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60" r:id="rId2"/>
  </p:sldMasterIdLst>
  <p:notesMasterIdLst>
    <p:notesMasterId r:id="rId16"/>
  </p:notesMasterIdLst>
  <p:sldIdLst>
    <p:sldId id="256" r:id="rId3"/>
    <p:sldId id="257" r:id="rId4"/>
    <p:sldId id="456" r:id="rId5"/>
    <p:sldId id="466" r:id="rId6"/>
    <p:sldId id="460" r:id="rId7"/>
    <p:sldId id="459" r:id="rId8"/>
    <p:sldId id="463" r:id="rId9"/>
    <p:sldId id="462" r:id="rId10"/>
    <p:sldId id="457" r:id="rId11"/>
    <p:sldId id="464" r:id="rId12"/>
    <p:sldId id="458" r:id="rId13"/>
    <p:sldId id="467" r:id="rId14"/>
    <p:sldId id="4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96AAB6B-9F85-9B47-9475-283E9D85D0DD}">
          <p14:sldIdLst>
            <p14:sldId id="256"/>
            <p14:sldId id="257"/>
            <p14:sldId id="456"/>
            <p14:sldId id="466"/>
            <p14:sldId id="460"/>
            <p14:sldId id="459"/>
            <p14:sldId id="463"/>
            <p14:sldId id="462"/>
            <p14:sldId id="457"/>
            <p14:sldId id="464"/>
            <p14:sldId id="458"/>
            <p14:sldId id="467"/>
            <p14:sldId id="46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than Tan (Assoc Prof)" initials="JT(P" lastIdx="1" clrIdx="0">
    <p:extLst>
      <p:ext uri="{19B8F6BF-5375-455C-9EA6-DF929625EA0E}">
        <p15:presenceInfo xmlns:p15="http://schemas.microsoft.com/office/powerpoint/2012/main" userId="S::j.tan@entuedu.onmicrosoft.com::d224b089-d463-4d8a-b7a5-f6fbbe7d75e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7813B"/>
    <a:srgbClr val="92D050"/>
    <a:srgbClr val="DDDE0A"/>
    <a:srgbClr val="FFC000"/>
    <a:srgbClr val="FFFF00"/>
    <a:srgbClr val="00B050"/>
    <a:srgbClr val="D883FF"/>
    <a:srgbClr val="00B0F0"/>
    <a:srgbClr val="0070C0"/>
    <a:srgbClr val="F4B80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9B4AA0-229C-4259-AE76-68892ED82E9E}" v="9" dt="2024-01-07T06:06:49.0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225"/>
    <p:restoredTop sz="96012"/>
  </p:normalViewPr>
  <p:slideViewPr>
    <p:cSldViewPr snapToGrid="0" snapToObjects="1">
      <p:cViewPr varScale="1">
        <p:scale>
          <a:sx n="80" d="100"/>
          <a:sy n="80" d="100"/>
        </p:scale>
        <p:origin x="82" y="2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sac goh" userId="2d674cdbf2d53e7d" providerId="LiveId" clId="{CC9B4AA0-229C-4259-AE76-68892ED82E9E}"/>
    <pc:docChg chg="modSld">
      <pc:chgData name="issac goh" userId="2d674cdbf2d53e7d" providerId="LiveId" clId="{CC9B4AA0-229C-4259-AE76-68892ED82E9E}" dt="2024-01-07T06:05:46.313" v="6" actId="478"/>
      <pc:docMkLst>
        <pc:docMk/>
      </pc:docMkLst>
      <pc:sldChg chg="addSp delSp">
        <pc:chgData name="issac goh" userId="2d674cdbf2d53e7d" providerId="LiveId" clId="{CC9B4AA0-229C-4259-AE76-68892ED82E9E}" dt="2024-01-07T06:05:46.313" v="6" actId="478"/>
        <pc:sldMkLst>
          <pc:docMk/>
          <pc:sldMk cId="1601457618" sldId="256"/>
        </pc:sldMkLst>
        <pc:picChg chg="add del">
          <ac:chgData name="issac goh" userId="2d674cdbf2d53e7d" providerId="LiveId" clId="{CC9B4AA0-229C-4259-AE76-68892ED82E9E}" dt="2024-01-07T06:05:46.313" v="6" actId="478"/>
          <ac:picMkLst>
            <pc:docMk/>
            <pc:sldMk cId="1601457618" sldId="256"/>
            <ac:picMk id="3076" creationId="{865DB385-884A-D04B-96C2-A772FB091D40}"/>
          </ac:picMkLst>
        </pc:picChg>
      </pc:sldChg>
      <pc:sldChg chg="modTransition">
        <pc:chgData name="issac goh" userId="2d674cdbf2d53e7d" providerId="LiveId" clId="{CC9B4AA0-229C-4259-AE76-68892ED82E9E}" dt="2024-01-07T06:04:34.337" v="0"/>
        <pc:sldMkLst>
          <pc:docMk/>
          <pc:sldMk cId="40256286" sldId="456"/>
        </pc:sldMkLst>
      </pc:sldChg>
      <pc:sldChg chg="modTransition">
        <pc:chgData name="issac goh" userId="2d674cdbf2d53e7d" providerId="LiveId" clId="{CC9B4AA0-229C-4259-AE76-68892ED82E9E}" dt="2024-01-07T06:04:41.230" v="3"/>
        <pc:sldMkLst>
          <pc:docMk/>
          <pc:sldMk cId="4169825147" sldId="459"/>
        </pc:sldMkLst>
      </pc:sldChg>
      <pc:sldChg chg="modTransition">
        <pc:chgData name="issac goh" userId="2d674cdbf2d53e7d" providerId="LiveId" clId="{CC9B4AA0-229C-4259-AE76-68892ED82E9E}" dt="2024-01-07T06:04:39.183" v="2"/>
        <pc:sldMkLst>
          <pc:docMk/>
          <pc:sldMk cId="1708651361" sldId="460"/>
        </pc:sldMkLst>
      </pc:sldChg>
      <pc:sldChg chg="modTransition">
        <pc:chgData name="issac goh" userId="2d674cdbf2d53e7d" providerId="LiveId" clId="{CC9B4AA0-229C-4259-AE76-68892ED82E9E}" dt="2024-01-07T06:04:44.348" v="4"/>
        <pc:sldMkLst>
          <pc:docMk/>
          <pc:sldMk cId="2739502121" sldId="463"/>
        </pc:sldMkLst>
      </pc:sldChg>
      <pc:sldChg chg="modTransition">
        <pc:chgData name="issac goh" userId="2d674cdbf2d53e7d" providerId="LiveId" clId="{CC9B4AA0-229C-4259-AE76-68892ED82E9E}" dt="2024-01-07T06:04:37.279" v="1"/>
        <pc:sldMkLst>
          <pc:docMk/>
          <pc:sldMk cId="3004203251" sldId="4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A6EF35-C917-804D-B965-76C33A500BB0}" type="datetimeFigureOut">
              <a:rPr lang="en-US" smtClean="0"/>
              <a:t>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ED4599-7DC9-7F4E-9A8C-116365483C4A}" type="slidenum">
              <a:rPr lang="en-US" smtClean="0"/>
              <a:t>‹#›</a:t>
            </a:fld>
            <a:endParaRPr lang="en-US"/>
          </a:p>
        </p:txBody>
      </p:sp>
    </p:spTree>
    <p:extLst>
      <p:ext uri="{BB962C8B-B14F-4D97-AF65-F5344CB8AC3E}">
        <p14:creationId xmlns:p14="http://schemas.microsoft.com/office/powerpoint/2010/main" val="225767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8BF746BD-1932-3740-939A-CB958D106CCE}"/>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900" b="1">
                <a:solidFill>
                  <a:srgbClr val="8D7DFF"/>
                </a:solidFill>
                <a:latin typeface="Verdana" panose="020B0604030504040204" pitchFamily="34" charset="0"/>
              </a:defRPr>
            </a:lvl1pPr>
            <a:lvl2pPr marL="742950" indent="-285750">
              <a:defRPr sz="2900" b="1">
                <a:solidFill>
                  <a:srgbClr val="8D7DFF"/>
                </a:solidFill>
                <a:latin typeface="Verdana" panose="020B0604030504040204" pitchFamily="34" charset="0"/>
              </a:defRPr>
            </a:lvl2pPr>
            <a:lvl3pPr marL="1143000" indent="-228600">
              <a:defRPr sz="2900" b="1">
                <a:solidFill>
                  <a:srgbClr val="8D7DFF"/>
                </a:solidFill>
                <a:latin typeface="Verdana" panose="020B0604030504040204" pitchFamily="34" charset="0"/>
              </a:defRPr>
            </a:lvl3pPr>
            <a:lvl4pPr marL="1600200" indent="-228600">
              <a:defRPr sz="2900" b="1">
                <a:solidFill>
                  <a:srgbClr val="8D7DFF"/>
                </a:solidFill>
                <a:latin typeface="Verdana" panose="020B0604030504040204" pitchFamily="34" charset="0"/>
              </a:defRPr>
            </a:lvl4pPr>
            <a:lvl5pPr marL="2057400" indent="-228600">
              <a:defRPr sz="2900" b="1">
                <a:solidFill>
                  <a:srgbClr val="8D7DFF"/>
                </a:solidFill>
                <a:latin typeface="Verdana" panose="020B0604030504040204" pitchFamily="34" charset="0"/>
              </a:defRPr>
            </a:lvl5pPr>
            <a:lvl6pPr marL="2514600" indent="-228600" eaLnBrk="0" fontAlgn="base" hangingPunct="0">
              <a:spcBef>
                <a:spcPct val="0"/>
              </a:spcBef>
              <a:spcAft>
                <a:spcPct val="0"/>
              </a:spcAft>
              <a:defRPr sz="2900" b="1">
                <a:solidFill>
                  <a:srgbClr val="8D7DFF"/>
                </a:solidFill>
                <a:latin typeface="Verdana" panose="020B0604030504040204" pitchFamily="34" charset="0"/>
              </a:defRPr>
            </a:lvl6pPr>
            <a:lvl7pPr marL="2971800" indent="-228600" eaLnBrk="0" fontAlgn="base" hangingPunct="0">
              <a:spcBef>
                <a:spcPct val="0"/>
              </a:spcBef>
              <a:spcAft>
                <a:spcPct val="0"/>
              </a:spcAft>
              <a:defRPr sz="2900" b="1">
                <a:solidFill>
                  <a:srgbClr val="8D7DFF"/>
                </a:solidFill>
                <a:latin typeface="Verdana" panose="020B0604030504040204" pitchFamily="34" charset="0"/>
              </a:defRPr>
            </a:lvl7pPr>
            <a:lvl8pPr marL="3429000" indent="-228600" eaLnBrk="0" fontAlgn="base" hangingPunct="0">
              <a:spcBef>
                <a:spcPct val="0"/>
              </a:spcBef>
              <a:spcAft>
                <a:spcPct val="0"/>
              </a:spcAft>
              <a:defRPr sz="2900" b="1">
                <a:solidFill>
                  <a:srgbClr val="8D7DFF"/>
                </a:solidFill>
                <a:latin typeface="Verdana" panose="020B0604030504040204" pitchFamily="34" charset="0"/>
              </a:defRPr>
            </a:lvl8pPr>
            <a:lvl9pPr marL="3886200" indent="-228600" eaLnBrk="0" fontAlgn="base" hangingPunct="0">
              <a:spcBef>
                <a:spcPct val="0"/>
              </a:spcBef>
              <a:spcAft>
                <a:spcPct val="0"/>
              </a:spcAft>
              <a:defRPr sz="2900" b="1">
                <a:solidFill>
                  <a:srgbClr val="8D7DFF"/>
                </a:solidFill>
                <a:latin typeface="Verdana" panose="020B0604030504040204" pitchFamily="34" charset="0"/>
              </a:defRPr>
            </a:lvl9pPr>
          </a:lstStyle>
          <a:p>
            <a:endParaRPr lang="en-SG" altLang="en-US"/>
          </a:p>
        </p:txBody>
      </p:sp>
      <p:sp>
        <p:nvSpPr>
          <p:cNvPr id="78851" name="Rectangle 3">
            <a:extLst>
              <a:ext uri="{FF2B5EF4-FFF2-40B4-BE49-F238E27FC236}">
                <a16:creationId xmlns:a16="http://schemas.microsoft.com/office/drawing/2014/main" id="{40307D61-4DB6-5748-9934-B9AB3BA3D183}"/>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defRPr sz="2900" b="1">
                <a:solidFill>
                  <a:srgbClr val="8D7DFF"/>
                </a:solidFill>
                <a:latin typeface="Verdana" panose="020B0604030504040204" pitchFamily="34" charset="0"/>
              </a:defRPr>
            </a:lvl1pPr>
            <a:lvl2pPr marL="742950" indent="-285750">
              <a:defRPr sz="2900" b="1">
                <a:solidFill>
                  <a:srgbClr val="8D7DFF"/>
                </a:solidFill>
                <a:latin typeface="Verdana" panose="020B0604030504040204" pitchFamily="34" charset="0"/>
              </a:defRPr>
            </a:lvl2pPr>
            <a:lvl3pPr marL="1143000" indent="-228600">
              <a:defRPr sz="2900" b="1">
                <a:solidFill>
                  <a:srgbClr val="8D7DFF"/>
                </a:solidFill>
                <a:latin typeface="Verdana" panose="020B0604030504040204" pitchFamily="34" charset="0"/>
              </a:defRPr>
            </a:lvl3pPr>
            <a:lvl4pPr marL="1600200" indent="-228600">
              <a:defRPr sz="2900" b="1">
                <a:solidFill>
                  <a:srgbClr val="8D7DFF"/>
                </a:solidFill>
                <a:latin typeface="Verdana" panose="020B0604030504040204" pitchFamily="34" charset="0"/>
              </a:defRPr>
            </a:lvl4pPr>
            <a:lvl5pPr marL="2057400" indent="-228600">
              <a:defRPr sz="2900" b="1">
                <a:solidFill>
                  <a:srgbClr val="8D7DFF"/>
                </a:solidFill>
                <a:latin typeface="Verdana" panose="020B0604030504040204" pitchFamily="34" charset="0"/>
              </a:defRPr>
            </a:lvl5pPr>
            <a:lvl6pPr marL="2514600" indent="-228600" eaLnBrk="0" fontAlgn="base" hangingPunct="0">
              <a:spcBef>
                <a:spcPct val="0"/>
              </a:spcBef>
              <a:spcAft>
                <a:spcPct val="0"/>
              </a:spcAft>
              <a:defRPr sz="2900" b="1">
                <a:solidFill>
                  <a:srgbClr val="8D7DFF"/>
                </a:solidFill>
                <a:latin typeface="Verdana" panose="020B0604030504040204" pitchFamily="34" charset="0"/>
              </a:defRPr>
            </a:lvl6pPr>
            <a:lvl7pPr marL="2971800" indent="-228600" eaLnBrk="0" fontAlgn="base" hangingPunct="0">
              <a:spcBef>
                <a:spcPct val="0"/>
              </a:spcBef>
              <a:spcAft>
                <a:spcPct val="0"/>
              </a:spcAft>
              <a:defRPr sz="2900" b="1">
                <a:solidFill>
                  <a:srgbClr val="8D7DFF"/>
                </a:solidFill>
                <a:latin typeface="Verdana" panose="020B0604030504040204" pitchFamily="34" charset="0"/>
              </a:defRPr>
            </a:lvl7pPr>
            <a:lvl8pPr marL="3429000" indent="-228600" eaLnBrk="0" fontAlgn="base" hangingPunct="0">
              <a:spcBef>
                <a:spcPct val="0"/>
              </a:spcBef>
              <a:spcAft>
                <a:spcPct val="0"/>
              </a:spcAft>
              <a:defRPr sz="2900" b="1">
                <a:solidFill>
                  <a:srgbClr val="8D7DFF"/>
                </a:solidFill>
                <a:latin typeface="Verdana" panose="020B0604030504040204" pitchFamily="34" charset="0"/>
              </a:defRPr>
            </a:lvl8pPr>
            <a:lvl9pPr marL="3886200" indent="-228600" eaLnBrk="0" fontAlgn="base" hangingPunct="0">
              <a:spcBef>
                <a:spcPct val="0"/>
              </a:spcBef>
              <a:spcAft>
                <a:spcPct val="0"/>
              </a:spcAft>
              <a:defRPr sz="2900" b="1">
                <a:solidFill>
                  <a:srgbClr val="8D7DFF"/>
                </a:solidFill>
                <a:latin typeface="Verdana" panose="020B0604030504040204" pitchFamily="34" charset="0"/>
              </a:defRPr>
            </a:lvl9pPr>
          </a:lstStyle>
          <a:p>
            <a:pPr algn="r"/>
            <a:r>
              <a:rPr lang="en-US" altLang="en-US" sz="1200" b="0">
                <a:solidFill>
                  <a:schemeClr val="tx1"/>
                </a:solidFill>
                <a:latin typeface="Times New Roman" panose="02020603050405020304" pitchFamily="18" charset="0"/>
              </a:rPr>
              <a:t>4</a:t>
            </a:r>
          </a:p>
        </p:txBody>
      </p:sp>
      <p:sp>
        <p:nvSpPr>
          <p:cNvPr id="78852" name="Rectangle 4">
            <a:extLst>
              <a:ext uri="{FF2B5EF4-FFF2-40B4-BE49-F238E27FC236}">
                <a16:creationId xmlns:a16="http://schemas.microsoft.com/office/drawing/2014/main" id="{B3BDC92A-DA67-8443-9B20-0AFC1FB32803}"/>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900" b="1">
                <a:solidFill>
                  <a:srgbClr val="8D7DFF"/>
                </a:solidFill>
                <a:latin typeface="Verdana" panose="020B0604030504040204" pitchFamily="34" charset="0"/>
              </a:defRPr>
            </a:lvl1pPr>
            <a:lvl2pPr marL="742950" indent="-285750">
              <a:defRPr sz="2900" b="1">
                <a:solidFill>
                  <a:srgbClr val="8D7DFF"/>
                </a:solidFill>
                <a:latin typeface="Verdana" panose="020B0604030504040204" pitchFamily="34" charset="0"/>
              </a:defRPr>
            </a:lvl2pPr>
            <a:lvl3pPr marL="1143000" indent="-228600">
              <a:defRPr sz="2900" b="1">
                <a:solidFill>
                  <a:srgbClr val="8D7DFF"/>
                </a:solidFill>
                <a:latin typeface="Verdana" panose="020B0604030504040204" pitchFamily="34" charset="0"/>
              </a:defRPr>
            </a:lvl3pPr>
            <a:lvl4pPr marL="1600200" indent="-228600">
              <a:defRPr sz="2900" b="1">
                <a:solidFill>
                  <a:srgbClr val="8D7DFF"/>
                </a:solidFill>
                <a:latin typeface="Verdana" panose="020B0604030504040204" pitchFamily="34" charset="0"/>
              </a:defRPr>
            </a:lvl4pPr>
            <a:lvl5pPr marL="2057400" indent="-228600">
              <a:defRPr sz="2900" b="1">
                <a:solidFill>
                  <a:srgbClr val="8D7DFF"/>
                </a:solidFill>
                <a:latin typeface="Verdana" panose="020B0604030504040204" pitchFamily="34" charset="0"/>
              </a:defRPr>
            </a:lvl5pPr>
            <a:lvl6pPr marL="2514600" indent="-228600" eaLnBrk="0" fontAlgn="base" hangingPunct="0">
              <a:spcBef>
                <a:spcPct val="0"/>
              </a:spcBef>
              <a:spcAft>
                <a:spcPct val="0"/>
              </a:spcAft>
              <a:defRPr sz="2900" b="1">
                <a:solidFill>
                  <a:srgbClr val="8D7DFF"/>
                </a:solidFill>
                <a:latin typeface="Verdana" panose="020B0604030504040204" pitchFamily="34" charset="0"/>
              </a:defRPr>
            </a:lvl6pPr>
            <a:lvl7pPr marL="2971800" indent="-228600" eaLnBrk="0" fontAlgn="base" hangingPunct="0">
              <a:spcBef>
                <a:spcPct val="0"/>
              </a:spcBef>
              <a:spcAft>
                <a:spcPct val="0"/>
              </a:spcAft>
              <a:defRPr sz="2900" b="1">
                <a:solidFill>
                  <a:srgbClr val="8D7DFF"/>
                </a:solidFill>
                <a:latin typeface="Verdana" panose="020B0604030504040204" pitchFamily="34" charset="0"/>
              </a:defRPr>
            </a:lvl7pPr>
            <a:lvl8pPr marL="3429000" indent="-228600" eaLnBrk="0" fontAlgn="base" hangingPunct="0">
              <a:spcBef>
                <a:spcPct val="0"/>
              </a:spcBef>
              <a:spcAft>
                <a:spcPct val="0"/>
              </a:spcAft>
              <a:defRPr sz="2900" b="1">
                <a:solidFill>
                  <a:srgbClr val="8D7DFF"/>
                </a:solidFill>
                <a:latin typeface="Verdana" panose="020B0604030504040204" pitchFamily="34" charset="0"/>
              </a:defRPr>
            </a:lvl8pPr>
            <a:lvl9pPr marL="3886200" indent="-228600" eaLnBrk="0" fontAlgn="base" hangingPunct="0">
              <a:spcBef>
                <a:spcPct val="0"/>
              </a:spcBef>
              <a:spcAft>
                <a:spcPct val="0"/>
              </a:spcAft>
              <a:defRPr sz="2900" b="1">
                <a:solidFill>
                  <a:srgbClr val="8D7DFF"/>
                </a:solidFill>
                <a:latin typeface="Verdana" panose="020B0604030504040204" pitchFamily="34" charset="0"/>
              </a:defRPr>
            </a:lvl9pPr>
          </a:lstStyle>
          <a:p>
            <a:endParaRPr lang="en-SG" altLang="en-US"/>
          </a:p>
        </p:txBody>
      </p:sp>
      <p:sp>
        <p:nvSpPr>
          <p:cNvPr id="78853" name="Rectangle 5">
            <a:extLst>
              <a:ext uri="{FF2B5EF4-FFF2-40B4-BE49-F238E27FC236}">
                <a16:creationId xmlns:a16="http://schemas.microsoft.com/office/drawing/2014/main" id="{6E3B9259-4897-2A49-8C5E-4BD6CFA102C7}"/>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900" b="1">
                <a:solidFill>
                  <a:srgbClr val="8D7DFF"/>
                </a:solidFill>
                <a:latin typeface="Verdana" panose="020B0604030504040204" pitchFamily="34" charset="0"/>
              </a:defRPr>
            </a:lvl1pPr>
            <a:lvl2pPr marL="742950" indent="-285750">
              <a:defRPr sz="2900" b="1">
                <a:solidFill>
                  <a:srgbClr val="8D7DFF"/>
                </a:solidFill>
                <a:latin typeface="Verdana" panose="020B0604030504040204" pitchFamily="34" charset="0"/>
              </a:defRPr>
            </a:lvl2pPr>
            <a:lvl3pPr marL="1143000" indent="-228600">
              <a:defRPr sz="2900" b="1">
                <a:solidFill>
                  <a:srgbClr val="8D7DFF"/>
                </a:solidFill>
                <a:latin typeface="Verdana" panose="020B0604030504040204" pitchFamily="34" charset="0"/>
              </a:defRPr>
            </a:lvl3pPr>
            <a:lvl4pPr marL="1600200" indent="-228600">
              <a:defRPr sz="2900" b="1">
                <a:solidFill>
                  <a:srgbClr val="8D7DFF"/>
                </a:solidFill>
                <a:latin typeface="Verdana" panose="020B0604030504040204" pitchFamily="34" charset="0"/>
              </a:defRPr>
            </a:lvl4pPr>
            <a:lvl5pPr marL="2057400" indent="-228600">
              <a:defRPr sz="2900" b="1">
                <a:solidFill>
                  <a:srgbClr val="8D7DFF"/>
                </a:solidFill>
                <a:latin typeface="Verdana" panose="020B0604030504040204" pitchFamily="34" charset="0"/>
              </a:defRPr>
            </a:lvl5pPr>
            <a:lvl6pPr marL="2514600" indent="-228600" eaLnBrk="0" fontAlgn="base" hangingPunct="0">
              <a:spcBef>
                <a:spcPct val="0"/>
              </a:spcBef>
              <a:spcAft>
                <a:spcPct val="0"/>
              </a:spcAft>
              <a:defRPr sz="2900" b="1">
                <a:solidFill>
                  <a:srgbClr val="8D7DFF"/>
                </a:solidFill>
                <a:latin typeface="Verdana" panose="020B0604030504040204" pitchFamily="34" charset="0"/>
              </a:defRPr>
            </a:lvl6pPr>
            <a:lvl7pPr marL="2971800" indent="-228600" eaLnBrk="0" fontAlgn="base" hangingPunct="0">
              <a:spcBef>
                <a:spcPct val="0"/>
              </a:spcBef>
              <a:spcAft>
                <a:spcPct val="0"/>
              </a:spcAft>
              <a:defRPr sz="2900" b="1">
                <a:solidFill>
                  <a:srgbClr val="8D7DFF"/>
                </a:solidFill>
                <a:latin typeface="Verdana" panose="020B0604030504040204" pitchFamily="34" charset="0"/>
              </a:defRPr>
            </a:lvl7pPr>
            <a:lvl8pPr marL="3429000" indent="-228600" eaLnBrk="0" fontAlgn="base" hangingPunct="0">
              <a:spcBef>
                <a:spcPct val="0"/>
              </a:spcBef>
              <a:spcAft>
                <a:spcPct val="0"/>
              </a:spcAft>
              <a:defRPr sz="2900" b="1">
                <a:solidFill>
                  <a:srgbClr val="8D7DFF"/>
                </a:solidFill>
                <a:latin typeface="Verdana" panose="020B0604030504040204" pitchFamily="34" charset="0"/>
              </a:defRPr>
            </a:lvl8pPr>
            <a:lvl9pPr marL="3886200" indent="-228600" eaLnBrk="0" fontAlgn="base" hangingPunct="0">
              <a:spcBef>
                <a:spcPct val="0"/>
              </a:spcBef>
              <a:spcAft>
                <a:spcPct val="0"/>
              </a:spcAft>
              <a:defRPr sz="2900" b="1">
                <a:solidFill>
                  <a:srgbClr val="8D7DFF"/>
                </a:solidFill>
                <a:latin typeface="Verdana" panose="020B0604030504040204" pitchFamily="34" charset="0"/>
              </a:defRPr>
            </a:lvl9pPr>
          </a:lstStyle>
          <a:p>
            <a:endParaRPr lang="en-SG" altLang="en-US"/>
          </a:p>
        </p:txBody>
      </p:sp>
      <p:sp>
        <p:nvSpPr>
          <p:cNvPr id="78854" name="Rectangle 6">
            <a:extLst>
              <a:ext uri="{FF2B5EF4-FFF2-40B4-BE49-F238E27FC236}">
                <a16:creationId xmlns:a16="http://schemas.microsoft.com/office/drawing/2014/main" id="{CC1B7D4E-A943-284E-A1FC-921BC7C80E22}"/>
              </a:ext>
            </a:extLst>
          </p:cNvPr>
          <p:cNvSpPr>
            <a:spLocks noGrp="1" noRot="1" noChangeAspect="1" noChangeArrowheads="1" noTextEdit="1"/>
          </p:cNvSpPr>
          <p:nvPr>
            <p:ph type="sldImg"/>
          </p:nvPr>
        </p:nvSpPr>
        <p:spPr>
          <a:xfrm>
            <a:off x="393700" y="692150"/>
            <a:ext cx="6070600" cy="3416300"/>
          </a:xfrm>
          <a:ln cap="flat"/>
        </p:spPr>
      </p:sp>
      <p:sp>
        <p:nvSpPr>
          <p:cNvPr id="78855" name="Rectangle 7">
            <a:extLst>
              <a:ext uri="{FF2B5EF4-FFF2-40B4-BE49-F238E27FC236}">
                <a16:creationId xmlns:a16="http://schemas.microsoft.com/office/drawing/2014/main" id="{9B8617EB-1978-A54F-B67A-46B1D218F55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Gym membership (registration fee+ monthly fee), Student discount, Airfare, Reimbursement, Coupon, Textbook, Durian, car dealer, …</a:t>
            </a:r>
          </a:p>
        </p:txBody>
      </p:sp>
    </p:spTree>
    <p:extLst>
      <p:ext uri="{BB962C8B-B14F-4D97-AF65-F5344CB8AC3E}">
        <p14:creationId xmlns:p14="http://schemas.microsoft.com/office/powerpoint/2010/main" val="782033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8BF746BD-1932-3740-939A-CB958D106CCE}"/>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900" b="1">
                <a:solidFill>
                  <a:srgbClr val="8D7DFF"/>
                </a:solidFill>
                <a:latin typeface="Verdana" panose="020B0604030504040204" pitchFamily="34" charset="0"/>
              </a:defRPr>
            </a:lvl1pPr>
            <a:lvl2pPr marL="742950" indent="-285750">
              <a:defRPr sz="2900" b="1">
                <a:solidFill>
                  <a:srgbClr val="8D7DFF"/>
                </a:solidFill>
                <a:latin typeface="Verdana" panose="020B0604030504040204" pitchFamily="34" charset="0"/>
              </a:defRPr>
            </a:lvl2pPr>
            <a:lvl3pPr marL="1143000" indent="-228600">
              <a:defRPr sz="2900" b="1">
                <a:solidFill>
                  <a:srgbClr val="8D7DFF"/>
                </a:solidFill>
                <a:latin typeface="Verdana" panose="020B0604030504040204" pitchFamily="34" charset="0"/>
              </a:defRPr>
            </a:lvl3pPr>
            <a:lvl4pPr marL="1600200" indent="-228600">
              <a:defRPr sz="2900" b="1">
                <a:solidFill>
                  <a:srgbClr val="8D7DFF"/>
                </a:solidFill>
                <a:latin typeface="Verdana" panose="020B0604030504040204" pitchFamily="34" charset="0"/>
              </a:defRPr>
            </a:lvl4pPr>
            <a:lvl5pPr marL="2057400" indent="-228600">
              <a:defRPr sz="2900" b="1">
                <a:solidFill>
                  <a:srgbClr val="8D7DFF"/>
                </a:solidFill>
                <a:latin typeface="Verdana" panose="020B0604030504040204" pitchFamily="34" charset="0"/>
              </a:defRPr>
            </a:lvl5pPr>
            <a:lvl6pPr marL="2514600" indent="-228600" eaLnBrk="0" fontAlgn="base" hangingPunct="0">
              <a:spcBef>
                <a:spcPct val="0"/>
              </a:spcBef>
              <a:spcAft>
                <a:spcPct val="0"/>
              </a:spcAft>
              <a:defRPr sz="2900" b="1">
                <a:solidFill>
                  <a:srgbClr val="8D7DFF"/>
                </a:solidFill>
                <a:latin typeface="Verdana" panose="020B0604030504040204" pitchFamily="34" charset="0"/>
              </a:defRPr>
            </a:lvl6pPr>
            <a:lvl7pPr marL="2971800" indent="-228600" eaLnBrk="0" fontAlgn="base" hangingPunct="0">
              <a:spcBef>
                <a:spcPct val="0"/>
              </a:spcBef>
              <a:spcAft>
                <a:spcPct val="0"/>
              </a:spcAft>
              <a:defRPr sz="2900" b="1">
                <a:solidFill>
                  <a:srgbClr val="8D7DFF"/>
                </a:solidFill>
                <a:latin typeface="Verdana" panose="020B0604030504040204" pitchFamily="34" charset="0"/>
              </a:defRPr>
            </a:lvl7pPr>
            <a:lvl8pPr marL="3429000" indent="-228600" eaLnBrk="0" fontAlgn="base" hangingPunct="0">
              <a:spcBef>
                <a:spcPct val="0"/>
              </a:spcBef>
              <a:spcAft>
                <a:spcPct val="0"/>
              </a:spcAft>
              <a:defRPr sz="2900" b="1">
                <a:solidFill>
                  <a:srgbClr val="8D7DFF"/>
                </a:solidFill>
                <a:latin typeface="Verdana" panose="020B0604030504040204" pitchFamily="34" charset="0"/>
              </a:defRPr>
            </a:lvl8pPr>
            <a:lvl9pPr marL="3886200" indent="-228600" eaLnBrk="0" fontAlgn="base" hangingPunct="0">
              <a:spcBef>
                <a:spcPct val="0"/>
              </a:spcBef>
              <a:spcAft>
                <a:spcPct val="0"/>
              </a:spcAft>
              <a:defRPr sz="2900" b="1">
                <a:solidFill>
                  <a:srgbClr val="8D7DFF"/>
                </a:solidFill>
                <a:latin typeface="Verdana" panose="020B0604030504040204" pitchFamily="34" charset="0"/>
              </a:defRPr>
            </a:lvl9pPr>
          </a:lstStyle>
          <a:p>
            <a:endParaRPr lang="en-SG" altLang="en-US"/>
          </a:p>
        </p:txBody>
      </p:sp>
      <p:sp>
        <p:nvSpPr>
          <p:cNvPr id="78851" name="Rectangle 3">
            <a:extLst>
              <a:ext uri="{FF2B5EF4-FFF2-40B4-BE49-F238E27FC236}">
                <a16:creationId xmlns:a16="http://schemas.microsoft.com/office/drawing/2014/main" id="{40307D61-4DB6-5748-9934-B9AB3BA3D183}"/>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defRPr sz="2900" b="1">
                <a:solidFill>
                  <a:srgbClr val="8D7DFF"/>
                </a:solidFill>
                <a:latin typeface="Verdana" panose="020B0604030504040204" pitchFamily="34" charset="0"/>
              </a:defRPr>
            </a:lvl1pPr>
            <a:lvl2pPr marL="742950" indent="-285750">
              <a:defRPr sz="2900" b="1">
                <a:solidFill>
                  <a:srgbClr val="8D7DFF"/>
                </a:solidFill>
                <a:latin typeface="Verdana" panose="020B0604030504040204" pitchFamily="34" charset="0"/>
              </a:defRPr>
            </a:lvl2pPr>
            <a:lvl3pPr marL="1143000" indent="-228600">
              <a:defRPr sz="2900" b="1">
                <a:solidFill>
                  <a:srgbClr val="8D7DFF"/>
                </a:solidFill>
                <a:latin typeface="Verdana" panose="020B0604030504040204" pitchFamily="34" charset="0"/>
              </a:defRPr>
            </a:lvl3pPr>
            <a:lvl4pPr marL="1600200" indent="-228600">
              <a:defRPr sz="2900" b="1">
                <a:solidFill>
                  <a:srgbClr val="8D7DFF"/>
                </a:solidFill>
                <a:latin typeface="Verdana" panose="020B0604030504040204" pitchFamily="34" charset="0"/>
              </a:defRPr>
            </a:lvl4pPr>
            <a:lvl5pPr marL="2057400" indent="-228600">
              <a:defRPr sz="2900" b="1">
                <a:solidFill>
                  <a:srgbClr val="8D7DFF"/>
                </a:solidFill>
                <a:latin typeface="Verdana" panose="020B0604030504040204" pitchFamily="34" charset="0"/>
              </a:defRPr>
            </a:lvl5pPr>
            <a:lvl6pPr marL="2514600" indent="-228600" eaLnBrk="0" fontAlgn="base" hangingPunct="0">
              <a:spcBef>
                <a:spcPct val="0"/>
              </a:spcBef>
              <a:spcAft>
                <a:spcPct val="0"/>
              </a:spcAft>
              <a:defRPr sz="2900" b="1">
                <a:solidFill>
                  <a:srgbClr val="8D7DFF"/>
                </a:solidFill>
                <a:latin typeface="Verdana" panose="020B0604030504040204" pitchFamily="34" charset="0"/>
              </a:defRPr>
            </a:lvl6pPr>
            <a:lvl7pPr marL="2971800" indent="-228600" eaLnBrk="0" fontAlgn="base" hangingPunct="0">
              <a:spcBef>
                <a:spcPct val="0"/>
              </a:spcBef>
              <a:spcAft>
                <a:spcPct val="0"/>
              </a:spcAft>
              <a:defRPr sz="2900" b="1">
                <a:solidFill>
                  <a:srgbClr val="8D7DFF"/>
                </a:solidFill>
                <a:latin typeface="Verdana" panose="020B0604030504040204" pitchFamily="34" charset="0"/>
              </a:defRPr>
            </a:lvl7pPr>
            <a:lvl8pPr marL="3429000" indent="-228600" eaLnBrk="0" fontAlgn="base" hangingPunct="0">
              <a:spcBef>
                <a:spcPct val="0"/>
              </a:spcBef>
              <a:spcAft>
                <a:spcPct val="0"/>
              </a:spcAft>
              <a:defRPr sz="2900" b="1">
                <a:solidFill>
                  <a:srgbClr val="8D7DFF"/>
                </a:solidFill>
                <a:latin typeface="Verdana" panose="020B0604030504040204" pitchFamily="34" charset="0"/>
              </a:defRPr>
            </a:lvl8pPr>
            <a:lvl9pPr marL="3886200" indent="-228600" eaLnBrk="0" fontAlgn="base" hangingPunct="0">
              <a:spcBef>
                <a:spcPct val="0"/>
              </a:spcBef>
              <a:spcAft>
                <a:spcPct val="0"/>
              </a:spcAft>
              <a:defRPr sz="2900" b="1">
                <a:solidFill>
                  <a:srgbClr val="8D7DFF"/>
                </a:solidFill>
                <a:latin typeface="Verdana" panose="020B0604030504040204" pitchFamily="34" charset="0"/>
              </a:defRPr>
            </a:lvl9pPr>
          </a:lstStyle>
          <a:p>
            <a:pPr algn="r"/>
            <a:r>
              <a:rPr lang="en-US" altLang="en-US" sz="1200" b="0">
                <a:solidFill>
                  <a:schemeClr val="tx1"/>
                </a:solidFill>
                <a:latin typeface="Times New Roman" panose="02020603050405020304" pitchFamily="18" charset="0"/>
              </a:rPr>
              <a:t>4</a:t>
            </a:r>
          </a:p>
        </p:txBody>
      </p:sp>
      <p:sp>
        <p:nvSpPr>
          <p:cNvPr id="78852" name="Rectangle 4">
            <a:extLst>
              <a:ext uri="{FF2B5EF4-FFF2-40B4-BE49-F238E27FC236}">
                <a16:creationId xmlns:a16="http://schemas.microsoft.com/office/drawing/2014/main" id="{B3BDC92A-DA67-8443-9B20-0AFC1FB32803}"/>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900" b="1">
                <a:solidFill>
                  <a:srgbClr val="8D7DFF"/>
                </a:solidFill>
                <a:latin typeface="Verdana" panose="020B0604030504040204" pitchFamily="34" charset="0"/>
              </a:defRPr>
            </a:lvl1pPr>
            <a:lvl2pPr marL="742950" indent="-285750">
              <a:defRPr sz="2900" b="1">
                <a:solidFill>
                  <a:srgbClr val="8D7DFF"/>
                </a:solidFill>
                <a:latin typeface="Verdana" panose="020B0604030504040204" pitchFamily="34" charset="0"/>
              </a:defRPr>
            </a:lvl2pPr>
            <a:lvl3pPr marL="1143000" indent="-228600">
              <a:defRPr sz="2900" b="1">
                <a:solidFill>
                  <a:srgbClr val="8D7DFF"/>
                </a:solidFill>
                <a:latin typeface="Verdana" panose="020B0604030504040204" pitchFamily="34" charset="0"/>
              </a:defRPr>
            </a:lvl3pPr>
            <a:lvl4pPr marL="1600200" indent="-228600">
              <a:defRPr sz="2900" b="1">
                <a:solidFill>
                  <a:srgbClr val="8D7DFF"/>
                </a:solidFill>
                <a:latin typeface="Verdana" panose="020B0604030504040204" pitchFamily="34" charset="0"/>
              </a:defRPr>
            </a:lvl4pPr>
            <a:lvl5pPr marL="2057400" indent="-228600">
              <a:defRPr sz="2900" b="1">
                <a:solidFill>
                  <a:srgbClr val="8D7DFF"/>
                </a:solidFill>
                <a:latin typeface="Verdana" panose="020B0604030504040204" pitchFamily="34" charset="0"/>
              </a:defRPr>
            </a:lvl5pPr>
            <a:lvl6pPr marL="2514600" indent="-228600" eaLnBrk="0" fontAlgn="base" hangingPunct="0">
              <a:spcBef>
                <a:spcPct val="0"/>
              </a:spcBef>
              <a:spcAft>
                <a:spcPct val="0"/>
              </a:spcAft>
              <a:defRPr sz="2900" b="1">
                <a:solidFill>
                  <a:srgbClr val="8D7DFF"/>
                </a:solidFill>
                <a:latin typeface="Verdana" panose="020B0604030504040204" pitchFamily="34" charset="0"/>
              </a:defRPr>
            </a:lvl6pPr>
            <a:lvl7pPr marL="2971800" indent="-228600" eaLnBrk="0" fontAlgn="base" hangingPunct="0">
              <a:spcBef>
                <a:spcPct val="0"/>
              </a:spcBef>
              <a:spcAft>
                <a:spcPct val="0"/>
              </a:spcAft>
              <a:defRPr sz="2900" b="1">
                <a:solidFill>
                  <a:srgbClr val="8D7DFF"/>
                </a:solidFill>
                <a:latin typeface="Verdana" panose="020B0604030504040204" pitchFamily="34" charset="0"/>
              </a:defRPr>
            </a:lvl7pPr>
            <a:lvl8pPr marL="3429000" indent="-228600" eaLnBrk="0" fontAlgn="base" hangingPunct="0">
              <a:spcBef>
                <a:spcPct val="0"/>
              </a:spcBef>
              <a:spcAft>
                <a:spcPct val="0"/>
              </a:spcAft>
              <a:defRPr sz="2900" b="1">
                <a:solidFill>
                  <a:srgbClr val="8D7DFF"/>
                </a:solidFill>
                <a:latin typeface="Verdana" panose="020B0604030504040204" pitchFamily="34" charset="0"/>
              </a:defRPr>
            </a:lvl8pPr>
            <a:lvl9pPr marL="3886200" indent="-228600" eaLnBrk="0" fontAlgn="base" hangingPunct="0">
              <a:spcBef>
                <a:spcPct val="0"/>
              </a:spcBef>
              <a:spcAft>
                <a:spcPct val="0"/>
              </a:spcAft>
              <a:defRPr sz="2900" b="1">
                <a:solidFill>
                  <a:srgbClr val="8D7DFF"/>
                </a:solidFill>
                <a:latin typeface="Verdana" panose="020B0604030504040204" pitchFamily="34" charset="0"/>
              </a:defRPr>
            </a:lvl9pPr>
          </a:lstStyle>
          <a:p>
            <a:endParaRPr lang="en-SG" altLang="en-US"/>
          </a:p>
        </p:txBody>
      </p:sp>
      <p:sp>
        <p:nvSpPr>
          <p:cNvPr id="78853" name="Rectangle 5">
            <a:extLst>
              <a:ext uri="{FF2B5EF4-FFF2-40B4-BE49-F238E27FC236}">
                <a16:creationId xmlns:a16="http://schemas.microsoft.com/office/drawing/2014/main" id="{6E3B9259-4897-2A49-8C5E-4BD6CFA102C7}"/>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900" b="1">
                <a:solidFill>
                  <a:srgbClr val="8D7DFF"/>
                </a:solidFill>
                <a:latin typeface="Verdana" panose="020B0604030504040204" pitchFamily="34" charset="0"/>
              </a:defRPr>
            </a:lvl1pPr>
            <a:lvl2pPr marL="742950" indent="-285750">
              <a:defRPr sz="2900" b="1">
                <a:solidFill>
                  <a:srgbClr val="8D7DFF"/>
                </a:solidFill>
                <a:latin typeface="Verdana" panose="020B0604030504040204" pitchFamily="34" charset="0"/>
              </a:defRPr>
            </a:lvl2pPr>
            <a:lvl3pPr marL="1143000" indent="-228600">
              <a:defRPr sz="2900" b="1">
                <a:solidFill>
                  <a:srgbClr val="8D7DFF"/>
                </a:solidFill>
                <a:latin typeface="Verdana" panose="020B0604030504040204" pitchFamily="34" charset="0"/>
              </a:defRPr>
            </a:lvl3pPr>
            <a:lvl4pPr marL="1600200" indent="-228600">
              <a:defRPr sz="2900" b="1">
                <a:solidFill>
                  <a:srgbClr val="8D7DFF"/>
                </a:solidFill>
                <a:latin typeface="Verdana" panose="020B0604030504040204" pitchFamily="34" charset="0"/>
              </a:defRPr>
            </a:lvl4pPr>
            <a:lvl5pPr marL="2057400" indent="-228600">
              <a:defRPr sz="2900" b="1">
                <a:solidFill>
                  <a:srgbClr val="8D7DFF"/>
                </a:solidFill>
                <a:latin typeface="Verdana" panose="020B0604030504040204" pitchFamily="34" charset="0"/>
              </a:defRPr>
            </a:lvl5pPr>
            <a:lvl6pPr marL="2514600" indent="-228600" eaLnBrk="0" fontAlgn="base" hangingPunct="0">
              <a:spcBef>
                <a:spcPct val="0"/>
              </a:spcBef>
              <a:spcAft>
                <a:spcPct val="0"/>
              </a:spcAft>
              <a:defRPr sz="2900" b="1">
                <a:solidFill>
                  <a:srgbClr val="8D7DFF"/>
                </a:solidFill>
                <a:latin typeface="Verdana" panose="020B0604030504040204" pitchFamily="34" charset="0"/>
              </a:defRPr>
            </a:lvl6pPr>
            <a:lvl7pPr marL="2971800" indent="-228600" eaLnBrk="0" fontAlgn="base" hangingPunct="0">
              <a:spcBef>
                <a:spcPct val="0"/>
              </a:spcBef>
              <a:spcAft>
                <a:spcPct val="0"/>
              </a:spcAft>
              <a:defRPr sz="2900" b="1">
                <a:solidFill>
                  <a:srgbClr val="8D7DFF"/>
                </a:solidFill>
                <a:latin typeface="Verdana" panose="020B0604030504040204" pitchFamily="34" charset="0"/>
              </a:defRPr>
            </a:lvl7pPr>
            <a:lvl8pPr marL="3429000" indent="-228600" eaLnBrk="0" fontAlgn="base" hangingPunct="0">
              <a:spcBef>
                <a:spcPct val="0"/>
              </a:spcBef>
              <a:spcAft>
                <a:spcPct val="0"/>
              </a:spcAft>
              <a:defRPr sz="2900" b="1">
                <a:solidFill>
                  <a:srgbClr val="8D7DFF"/>
                </a:solidFill>
                <a:latin typeface="Verdana" panose="020B0604030504040204" pitchFamily="34" charset="0"/>
              </a:defRPr>
            </a:lvl8pPr>
            <a:lvl9pPr marL="3886200" indent="-228600" eaLnBrk="0" fontAlgn="base" hangingPunct="0">
              <a:spcBef>
                <a:spcPct val="0"/>
              </a:spcBef>
              <a:spcAft>
                <a:spcPct val="0"/>
              </a:spcAft>
              <a:defRPr sz="2900" b="1">
                <a:solidFill>
                  <a:srgbClr val="8D7DFF"/>
                </a:solidFill>
                <a:latin typeface="Verdana" panose="020B0604030504040204" pitchFamily="34" charset="0"/>
              </a:defRPr>
            </a:lvl9pPr>
          </a:lstStyle>
          <a:p>
            <a:endParaRPr lang="en-SG" altLang="en-US"/>
          </a:p>
        </p:txBody>
      </p:sp>
      <p:sp>
        <p:nvSpPr>
          <p:cNvPr id="78854" name="Rectangle 6">
            <a:extLst>
              <a:ext uri="{FF2B5EF4-FFF2-40B4-BE49-F238E27FC236}">
                <a16:creationId xmlns:a16="http://schemas.microsoft.com/office/drawing/2014/main" id="{CC1B7D4E-A943-284E-A1FC-921BC7C80E22}"/>
              </a:ext>
            </a:extLst>
          </p:cNvPr>
          <p:cNvSpPr>
            <a:spLocks noGrp="1" noRot="1" noChangeAspect="1" noChangeArrowheads="1" noTextEdit="1"/>
          </p:cNvSpPr>
          <p:nvPr>
            <p:ph type="sldImg"/>
          </p:nvPr>
        </p:nvSpPr>
        <p:spPr>
          <a:xfrm>
            <a:off x="393700" y="692150"/>
            <a:ext cx="6070600" cy="3416300"/>
          </a:xfrm>
          <a:ln cap="flat"/>
        </p:spPr>
      </p:sp>
      <p:sp>
        <p:nvSpPr>
          <p:cNvPr id="78855" name="Rectangle 7">
            <a:extLst>
              <a:ext uri="{FF2B5EF4-FFF2-40B4-BE49-F238E27FC236}">
                <a16:creationId xmlns:a16="http://schemas.microsoft.com/office/drawing/2014/main" id="{9B8617EB-1978-A54F-B67A-46B1D218F55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1009265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8BF746BD-1932-3740-939A-CB958D106CCE}"/>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900" b="1">
                <a:solidFill>
                  <a:srgbClr val="8D7DFF"/>
                </a:solidFill>
                <a:latin typeface="Verdana" panose="020B0604030504040204" pitchFamily="34" charset="0"/>
              </a:defRPr>
            </a:lvl1pPr>
            <a:lvl2pPr marL="742950" indent="-285750">
              <a:defRPr sz="2900" b="1">
                <a:solidFill>
                  <a:srgbClr val="8D7DFF"/>
                </a:solidFill>
                <a:latin typeface="Verdana" panose="020B0604030504040204" pitchFamily="34" charset="0"/>
              </a:defRPr>
            </a:lvl2pPr>
            <a:lvl3pPr marL="1143000" indent="-228600">
              <a:defRPr sz="2900" b="1">
                <a:solidFill>
                  <a:srgbClr val="8D7DFF"/>
                </a:solidFill>
                <a:latin typeface="Verdana" panose="020B0604030504040204" pitchFamily="34" charset="0"/>
              </a:defRPr>
            </a:lvl3pPr>
            <a:lvl4pPr marL="1600200" indent="-228600">
              <a:defRPr sz="2900" b="1">
                <a:solidFill>
                  <a:srgbClr val="8D7DFF"/>
                </a:solidFill>
                <a:latin typeface="Verdana" panose="020B0604030504040204" pitchFamily="34" charset="0"/>
              </a:defRPr>
            </a:lvl4pPr>
            <a:lvl5pPr marL="2057400" indent="-228600">
              <a:defRPr sz="2900" b="1">
                <a:solidFill>
                  <a:srgbClr val="8D7DFF"/>
                </a:solidFill>
                <a:latin typeface="Verdana" panose="020B0604030504040204" pitchFamily="34" charset="0"/>
              </a:defRPr>
            </a:lvl5pPr>
            <a:lvl6pPr marL="2514600" indent="-228600" eaLnBrk="0" fontAlgn="base" hangingPunct="0">
              <a:spcBef>
                <a:spcPct val="0"/>
              </a:spcBef>
              <a:spcAft>
                <a:spcPct val="0"/>
              </a:spcAft>
              <a:defRPr sz="2900" b="1">
                <a:solidFill>
                  <a:srgbClr val="8D7DFF"/>
                </a:solidFill>
                <a:latin typeface="Verdana" panose="020B0604030504040204" pitchFamily="34" charset="0"/>
              </a:defRPr>
            </a:lvl6pPr>
            <a:lvl7pPr marL="2971800" indent="-228600" eaLnBrk="0" fontAlgn="base" hangingPunct="0">
              <a:spcBef>
                <a:spcPct val="0"/>
              </a:spcBef>
              <a:spcAft>
                <a:spcPct val="0"/>
              </a:spcAft>
              <a:defRPr sz="2900" b="1">
                <a:solidFill>
                  <a:srgbClr val="8D7DFF"/>
                </a:solidFill>
                <a:latin typeface="Verdana" panose="020B0604030504040204" pitchFamily="34" charset="0"/>
              </a:defRPr>
            </a:lvl7pPr>
            <a:lvl8pPr marL="3429000" indent="-228600" eaLnBrk="0" fontAlgn="base" hangingPunct="0">
              <a:spcBef>
                <a:spcPct val="0"/>
              </a:spcBef>
              <a:spcAft>
                <a:spcPct val="0"/>
              </a:spcAft>
              <a:defRPr sz="2900" b="1">
                <a:solidFill>
                  <a:srgbClr val="8D7DFF"/>
                </a:solidFill>
                <a:latin typeface="Verdana" panose="020B0604030504040204" pitchFamily="34" charset="0"/>
              </a:defRPr>
            </a:lvl8pPr>
            <a:lvl9pPr marL="3886200" indent="-228600" eaLnBrk="0" fontAlgn="base" hangingPunct="0">
              <a:spcBef>
                <a:spcPct val="0"/>
              </a:spcBef>
              <a:spcAft>
                <a:spcPct val="0"/>
              </a:spcAft>
              <a:defRPr sz="2900" b="1">
                <a:solidFill>
                  <a:srgbClr val="8D7DFF"/>
                </a:solidFill>
                <a:latin typeface="Verdana" panose="020B0604030504040204" pitchFamily="34" charset="0"/>
              </a:defRPr>
            </a:lvl9pPr>
          </a:lstStyle>
          <a:p>
            <a:endParaRPr lang="en-SG" altLang="en-US"/>
          </a:p>
        </p:txBody>
      </p:sp>
      <p:sp>
        <p:nvSpPr>
          <p:cNvPr id="78851" name="Rectangle 3">
            <a:extLst>
              <a:ext uri="{FF2B5EF4-FFF2-40B4-BE49-F238E27FC236}">
                <a16:creationId xmlns:a16="http://schemas.microsoft.com/office/drawing/2014/main" id="{40307D61-4DB6-5748-9934-B9AB3BA3D183}"/>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defRPr sz="2900" b="1">
                <a:solidFill>
                  <a:srgbClr val="8D7DFF"/>
                </a:solidFill>
                <a:latin typeface="Verdana" panose="020B0604030504040204" pitchFamily="34" charset="0"/>
              </a:defRPr>
            </a:lvl1pPr>
            <a:lvl2pPr marL="742950" indent="-285750">
              <a:defRPr sz="2900" b="1">
                <a:solidFill>
                  <a:srgbClr val="8D7DFF"/>
                </a:solidFill>
                <a:latin typeface="Verdana" panose="020B0604030504040204" pitchFamily="34" charset="0"/>
              </a:defRPr>
            </a:lvl2pPr>
            <a:lvl3pPr marL="1143000" indent="-228600">
              <a:defRPr sz="2900" b="1">
                <a:solidFill>
                  <a:srgbClr val="8D7DFF"/>
                </a:solidFill>
                <a:latin typeface="Verdana" panose="020B0604030504040204" pitchFamily="34" charset="0"/>
              </a:defRPr>
            </a:lvl3pPr>
            <a:lvl4pPr marL="1600200" indent="-228600">
              <a:defRPr sz="2900" b="1">
                <a:solidFill>
                  <a:srgbClr val="8D7DFF"/>
                </a:solidFill>
                <a:latin typeface="Verdana" panose="020B0604030504040204" pitchFamily="34" charset="0"/>
              </a:defRPr>
            </a:lvl4pPr>
            <a:lvl5pPr marL="2057400" indent="-228600">
              <a:defRPr sz="2900" b="1">
                <a:solidFill>
                  <a:srgbClr val="8D7DFF"/>
                </a:solidFill>
                <a:latin typeface="Verdana" panose="020B0604030504040204" pitchFamily="34" charset="0"/>
              </a:defRPr>
            </a:lvl5pPr>
            <a:lvl6pPr marL="2514600" indent="-228600" eaLnBrk="0" fontAlgn="base" hangingPunct="0">
              <a:spcBef>
                <a:spcPct val="0"/>
              </a:spcBef>
              <a:spcAft>
                <a:spcPct val="0"/>
              </a:spcAft>
              <a:defRPr sz="2900" b="1">
                <a:solidFill>
                  <a:srgbClr val="8D7DFF"/>
                </a:solidFill>
                <a:latin typeface="Verdana" panose="020B0604030504040204" pitchFamily="34" charset="0"/>
              </a:defRPr>
            </a:lvl6pPr>
            <a:lvl7pPr marL="2971800" indent="-228600" eaLnBrk="0" fontAlgn="base" hangingPunct="0">
              <a:spcBef>
                <a:spcPct val="0"/>
              </a:spcBef>
              <a:spcAft>
                <a:spcPct val="0"/>
              </a:spcAft>
              <a:defRPr sz="2900" b="1">
                <a:solidFill>
                  <a:srgbClr val="8D7DFF"/>
                </a:solidFill>
                <a:latin typeface="Verdana" panose="020B0604030504040204" pitchFamily="34" charset="0"/>
              </a:defRPr>
            </a:lvl7pPr>
            <a:lvl8pPr marL="3429000" indent="-228600" eaLnBrk="0" fontAlgn="base" hangingPunct="0">
              <a:spcBef>
                <a:spcPct val="0"/>
              </a:spcBef>
              <a:spcAft>
                <a:spcPct val="0"/>
              </a:spcAft>
              <a:defRPr sz="2900" b="1">
                <a:solidFill>
                  <a:srgbClr val="8D7DFF"/>
                </a:solidFill>
                <a:latin typeface="Verdana" panose="020B0604030504040204" pitchFamily="34" charset="0"/>
              </a:defRPr>
            </a:lvl8pPr>
            <a:lvl9pPr marL="3886200" indent="-228600" eaLnBrk="0" fontAlgn="base" hangingPunct="0">
              <a:spcBef>
                <a:spcPct val="0"/>
              </a:spcBef>
              <a:spcAft>
                <a:spcPct val="0"/>
              </a:spcAft>
              <a:defRPr sz="2900" b="1">
                <a:solidFill>
                  <a:srgbClr val="8D7DFF"/>
                </a:solidFill>
                <a:latin typeface="Verdana" panose="020B0604030504040204" pitchFamily="34" charset="0"/>
              </a:defRPr>
            </a:lvl9pPr>
          </a:lstStyle>
          <a:p>
            <a:pPr algn="r"/>
            <a:r>
              <a:rPr lang="en-US" altLang="en-US" sz="1200" b="0">
                <a:solidFill>
                  <a:schemeClr val="tx1"/>
                </a:solidFill>
                <a:latin typeface="Times New Roman" panose="02020603050405020304" pitchFamily="18" charset="0"/>
              </a:rPr>
              <a:t>4</a:t>
            </a:r>
          </a:p>
        </p:txBody>
      </p:sp>
      <p:sp>
        <p:nvSpPr>
          <p:cNvPr id="78852" name="Rectangle 4">
            <a:extLst>
              <a:ext uri="{FF2B5EF4-FFF2-40B4-BE49-F238E27FC236}">
                <a16:creationId xmlns:a16="http://schemas.microsoft.com/office/drawing/2014/main" id="{B3BDC92A-DA67-8443-9B20-0AFC1FB32803}"/>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900" b="1">
                <a:solidFill>
                  <a:srgbClr val="8D7DFF"/>
                </a:solidFill>
                <a:latin typeface="Verdana" panose="020B0604030504040204" pitchFamily="34" charset="0"/>
              </a:defRPr>
            </a:lvl1pPr>
            <a:lvl2pPr marL="742950" indent="-285750">
              <a:defRPr sz="2900" b="1">
                <a:solidFill>
                  <a:srgbClr val="8D7DFF"/>
                </a:solidFill>
                <a:latin typeface="Verdana" panose="020B0604030504040204" pitchFamily="34" charset="0"/>
              </a:defRPr>
            </a:lvl2pPr>
            <a:lvl3pPr marL="1143000" indent="-228600">
              <a:defRPr sz="2900" b="1">
                <a:solidFill>
                  <a:srgbClr val="8D7DFF"/>
                </a:solidFill>
                <a:latin typeface="Verdana" panose="020B0604030504040204" pitchFamily="34" charset="0"/>
              </a:defRPr>
            </a:lvl3pPr>
            <a:lvl4pPr marL="1600200" indent="-228600">
              <a:defRPr sz="2900" b="1">
                <a:solidFill>
                  <a:srgbClr val="8D7DFF"/>
                </a:solidFill>
                <a:latin typeface="Verdana" panose="020B0604030504040204" pitchFamily="34" charset="0"/>
              </a:defRPr>
            </a:lvl4pPr>
            <a:lvl5pPr marL="2057400" indent="-228600">
              <a:defRPr sz="2900" b="1">
                <a:solidFill>
                  <a:srgbClr val="8D7DFF"/>
                </a:solidFill>
                <a:latin typeface="Verdana" panose="020B0604030504040204" pitchFamily="34" charset="0"/>
              </a:defRPr>
            </a:lvl5pPr>
            <a:lvl6pPr marL="2514600" indent="-228600" eaLnBrk="0" fontAlgn="base" hangingPunct="0">
              <a:spcBef>
                <a:spcPct val="0"/>
              </a:spcBef>
              <a:spcAft>
                <a:spcPct val="0"/>
              </a:spcAft>
              <a:defRPr sz="2900" b="1">
                <a:solidFill>
                  <a:srgbClr val="8D7DFF"/>
                </a:solidFill>
                <a:latin typeface="Verdana" panose="020B0604030504040204" pitchFamily="34" charset="0"/>
              </a:defRPr>
            </a:lvl6pPr>
            <a:lvl7pPr marL="2971800" indent="-228600" eaLnBrk="0" fontAlgn="base" hangingPunct="0">
              <a:spcBef>
                <a:spcPct val="0"/>
              </a:spcBef>
              <a:spcAft>
                <a:spcPct val="0"/>
              </a:spcAft>
              <a:defRPr sz="2900" b="1">
                <a:solidFill>
                  <a:srgbClr val="8D7DFF"/>
                </a:solidFill>
                <a:latin typeface="Verdana" panose="020B0604030504040204" pitchFamily="34" charset="0"/>
              </a:defRPr>
            </a:lvl7pPr>
            <a:lvl8pPr marL="3429000" indent="-228600" eaLnBrk="0" fontAlgn="base" hangingPunct="0">
              <a:spcBef>
                <a:spcPct val="0"/>
              </a:spcBef>
              <a:spcAft>
                <a:spcPct val="0"/>
              </a:spcAft>
              <a:defRPr sz="2900" b="1">
                <a:solidFill>
                  <a:srgbClr val="8D7DFF"/>
                </a:solidFill>
                <a:latin typeface="Verdana" panose="020B0604030504040204" pitchFamily="34" charset="0"/>
              </a:defRPr>
            </a:lvl8pPr>
            <a:lvl9pPr marL="3886200" indent="-228600" eaLnBrk="0" fontAlgn="base" hangingPunct="0">
              <a:spcBef>
                <a:spcPct val="0"/>
              </a:spcBef>
              <a:spcAft>
                <a:spcPct val="0"/>
              </a:spcAft>
              <a:defRPr sz="2900" b="1">
                <a:solidFill>
                  <a:srgbClr val="8D7DFF"/>
                </a:solidFill>
                <a:latin typeface="Verdana" panose="020B0604030504040204" pitchFamily="34" charset="0"/>
              </a:defRPr>
            </a:lvl9pPr>
          </a:lstStyle>
          <a:p>
            <a:endParaRPr lang="en-SG" altLang="en-US"/>
          </a:p>
        </p:txBody>
      </p:sp>
      <p:sp>
        <p:nvSpPr>
          <p:cNvPr id="78853" name="Rectangle 5">
            <a:extLst>
              <a:ext uri="{FF2B5EF4-FFF2-40B4-BE49-F238E27FC236}">
                <a16:creationId xmlns:a16="http://schemas.microsoft.com/office/drawing/2014/main" id="{6E3B9259-4897-2A49-8C5E-4BD6CFA102C7}"/>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900" b="1">
                <a:solidFill>
                  <a:srgbClr val="8D7DFF"/>
                </a:solidFill>
                <a:latin typeface="Verdana" panose="020B0604030504040204" pitchFamily="34" charset="0"/>
              </a:defRPr>
            </a:lvl1pPr>
            <a:lvl2pPr marL="742950" indent="-285750">
              <a:defRPr sz="2900" b="1">
                <a:solidFill>
                  <a:srgbClr val="8D7DFF"/>
                </a:solidFill>
                <a:latin typeface="Verdana" panose="020B0604030504040204" pitchFamily="34" charset="0"/>
              </a:defRPr>
            </a:lvl2pPr>
            <a:lvl3pPr marL="1143000" indent="-228600">
              <a:defRPr sz="2900" b="1">
                <a:solidFill>
                  <a:srgbClr val="8D7DFF"/>
                </a:solidFill>
                <a:latin typeface="Verdana" panose="020B0604030504040204" pitchFamily="34" charset="0"/>
              </a:defRPr>
            </a:lvl3pPr>
            <a:lvl4pPr marL="1600200" indent="-228600">
              <a:defRPr sz="2900" b="1">
                <a:solidFill>
                  <a:srgbClr val="8D7DFF"/>
                </a:solidFill>
                <a:latin typeface="Verdana" panose="020B0604030504040204" pitchFamily="34" charset="0"/>
              </a:defRPr>
            </a:lvl4pPr>
            <a:lvl5pPr marL="2057400" indent="-228600">
              <a:defRPr sz="2900" b="1">
                <a:solidFill>
                  <a:srgbClr val="8D7DFF"/>
                </a:solidFill>
                <a:latin typeface="Verdana" panose="020B0604030504040204" pitchFamily="34" charset="0"/>
              </a:defRPr>
            </a:lvl5pPr>
            <a:lvl6pPr marL="2514600" indent="-228600" eaLnBrk="0" fontAlgn="base" hangingPunct="0">
              <a:spcBef>
                <a:spcPct val="0"/>
              </a:spcBef>
              <a:spcAft>
                <a:spcPct val="0"/>
              </a:spcAft>
              <a:defRPr sz="2900" b="1">
                <a:solidFill>
                  <a:srgbClr val="8D7DFF"/>
                </a:solidFill>
                <a:latin typeface="Verdana" panose="020B0604030504040204" pitchFamily="34" charset="0"/>
              </a:defRPr>
            </a:lvl6pPr>
            <a:lvl7pPr marL="2971800" indent="-228600" eaLnBrk="0" fontAlgn="base" hangingPunct="0">
              <a:spcBef>
                <a:spcPct val="0"/>
              </a:spcBef>
              <a:spcAft>
                <a:spcPct val="0"/>
              </a:spcAft>
              <a:defRPr sz="2900" b="1">
                <a:solidFill>
                  <a:srgbClr val="8D7DFF"/>
                </a:solidFill>
                <a:latin typeface="Verdana" panose="020B0604030504040204" pitchFamily="34" charset="0"/>
              </a:defRPr>
            </a:lvl7pPr>
            <a:lvl8pPr marL="3429000" indent="-228600" eaLnBrk="0" fontAlgn="base" hangingPunct="0">
              <a:spcBef>
                <a:spcPct val="0"/>
              </a:spcBef>
              <a:spcAft>
                <a:spcPct val="0"/>
              </a:spcAft>
              <a:defRPr sz="2900" b="1">
                <a:solidFill>
                  <a:srgbClr val="8D7DFF"/>
                </a:solidFill>
                <a:latin typeface="Verdana" panose="020B0604030504040204" pitchFamily="34" charset="0"/>
              </a:defRPr>
            </a:lvl8pPr>
            <a:lvl9pPr marL="3886200" indent="-228600" eaLnBrk="0" fontAlgn="base" hangingPunct="0">
              <a:spcBef>
                <a:spcPct val="0"/>
              </a:spcBef>
              <a:spcAft>
                <a:spcPct val="0"/>
              </a:spcAft>
              <a:defRPr sz="2900" b="1">
                <a:solidFill>
                  <a:srgbClr val="8D7DFF"/>
                </a:solidFill>
                <a:latin typeface="Verdana" panose="020B0604030504040204" pitchFamily="34" charset="0"/>
              </a:defRPr>
            </a:lvl9pPr>
          </a:lstStyle>
          <a:p>
            <a:endParaRPr lang="en-SG" altLang="en-US"/>
          </a:p>
        </p:txBody>
      </p:sp>
      <p:sp>
        <p:nvSpPr>
          <p:cNvPr id="78854" name="Rectangle 6">
            <a:extLst>
              <a:ext uri="{FF2B5EF4-FFF2-40B4-BE49-F238E27FC236}">
                <a16:creationId xmlns:a16="http://schemas.microsoft.com/office/drawing/2014/main" id="{CC1B7D4E-A943-284E-A1FC-921BC7C80E22}"/>
              </a:ext>
            </a:extLst>
          </p:cNvPr>
          <p:cNvSpPr>
            <a:spLocks noGrp="1" noRot="1" noChangeAspect="1" noChangeArrowheads="1" noTextEdit="1"/>
          </p:cNvSpPr>
          <p:nvPr>
            <p:ph type="sldImg"/>
          </p:nvPr>
        </p:nvSpPr>
        <p:spPr>
          <a:xfrm>
            <a:off x="393700" y="692150"/>
            <a:ext cx="6070600" cy="3416300"/>
          </a:xfrm>
          <a:ln cap="flat"/>
        </p:spPr>
      </p:sp>
      <p:sp>
        <p:nvSpPr>
          <p:cNvPr id="78855" name="Rectangle 7">
            <a:extLst>
              <a:ext uri="{FF2B5EF4-FFF2-40B4-BE49-F238E27FC236}">
                <a16:creationId xmlns:a16="http://schemas.microsoft.com/office/drawing/2014/main" id="{9B8617EB-1978-A54F-B67A-46B1D218F55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674994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8BF746BD-1932-3740-939A-CB958D106CCE}"/>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900" b="1">
                <a:solidFill>
                  <a:srgbClr val="8D7DFF"/>
                </a:solidFill>
                <a:latin typeface="Verdana" panose="020B0604030504040204" pitchFamily="34" charset="0"/>
              </a:defRPr>
            </a:lvl1pPr>
            <a:lvl2pPr marL="742950" indent="-285750">
              <a:defRPr sz="2900" b="1">
                <a:solidFill>
                  <a:srgbClr val="8D7DFF"/>
                </a:solidFill>
                <a:latin typeface="Verdana" panose="020B0604030504040204" pitchFamily="34" charset="0"/>
              </a:defRPr>
            </a:lvl2pPr>
            <a:lvl3pPr marL="1143000" indent="-228600">
              <a:defRPr sz="2900" b="1">
                <a:solidFill>
                  <a:srgbClr val="8D7DFF"/>
                </a:solidFill>
                <a:latin typeface="Verdana" panose="020B0604030504040204" pitchFamily="34" charset="0"/>
              </a:defRPr>
            </a:lvl3pPr>
            <a:lvl4pPr marL="1600200" indent="-228600">
              <a:defRPr sz="2900" b="1">
                <a:solidFill>
                  <a:srgbClr val="8D7DFF"/>
                </a:solidFill>
                <a:latin typeface="Verdana" panose="020B0604030504040204" pitchFamily="34" charset="0"/>
              </a:defRPr>
            </a:lvl4pPr>
            <a:lvl5pPr marL="2057400" indent="-228600">
              <a:defRPr sz="2900" b="1">
                <a:solidFill>
                  <a:srgbClr val="8D7DFF"/>
                </a:solidFill>
                <a:latin typeface="Verdana" panose="020B0604030504040204" pitchFamily="34" charset="0"/>
              </a:defRPr>
            </a:lvl5pPr>
            <a:lvl6pPr marL="2514600" indent="-228600" eaLnBrk="0" fontAlgn="base" hangingPunct="0">
              <a:spcBef>
                <a:spcPct val="0"/>
              </a:spcBef>
              <a:spcAft>
                <a:spcPct val="0"/>
              </a:spcAft>
              <a:defRPr sz="2900" b="1">
                <a:solidFill>
                  <a:srgbClr val="8D7DFF"/>
                </a:solidFill>
                <a:latin typeface="Verdana" panose="020B0604030504040204" pitchFamily="34" charset="0"/>
              </a:defRPr>
            </a:lvl6pPr>
            <a:lvl7pPr marL="2971800" indent="-228600" eaLnBrk="0" fontAlgn="base" hangingPunct="0">
              <a:spcBef>
                <a:spcPct val="0"/>
              </a:spcBef>
              <a:spcAft>
                <a:spcPct val="0"/>
              </a:spcAft>
              <a:defRPr sz="2900" b="1">
                <a:solidFill>
                  <a:srgbClr val="8D7DFF"/>
                </a:solidFill>
                <a:latin typeface="Verdana" panose="020B0604030504040204" pitchFamily="34" charset="0"/>
              </a:defRPr>
            </a:lvl7pPr>
            <a:lvl8pPr marL="3429000" indent="-228600" eaLnBrk="0" fontAlgn="base" hangingPunct="0">
              <a:spcBef>
                <a:spcPct val="0"/>
              </a:spcBef>
              <a:spcAft>
                <a:spcPct val="0"/>
              </a:spcAft>
              <a:defRPr sz="2900" b="1">
                <a:solidFill>
                  <a:srgbClr val="8D7DFF"/>
                </a:solidFill>
                <a:latin typeface="Verdana" panose="020B0604030504040204" pitchFamily="34" charset="0"/>
              </a:defRPr>
            </a:lvl8pPr>
            <a:lvl9pPr marL="3886200" indent="-228600" eaLnBrk="0" fontAlgn="base" hangingPunct="0">
              <a:spcBef>
                <a:spcPct val="0"/>
              </a:spcBef>
              <a:spcAft>
                <a:spcPct val="0"/>
              </a:spcAft>
              <a:defRPr sz="2900" b="1">
                <a:solidFill>
                  <a:srgbClr val="8D7DFF"/>
                </a:solidFill>
                <a:latin typeface="Verdana" panose="020B0604030504040204" pitchFamily="34" charset="0"/>
              </a:defRPr>
            </a:lvl9pPr>
          </a:lstStyle>
          <a:p>
            <a:endParaRPr lang="en-SG" altLang="en-US"/>
          </a:p>
        </p:txBody>
      </p:sp>
      <p:sp>
        <p:nvSpPr>
          <p:cNvPr id="78851" name="Rectangle 3">
            <a:extLst>
              <a:ext uri="{FF2B5EF4-FFF2-40B4-BE49-F238E27FC236}">
                <a16:creationId xmlns:a16="http://schemas.microsoft.com/office/drawing/2014/main" id="{40307D61-4DB6-5748-9934-B9AB3BA3D183}"/>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defRPr sz="2900" b="1">
                <a:solidFill>
                  <a:srgbClr val="8D7DFF"/>
                </a:solidFill>
                <a:latin typeface="Verdana" panose="020B0604030504040204" pitchFamily="34" charset="0"/>
              </a:defRPr>
            </a:lvl1pPr>
            <a:lvl2pPr marL="742950" indent="-285750">
              <a:defRPr sz="2900" b="1">
                <a:solidFill>
                  <a:srgbClr val="8D7DFF"/>
                </a:solidFill>
                <a:latin typeface="Verdana" panose="020B0604030504040204" pitchFamily="34" charset="0"/>
              </a:defRPr>
            </a:lvl2pPr>
            <a:lvl3pPr marL="1143000" indent="-228600">
              <a:defRPr sz="2900" b="1">
                <a:solidFill>
                  <a:srgbClr val="8D7DFF"/>
                </a:solidFill>
                <a:latin typeface="Verdana" panose="020B0604030504040204" pitchFamily="34" charset="0"/>
              </a:defRPr>
            </a:lvl3pPr>
            <a:lvl4pPr marL="1600200" indent="-228600">
              <a:defRPr sz="2900" b="1">
                <a:solidFill>
                  <a:srgbClr val="8D7DFF"/>
                </a:solidFill>
                <a:latin typeface="Verdana" panose="020B0604030504040204" pitchFamily="34" charset="0"/>
              </a:defRPr>
            </a:lvl4pPr>
            <a:lvl5pPr marL="2057400" indent="-228600">
              <a:defRPr sz="2900" b="1">
                <a:solidFill>
                  <a:srgbClr val="8D7DFF"/>
                </a:solidFill>
                <a:latin typeface="Verdana" panose="020B0604030504040204" pitchFamily="34" charset="0"/>
              </a:defRPr>
            </a:lvl5pPr>
            <a:lvl6pPr marL="2514600" indent="-228600" eaLnBrk="0" fontAlgn="base" hangingPunct="0">
              <a:spcBef>
                <a:spcPct val="0"/>
              </a:spcBef>
              <a:spcAft>
                <a:spcPct val="0"/>
              </a:spcAft>
              <a:defRPr sz="2900" b="1">
                <a:solidFill>
                  <a:srgbClr val="8D7DFF"/>
                </a:solidFill>
                <a:latin typeface="Verdana" panose="020B0604030504040204" pitchFamily="34" charset="0"/>
              </a:defRPr>
            </a:lvl6pPr>
            <a:lvl7pPr marL="2971800" indent="-228600" eaLnBrk="0" fontAlgn="base" hangingPunct="0">
              <a:spcBef>
                <a:spcPct val="0"/>
              </a:spcBef>
              <a:spcAft>
                <a:spcPct val="0"/>
              </a:spcAft>
              <a:defRPr sz="2900" b="1">
                <a:solidFill>
                  <a:srgbClr val="8D7DFF"/>
                </a:solidFill>
                <a:latin typeface="Verdana" panose="020B0604030504040204" pitchFamily="34" charset="0"/>
              </a:defRPr>
            </a:lvl7pPr>
            <a:lvl8pPr marL="3429000" indent="-228600" eaLnBrk="0" fontAlgn="base" hangingPunct="0">
              <a:spcBef>
                <a:spcPct val="0"/>
              </a:spcBef>
              <a:spcAft>
                <a:spcPct val="0"/>
              </a:spcAft>
              <a:defRPr sz="2900" b="1">
                <a:solidFill>
                  <a:srgbClr val="8D7DFF"/>
                </a:solidFill>
                <a:latin typeface="Verdana" panose="020B0604030504040204" pitchFamily="34" charset="0"/>
              </a:defRPr>
            </a:lvl8pPr>
            <a:lvl9pPr marL="3886200" indent="-228600" eaLnBrk="0" fontAlgn="base" hangingPunct="0">
              <a:spcBef>
                <a:spcPct val="0"/>
              </a:spcBef>
              <a:spcAft>
                <a:spcPct val="0"/>
              </a:spcAft>
              <a:defRPr sz="2900" b="1">
                <a:solidFill>
                  <a:srgbClr val="8D7DFF"/>
                </a:solidFill>
                <a:latin typeface="Verdana" panose="020B0604030504040204" pitchFamily="34" charset="0"/>
              </a:defRPr>
            </a:lvl9pPr>
          </a:lstStyle>
          <a:p>
            <a:pPr algn="r"/>
            <a:r>
              <a:rPr lang="en-US" altLang="en-US" sz="1200" b="0">
                <a:solidFill>
                  <a:schemeClr val="tx1"/>
                </a:solidFill>
                <a:latin typeface="Times New Roman" panose="02020603050405020304" pitchFamily="18" charset="0"/>
              </a:rPr>
              <a:t>4</a:t>
            </a:r>
          </a:p>
        </p:txBody>
      </p:sp>
      <p:sp>
        <p:nvSpPr>
          <p:cNvPr id="78852" name="Rectangle 4">
            <a:extLst>
              <a:ext uri="{FF2B5EF4-FFF2-40B4-BE49-F238E27FC236}">
                <a16:creationId xmlns:a16="http://schemas.microsoft.com/office/drawing/2014/main" id="{B3BDC92A-DA67-8443-9B20-0AFC1FB32803}"/>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900" b="1">
                <a:solidFill>
                  <a:srgbClr val="8D7DFF"/>
                </a:solidFill>
                <a:latin typeface="Verdana" panose="020B0604030504040204" pitchFamily="34" charset="0"/>
              </a:defRPr>
            </a:lvl1pPr>
            <a:lvl2pPr marL="742950" indent="-285750">
              <a:defRPr sz="2900" b="1">
                <a:solidFill>
                  <a:srgbClr val="8D7DFF"/>
                </a:solidFill>
                <a:latin typeface="Verdana" panose="020B0604030504040204" pitchFamily="34" charset="0"/>
              </a:defRPr>
            </a:lvl2pPr>
            <a:lvl3pPr marL="1143000" indent="-228600">
              <a:defRPr sz="2900" b="1">
                <a:solidFill>
                  <a:srgbClr val="8D7DFF"/>
                </a:solidFill>
                <a:latin typeface="Verdana" panose="020B0604030504040204" pitchFamily="34" charset="0"/>
              </a:defRPr>
            </a:lvl3pPr>
            <a:lvl4pPr marL="1600200" indent="-228600">
              <a:defRPr sz="2900" b="1">
                <a:solidFill>
                  <a:srgbClr val="8D7DFF"/>
                </a:solidFill>
                <a:latin typeface="Verdana" panose="020B0604030504040204" pitchFamily="34" charset="0"/>
              </a:defRPr>
            </a:lvl4pPr>
            <a:lvl5pPr marL="2057400" indent="-228600">
              <a:defRPr sz="2900" b="1">
                <a:solidFill>
                  <a:srgbClr val="8D7DFF"/>
                </a:solidFill>
                <a:latin typeface="Verdana" panose="020B0604030504040204" pitchFamily="34" charset="0"/>
              </a:defRPr>
            </a:lvl5pPr>
            <a:lvl6pPr marL="2514600" indent="-228600" eaLnBrk="0" fontAlgn="base" hangingPunct="0">
              <a:spcBef>
                <a:spcPct val="0"/>
              </a:spcBef>
              <a:spcAft>
                <a:spcPct val="0"/>
              </a:spcAft>
              <a:defRPr sz="2900" b="1">
                <a:solidFill>
                  <a:srgbClr val="8D7DFF"/>
                </a:solidFill>
                <a:latin typeface="Verdana" panose="020B0604030504040204" pitchFamily="34" charset="0"/>
              </a:defRPr>
            </a:lvl6pPr>
            <a:lvl7pPr marL="2971800" indent="-228600" eaLnBrk="0" fontAlgn="base" hangingPunct="0">
              <a:spcBef>
                <a:spcPct val="0"/>
              </a:spcBef>
              <a:spcAft>
                <a:spcPct val="0"/>
              </a:spcAft>
              <a:defRPr sz="2900" b="1">
                <a:solidFill>
                  <a:srgbClr val="8D7DFF"/>
                </a:solidFill>
                <a:latin typeface="Verdana" panose="020B0604030504040204" pitchFamily="34" charset="0"/>
              </a:defRPr>
            </a:lvl7pPr>
            <a:lvl8pPr marL="3429000" indent="-228600" eaLnBrk="0" fontAlgn="base" hangingPunct="0">
              <a:spcBef>
                <a:spcPct val="0"/>
              </a:spcBef>
              <a:spcAft>
                <a:spcPct val="0"/>
              </a:spcAft>
              <a:defRPr sz="2900" b="1">
                <a:solidFill>
                  <a:srgbClr val="8D7DFF"/>
                </a:solidFill>
                <a:latin typeface="Verdana" panose="020B0604030504040204" pitchFamily="34" charset="0"/>
              </a:defRPr>
            </a:lvl8pPr>
            <a:lvl9pPr marL="3886200" indent="-228600" eaLnBrk="0" fontAlgn="base" hangingPunct="0">
              <a:spcBef>
                <a:spcPct val="0"/>
              </a:spcBef>
              <a:spcAft>
                <a:spcPct val="0"/>
              </a:spcAft>
              <a:defRPr sz="2900" b="1">
                <a:solidFill>
                  <a:srgbClr val="8D7DFF"/>
                </a:solidFill>
                <a:latin typeface="Verdana" panose="020B0604030504040204" pitchFamily="34" charset="0"/>
              </a:defRPr>
            </a:lvl9pPr>
          </a:lstStyle>
          <a:p>
            <a:endParaRPr lang="en-SG" altLang="en-US"/>
          </a:p>
        </p:txBody>
      </p:sp>
      <p:sp>
        <p:nvSpPr>
          <p:cNvPr id="78853" name="Rectangle 5">
            <a:extLst>
              <a:ext uri="{FF2B5EF4-FFF2-40B4-BE49-F238E27FC236}">
                <a16:creationId xmlns:a16="http://schemas.microsoft.com/office/drawing/2014/main" id="{6E3B9259-4897-2A49-8C5E-4BD6CFA102C7}"/>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900" b="1">
                <a:solidFill>
                  <a:srgbClr val="8D7DFF"/>
                </a:solidFill>
                <a:latin typeface="Verdana" panose="020B0604030504040204" pitchFamily="34" charset="0"/>
              </a:defRPr>
            </a:lvl1pPr>
            <a:lvl2pPr marL="742950" indent="-285750">
              <a:defRPr sz="2900" b="1">
                <a:solidFill>
                  <a:srgbClr val="8D7DFF"/>
                </a:solidFill>
                <a:latin typeface="Verdana" panose="020B0604030504040204" pitchFamily="34" charset="0"/>
              </a:defRPr>
            </a:lvl2pPr>
            <a:lvl3pPr marL="1143000" indent="-228600">
              <a:defRPr sz="2900" b="1">
                <a:solidFill>
                  <a:srgbClr val="8D7DFF"/>
                </a:solidFill>
                <a:latin typeface="Verdana" panose="020B0604030504040204" pitchFamily="34" charset="0"/>
              </a:defRPr>
            </a:lvl3pPr>
            <a:lvl4pPr marL="1600200" indent="-228600">
              <a:defRPr sz="2900" b="1">
                <a:solidFill>
                  <a:srgbClr val="8D7DFF"/>
                </a:solidFill>
                <a:latin typeface="Verdana" panose="020B0604030504040204" pitchFamily="34" charset="0"/>
              </a:defRPr>
            </a:lvl4pPr>
            <a:lvl5pPr marL="2057400" indent="-228600">
              <a:defRPr sz="2900" b="1">
                <a:solidFill>
                  <a:srgbClr val="8D7DFF"/>
                </a:solidFill>
                <a:latin typeface="Verdana" panose="020B0604030504040204" pitchFamily="34" charset="0"/>
              </a:defRPr>
            </a:lvl5pPr>
            <a:lvl6pPr marL="2514600" indent="-228600" eaLnBrk="0" fontAlgn="base" hangingPunct="0">
              <a:spcBef>
                <a:spcPct val="0"/>
              </a:spcBef>
              <a:spcAft>
                <a:spcPct val="0"/>
              </a:spcAft>
              <a:defRPr sz="2900" b="1">
                <a:solidFill>
                  <a:srgbClr val="8D7DFF"/>
                </a:solidFill>
                <a:latin typeface="Verdana" panose="020B0604030504040204" pitchFamily="34" charset="0"/>
              </a:defRPr>
            </a:lvl6pPr>
            <a:lvl7pPr marL="2971800" indent="-228600" eaLnBrk="0" fontAlgn="base" hangingPunct="0">
              <a:spcBef>
                <a:spcPct val="0"/>
              </a:spcBef>
              <a:spcAft>
                <a:spcPct val="0"/>
              </a:spcAft>
              <a:defRPr sz="2900" b="1">
                <a:solidFill>
                  <a:srgbClr val="8D7DFF"/>
                </a:solidFill>
                <a:latin typeface="Verdana" panose="020B0604030504040204" pitchFamily="34" charset="0"/>
              </a:defRPr>
            </a:lvl7pPr>
            <a:lvl8pPr marL="3429000" indent="-228600" eaLnBrk="0" fontAlgn="base" hangingPunct="0">
              <a:spcBef>
                <a:spcPct val="0"/>
              </a:spcBef>
              <a:spcAft>
                <a:spcPct val="0"/>
              </a:spcAft>
              <a:defRPr sz="2900" b="1">
                <a:solidFill>
                  <a:srgbClr val="8D7DFF"/>
                </a:solidFill>
                <a:latin typeface="Verdana" panose="020B0604030504040204" pitchFamily="34" charset="0"/>
              </a:defRPr>
            </a:lvl8pPr>
            <a:lvl9pPr marL="3886200" indent="-228600" eaLnBrk="0" fontAlgn="base" hangingPunct="0">
              <a:spcBef>
                <a:spcPct val="0"/>
              </a:spcBef>
              <a:spcAft>
                <a:spcPct val="0"/>
              </a:spcAft>
              <a:defRPr sz="2900" b="1">
                <a:solidFill>
                  <a:srgbClr val="8D7DFF"/>
                </a:solidFill>
                <a:latin typeface="Verdana" panose="020B0604030504040204" pitchFamily="34" charset="0"/>
              </a:defRPr>
            </a:lvl9pPr>
          </a:lstStyle>
          <a:p>
            <a:endParaRPr lang="en-SG" altLang="en-US"/>
          </a:p>
        </p:txBody>
      </p:sp>
      <p:sp>
        <p:nvSpPr>
          <p:cNvPr id="78854" name="Rectangle 6">
            <a:extLst>
              <a:ext uri="{FF2B5EF4-FFF2-40B4-BE49-F238E27FC236}">
                <a16:creationId xmlns:a16="http://schemas.microsoft.com/office/drawing/2014/main" id="{CC1B7D4E-A943-284E-A1FC-921BC7C80E22}"/>
              </a:ext>
            </a:extLst>
          </p:cNvPr>
          <p:cNvSpPr>
            <a:spLocks noGrp="1" noRot="1" noChangeAspect="1" noChangeArrowheads="1" noTextEdit="1"/>
          </p:cNvSpPr>
          <p:nvPr>
            <p:ph type="sldImg"/>
          </p:nvPr>
        </p:nvSpPr>
        <p:spPr>
          <a:xfrm>
            <a:off x="393700" y="692150"/>
            <a:ext cx="6070600" cy="3416300"/>
          </a:xfrm>
          <a:ln cap="flat"/>
        </p:spPr>
      </p:sp>
      <p:sp>
        <p:nvSpPr>
          <p:cNvPr id="78855" name="Rectangle 7">
            <a:extLst>
              <a:ext uri="{FF2B5EF4-FFF2-40B4-BE49-F238E27FC236}">
                <a16:creationId xmlns:a16="http://schemas.microsoft.com/office/drawing/2014/main" id="{9B8617EB-1978-A54F-B67A-46B1D218F55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Gym membership (registration fee+ monthly fee), Student discount, Airfare, Reimbursement, Coupon, Textbook, Durian, car dealer, …</a:t>
            </a:r>
          </a:p>
        </p:txBody>
      </p:sp>
    </p:spTree>
    <p:extLst>
      <p:ext uri="{BB962C8B-B14F-4D97-AF65-F5344CB8AC3E}">
        <p14:creationId xmlns:p14="http://schemas.microsoft.com/office/powerpoint/2010/main" val="3419671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8BF746BD-1932-3740-939A-CB958D106CCE}"/>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900" b="1">
                <a:solidFill>
                  <a:srgbClr val="8D7DFF"/>
                </a:solidFill>
                <a:latin typeface="Verdana" panose="020B0604030504040204" pitchFamily="34" charset="0"/>
              </a:defRPr>
            </a:lvl1pPr>
            <a:lvl2pPr marL="742950" indent="-285750">
              <a:defRPr sz="2900" b="1">
                <a:solidFill>
                  <a:srgbClr val="8D7DFF"/>
                </a:solidFill>
                <a:latin typeface="Verdana" panose="020B0604030504040204" pitchFamily="34" charset="0"/>
              </a:defRPr>
            </a:lvl2pPr>
            <a:lvl3pPr marL="1143000" indent="-228600">
              <a:defRPr sz="2900" b="1">
                <a:solidFill>
                  <a:srgbClr val="8D7DFF"/>
                </a:solidFill>
                <a:latin typeface="Verdana" panose="020B0604030504040204" pitchFamily="34" charset="0"/>
              </a:defRPr>
            </a:lvl3pPr>
            <a:lvl4pPr marL="1600200" indent="-228600">
              <a:defRPr sz="2900" b="1">
                <a:solidFill>
                  <a:srgbClr val="8D7DFF"/>
                </a:solidFill>
                <a:latin typeface="Verdana" panose="020B0604030504040204" pitchFamily="34" charset="0"/>
              </a:defRPr>
            </a:lvl4pPr>
            <a:lvl5pPr marL="2057400" indent="-228600">
              <a:defRPr sz="2900" b="1">
                <a:solidFill>
                  <a:srgbClr val="8D7DFF"/>
                </a:solidFill>
                <a:latin typeface="Verdana" panose="020B0604030504040204" pitchFamily="34" charset="0"/>
              </a:defRPr>
            </a:lvl5pPr>
            <a:lvl6pPr marL="2514600" indent="-228600" eaLnBrk="0" fontAlgn="base" hangingPunct="0">
              <a:spcBef>
                <a:spcPct val="0"/>
              </a:spcBef>
              <a:spcAft>
                <a:spcPct val="0"/>
              </a:spcAft>
              <a:defRPr sz="2900" b="1">
                <a:solidFill>
                  <a:srgbClr val="8D7DFF"/>
                </a:solidFill>
                <a:latin typeface="Verdana" panose="020B0604030504040204" pitchFamily="34" charset="0"/>
              </a:defRPr>
            </a:lvl6pPr>
            <a:lvl7pPr marL="2971800" indent="-228600" eaLnBrk="0" fontAlgn="base" hangingPunct="0">
              <a:spcBef>
                <a:spcPct val="0"/>
              </a:spcBef>
              <a:spcAft>
                <a:spcPct val="0"/>
              </a:spcAft>
              <a:defRPr sz="2900" b="1">
                <a:solidFill>
                  <a:srgbClr val="8D7DFF"/>
                </a:solidFill>
                <a:latin typeface="Verdana" panose="020B0604030504040204" pitchFamily="34" charset="0"/>
              </a:defRPr>
            </a:lvl7pPr>
            <a:lvl8pPr marL="3429000" indent="-228600" eaLnBrk="0" fontAlgn="base" hangingPunct="0">
              <a:spcBef>
                <a:spcPct val="0"/>
              </a:spcBef>
              <a:spcAft>
                <a:spcPct val="0"/>
              </a:spcAft>
              <a:defRPr sz="2900" b="1">
                <a:solidFill>
                  <a:srgbClr val="8D7DFF"/>
                </a:solidFill>
                <a:latin typeface="Verdana" panose="020B0604030504040204" pitchFamily="34" charset="0"/>
              </a:defRPr>
            </a:lvl8pPr>
            <a:lvl9pPr marL="3886200" indent="-228600" eaLnBrk="0" fontAlgn="base" hangingPunct="0">
              <a:spcBef>
                <a:spcPct val="0"/>
              </a:spcBef>
              <a:spcAft>
                <a:spcPct val="0"/>
              </a:spcAft>
              <a:defRPr sz="2900" b="1">
                <a:solidFill>
                  <a:srgbClr val="8D7DFF"/>
                </a:solidFill>
                <a:latin typeface="Verdana" panose="020B0604030504040204" pitchFamily="34" charset="0"/>
              </a:defRPr>
            </a:lvl9pPr>
          </a:lstStyle>
          <a:p>
            <a:endParaRPr lang="en-SG" altLang="en-US"/>
          </a:p>
        </p:txBody>
      </p:sp>
      <p:sp>
        <p:nvSpPr>
          <p:cNvPr id="78851" name="Rectangle 3">
            <a:extLst>
              <a:ext uri="{FF2B5EF4-FFF2-40B4-BE49-F238E27FC236}">
                <a16:creationId xmlns:a16="http://schemas.microsoft.com/office/drawing/2014/main" id="{40307D61-4DB6-5748-9934-B9AB3BA3D183}"/>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defRPr sz="2900" b="1">
                <a:solidFill>
                  <a:srgbClr val="8D7DFF"/>
                </a:solidFill>
                <a:latin typeface="Verdana" panose="020B0604030504040204" pitchFamily="34" charset="0"/>
              </a:defRPr>
            </a:lvl1pPr>
            <a:lvl2pPr marL="742950" indent="-285750">
              <a:defRPr sz="2900" b="1">
                <a:solidFill>
                  <a:srgbClr val="8D7DFF"/>
                </a:solidFill>
                <a:latin typeface="Verdana" panose="020B0604030504040204" pitchFamily="34" charset="0"/>
              </a:defRPr>
            </a:lvl2pPr>
            <a:lvl3pPr marL="1143000" indent="-228600">
              <a:defRPr sz="2900" b="1">
                <a:solidFill>
                  <a:srgbClr val="8D7DFF"/>
                </a:solidFill>
                <a:latin typeface="Verdana" panose="020B0604030504040204" pitchFamily="34" charset="0"/>
              </a:defRPr>
            </a:lvl3pPr>
            <a:lvl4pPr marL="1600200" indent="-228600">
              <a:defRPr sz="2900" b="1">
                <a:solidFill>
                  <a:srgbClr val="8D7DFF"/>
                </a:solidFill>
                <a:latin typeface="Verdana" panose="020B0604030504040204" pitchFamily="34" charset="0"/>
              </a:defRPr>
            </a:lvl4pPr>
            <a:lvl5pPr marL="2057400" indent="-228600">
              <a:defRPr sz="2900" b="1">
                <a:solidFill>
                  <a:srgbClr val="8D7DFF"/>
                </a:solidFill>
                <a:latin typeface="Verdana" panose="020B0604030504040204" pitchFamily="34" charset="0"/>
              </a:defRPr>
            </a:lvl5pPr>
            <a:lvl6pPr marL="2514600" indent="-228600" eaLnBrk="0" fontAlgn="base" hangingPunct="0">
              <a:spcBef>
                <a:spcPct val="0"/>
              </a:spcBef>
              <a:spcAft>
                <a:spcPct val="0"/>
              </a:spcAft>
              <a:defRPr sz="2900" b="1">
                <a:solidFill>
                  <a:srgbClr val="8D7DFF"/>
                </a:solidFill>
                <a:latin typeface="Verdana" panose="020B0604030504040204" pitchFamily="34" charset="0"/>
              </a:defRPr>
            </a:lvl6pPr>
            <a:lvl7pPr marL="2971800" indent="-228600" eaLnBrk="0" fontAlgn="base" hangingPunct="0">
              <a:spcBef>
                <a:spcPct val="0"/>
              </a:spcBef>
              <a:spcAft>
                <a:spcPct val="0"/>
              </a:spcAft>
              <a:defRPr sz="2900" b="1">
                <a:solidFill>
                  <a:srgbClr val="8D7DFF"/>
                </a:solidFill>
                <a:latin typeface="Verdana" panose="020B0604030504040204" pitchFamily="34" charset="0"/>
              </a:defRPr>
            </a:lvl7pPr>
            <a:lvl8pPr marL="3429000" indent="-228600" eaLnBrk="0" fontAlgn="base" hangingPunct="0">
              <a:spcBef>
                <a:spcPct val="0"/>
              </a:spcBef>
              <a:spcAft>
                <a:spcPct val="0"/>
              </a:spcAft>
              <a:defRPr sz="2900" b="1">
                <a:solidFill>
                  <a:srgbClr val="8D7DFF"/>
                </a:solidFill>
                <a:latin typeface="Verdana" panose="020B0604030504040204" pitchFamily="34" charset="0"/>
              </a:defRPr>
            </a:lvl8pPr>
            <a:lvl9pPr marL="3886200" indent="-228600" eaLnBrk="0" fontAlgn="base" hangingPunct="0">
              <a:spcBef>
                <a:spcPct val="0"/>
              </a:spcBef>
              <a:spcAft>
                <a:spcPct val="0"/>
              </a:spcAft>
              <a:defRPr sz="2900" b="1">
                <a:solidFill>
                  <a:srgbClr val="8D7DFF"/>
                </a:solidFill>
                <a:latin typeface="Verdana" panose="020B0604030504040204" pitchFamily="34" charset="0"/>
              </a:defRPr>
            </a:lvl9pPr>
          </a:lstStyle>
          <a:p>
            <a:pPr algn="r"/>
            <a:r>
              <a:rPr lang="en-US" altLang="en-US" sz="1200" b="0">
                <a:solidFill>
                  <a:schemeClr val="tx1"/>
                </a:solidFill>
                <a:latin typeface="Times New Roman" panose="02020603050405020304" pitchFamily="18" charset="0"/>
              </a:rPr>
              <a:t>4</a:t>
            </a:r>
          </a:p>
        </p:txBody>
      </p:sp>
      <p:sp>
        <p:nvSpPr>
          <p:cNvPr id="78852" name="Rectangle 4">
            <a:extLst>
              <a:ext uri="{FF2B5EF4-FFF2-40B4-BE49-F238E27FC236}">
                <a16:creationId xmlns:a16="http://schemas.microsoft.com/office/drawing/2014/main" id="{B3BDC92A-DA67-8443-9B20-0AFC1FB32803}"/>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900" b="1">
                <a:solidFill>
                  <a:srgbClr val="8D7DFF"/>
                </a:solidFill>
                <a:latin typeface="Verdana" panose="020B0604030504040204" pitchFamily="34" charset="0"/>
              </a:defRPr>
            </a:lvl1pPr>
            <a:lvl2pPr marL="742950" indent="-285750">
              <a:defRPr sz="2900" b="1">
                <a:solidFill>
                  <a:srgbClr val="8D7DFF"/>
                </a:solidFill>
                <a:latin typeface="Verdana" panose="020B0604030504040204" pitchFamily="34" charset="0"/>
              </a:defRPr>
            </a:lvl2pPr>
            <a:lvl3pPr marL="1143000" indent="-228600">
              <a:defRPr sz="2900" b="1">
                <a:solidFill>
                  <a:srgbClr val="8D7DFF"/>
                </a:solidFill>
                <a:latin typeface="Verdana" panose="020B0604030504040204" pitchFamily="34" charset="0"/>
              </a:defRPr>
            </a:lvl3pPr>
            <a:lvl4pPr marL="1600200" indent="-228600">
              <a:defRPr sz="2900" b="1">
                <a:solidFill>
                  <a:srgbClr val="8D7DFF"/>
                </a:solidFill>
                <a:latin typeface="Verdana" panose="020B0604030504040204" pitchFamily="34" charset="0"/>
              </a:defRPr>
            </a:lvl4pPr>
            <a:lvl5pPr marL="2057400" indent="-228600">
              <a:defRPr sz="2900" b="1">
                <a:solidFill>
                  <a:srgbClr val="8D7DFF"/>
                </a:solidFill>
                <a:latin typeface="Verdana" panose="020B0604030504040204" pitchFamily="34" charset="0"/>
              </a:defRPr>
            </a:lvl5pPr>
            <a:lvl6pPr marL="2514600" indent="-228600" eaLnBrk="0" fontAlgn="base" hangingPunct="0">
              <a:spcBef>
                <a:spcPct val="0"/>
              </a:spcBef>
              <a:spcAft>
                <a:spcPct val="0"/>
              </a:spcAft>
              <a:defRPr sz="2900" b="1">
                <a:solidFill>
                  <a:srgbClr val="8D7DFF"/>
                </a:solidFill>
                <a:latin typeface="Verdana" panose="020B0604030504040204" pitchFamily="34" charset="0"/>
              </a:defRPr>
            </a:lvl6pPr>
            <a:lvl7pPr marL="2971800" indent="-228600" eaLnBrk="0" fontAlgn="base" hangingPunct="0">
              <a:spcBef>
                <a:spcPct val="0"/>
              </a:spcBef>
              <a:spcAft>
                <a:spcPct val="0"/>
              </a:spcAft>
              <a:defRPr sz="2900" b="1">
                <a:solidFill>
                  <a:srgbClr val="8D7DFF"/>
                </a:solidFill>
                <a:latin typeface="Verdana" panose="020B0604030504040204" pitchFamily="34" charset="0"/>
              </a:defRPr>
            </a:lvl7pPr>
            <a:lvl8pPr marL="3429000" indent="-228600" eaLnBrk="0" fontAlgn="base" hangingPunct="0">
              <a:spcBef>
                <a:spcPct val="0"/>
              </a:spcBef>
              <a:spcAft>
                <a:spcPct val="0"/>
              </a:spcAft>
              <a:defRPr sz="2900" b="1">
                <a:solidFill>
                  <a:srgbClr val="8D7DFF"/>
                </a:solidFill>
                <a:latin typeface="Verdana" panose="020B0604030504040204" pitchFamily="34" charset="0"/>
              </a:defRPr>
            </a:lvl8pPr>
            <a:lvl9pPr marL="3886200" indent="-228600" eaLnBrk="0" fontAlgn="base" hangingPunct="0">
              <a:spcBef>
                <a:spcPct val="0"/>
              </a:spcBef>
              <a:spcAft>
                <a:spcPct val="0"/>
              </a:spcAft>
              <a:defRPr sz="2900" b="1">
                <a:solidFill>
                  <a:srgbClr val="8D7DFF"/>
                </a:solidFill>
                <a:latin typeface="Verdana" panose="020B0604030504040204" pitchFamily="34" charset="0"/>
              </a:defRPr>
            </a:lvl9pPr>
          </a:lstStyle>
          <a:p>
            <a:endParaRPr lang="en-SG" altLang="en-US"/>
          </a:p>
        </p:txBody>
      </p:sp>
      <p:sp>
        <p:nvSpPr>
          <p:cNvPr id="78853" name="Rectangle 5">
            <a:extLst>
              <a:ext uri="{FF2B5EF4-FFF2-40B4-BE49-F238E27FC236}">
                <a16:creationId xmlns:a16="http://schemas.microsoft.com/office/drawing/2014/main" id="{6E3B9259-4897-2A49-8C5E-4BD6CFA102C7}"/>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900" b="1">
                <a:solidFill>
                  <a:srgbClr val="8D7DFF"/>
                </a:solidFill>
                <a:latin typeface="Verdana" panose="020B0604030504040204" pitchFamily="34" charset="0"/>
              </a:defRPr>
            </a:lvl1pPr>
            <a:lvl2pPr marL="742950" indent="-285750">
              <a:defRPr sz="2900" b="1">
                <a:solidFill>
                  <a:srgbClr val="8D7DFF"/>
                </a:solidFill>
                <a:latin typeface="Verdana" panose="020B0604030504040204" pitchFamily="34" charset="0"/>
              </a:defRPr>
            </a:lvl2pPr>
            <a:lvl3pPr marL="1143000" indent="-228600">
              <a:defRPr sz="2900" b="1">
                <a:solidFill>
                  <a:srgbClr val="8D7DFF"/>
                </a:solidFill>
                <a:latin typeface="Verdana" panose="020B0604030504040204" pitchFamily="34" charset="0"/>
              </a:defRPr>
            </a:lvl3pPr>
            <a:lvl4pPr marL="1600200" indent="-228600">
              <a:defRPr sz="2900" b="1">
                <a:solidFill>
                  <a:srgbClr val="8D7DFF"/>
                </a:solidFill>
                <a:latin typeface="Verdana" panose="020B0604030504040204" pitchFamily="34" charset="0"/>
              </a:defRPr>
            </a:lvl4pPr>
            <a:lvl5pPr marL="2057400" indent="-228600">
              <a:defRPr sz="2900" b="1">
                <a:solidFill>
                  <a:srgbClr val="8D7DFF"/>
                </a:solidFill>
                <a:latin typeface="Verdana" panose="020B0604030504040204" pitchFamily="34" charset="0"/>
              </a:defRPr>
            </a:lvl5pPr>
            <a:lvl6pPr marL="2514600" indent="-228600" eaLnBrk="0" fontAlgn="base" hangingPunct="0">
              <a:spcBef>
                <a:spcPct val="0"/>
              </a:spcBef>
              <a:spcAft>
                <a:spcPct val="0"/>
              </a:spcAft>
              <a:defRPr sz="2900" b="1">
                <a:solidFill>
                  <a:srgbClr val="8D7DFF"/>
                </a:solidFill>
                <a:latin typeface="Verdana" panose="020B0604030504040204" pitchFamily="34" charset="0"/>
              </a:defRPr>
            </a:lvl6pPr>
            <a:lvl7pPr marL="2971800" indent="-228600" eaLnBrk="0" fontAlgn="base" hangingPunct="0">
              <a:spcBef>
                <a:spcPct val="0"/>
              </a:spcBef>
              <a:spcAft>
                <a:spcPct val="0"/>
              </a:spcAft>
              <a:defRPr sz="2900" b="1">
                <a:solidFill>
                  <a:srgbClr val="8D7DFF"/>
                </a:solidFill>
                <a:latin typeface="Verdana" panose="020B0604030504040204" pitchFamily="34" charset="0"/>
              </a:defRPr>
            </a:lvl7pPr>
            <a:lvl8pPr marL="3429000" indent="-228600" eaLnBrk="0" fontAlgn="base" hangingPunct="0">
              <a:spcBef>
                <a:spcPct val="0"/>
              </a:spcBef>
              <a:spcAft>
                <a:spcPct val="0"/>
              </a:spcAft>
              <a:defRPr sz="2900" b="1">
                <a:solidFill>
                  <a:srgbClr val="8D7DFF"/>
                </a:solidFill>
                <a:latin typeface="Verdana" panose="020B0604030504040204" pitchFamily="34" charset="0"/>
              </a:defRPr>
            </a:lvl8pPr>
            <a:lvl9pPr marL="3886200" indent="-228600" eaLnBrk="0" fontAlgn="base" hangingPunct="0">
              <a:spcBef>
                <a:spcPct val="0"/>
              </a:spcBef>
              <a:spcAft>
                <a:spcPct val="0"/>
              </a:spcAft>
              <a:defRPr sz="2900" b="1">
                <a:solidFill>
                  <a:srgbClr val="8D7DFF"/>
                </a:solidFill>
                <a:latin typeface="Verdana" panose="020B0604030504040204" pitchFamily="34" charset="0"/>
              </a:defRPr>
            </a:lvl9pPr>
          </a:lstStyle>
          <a:p>
            <a:endParaRPr lang="en-SG" altLang="en-US"/>
          </a:p>
        </p:txBody>
      </p:sp>
      <p:sp>
        <p:nvSpPr>
          <p:cNvPr id="78854" name="Rectangle 6">
            <a:extLst>
              <a:ext uri="{FF2B5EF4-FFF2-40B4-BE49-F238E27FC236}">
                <a16:creationId xmlns:a16="http://schemas.microsoft.com/office/drawing/2014/main" id="{CC1B7D4E-A943-284E-A1FC-921BC7C80E22}"/>
              </a:ext>
            </a:extLst>
          </p:cNvPr>
          <p:cNvSpPr>
            <a:spLocks noGrp="1" noRot="1" noChangeAspect="1" noChangeArrowheads="1" noTextEdit="1"/>
          </p:cNvSpPr>
          <p:nvPr>
            <p:ph type="sldImg"/>
          </p:nvPr>
        </p:nvSpPr>
        <p:spPr>
          <a:xfrm>
            <a:off x="393700" y="692150"/>
            <a:ext cx="6070600" cy="3416300"/>
          </a:xfrm>
          <a:ln cap="flat"/>
        </p:spPr>
      </p:sp>
      <p:sp>
        <p:nvSpPr>
          <p:cNvPr id="78855" name="Rectangle 7">
            <a:extLst>
              <a:ext uri="{FF2B5EF4-FFF2-40B4-BE49-F238E27FC236}">
                <a16:creationId xmlns:a16="http://schemas.microsoft.com/office/drawing/2014/main" id="{9B8617EB-1978-A54F-B67A-46B1D218F55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331100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8BF746BD-1932-3740-939A-CB958D106CCE}"/>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900" b="1">
                <a:solidFill>
                  <a:srgbClr val="8D7DFF"/>
                </a:solidFill>
                <a:latin typeface="Verdana" panose="020B0604030504040204" pitchFamily="34" charset="0"/>
              </a:defRPr>
            </a:lvl1pPr>
            <a:lvl2pPr marL="742950" indent="-285750">
              <a:defRPr sz="2900" b="1">
                <a:solidFill>
                  <a:srgbClr val="8D7DFF"/>
                </a:solidFill>
                <a:latin typeface="Verdana" panose="020B0604030504040204" pitchFamily="34" charset="0"/>
              </a:defRPr>
            </a:lvl2pPr>
            <a:lvl3pPr marL="1143000" indent="-228600">
              <a:defRPr sz="2900" b="1">
                <a:solidFill>
                  <a:srgbClr val="8D7DFF"/>
                </a:solidFill>
                <a:latin typeface="Verdana" panose="020B0604030504040204" pitchFamily="34" charset="0"/>
              </a:defRPr>
            </a:lvl3pPr>
            <a:lvl4pPr marL="1600200" indent="-228600">
              <a:defRPr sz="2900" b="1">
                <a:solidFill>
                  <a:srgbClr val="8D7DFF"/>
                </a:solidFill>
                <a:latin typeface="Verdana" panose="020B0604030504040204" pitchFamily="34" charset="0"/>
              </a:defRPr>
            </a:lvl4pPr>
            <a:lvl5pPr marL="2057400" indent="-228600">
              <a:defRPr sz="2900" b="1">
                <a:solidFill>
                  <a:srgbClr val="8D7DFF"/>
                </a:solidFill>
                <a:latin typeface="Verdana" panose="020B0604030504040204" pitchFamily="34" charset="0"/>
              </a:defRPr>
            </a:lvl5pPr>
            <a:lvl6pPr marL="2514600" indent="-228600" eaLnBrk="0" fontAlgn="base" hangingPunct="0">
              <a:spcBef>
                <a:spcPct val="0"/>
              </a:spcBef>
              <a:spcAft>
                <a:spcPct val="0"/>
              </a:spcAft>
              <a:defRPr sz="2900" b="1">
                <a:solidFill>
                  <a:srgbClr val="8D7DFF"/>
                </a:solidFill>
                <a:latin typeface="Verdana" panose="020B0604030504040204" pitchFamily="34" charset="0"/>
              </a:defRPr>
            </a:lvl6pPr>
            <a:lvl7pPr marL="2971800" indent="-228600" eaLnBrk="0" fontAlgn="base" hangingPunct="0">
              <a:spcBef>
                <a:spcPct val="0"/>
              </a:spcBef>
              <a:spcAft>
                <a:spcPct val="0"/>
              </a:spcAft>
              <a:defRPr sz="2900" b="1">
                <a:solidFill>
                  <a:srgbClr val="8D7DFF"/>
                </a:solidFill>
                <a:latin typeface="Verdana" panose="020B0604030504040204" pitchFamily="34" charset="0"/>
              </a:defRPr>
            </a:lvl7pPr>
            <a:lvl8pPr marL="3429000" indent="-228600" eaLnBrk="0" fontAlgn="base" hangingPunct="0">
              <a:spcBef>
                <a:spcPct val="0"/>
              </a:spcBef>
              <a:spcAft>
                <a:spcPct val="0"/>
              </a:spcAft>
              <a:defRPr sz="2900" b="1">
                <a:solidFill>
                  <a:srgbClr val="8D7DFF"/>
                </a:solidFill>
                <a:latin typeface="Verdana" panose="020B0604030504040204" pitchFamily="34" charset="0"/>
              </a:defRPr>
            </a:lvl8pPr>
            <a:lvl9pPr marL="3886200" indent="-228600" eaLnBrk="0" fontAlgn="base" hangingPunct="0">
              <a:spcBef>
                <a:spcPct val="0"/>
              </a:spcBef>
              <a:spcAft>
                <a:spcPct val="0"/>
              </a:spcAft>
              <a:defRPr sz="2900" b="1">
                <a:solidFill>
                  <a:srgbClr val="8D7DFF"/>
                </a:solidFill>
                <a:latin typeface="Verdana" panose="020B0604030504040204" pitchFamily="34" charset="0"/>
              </a:defRPr>
            </a:lvl9pPr>
          </a:lstStyle>
          <a:p>
            <a:endParaRPr lang="en-SG" altLang="en-US"/>
          </a:p>
        </p:txBody>
      </p:sp>
      <p:sp>
        <p:nvSpPr>
          <p:cNvPr id="78851" name="Rectangle 3">
            <a:extLst>
              <a:ext uri="{FF2B5EF4-FFF2-40B4-BE49-F238E27FC236}">
                <a16:creationId xmlns:a16="http://schemas.microsoft.com/office/drawing/2014/main" id="{40307D61-4DB6-5748-9934-B9AB3BA3D183}"/>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defRPr sz="2900" b="1">
                <a:solidFill>
                  <a:srgbClr val="8D7DFF"/>
                </a:solidFill>
                <a:latin typeface="Verdana" panose="020B0604030504040204" pitchFamily="34" charset="0"/>
              </a:defRPr>
            </a:lvl1pPr>
            <a:lvl2pPr marL="742950" indent="-285750">
              <a:defRPr sz="2900" b="1">
                <a:solidFill>
                  <a:srgbClr val="8D7DFF"/>
                </a:solidFill>
                <a:latin typeface="Verdana" panose="020B0604030504040204" pitchFamily="34" charset="0"/>
              </a:defRPr>
            </a:lvl2pPr>
            <a:lvl3pPr marL="1143000" indent="-228600">
              <a:defRPr sz="2900" b="1">
                <a:solidFill>
                  <a:srgbClr val="8D7DFF"/>
                </a:solidFill>
                <a:latin typeface="Verdana" panose="020B0604030504040204" pitchFamily="34" charset="0"/>
              </a:defRPr>
            </a:lvl3pPr>
            <a:lvl4pPr marL="1600200" indent="-228600">
              <a:defRPr sz="2900" b="1">
                <a:solidFill>
                  <a:srgbClr val="8D7DFF"/>
                </a:solidFill>
                <a:latin typeface="Verdana" panose="020B0604030504040204" pitchFamily="34" charset="0"/>
              </a:defRPr>
            </a:lvl4pPr>
            <a:lvl5pPr marL="2057400" indent="-228600">
              <a:defRPr sz="2900" b="1">
                <a:solidFill>
                  <a:srgbClr val="8D7DFF"/>
                </a:solidFill>
                <a:latin typeface="Verdana" panose="020B0604030504040204" pitchFamily="34" charset="0"/>
              </a:defRPr>
            </a:lvl5pPr>
            <a:lvl6pPr marL="2514600" indent="-228600" eaLnBrk="0" fontAlgn="base" hangingPunct="0">
              <a:spcBef>
                <a:spcPct val="0"/>
              </a:spcBef>
              <a:spcAft>
                <a:spcPct val="0"/>
              </a:spcAft>
              <a:defRPr sz="2900" b="1">
                <a:solidFill>
                  <a:srgbClr val="8D7DFF"/>
                </a:solidFill>
                <a:latin typeface="Verdana" panose="020B0604030504040204" pitchFamily="34" charset="0"/>
              </a:defRPr>
            </a:lvl6pPr>
            <a:lvl7pPr marL="2971800" indent="-228600" eaLnBrk="0" fontAlgn="base" hangingPunct="0">
              <a:spcBef>
                <a:spcPct val="0"/>
              </a:spcBef>
              <a:spcAft>
                <a:spcPct val="0"/>
              </a:spcAft>
              <a:defRPr sz="2900" b="1">
                <a:solidFill>
                  <a:srgbClr val="8D7DFF"/>
                </a:solidFill>
                <a:latin typeface="Verdana" panose="020B0604030504040204" pitchFamily="34" charset="0"/>
              </a:defRPr>
            </a:lvl7pPr>
            <a:lvl8pPr marL="3429000" indent="-228600" eaLnBrk="0" fontAlgn="base" hangingPunct="0">
              <a:spcBef>
                <a:spcPct val="0"/>
              </a:spcBef>
              <a:spcAft>
                <a:spcPct val="0"/>
              </a:spcAft>
              <a:defRPr sz="2900" b="1">
                <a:solidFill>
                  <a:srgbClr val="8D7DFF"/>
                </a:solidFill>
                <a:latin typeface="Verdana" panose="020B0604030504040204" pitchFamily="34" charset="0"/>
              </a:defRPr>
            </a:lvl8pPr>
            <a:lvl9pPr marL="3886200" indent="-228600" eaLnBrk="0" fontAlgn="base" hangingPunct="0">
              <a:spcBef>
                <a:spcPct val="0"/>
              </a:spcBef>
              <a:spcAft>
                <a:spcPct val="0"/>
              </a:spcAft>
              <a:defRPr sz="2900" b="1">
                <a:solidFill>
                  <a:srgbClr val="8D7DFF"/>
                </a:solidFill>
                <a:latin typeface="Verdana" panose="020B0604030504040204" pitchFamily="34" charset="0"/>
              </a:defRPr>
            </a:lvl9pPr>
          </a:lstStyle>
          <a:p>
            <a:pPr algn="r"/>
            <a:r>
              <a:rPr lang="en-US" altLang="en-US" sz="1200" b="0">
                <a:solidFill>
                  <a:schemeClr val="tx1"/>
                </a:solidFill>
                <a:latin typeface="Times New Roman" panose="02020603050405020304" pitchFamily="18" charset="0"/>
              </a:rPr>
              <a:t>4</a:t>
            </a:r>
          </a:p>
        </p:txBody>
      </p:sp>
      <p:sp>
        <p:nvSpPr>
          <p:cNvPr id="78852" name="Rectangle 4">
            <a:extLst>
              <a:ext uri="{FF2B5EF4-FFF2-40B4-BE49-F238E27FC236}">
                <a16:creationId xmlns:a16="http://schemas.microsoft.com/office/drawing/2014/main" id="{B3BDC92A-DA67-8443-9B20-0AFC1FB32803}"/>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900" b="1">
                <a:solidFill>
                  <a:srgbClr val="8D7DFF"/>
                </a:solidFill>
                <a:latin typeface="Verdana" panose="020B0604030504040204" pitchFamily="34" charset="0"/>
              </a:defRPr>
            </a:lvl1pPr>
            <a:lvl2pPr marL="742950" indent="-285750">
              <a:defRPr sz="2900" b="1">
                <a:solidFill>
                  <a:srgbClr val="8D7DFF"/>
                </a:solidFill>
                <a:latin typeface="Verdana" panose="020B0604030504040204" pitchFamily="34" charset="0"/>
              </a:defRPr>
            </a:lvl2pPr>
            <a:lvl3pPr marL="1143000" indent="-228600">
              <a:defRPr sz="2900" b="1">
                <a:solidFill>
                  <a:srgbClr val="8D7DFF"/>
                </a:solidFill>
                <a:latin typeface="Verdana" panose="020B0604030504040204" pitchFamily="34" charset="0"/>
              </a:defRPr>
            </a:lvl3pPr>
            <a:lvl4pPr marL="1600200" indent="-228600">
              <a:defRPr sz="2900" b="1">
                <a:solidFill>
                  <a:srgbClr val="8D7DFF"/>
                </a:solidFill>
                <a:latin typeface="Verdana" panose="020B0604030504040204" pitchFamily="34" charset="0"/>
              </a:defRPr>
            </a:lvl4pPr>
            <a:lvl5pPr marL="2057400" indent="-228600">
              <a:defRPr sz="2900" b="1">
                <a:solidFill>
                  <a:srgbClr val="8D7DFF"/>
                </a:solidFill>
                <a:latin typeface="Verdana" panose="020B0604030504040204" pitchFamily="34" charset="0"/>
              </a:defRPr>
            </a:lvl5pPr>
            <a:lvl6pPr marL="2514600" indent="-228600" eaLnBrk="0" fontAlgn="base" hangingPunct="0">
              <a:spcBef>
                <a:spcPct val="0"/>
              </a:spcBef>
              <a:spcAft>
                <a:spcPct val="0"/>
              </a:spcAft>
              <a:defRPr sz="2900" b="1">
                <a:solidFill>
                  <a:srgbClr val="8D7DFF"/>
                </a:solidFill>
                <a:latin typeface="Verdana" panose="020B0604030504040204" pitchFamily="34" charset="0"/>
              </a:defRPr>
            </a:lvl6pPr>
            <a:lvl7pPr marL="2971800" indent="-228600" eaLnBrk="0" fontAlgn="base" hangingPunct="0">
              <a:spcBef>
                <a:spcPct val="0"/>
              </a:spcBef>
              <a:spcAft>
                <a:spcPct val="0"/>
              </a:spcAft>
              <a:defRPr sz="2900" b="1">
                <a:solidFill>
                  <a:srgbClr val="8D7DFF"/>
                </a:solidFill>
                <a:latin typeface="Verdana" panose="020B0604030504040204" pitchFamily="34" charset="0"/>
              </a:defRPr>
            </a:lvl7pPr>
            <a:lvl8pPr marL="3429000" indent="-228600" eaLnBrk="0" fontAlgn="base" hangingPunct="0">
              <a:spcBef>
                <a:spcPct val="0"/>
              </a:spcBef>
              <a:spcAft>
                <a:spcPct val="0"/>
              </a:spcAft>
              <a:defRPr sz="2900" b="1">
                <a:solidFill>
                  <a:srgbClr val="8D7DFF"/>
                </a:solidFill>
                <a:latin typeface="Verdana" panose="020B0604030504040204" pitchFamily="34" charset="0"/>
              </a:defRPr>
            </a:lvl8pPr>
            <a:lvl9pPr marL="3886200" indent="-228600" eaLnBrk="0" fontAlgn="base" hangingPunct="0">
              <a:spcBef>
                <a:spcPct val="0"/>
              </a:spcBef>
              <a:spcAft>
                <a:spcPct val="0"/>
              </a:spcAft>
              <a:defRPr sz="2900" b="1">
                <a:solidFill>
                  <a:srgbClr val="8D7DFF"/>
                </a:solidFill>
                <a:latin typeface="Verdana" panose="020B0604030504040204" pitchFamily="34" charset="0"/>
              </a:defRPr>
            </a:lvl9pPr>
          </a:lstStyle>
          <a:p>
            <a:endParaRPr lang="en-SG" altLang="en-US"/>
          </a:p>
        </p:txBody>
      </p:sp>
      <p:sp>
        <p:nvSpPr>
          <p:cNvPr id="78853" name="Rectangle 5">
            <a:extLst>
              <a:ext uri="{FF2B5EF4-FFF2-40B4-BE49-F238E27FC236}">
                <a16:creationId xmlns:a16="http://schemas.microsoft.com/office/drawing/2014/main" id="{6E3B9259-4897-2A49-8C5E-4BD6CFA102C7}"/>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900" b="1">
                <a:solidFill>
                  <a:srgbClr val="8D7DFF"/>
                </a:solidFill>
                <a:latin typeface="Verdana" panose="020B0604030504040204" pitchFamily="34" charset="0"/>
              </a:defRPr>
            </a:lvl1pPr>
            <a:lvl2pPr marL="742950" indent="-285750">
              <a:defRPr sz="2900" b="1">
                <a:solidFill>
                  <a:srgbClr val="8D7DFF"/>
                </a:solidFill>
                <a:latin typeface="Verdana" panose="020B0604030504040204" pitchFamily="34" charset="0"/>
              </a:defRPr>
            </a:lvl2pPr>
            <a:lvl3pPr marL="1143000" indent="-228600">
              <a:defRPr sz="2900" b="1">
                <a:solidFill>
                  <a:srgbClr val="8D7DFF"/>
                </a:solidFill>
                <a:latin typeface="Verdana" panose="020B0604030504040204" pitchFamily="34" charset="0"/>
              </a:defRPr>
            </a:lvl3pPr>
            <a:lvl4pPr marL="1600200" indent="-228600">
              <a:defRPr sz="2900" b="1">
                <a:solidFill>
                  <a:srgbClr val="8D7DFF"/>
                </a:solidFill>
                <a:latin typeface="Verdana" panose="020B0604030504040204" pitchFamily="34" charset="0"/>
              </a:defRPr>
            </a:lvl4pPr>
            <a:lvl5pPr marL="2057400" indent="-228600">
              <a:defRPr sz="2900" b="1">
                <a:solidFill>
                  <a:srgbClr val="8D7DFF"/>
                </a:solidFill>
                <a:latin typeface="Verdana" panose="020B0604030504040204" pitchFamily="34" charset="0"/>
              </a:defRPr>
            </a:lvl5pPr>
            <a:lvl6pPr marL="2514600" indent="-228600" eaLnBrk="0" fontAlgn="base" hangingPunct="0">
              <a:spcBef>
                <a:spcPct val="0"/>
              </a:spcBef>
              <a:spcAft>
                <a:spcPct val="0"/>
              </a:spcAft>
              <a:defRPr sz="2900" b="1">
                <a:solidFill>
                  <a:srgbClr val="8D7DFF"/>
                </a:solidFill>
                <a:latin typeface="Verdana" panose="020B0604030504040204" pitchFamily="34" charset="0"/>
              </a:defRPr>
            </a:lvl6pPr>
            <a:lvl7pPr marL="2971800" indent="-228600" eaLnBrk="0" fontAlgn="base" hangingPunct="0">
              <a:spcBef>
                <a:spcPct val="0"/>
              </a:spcBef>
              <a:spcAft>
                <a:spcPct val="0"/>
              </a:spcAft>
              <a:defRPr sz="2900" b="1">
                <a:solidFill>
                  <a:srgbClr val="8D7DFF"/>
                </a:solidFill>
                <a:latin typeface="Verdana" panose="020B0604030504040204" pitchFamily="34" charset="0"/>
              </a:defRPr>
            </a:lvl7pPr>
            <a:lvl8pPr marL="3429000" indent="-228600" eaLnBrk="0" fontAlgn="base" hangingPunct="0">
              <a:spcBef>
                <a:spcPct val="0"/>
              </a:spcBef>
              <a:spcAft>
                <a:spcPct val="0"/>
              </a:spcAft>
              <a:defRPr sz="2900" b="1">
                <a:solidFill>
                  <a:srgbClr val="8D7DFF"/>
                </a:solidFill>
                <a:latin typeface="Verdana" panose="020B0604030504040204" pitchFamily="34" charset="0"/>
              </a:defRPr>
            </a:lvl8pPr>
            <a:lvl9pPr marL="3886200" indent="-228600" eaLnBrk="0" fontAlgn="base" hangingPunct="0">
              <a:spcBef>
                <a:spcPct val="0"/>
              </a:spcBef>
              <a:spcAft>
                <a:spcPct val="0"/>
              </a:spcAft>
              <a:defRPr sz="2900" b="1">
                <a:solidFill>
                  <a:srgbClr val="8D7DFF"/>
                </a:solidFill>
                <a:latin typeface="Verdana" panose="020B0604030504040204" pitchFamily="34" charset="0"/>
              </a:defRPr>
            </a:lvl9pPr>
          </a:lstStyle>
          <a:p>
            <a:endParaRPr lang="en-SG" altLang="en-US"/>
          </a:p>
        </p:txBody>
      </p:sp>
      <p:sp>
        <p:nvSpPr>
          <p:cNvPr id="78854" name="Rectangle 6">
            <a:extLst>
              <a:ext uri="{FF2B5EF4-FFF2-40B4-BE49-F238E27FC236}">
                <a16:creationId xmlns:a16="http://schemas.microsoft.com/office/drawing/2014/main" id="{CC1B7D4E-A943-284E-A1FC-921BC7C80E22}"/>
              </a:ext>
            </a:extLst>
          </p:cNvPr>
          <p:cNvSpPr>
            <a:spLocks noGrp="1" noRot="1" noChangeAspect="1" noChangeArrowheads="1" noTextEdit="1"/>
          </p:cNvSpPr>
          <p:nvPr>
            <p:ph type="sldImg"/>
          </p:nvPr>
        </p:nvSpPr>
        <p:spPr>
          <a:xfrm>
            <a:off x="393700" y="692150"/>
            <a:ext cx="6070600" cy="3416300"/>
          </a:xfrm>
          <a:ln cap="flat"/>
        </p:spPr>
      </p:sp>
      <p:sp>
        <p:nvSpPr>
          <p:cNvPr id="78855" name="Rectangle 7">
            <a:extLst>
              <a:ext uri="{FF2B5EF4-FFF2-40B4-BE49-F238E27FC236}">
                <a16:creationId xmlns:a16="http://schemas.microsoft.com/office/drawing/2014/main" id="{9B8617EB-1978-A54F-B67A-46B1D218F55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4221396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8BF746BD-1932-3740-939A-CB958D106CCE}"/>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900" b="1">
                <a:solidFill>
                  <a:srgbClr val="8D7DFF"/>
                </a:solidFill>
                <a:latin typeface="Verdana" panose="020B0604030504040204" pitchFamily="34" charset="0"/>
              </a:defRPr>
            </a:lvl1pPr>
            <a:lvl2pPr marL="742950" indent="-285750">
              <a:defRPr sz="2900" b="1">
                <a:solidFill>
                  <a:srgbClr val="8D7DFF"/>
                </a:solidFill>
                <a:latin typeface="Verdana" panose="020B0604030504040204" pitchFamily="34" charset="0"/>
              </a:defRPr>
            </a:lvl2pPr>
            <a:lvl3pPr marL="1143000" indent="-228600">
              <a:defRPr sz="2900" b="1">
                <a:solidFill>
                  <a:srgbClr val="8D7DFF"/>
                </a:solidFill>
                <a:latin typeface="Verdana" panose="020B0604030504040204" pitchFamily="34" charset="0"/>
              </a:defRPr>
            </a:lvl3pPr>
            <a:lvl4pPr marL="1600200" indent="-228600">
              <a:defRPr sz="2900" b="1">
                <a:solidFill>
                  <a:srgbClr val="8D7DFF"/>
                </a:solidFill>
                <a:latin typeface="Verdana" panose="020B0604030504040204" pitchFamily="34" charset="0"/>
              </a:defRPr>
            </a:lvl4pPr>
            <a:lvl5pPr marL="2057400" indent="-228600">
              <a:defRPr sz="2900" b="1">
                <a:solidFill>
                  <a:srgbClr val="8D7DFF"/>
                </a:solidFill>
                <a:latin typeface="Verdana" panose="020B0604030504040204" pitchFamily="34" charset="0"/>
              </a:defRPr>
            </a:lvl5pPr>
            <a:lvl6pPr marL="2514600" indent="-228600" eaLnBrk="0" fontAlgn="base" hangingPunct="0">
              <a:spcBef>
                <a:spcPct val="0"/>
              </a:spcBef>
              <a:spcAft>
                <a:spcPct val="0"/>
              </a:spcAft>
              <a:defRPr sz="2900" b="1">
                <a:solidFill>
                  <a:srgbClr val="8D7DFF"/>
                </a:solidFill>
                <a:latin typeface="Verdana" panose="020B0604030504040204" pitchFamily="34" charset="0"/>
              </a:defRPr>
            </a:lvl6pPr>
            <a:lvl7pPr marL="2971800" indent="-228600" eaLnBrk="0" fontAlgn="base" hangingPunct="0">
              <a:spcBef>
                <a:spcPct val="0"/>
              </a:spcBef>
              <a:spcAft>
                <a:spcPct val="0"/>
              </a:spcAft>
              <a:defRPr sz="2900" b="1">
                <a:solidFill>
                  <a:srgbClr val="8D7DFF"/>
                </a:solidFill>
                <a:latin typeface="Verdana" panose="020B0604030504040204" pitchFamily="34" charset="0"/>
              </a:defRPr>
            </a:lvl7pPr>
            <a:lvl8pPr marL="3429000" indent="-228600" eaLnBrk="0" fontAlgn="base" hangingPunct="0">
              <a:spcBef>
                <a:spcPct val="0"/>
              </a:spcBef>
              <a:spcAft>
                <a:spcPct val="0"/>
              </a:spcAft>
              <a:defRPr sz="2900" b="1">
                <a:solidFill>
                  <a:srgbClr val="8D7DFF"/>
                </a:solidFill>
                <a:latin typeface="Verdana" panose="020B0604030504040204" pitchFamily="34" charset="0"/>
              </a:defRPr>
            </a:lvl8pPr>
            <a:lvl9pPr marL="3886200" indent="-228600" eaLnBrk="0" fontAlgn="base" hangingPunct="0">
              <a:spcBef>
                <a:spcPct val="0"/>
              </a:spcBef>
              <a:spcAft>
                <a:spcPct val="0"/>
              </a:spcAft>
              <a:defRPr sz="2900" b="1">
                <a:solidFill>
                  <a:srgbClr val="8D7DFF"/>
                </a:solidFill>
                <a:latin typeface="Verdana" panose="020B0604030504040204" pitchFamily="34" charset="0"/>
              </a:defRPr>
            </a:lvl9pPr>
          </a:lstStyle>
          <a:p>
            <a:endParaRPr lang="en-SG" altLang="en-US"/>
          </a:p>
        </p:txBody>
      </p:sp>
      <p:sp>
        <p:nvSpPr>
          <p:cNvPr id="78851" name="Rectangle 3">
            <a:extLst>
              <a:ext uri="{FF2B5EF4-FFF2-40B4-BE49-F238E27FC236}">
                <a16:creationId xmlns:a16="http://schemas.microsoft.com/office/drawing/2014/main" id="{40307D61-4DB6-5748-9934-B9AB3BA3D183}"/>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defRPr sz="2900" b="1">
                <a:solidFill>
                  <a:srgbClr val="8D7DFF"/>
                </a:solidFill>
                <a:latin typeface="Verdana" panose="020B0604030504040204" pitchFamily="34" charset="0"/>
              </a:defRPr>
            </a:lvl1pPr>
            <a:lvl2pPr marL="742950" indent="-285750">
              <a:defRPr sz="2900" b="1">
                <a:solidFill>
                  <a:srgbClr val="8D7DFF"/>
                </a:solidFill>
                <a:latin typeface="Verdana" panose="020B0604030504040204" pitchFamily="34" charset="0"/>
              </a:defRPr>
            </a:lvl2pPr>
            <a:lvl3pPr marL="1143000" indent="-228600">
              <a:defRPr sz="2900" b="1">
                <a:solidFill>
                  <a:srgbClr val="8D7DFF"/>
                </a:solidFill>
                <a:latin typeface="Verdana" panose="020B0604030504040204" pitchFamily="34" charset="0"/>
              </a:defRPr>
            </a:lvl3pPr>
            <a:lvl4pPr marL="1600200" indent="-228600">
              <a:defRPr sz="2900" b="1">
                <a:solidFill>
                  <a:srgbClr val="8D7DFF"/>
                </a:solidFill>
                <a:latin typeface="Verdana" panose="020B0604030504040204" pitchFamily="34" charset="0"/>
              </a:defRPr>
            </a:lvl4pPr>
            <a:lvl5pPr marL="2057400" indent="-228600">
              <a:defRPr sz="2900" b="1">
                <a:solidFill>
                  <a:srgbClr val="8D7DFF"/>
                </a:solidFill>
                <a:latin typeface="Verdana" panose="020B0604030504040204" pitchFamily="34" charset="0"/>
              </a:defRPr>
            </a:lvl5pPr>
            <a:lvl6pPr marL="2514600" indent="-228600" eaLnBrk="0" fontAlgn="base" hangingPunct="0">
              <a:spcBef>
                <a:spcPct val="0"/>
              </a:spcBef>
              <a:spcAft>
                <a:spcPct val="0"/>
              </a:spcAft>
              <a:defRPr sz="2900" b="1">
                <a:solidFill>
                  <a:srgbClr val="8D7DFF"/>
                </a:solidFill>
                <a:latin typeface="Verdana" panose="020B0604030504040204" pitchFamily="34" charset="0"/>
              </a:defRPr>
            </a:lvl6pPr>
            <a:lvl7pPr marL="2971800" indent="-228600" eaLnBrk="0" fontAlgn="base" hangingPunct="0">
              <a:spcBef>
                <a:spcPct val="0"/>
              </a:spcBef>
              <a:spcAft>
                <a:spcPct val="0"/>
              </a:spcAft>
              <a:defRPr sz="2900" b="1">
                <a:solidFill>
                  <a:srgbClr val="8D7DFF"/>
                </a:solidFill>
                <a:latin typeface="Verdana" panose="020B0604030504040204" pitchFamily="34" charset="0"/>
              </a:defRPr>
            </a:lvl7pPr>
            <a:lvl8pPr marL="3429000" indent="-228600" eaLnBrk="0" fontAlgn="base" hangingPunct="0">
              <a:spcBef>
                <a:spcPct val="0"/>
              </a:spcBef>
              <a:spcAft>
                <a:spcPct val="0"/>
              </a:spcAft>
              <a:defRPr sz="2900" b="1">
                <a:solidFill>
                  <a:srgbClr val="8D7DFF"/>
                </a:solidFill>
                <a:latin typeface="Verdana" panose="020B0604030504040204" pitchFamily="34" charset="0"/>
              </a:defRPr>
            </a:lvl8pPr>
            <a:lvl9pPr marL="3886200" indent="-228600" eaLnBrk="0" fontAlgn="base" hangingPunct="0">
              <a:spcBef>
                <a:spcPct val="0"/>
              </a:spcBef>
              <a:spcAft>
                <a:spcPct val="0"/>
              </a:spcAft>
              <a:defRPr sz="2900" b="1">
                <a:solidFill>
                  <a:srgbClr val="8D7DFF"/>
                </a:solidFill>
                <a:latin typeface="Verdana" panose="020B0604030504040204" pitchFamily="34" charset="0"/>
              </a:defRPr>
            </a:lvl9pPr>
          </a:lstStyle>
          <a:p>
            <a:pPr algn="r"/>
            <a:r>
              <a:rPr lang="en-US" altLang="en-US" sz="1200" b="0">
                <a:solidFill>
                  <a:schemeClr val="tx1"/>
                </a:solidFill>
                <a:latin typeface="Times New Roman" panose="02020603050405020304" pitchFamily="18" charset="0"/>
              </a:rPr>
              <a:t>4</a:t>
            </a:r>
          </a:p>
        </p:txBody>
      </p:sp>
      <p:sp>
        <p:nvSpPr>
          <p:cNvPr id="78852" name="Rectangle 4">
            <a:extLst>
              <a:ext uri="{FF2B5EF4-FFF2-40B4-BE49-F238E27FC236}">
                <a16:creationId xmlns:a16="http://schemas.microsoft.com/office/drawing/2014/main" id="{B3BDC92A-DA67-8443-9B20-0AFC1FB32803}"/>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900" b="1">
                <a:solidFill>
                  <a:srgbClr val="8D7DFF"/>
                </a:solidFill>
                <a:latin typeface="Verdana" panose="020B0604030504040204" pitchFamily="34" charset="0"/>
              </a:defRPr>
            </a:lvl1pPr>
            <a:lvl2pPr marL="742950" indent="-285750">
              <a:defRPr sz="2900" b="1">
                <a:solidFill>
                  <a:srgbClr val="8D7DFF"/>
                </a:solidFill>
                <a:latin typeface="Verdana" panose="020B0604030504040204" pitchFamily="34" charset="0"/>
              </a:defRPr>
            </a:lvl2pPr>
            <a:lvl3pPr marL="1143000" indent="-228600">
              <a:defRPr sz="2900" b="1">
                <a:solidFill>
                  <a:srgbClr val="8D7DFF"/>
                </a:solidFill>
                <a:latin typeface="Verdana" panose="020B0604030504040204" pitchFamily="34" charset="0"/>
              </a:defRPr>
            </a:lvl3pPr>
            <a:lvl4pPr marL="1600200" indent="-228600">
              <a:defRPr sz="2900" b="1">
                <a:solidFill>
                  <a:srgbClr val="8D7DFF"/>
                </a:solidFill>
                <a:latin typeface="Verdana" panose="020B0604030504040204" pitchFamily="34" charset="0"/>
              </a:defRPr>
            </a:lvl4pPr>
            <a:lvl5pPr marL="2057400" indent="-228600">
              <a:defRPr sz="2900" b="1">
                <a:solidFill>
                  <a:srgbClr val="8D7DFF"/>
                </a:solidFill>
                <a:latin typeface="Verdana" panose="020B0604030504040204" pitchFamily="34" charset="0"/>
              </a:defRPr>
            </a:lvl5pPr>
            <a:lvl6pPr marL="2514600" indent="-228600" eaLnBrk="0" fontAlgn="base" hangingPunct="0">
              <a:spcBef>
                <a:spcPct val="0"/>
              </a:spcBef>
              <a:spcAft>
                <a:spcPct val="0"/>
              </a:spcAft>
              <a:defRPr sz="2900" b="1">
                <a:solidFill>
                  <a:srgbClr val="8D7DFF"/>
                </a:solidFill>
                <a:latin typeface="Verdana" panose="020B0604030504040204" pitchFamily="34" charset="0"/>
              </a:defRPr>
            </a:lvl6pPr>
            <a:lvl7pPr marL="2971800" indent="-228600" eaLnBrk="0" fontAlgn="base" hangingPunct="0">
              <a:spcBef>
                <a:spcPct val="0"/>
              </a:spcBef>
              <a:spcAft>
                <a:spcPct val="0"/>
              </a:spcAft>
              <a:defRPr sz="2900" b="1">
                <a:solidFill>
                  <a:srgbClr val="8D7DFF"/>
                </a:solidFill>
                <a:latin typeface="Verdana" panose="020B0604030504040204" pitchFamily="34" charset="0"/>
              </a:defRPr>
            </a:lvl7pPr>
            <a:lvl8pPr marL="3429000" indent="-228600" eaLnBrk="0" fontAlgn="base" hangingPunct="0">
              <a:spcBef>
                <a:spcPct val="0"/>
              </a:spcBef>
              <a:spcAft>
                <a:spcPct val="0"/>
              </a:spcAft>
              <a:defRPr sz="2900" b="1">
                <a:solidFill>
                  <a:srgbClr val="8D7DFF"/>
                </a:solidFill>
                <a:latin typeface="Verdana" panose="020B0604030504040204" pitchFamily="34" charset="0"/>
              </a:defRPr>
            </a:lvl8pPr>
            <a:lvl9pPr marL="3886200" indent="-228600" eaLnBrk="0" fontAlgn="base" hangingPunct="0">
              <a:spcBef>
                <a:spcPct val="0"/>
              </a:spcBef>
              <a:spcAft>
                <a:spcPct val="0"/>
              </a:spcAft>
              <a:defRPr sz="2900" b="1">
                <a:solidFill>
                  <a:srgbClr val="8D7DFF"/>
                </a:solidFill>
                <a:latin typeface="Verdana" panose="020B0604030504040204" pitchFamily="34" charset="0"/>
              </a:defRPr>
            </a:lvl9pPr>
          </a:lstStyle>
          <a:p>
            <a:endParaRPr lang="en-SG" altLang="en-US"/>
          </a:p>
        </p:txBody>
      </p:sp>
      <p:sp>
        <p:nvSpPr>
          <p:cNvPr id="78853" name="Rectangle 5">
            <a:extLst>
              <a:ext uri="{FF2B5EF4-FFF2-40B4-BE49-F238E27FC236}">
                <a16:creationId xmlns:a16="http://schemas.microsoft.com/office/drawing/2014/main" id="{6E3B9259-4897-2A49-8C5E-4BD6CFA102C7}"/>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900" b="1">
                <a:solidFill>
                  <a:srgbClr val="8D7DFF"/>
                </a:solidFill>
                <a:latin typeface="Verdana" panose="020B0604030504040204" pitchFamily="34" charset="0"/>
              </a:defRPr>
            </a:lvl1pPr>
            <a:lvl2pPr marL="742950" indent="-285750">
              <a:defRPr sz="2900" b="1">
                <a:solidFill>
                  <a:srgbClr val="8D7DFF"/>
                </a:solidFill>
                <a:latin typeface="Verdana" panose="020B0604030504040204" pitchFamily="34" charset="0"/>
              </a:defRPr>
            </a:lvl2pPr>
            <a:lvl3pPr marL="1143000" indent="-228600">
              <a:defRPr sz="2900" b="1">
                <a:solidFill>
                  <a:srgbClr val="8D7DFF"/>
                </a:solidFill>
                <a:latin typeface="Verdana" panose="020B0604030504040204" pitchFamily="34" charset="0"/>
              </a:defRPr>
            </a:lvl3pPr>
            <a:lvl4pPr marL="1600200" indent="-228600">
              <a:defRPr sz="2900" b="1">
                <a:solidFill>
                  <a:srgbClr val="8D7DFF"/>
                </a:solidFill>
                <a:latin typeface="Verdana" panose="020B0604030504040204" pitchFamily="34" charset="0"/>
              </a:defRPr>
            </a:lvl4pPr>
            <a:lvl5pPr marL="2057400" indent="-228600">
              <a:defRPr sz="2900" b="1">
                <a:solidFill>
                  <a:srgbClr val="8D7DFF"/>
                </a:solidFill>
                <a:latin typeface="Verdana" panose="020B0604030504040204" pitchFamily="34" charset="0"/>
              </a:defRPr>
            </a:lvl5pPr>
            <a:lvl6pPr marL="2514600" indent="-228600" eaLnBrk="0" fontAlgn="base" hangingPunct="0">
              <a:spcBef>
                <a:spcPct val="0"/>
              </a:spcBef>
              <a:spcAft>
                <a:spcPct val="0"/>
              </a:spcAft>
              <a:defRPr sz="2900" b="1">
                <a:solidFill>
                  <a:srgbClr val="8D7DFF"/>
                </a:solidFill>
                <a:latin typeface="Verdana" panose="020B0604030504040204" pitchFamily="34" charset="0"/>
              </a:defRPr>
            </a:lvl6pPr>
            <a:lvl7pPr marL="2971800" indent="-228600" eaLnBrk="0" fontAlgn="base" hangingPunct="0">
              <a:spcBef>
                <a:spcPct val="0"/>
              </a:spcBef>
              <a:spcAft>
                <a:spcPct val="0"/>
              </a:spcAft>
              <a:defRPr sz="2900" b="1">
                <a:solidFill>
                  <a:srgbClr val="8D7DFF"/>
                </a:solidFill>
                <a:latin typeface="Verdana" panose="020B0604030504040204" pitchFamily="34" charset="0"/>
              </a:defRPr>
            </a:lvl7pPr>
            <a:lvl8pPr marL="3429000" indent="-228600" eaLnBrk="0" fontAlgn="base" hangingPunct="0">
              <a:spcBef>
                <a:spcPct val="0"/>
              </a:spcBef>
              <a:spcAft>
                <a:spcPct val="0"/>
              </a:spcAft>
              <a:defRPr sz="2900" b="1">
                <a:solidFill>
                  <a:srgbClr val="8D7DFF"/>
                </a:solidFill>
                <a:latin typeface="Verdana" panose="020B0604030504040204" pitchFamily="34" charset="0"/>
              </a:defRPr>
            </a:lvl8pPr>
            <a:lvl9pPr marL="3886200" indent="-228600" eaLnBrk="0" fontAlgn="base" hangingPunct="0">
              <a:spcBef>
                <a:spcPct val="0"/>
              </a:spcBef>
              <a:spcAft>
                <a:spcPct val="0"/>
              </a:spcAft>
              <a:defRPr sz="2900" b="1">
                <a:solidFill>
                  <a:srgbClr val="8D7DFF"/>
                </a:solidFill>
                <a:latin typeface="Verdana" panose="020B0604030504040204" pitchFamily="34" charset="0"/>
              </a:defRPr>
            </a:lvl9pPr>
          </a:lstStyle>
          <a:p>
            <a:endParaRPr lang="en-SG" altLang="en-US"/>
          </a:p>
        </p:txBody>
      </p:sp>
      <p:sp>
        <p:nvSpPr>
          <p:cNvPr id="78854" name="Rectangle 6">
            <a:extLst>
              <a:ext uri="{FF2B5EF4-FFF2-40B4-BE49-F238E27FC236}">
                <a16:creationId xmlns:a16="http://schemas.microsoft.com/office/drawing/2014/main" id="{CC1B7D4E-A943-284E-A1FC-921BC7C80E22}"/>
              </a:ext>
            </a:extLst>
          </p:cNvPr>
          <p:cNvSpPr>
            <a:spLocks noGrp="1" noRot="1" noChangeAspect="1" noChangeArrowheads="1" noTextEdit="1"/>
          </p:cNvSpPr>
          <p:nvPr>
            <p:ph type="sldImg"/>
          </p:nvPr>
        </p:nvSpPr>
        <p:spPr>
          <a:xfrm>
            <a:off x="393700" y="692150"/>
            <a:ext cx="6070600" cy="3416300"/>
          </a:xfrm>
          <a:ln cap="flat"/>
        </p:spPr>
      </p:sp>
      <p:sp>
        <p:nvSpPr>
          <p:cNvPr id="78855" name="Rectangle 7">
            <a:extLst>
              <a:ext uri="{FF2B5EF4-FFF2-40B4-BE49-F238E27FC236}">
                <a16:creationId xmlns:a16="http://schemas.microsoft.com/office/drawing/2014/main" id="{9B8617EB-1978-A54F-B67A-46B1D218F55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693098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8BF746BD-1932-3740-939A-CB958D106CCE}"/>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900" b="1">
                <a:solidFill>
                  <a:srgbClr val="8D7DFF"/>
                </a:solidFill>
                <a:latin typeface="Verdana" panose="020B0604030504040204" pitchFamily="34" charset="0"/>
              </a:defRPr>
            </a:lvl1pPr>
            <a:lvl2pPr marL="742950" indent="-285750">
              <a:defRPr sz="2900" b="1">
                <a:solidFill>
                  <a:srgbClr val="8D7DFF"/>
                </a:solidFill>
                <a:latin typeface="Verdana" panose="020B0604030504040204" pitchFamily="34" charset="0"/>
              </a:defRPr>
            </a:lvl2pPr>
            <a:lvl3pPr marL="1143000" indent="-228600">
              <a:defRPr sz="2900" b="1">
                <a:solidFill>
                  <a:srgbClr val="8D7DFF"/>
                </a:solidFill>
                <a:latin typeface="Verdana" panose="020B0604030504040204" pitchFamily="34" charset="0"/>
              </a:defRPr>
            </a:lvl3pPr>
            <a:lvl4pPr marL="1600200" indent="-228600">
              <a:defRPr sz="2900" b="1">
                <a:solidFill>
                  <a:srgbClr val="8D7DFF"/>
                </a:solidFill>
                <a:latin typeface="Verdana" panose="020B0604030504040204" pitchFamily="34" charset="0"/>
              </a:defRPr>
            </a:lvl4pPr>
            <a:lvl5pPr marL="2057400" indent="-228600">
              <a:defRPr sz="2900" b="1">
                <a:solidFill>
                  <a:srgbClr val="8D7DFF"/>
                </a:solidFill>
                <a:latin typeface="Verdana" panose="020B0604030504040204" pitchFamily="34" charset="0"/>
              </a:defRPr>
            </a:lvl5pPr>
            <a:lvl6pPr marL="2514600" indent="-228600" eaLnBrk="0" fontAlgn="base" hangingPunct="0">
              <a:spcBef>
                <a:spcPct val="0"/>
              </a:spcBef>
              <a:spcAft>
                <a:spcPct val="0"/>
              </a:spcAft>
              <a:defRPr sz="2900" b="1">
                <a:solidFill>
                  <a:srgbClr val="8D7DFF"/>
                </a:solidFill>
                <a:latin typeface="Verdana" panose="020B0604030504040204" pitchFamily="34" charset="0"/>
              </a:defRPr>
            </a:lvl6pPr>
            <a:lvl7pPr marL="2971800" indent="-228600" eaLnBrk="0" fontAlgn="base" hangingPunct="0">
              <a:spcBef>
                <a:spcPct val="0"/>
              </a:spcBef>
              <a:spcAft>
                <a:spcPct val="0"/>
              </a:spcAft>
              <a:defRPr sz="2900" b="1">
                <a:solidFill>
                  <a:srgbClr val="8D7DFF"/>
                </a:solidFill>
                <a:latin typeface="Verdana" panose="020B0604030504040204" pitchFamily="34" charset="0"/>
              </a:defRPr>
            </a:lvl7pPr>
            <a:lvl8pPr marL="3429000" indent="-228600" eaLnBrk="0" fontAlgn="base" hangingPunct="0">
              <a:spcBef>
                <a:spcPct val="0"/>
              </a:spcBef>
              <a:spcAft>
                <a:spcPct val="0"/>
              </a:spcAft>
              <a:defRPr sz="2900" b="1">
                <a:solidFill>
                  <a:srgbClr val="8D7DFF"/>
                </a:solidFill>
                <a:latin typeface="Verdana" panose="020B0604030504040204" pitchFamily="34" charset="0"/>
              </a:defRPr>
            </a:lvl8pPr>
            <a:lvl9pPr marL="3886200" indent="-228600" eaLnBrk="0" fontAlgn="base" hangingPunct="0">
              <a:spcBef>
                <a:spcPct val="0"/>
              </a:spcBef>
              <a:spcAft>
                <a:spcPct val="0"/>
              </a:spcAft>
              <a:defRPr sz="2900" b="1">
                <a:solidFill>
                  <a:srgbClr val="8D7DFF"/>
                </a:solidFill>
                <a:latin typeface="Verdana" panose="020B0604030504040204" pitchFamily="34" charset="0"/>
              </a:defRPr>
            </a:lvl9pPr>
          </a:lstStyle>
          <a:p>
            <a:endParaRPr lang="en-SG" altLang="en-US"/>
          </a:p>
        </p:txBody>
      </p:sp>
      <p:sp>
        <p:nvSpPr>
          <p:cNvPr id="78851" name="Rectangle 3">
            <a:extLst>
              <a:ext uri="{FF2B5EF4-FFF2-40B4-BE49-F238E27FC236}">
                <a16:creationId xmlns:a16="http://schemas.microsoft.com/office/drawing/2014/main" id="{40307D61-4DB6-5748-9934-B9AB3BA3D183}"/>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defRPr sz="2900" b="1">
                <a:solidFill>
                  <a:srgbClr val="8D7DFF"/>
                </a:solidFill>
                <a:latin typeface="Verdana" panose="020B0604030504040204" pitchFamily="34" charset="0"/>
              </a:defRPr>
            </a:lvl1pPr>
            <a:lvl2pPr marL="742950" indent="-285750">
              <a:defRPr sz="2900" b="1">
                <a:solidFill>
                  <a:srgbClr val="8D7DFF"/>
                </a:solidFill>
                <a:latin typeface="Verdana" panose="020B0604030504040204" pitchFamily="34" charset="0"/>
              </a:defRPr>
            </a:lvl2pPr>
            <a:lvl3pPr marL="1143000" indent="-228600">
              <a:defRPr sz="2900" b="1">
                <a:solidFill>
                  <a:srgbClr val="8D7DFF"/>
                </a:solidFill>
                <a:latin typeface="Verdana" panose="020B0604030504040204" pitchFamily="34" charset="0"/>
              </a:defRPr>
            </a:lvl3pPr>
            <a:lvl4pPr marL="1600200" indent="-228600">
              <a:defRPr sz="2900" b="1">
                <a:solidFill>
                  <a:srgbClr val="8D7DFF"/>
                </a:solidFill>
                <a:latin typeface="Verdana" panose="020B0604030504040204" pitchFamily="34" charset="0"/>
              </a:defRPr>
            </a:lvl4pPr>
            <a:lvl5pPr marL="2057400" indent="-228600">
              <a:defRPr sz="2900" b="1">
                <a:solidFill>
                  <a:srgbClr val="8D7DFF"/>
                </a:solidFill>
                <a:latin typeface="Verdana" panose="020B0604030504040204" pitchFamily="34" charset="0"/>
              </a:defRPr>
            </a:lvl5pPr>
            <a:lvl6pPr marL="2514600" indent="-228600" eaLnBrk="0" fontAlgn="base" hangingPunct="0">
              <a:spcBef>
                <a:spcPct val="0"/>
              </a:spcBef>
              <a:spcAft>
                <a:spcPct val="0"/>
              </a:spcAft>
              <a:defRPr sz="2900" b="1">
                <a:solidFill>
                  <a:srgbClr val="8D7DFF"/>
                </a:solidFill>
                <a:latin typeface="Verdana" panose="020B0604030504040204" pitchFamily="34" charset="0"/>
              </a:defRPr>
            </a:lvl6pPr>
            <a:lvl7pPr marL="2971800" indent="-228600" eaLnBrk="0" fontAlgn="base" hangingPunct="0">
              <a:spcBef>
                <a:spcPct val="0"/>
              </a:spcBef>
              <a:spcAft>
                <a:spcPct val="0"/>
              </a:spcAft>
              <a:defRPr sz="2900" b="1">
                <a:solidFill>
                  <a:srgbClr val="8D7DFF"/>
                </a:solidFill>
                <a:latin typeface="Verdana" panose="020B0604030504040204" pitchFamily="34" charset="0"/>
              </a:defRPr>
            </a:lvl7pPr>
            <a:lvl8pPr marL="3429000" indent="-228600" eaLnBrk="0" fontAlgn="base" hangingPunct="0">
              <a:spcBef>
                <a:spcPct val="0"/>
              </a:spcBef>
              <a:spcAft>
                <a:spcPct val="0"/>
              </a:spcAft>
              <a:defRPr sz="2900" b="1">
                <a:solidFill>
                  <a:srgbClr val="8D7DFF"/>
                </a:solidFill>
                <a:latin typeface="Verdana" panose="020B0604030504040204" pitchFamily="34" charset="0"/>
              </a:defRPr>
            </a:lvl8pPr>
            <a:lvl9pPr marL="3886200" indent="-228600" eaLnBrk="0" fontAlgn="base" hangingPunct="0">
              <a:spcBef>
                <a:spcPct val="0"/>
              </a:spcBef>
              <a:spcAft>
                <a:spcPct val="0"/>
              </a:spcAft>
              <a:defRPr sz="2900" b="1">
                <a:solidFill>
                  <a:srgbClr val="8D7DFF"/>
                </a:solidFill>
                <a:latin typeface="Verdana" panose="020B0604030504040204" pitchFamily="34" charset="0"/>
              </a:defRPr>
            </a:lvl9pPr>
          </a:lstStyle>
          <a:p>
            <a:pPr algn="r"/>
            <a:r>
              <a:rPr lang="en-US" altLang="en-US" sz="1200" b="0">
                <a:solidFill>
                  <a:schemeClr val="tx1"/>
                </a:solidFill>
                <a:latin typeface="Times New Roman" panose="02020603050405020304" pitchFamily="18" charset="0"/>
              </a:rPr>
              <a:t>4</a:t>
            </a:r>
          </a:p>
        </p:txBody>
      </p:sp>
      <p:sp>
        <p:nvSpPr>
          <p:cNvPr id="78852" name="Rectangle 4">
            <a:extLst>
              <a:ext uri="{FF2B5EF4-FFF2-40B4-BE49-F238E27FC236}">
                <a16:creationId xmlns:a16="http://schemas.microsoft.com/office/drawing/2014/main" id="{B3BDC92A-DA67-8443-9B20-0AFC1FB32803}"/>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900" b="1">
                <a:solidFill>
                  <a:srgbClr val="8D7DFF"/>
                </a:solidFill>
                <a:latin typeface="Verdana" panose="020B0604030504040204" pitchFamily="34" charset="0"/>
              </a:defRPr>
            </a:lvl1pPr>
            <a:lvl2pPr marL="742950" indent="-285750">
              <a:defRPr sz="2900" b="1">
                <a:solidFill>
                  <a:srgbClr val="8D7DFF"/>
                </a:solidFill>
                <a:latin typeface="Verdana" panose="020B0604030504040204" pitchFamily="34" charset="0"/>
              </a:defRPr>
            </a:lvl2pPr>
            <a:lvl3pPr marL="1143000" indent="-228600">
              <a:defRPr sz="2900" b="1">
                <a:solidFill>
                  <a:srgbClr val="8D7DFF"/>
                </a:solidFill>
                <a:latin typeface="Verdana" panose="020B0604030504040204" pitchFamily="34" charset="0"/>
              </a:defRPr>
            </a:lvl3pPr>
            <a:lvl4pPr marL="1600200" indent="-228600">
              <a:defRPr sz="2900" b="1">
                <a:solidFill>
                  <a:srgbClr val="8D7DFF"/>
                </a:solidFill>
                <a:latin typeface="Verdana" panose="020B0604030504040204" pitchFamily="34" charset="0"/>
              </a:defRPr>
            </a:lvl4pPr>
            <a:lvl5pPr marL="2057400" indent="-228600">
              <a:defRPr sz="2900" b="1">
                <a:solidFill>
                  <a:srgbClr val="8D7DFF"/>
                </a:solidFill>
                <a:latin typeface="Verdana" panose="020B0604030504040204" pitchFamily="34" charset="0"/>
              </a:defRPr>
            </a:lvl5pPr>
            <a:lvl6pPr marL="2514600" indent="-228600" eaLnBrk="0" fontAlgn="base" hangingPunct="0">
              <a:spcBef>
                <a:spcPct val="0"/>
              </a:spcBef>
              <a:spcAft>
                <a:spcPct val="0"/>
              </a:spcAft>
              <a:defRPr sz="2900" b="1">
                <a:solidFill>
                  <a:srgbClr val="8D7DFF"/>
                </a:solidFill>
                <a:latin typeface="Verdana" panose="020B0604030504040204" pitchFamily="34" charset="0"/>
              </a:defRPr>
            </a:lvl6pPr>
            <a:lvl7pPr marL="2971800" indent="-228600" eaLnBrk="0" fontAlgn="base" hangingPunct="0">
              <a:spcBef>
                <a:spcPct val="0"/>
              </a:spcBef>
              <a:spcAft>
                <a:spcPct val="0"/>
              </a:spcAft>
              <a:defRPr sz="2900" b="1">
                <a:solidFill>
                  <a:srgbClr val="8D7DFF"/>
                </a:solidFill>
                <a:latin typeface="Verdana" panose="020B0604030504040204" pitchFamily="34" charset="0"/>
              </a:defRPr>
            </a:lvl7pPr>
            <a:lvl8pPr marL="3429000" indent="-228600" eaLnBrk="0" fontAlgn="base" hangingPunct="0">
              <a:spcBef>
                <a:spcPct val="0"/>
              </a:spcBef>
              <a:spcAft>
                <a:spcPct val="0"/>
              </a:spcAft>
              <a:defRPr sz="2900" b="1">
                <a:solidFill>
                  <a:srgbClr val="8D7DFF"/>
                </a:solidFill>
                <a:latin typeface="Verdana" panose="020B0604030504040204" pitchFamily="34" charset="0"/>
              </a:defRPr>
            </a:lvl8pPr>
            <a:lvl9pPr marL="3886200" indent="-228600" eaLnBrk="0" fontAlgn="base" hangingPunct="0">
              <a:spcBef>
                <a:spcPct val="0"/>
              </a:spcBef>
              <a:spcAft>
                <a:spcPct val="0"/>
              </a:spcAft>
              <a:defRPr sz="2900" b="1">
                <a:solidFill>
                  <a:srgbClr val="8D7DFF"/>
                </a:solidFill>
                <a:latin typeface="Verdana" panose="020B0604030504040204" pitchFamily="34" charset="0"/>
              </a:defRPr>
            </a:lvl9pPr>
          </a:lstStyle>
          <a:p>
            <a:endParaRPr lang="en-SG" altLang="en-US"/>
          </a:p>
        </p:txBody>
      </p:sp>
      <p:sp>
        <p:nvSpPr>
          <p:cNvPr id="78853" name="Rectangle 5">
            <a:extLst>
              <a:ext uri="{FF2B5EF4-FFF2-40B4-BE49-F238E27FC236}">
                <a16:creationId xmlns:a16="http://schemas.microsoft.com/office/drawing/2014/main" id="{6E3B9259-4897-2A49-8C5E-4BD6CFA102C7}"/>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900" b="1">
                <a:solidFill>
                  <a:srgbClr val="8D7DFF"/>
                </a:solidFill>
                <a:latin typeface="Verdana" panose="020B0604030504040204" pitchFamily="34" charset="0"/>
              </a:defRPr>
            </a:lvl1pPr>
            <a:lvl2pPr marL="742950" indent="-285750">
              <a:defRPr sz="2900" b="1">
                <a:solidFill>
                  <a:srgbClr val="8D7DFF"/>
                </a:solidFill>
                <a:latin typeface="Verdana" panose="020B0604030504040204" pitchFamily="34" charset="0"/>
              </a:defRPr>
            </a:lvl2pPr>
            <a:lvl3pPr marL="1143000" indent="-228600">
              <a:defRPr sz="2900" b="1">
                <a:solidFill>
                  <a:srgbClr val="8D7DFF"/>
                </a:solidFill>
                <a:latin typeface="Verdana" panose="020B0604030504040204" pitchFamily="34" charset="0"/>
              </a:defRPr>
            </a:lvl3pPr>
            <a:lvl4pPr marL="1600200" indent="-228600">
              <a:defRPr sz="2900" b="1">
                <a:solidFill>
                  <a:srgbClr val="8D7DFF"/>
                </a:solidFill>
                <a:latin typeface="Verdana" panose="020B0604030504040204" pitchFamily="34" charset="0"/>
              </a:defRPr>
            </a:lvl4pPr>
            <a:lvl5pPr marL="2057400" indent="-228600">
              <a:defRPr sz="2900" b="1">
                <a:solidFill>
                  <a:srgbClr val="8D7DFF"/>
                </a:solidFill>
                <a:latin typeface="Verdana" panose="020B0604030504040204" pitchFamily="34" charset="0"/>
              </a:defRPr>
            </a:lvl5pPr>
            <a:lvl6pPr marL="2514600" indent="-228600" eaLnBrk="0" fontAlgn="base" hangingPunct="0">
              <a:spcBef>
                <a:spcPct val="0"/>
              </a:spcBef>
              <a:spcAft>
                <a:spcPct val="0"/>
              </a:spcAft>
              <a:defRPr sz="2900" b="1">
                <a:solidFill>
                  <a:srgbClr val="8D7DFF"/>
                </a:solidFill>
                <a:latin typeface="Verdana" panose="020B0604030504040204" pitchFamily="34" charset="0"/>
              </a:defRPr>
            </a:lvl6pPr>
            <a:lvl7pPr marL="2971800" indent="-228600" eaLnBrk="0" fontAlgn="base" hangingPunct="0">
              <a:spcBef>
                <a:spcPct val="0"/>
              </a:spcBef>
              <a:spcAft>
                <a:spcPct val="0"/>
              </a:spcAft>
              <a:defRPr sz="2900" b="1">
                <a:solidFill>
                  <a:srgbClr val="8D7DFF"/>
                </a:solidFill>
                <a:latin typeface="Verdana" panose="020B0604030504040204" pitchFamily="34" charset="0"/>
              </a:defRPr>
            </a:lvl7pPr>
            <a:lvl8pPr marL="3429000" indent="-228600" eaLnBrk="0" fontAlgn="base" hangingPunct="0">
              <a:spcBef>
                <a:spcPct val="0"/>
              </a:spcBef>
              <a:spcAft>
                <a:spcPct val="0"/>
              </a:spcAft>
              <a:defRPr sz="2900" b="1">
                <a:solidFill>
                  <a:srgbClr val="8D7DFF"/>
                </a:solidFill>
                <a:latin typeface="Verdana" panose="020B0604030504040204" pitchFamily="34" charset="0"/>
              </a:defRPr>
            </a:lvl8pPr>
            <a:lvl9pPr marL="3886200" indent="-228600" eaLnBrk="0" fontAlgn="base" hangingPunct="0">
              <a:spcBef>
                <a:spcPct val="0"/>
              </a:spcBef>
              <a:spcAft>
                <a:spcPct val="0"/>
              </a:spcAft>
              <a:defRPr sz="2900" b="1">
                <a:solidFill>
                  <a:srgbClr val="8D7DFF"/>
                </a:solidFill>
                <a:latin typeface="Verdana" panose="020B0604030504040204" pitchFamily="34" charset="0"/>
              </a:defRPr>
            </a:lvl9pPr>
          </a:lstStyle>
          <a:p>
            <a:endParaRPr lang="en-SG" altLang="en-US"/>
          </a:p>
        </p:txBody>
      </p:sp>
      <p:sp>
        <p:nvSpPr>
          <p:cNvPr id="78854" name="Rectangle 6">
            <a:extLst>
              <a:ext uri="{FF2B5EF4-FFF2-40B4-BE49-F238E27FC236}">
                <a16:creationId xmlns:a16="http://schemas.microsoft.com/office/drawing/2014/main" id="{CC1B7D4E-A943-284E-A1FC-921BC7C80E22}"/>
              </a:ext>
            </a:extLst>
          </p:cNvPr>
          <p:cNvSpPr>
            <a:spLocks noGrp="1" noRot="1" noChangeAspect="1" noChangeArrowheads="1" noTextEdit="1"/>
          </p:cNvSpPr>
          <p:nvPr>
            <p:ph type="sldImg"/>
          </p:nvPr>
        </p:nvSpPr>
        <p:spPr>
          <a:xfrm>
            <a:off x="393700" y="692150"/>
            <a:ext cx="6070600" cy="3416300"/>
          </a:xfrm>
          <a:ln cap="flat"/>
        </p:spPr>
      </p:sp>
      <p:sp>
        <p:nvSpPr>
          <p:cNvPr id="78855" name="Rectangle 7">
            <a:extLst>
              <a:ext uri="{FF2B5EF4-FFF2-40B4-BE49-F238E27FC236}">
                <a16:creationId xmlns:a16="http://schemas.microsoft.com/office/drawing/2014/main" id="{9B8617EB-1978-A54F-B67A-46B1D218F55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701564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8BF746BD-1932-3740-939A-CB958D106CCE}"/>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900" b="1">
                <a:solidFill>
                  <a:srgbClr val="8D7DFF"/>
                </a:solidFill>
                <a:latin typeface="Verdana" panose="020B0604030504040204" pitchFamily="34" charset="0"/>
              </a:defRPr>
            </a:lvl1pPr>
            <a:lvl2pPr marL="742950" indent="-285750">
              <a:defRPr sz="2900" b="1">
                <a:solidFill>
                  <a:srgbClr val="8D7DFF"/>
                </a:solidFill>
                <a:latin typeface="Verdana" panose="020B0604030504040204" pitchFamily="34" charset="0"/>
              </a:defRPr>
            </a:lvl2pPr>
            <a:lvl3pPr marL="1143000" indent="-228600">
              <a:defRPr sz="2900" b="1">
                <a:solidFill>
                  <a:srgbClr val="8D7DFF"/>
                </a:solidFill>
                <a:latin typeface="Verdana" panose="020B0604030504040204" pitchFamily="34" charset="0"/>
              </a:defRPr>
            </a:lvl3pPr>
            <a:lvl4pPr marL="1600200" indent="-228600">
              <a:defRPr sz="2900" b="1">
                <a:solidFill>
                  <a:srgbClr val="8D7DFF"/>
                </a:solidFill>
                <a:latin typeface="Verdana" panose="020B0604030504040204" pitchFamily="34" charset="0"/>
              </a:defRPr>
            </a:lvl4pPr>
            <a:lvl5pPr marL="2057400" indent="-228600">
              <a:defRPr sz="2900" b="1">
                <a:solidFill>
                  <a:srgbClr val="8D7DFF"/>
                </a:solidFill>
                <a:latin typeface="Verdana" panose="020B0604030504040204" pitchFamily="34" charset="0"/>
              </a:defRPr>
            </a:lvl5pPr>
            <a:lvl6pPr marL="2514600" indent="-228600" eaLnBrk="0" fontAlgn="base" hangingPunct="0">
              <a:spcBef>
                <a:spcPct val="0"/>
              </a:spcBef>
              <a:spcAft>
                <a:spcPct val="0"/>
              </a:spcAft>
              <a:defRPr sz="2900" b="1">
                <a:solidFill>
                  <a:srgbClr val="8D7DFF"/>
                </a:solidFill>
                <a:latin typeface="Verdana" panose="020B0604030504040204" pitchFamily="34" charset="0"/>
              </a:defRPr>
            </a:lvl6pPr>
            <a:lvl7pPr marL="2971800" indent="-228600" eaLnBrk="0" fontAlgn="base" hangingPunct="0">
              <a:spcBef>
                <a:spcPct val="0"/>
              </a:spcBef>
              <a:spcAft>
                <a:spcPct val="0"/>
              </a:spcAft>
              <a:defRPr sz="2900" b="1">
                <a:solidFill>
                  <a:srgbClr val="8D7DFF"/>
                </a:solidFill>
                <a:latin typeface="Verdana" panose="020B0604030504040204" pitchFamily="34" charset="0"/>
              </a:defRPr>
            </a:lvl7pPr>
            <a:lvl8pPr marL="3429000" indent="-228600" eaLnBrk="0" fontAlgn="base" hangingPunct="0">
              <a:spcBef>
                <a:spcPct val="0"/>
              </a:spcBef>
              <a:spcAft>
                <a:spcPct val="0"/>
              </a:spcAft>
              <a:defRPr sz="2900" b="1">
                <a:solidFill>
                  <a:srgbClr val="8D7DFF"/>
                </a:solidFill>
                <a:latin typeface="Verdana" panose="020B0604030504040204" pitchFamily="34" charset="0"/>
              </a:defRPr>
            </a:lvl8pPr>
            <a:lvl9pPr marL="3886200" indent="-228600" eaLnBrk="0" fontAlgn="base" hangingPunct="0">
              <a:spcBef>
                <a:spcPct val="0"/>
              </a:spcBef>
              <a:spcAft>
                <a:spcPct val="0"/>
              </a:spcAft>
              <a:defRPr sz="2900" b="1">
                <a:solidFill>
                  <a:srgbClr val="8D7DFF"/>
                </a:solidFill>
                <a:latin typeface="Verdana" panose="020B0604030504040204" pitchFamily="34" charset="0"/>
              </a:defRPr>
            </a:lvl9pPr>
          </a:lstStyle>
          <a:p>
            <a:endParaRPr lang="en-SG" altLang="en-US"/>
          </a:p>
        </p:txBody>
      </p:sp>
      <p:sp>
        <p:nvSpPr>
          <p:cNvPr id="78851" name="Rectangle 3">
            <a:extLst>
              <a:ext uri="{FF2B5EF4-FFF2-40B4-BE49-F238E27FC236}">
                <a16:creationId xmlns:a16="http://schemas.microsoft.com/office/drawing/2014/main" id="{40307D61-4DB6-5748-9934-B9AB3BA3D183}"/>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defRPr sz="2900" b="1">
                <a:solidFill>
                  <a:srgbClr val="8D7DFF"/>
                </a:solidFill>
                <a:latin typeface="Verdana" panose="020B0604030504040204" pitchFamily="34" charset="0"/>
              </a:defRPr>
            </a:lvl1pPr>
            <a:lvl2pPr marL="742950" indent="-285750">
              <a:defRPr sz="2900" b="1">
                <a:solidFill>
                  <a:srgbClr val="8D7DFF"/>
                </a:solidFill>
                <a:latin typeface="Verdana" panose="020B0604030504040204" pitchFamily="34" charset="0"/>
              </a:defRPr>
            </a:lvl2pPr>
            <a:lvl3pPr marL="1143000" indent="-228600">
              <a:defRPr sz="2900" b="1">
                <a:solidFill>
                  <a:srgbClr val="8D7DFF"/>
                </a:solidFill>
                <a:latin typeface="Verdana" panose="020B0604030504040204" pitchFamily="34" charset="0"/>
              </a:defRPr>
            </a:lvl3pPr>
            <a:lvl4pPr marL="1600200" indent="-228600">
              <a:defRPr sz="2900" b="1">
                <a:solidFill>
                  <a:srgbClr val="8D7DFF"/>
                </a:solidFill>
                <a:latin typeface="Verdana" panose="020B0604030504040204" pitchFamily="34" charset="0"/>
              </a:defRPr>
            </a:lvl4pPr>
            <a:lvl5pPr marL="2057400" indent="-228600">
              <a:defRPr sz="2900" b="1">
                <a:solidFill>
                  <a:srgbClr val="8D7DFF"/>
                </a:solidFill>
                <a:latin typeface="Verdana" panose="020B0604030504040204" pitchFamily="34" charset="0"/>
              </a:defRPr>
            </a:lvl5pPr>
            <a:lvl6pPr marL="2514600" indent="-228600" eaLnBrk="0" fontAlgn="base" hangingPunct="0">
              <a:spcBef>
                <a:spcPct val="0"/>
              </a:spcBef>
              <a:spcAft>
                <a:spcPct val="0"/>
              </a:spcAft>
              <a:defRPr sz="2900" b="1">
                <a:solidFill>
                  <a:srgbClr val="8D7DFF"/>
                </a:solidFill>
                <a:latin typeface="Verdana" panose="020B0604030504040204" pitchFamily="34" charset="0"/>
              </a:defRPr>
            </a:lvl6pPr>
            <a:lvl7pPr marL="2971800" indent="-228600" eaLnBrk="0" fontAlgn="base" hangingPunct="0">
              <a:spcBef>
                <a:spcPct val="0"/>
              </a:spcBef>
              <a:spcAft>
                <a:spcPct val="0"/>
              </a:spcAft>
              <a:defRPr sz="2900" b="1">
                <a:solidFill>
                  <a:srgbClr val="8D7DFF"/>
                </a:solidFill>
                <a:latin typeface="Verdana" panose="020B0604030504040204" pitchFamily="34" charset="0"/>
              </a:defRPr>
            </a:lvl7pPr>
            <a:lvl8pPr marL="3429000" indent="-228600" eaLnBrk="0" fontAlgn="base" hangingPunct="0">
              <a:spcBef>
                <a:spcPct val="0"/>
              </a:spcBef>
              <a:spcAft>
                <a:spcPct val="0"/>
              </a:spcAft>
              <a:defRPr sz="2900" b="1">
                <a:solidFill>
                  <a:srgbClr val="8D7DFF"/>
                </a:solidFill>
                <a:latin typeface="Verdana" panose="020B0604030504040204" pitchFamily="34" charset="0"/>
              </a:defRPr>
            </a:lvl8pPr>
            <a:lvl9pPr marL="3886200" indent="-228600" eaLnBrk="0" fontAlgn="base" hangingPunct="0">
              <a:spcBef>
                <a:spcPct val="0"/>
              </a:spcBef>
              <a:spcAft>
                <a:spcPct val="0"/>
              </a:spcAft>
              <a:defRPr sz="2900" b="1">
                <a:solidFill>
                  <a:srgbClr val="8D7DFF"/>
                </a:solidFill>
                <a:latin typeface="Verdana" panose="020B0604030504040204" pitchFamily="34" charset="0"/>
              </a:defRPr>
            </a:lvl9pPr>
          </a:lstStyle>
          <a:p>
            <a:pPr algn="r"/>
            <a:r>
              <a:rPr lang="en-US" altLang="en-US" sz="1200" b="0">
                <a:solidFill>
                  <a:schemeClr val="tx1"/>
                </a:solidFill>
                <a:latin typeface="Times New Roman" panose="02020603050405020304" pitchFamily="18" charset="0"/>
              </a:rPr>
              <a:t>4</a:t>
            </a:r>
          </a:p>
        </p:txBody>
      </p:sp>
      <p:sp>
        <p:nvSpPr>
          <p:cNvPr id="78852" name="Rectangle 4">
            <a:extLst>
              <a:ext uri="{FF2B5EF4-FFF2-40B4-BE49-F238E27FC236}">
                <a16:creationId xmlns:a16="http://schemas.microsoft.com/office/drawing/2014/main" id="{B3BDC92A-DA67-8443-9B20-0AFC1FB32803}"/>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900" b="1">
                <a:solidFill>
                  <a:srgbClr val="8D7DFF"/>
                </a:solidFill>
                <a:latin typeface="Verdana" panose="020B0604030504040204" pitchFamily="34" charset="0"/>
              </a:defRPr>
            </a:lvl1pPr>
            <a:lvl2pPr marL="742950" indent="-285750">
              <a:defRPr sz="2900" b="1">
                <a:solidFill>
                  <a:srgbClr val="8D7DFF"/>
                </a:solidFill>
                <a:latin typeface="Verdana" panose="020B0604030504040204" pitchFamily="34" charset="0"/>
              </a:defRPr>
            </a:lvl2pPr>
            <a:lvl3pPr marL="1143000" indent="-228600">
              <a:defRPr sz="2900" b="1">
                <a:solidFill>
                  <a:srgbClr val="8D7DFF"/>
                </a:solidFill>
                <a:latin typeface="Verdana" panose="020B0604030504040204" pitchFamily="34" charset="0"/>
              </a:defRPr>
            </a:lvl3pPr>
            <a:lvl4pPr marL="1600200" indent="-228600">
              <a:defRPr sz="2900" b="1">
                <a:solidFill>
                  <a:srgbClr val="8D7DFF"/>
                </a:solidFill>
                <a:latin typeface="Verdana" panose="020B0604030504040204" pitchFamily="34" charset="0"/>
              </a:defRPr>
            </a:lvl4pPr>
            <a:lvl5pPr marL="2057400" indent="-228600">
              <a:defRPr sz="2900" b="1">
                <a:solidFill>
                  <a:srgbClr val="8D7DFF"/>
                </a:solidFill>
                <a:latin typeface="Verdana" panose="020B0604030504040204" pitchFamily="34" charset="0"/>
              </a:defRPr>
            </a:lvl5pPr>
            <a:lvl6pPr marL="2514600" indent="-228600" eaLnBrk="0" fontAlgn="base" hangingPunct="0">
              <a:spcBef>
                <a:spcPct val="0"/>
              </a:spcBef>
              <a:spcAft>
                <a:spcPct val="0"/>
              </a:spcAft>
              <a:defRPr sz="2900" b="1">
                <a:solidFill>
                  <a:srgbClr val="8D7DFF"/>
                </a:solidFill>
                <a:latin typeface="Verdana" panose="020B0604030504040204" pitchFamily="34" charset="0"/>
              </a:defRPr>
            </a:lvl6pPr>
            <a:lvl7pPr marL="2971800" indent="-228600" eaLnBrk="0" fontAlgn="base" hangingPunct="0">
              <a:spcBef>
                <a:spcPct val="0"/>
              </a:spcBef>
              <a:spcAft>
                <a:spcPct val="0"/>
              </a:spcAft>
              <a:defRPr sz="2900" b="1">
                <a:solidFill>
                  <a:srgbClr val="8D7DFF"/>
                </a:solidFill>
                <a:latin typeface="Verdana" panose="020B0604030504040204" pitchFamily="34" charset="0"/>
              </a:defRPr>
            </a:lvl7pPr>
            <a:lvl8pPr marL="3429000" indent="-228600" eaLnBrk="0" fontAlgn="base" hangingPunct="0">
              <a:spcBef>
                <a:spcPct val="0"/>
              </a:spcBef>
              <a:spcAft>
                <a:spcPct val="0"/>
              </a:spcAft>
              <a:defRPr sz="2900" b="1">
                <a:solidFill>
                  <a:srgbClr val="8D7DFF"/>
                </a:solidFill>
                <a:latin typeface="Verdana" panose="020B0604030504040204" pitchFamily="34" charset="0"/>
              </a:defRPr>
            </a:lvl8pPr>
            <a:lvl9pPr marL="3886200" indent="-228600" eaLnBrk="0" fontAlgn="base" hangingPunct="0">
              <a:spcBef>
                <a:spcPct val="0"/>
              </a:spcBef>
              <a:spcAft>
                <a:spcPct val="0"/>
              </a:spcAft>
              <a:defRPr sz="2900" b="1">
                <a:solidFill>
                  <a:srgbClr val="8D7DFF"/>
                </a:solidFill>
                <a:latin typeface="Verdana" panose="020B0604030504040204" pitchFamily="34" charset="0"/>
              </a:defRPr>
            </a:lvl9pPr>
          </a:lstStyle>
          <a:p>
            <a:endParaRPr lang="en-SG" altLang="en-US"/>
          </a:p>
        </p:txBody>
      </p:sp>
      <p:sp>
        <p:nvSpPr>
          <p:cNvPr id="78853" name="Rectangle 5">
            <a:extLst>
              <a:ext uri="{FF2B5EF4-FFF2-40B4-BE49-F238E27FC236}">
                <a16:creationId xmlns:a16="http://schemas.microsoft.com/office/drawing/2014/main" id="{6E3B9259-4897-2A49-8C5E-4BD6CFA102C7}"/>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900" b="1">
                <a:solidFill>
                  <a:srgbClr val="8D7DFF"/>
                </a:solidFill>
                <a:latin typeface="Verdana" panose="020B0604030504040204" pitchFamily="34" charset="0"/>
              </a:defRPr>
            </a:lvl1pPr>
            <a:lvl2pPr marL="742950" indent="-285750">
              <a:defRPr sz="2900" b="1">
                <a:solidFill>
                  <a:srgbClr val="8D7DFF"/>
                </a:solidFill>
                <a:latin typeface="Verdana" panose="020B0604030504040204" pitchFamily="34" charset="0"/>
              </a:defRPr>
            </a:lvl2pPr>
            <a:lvl3pPr marL="1143000" indent="-228600">
              <a:defRPr sz="2900" b="1">
                <a:solidFill>
                  <a:srgbClr val="8D7DFF"/>
                </a:solidFill>
                <a:latin typeface="Verdana" panose="020B0604030504040204" pitchFamily="34" charset="0"/>
              </a:defRPr>
            </a:lvl3pPr>
            <a:lvl4pPr marL="1600200" indent="-228600">
              <a:defRPr sz="2900" b="1">
                <a:solidFill>
                  <a:srgbClr val="8D7DFF"/>
                </a:solidFill>
                <a:latin typeface="Verdana" panose="020B0604030504040204" pitchFamily="34" charset="0"/>
              </a:defRPr>
            </a:lvl4pPr>
            <a:lvl5pPr marL="2057400" indent="-228600">
              <a:defRPr sz="2900" b="1">
                <a:solidFill>
                  <a:srgbClr val="8D7DFF"/>
                </a:solidFill>
                <a:latin typeface="Verdana" panose="020B0604030504040204" pitchFamily="34" charset="0"/>
              </a:defRPr>
            </a:lvl5pPr>
            <a:lvl6pPr marL="2514600" indent="-228600" eaLnBrk="0" fontAlgn="base" hangingPunct="0">
              <a:spcBef>
                <a:spcPct val="0"/>
              </a:spcBef>
              <a:spcAft>
                <a:spcPct val="0"/>
              </a:spcAft>
              <a:defRPr sz="2900" b="1">
                <a:solidFill>
                  <a:srgbClr val="8D7DFF"/>
                </a:solidFill>
                <a:latin typeface="Verdana" panose="020B0604030504040204" pitchFamily="34" charset="0"/>
              </a:defRPr>
            </a:lvl6pPr>
            <a:lvl7pPr marL="2971800" indent="-228600" eaLnBrk="0" fontAlgn="base" hangingPunct="0">
              <a:spcBef>
                <a:spcPct val="0"/>
              </a:spcBef>
              <a:spcAft>
                <a:spcPct val="0"/>
              </a:spcAft>
              <a:defRPr sz="2900" b="1">
                <a:solidFill>
                  <a:srgbClr val="8D7DFF"/>
                </a:solidFill>
                <a:latin typeface="Verdana" panose="020B0604030504040204" pitchFamily="34" charset="0"/>
              </a:defRPr>
            </a:lvl7pPr>
            <a:lvl8pPr marL="3429000" indent="-228600" eaLnBrk="0" fontAlgn="base" hangingPunct="0">
              <a:spcBef>
                <a:spcPct val="0"/>
              </a:spcBef>
              <a:spcAft>
                <a:spcPct val="0"/>
              </a:spcAft>
              <a:defRPr sz="2900" b="1">
                <a:solidFill>
                  <a:srgbClr val="8D7DFF"/>
                </a:solidFill>
                <a:latin typeface="Verdana" panose="020B0604030504040204" pitchFamily="34" charset="0"/>
              </a:defRPr>
            </a:lvl8pPr>
            <a:lvl9pPr marL="3886200" indent="-228600" eaLnBrk="0" fontAlgn="base" hangingPunct="0">
              <a:spcBef>
                <a:spcPct val="0"/>
              </a:spcBef>
              <a:spcAft>
                <a:spcPct val="0"/>
              </a:spcAft>
              <a:defRPr sz="2900" b="1">
                <a:solidFill>
                  <a:srgbClr val="8D7DFF"/>
                </a:solidFill>
                <a:latin typeface="Verdana" panose="020B0604030504040204" pitchFamily="34" charset="0"/>
              </a:defRPr>
            </a:lvl9pPr>
          </a:lstStyle>
          <a:p>
            <a:endParaRPr lang="en-SG" altLang="en-US"/>
          </a:p>
        </p:txBody>
      </p:sp>
      <p:sp>
        <p:nvSpPr>
          <p:cNvPr id="78854" name="Rectangle 6">
            <a:extLst>
              <a:ext uri="{FF2B5EF4-FFF2-40B4-BE49-F238E27FC236}">
                <a16:creationId xmlns:a16="http://schemas.microsoft.com/office/drawing/2014/main" id="{CC1B7D4E-A943-284E-A1FC-921BC7C80E22}"/>
              </a:ext>
            </a:extLst>
          </p:cNvPr>
          <p:cNvSpPr>
            <a:spLocks noGrp="1" noRot="1" noChangeAspect="1" noChangeArrowheads="1" noTextEdit="1"/>
          </p:cNvSpPr>
          <p:nvPr>
            <p:ph type="sldImg"/>
          </p:nvPr>
        </p:nvSpPr>
        <p:spPr>
          <a:xfrm>
            <a:off x="393700" y="692150"/>
            <a:ext cx="6070600" cy="3416300"/>
          </a:xfrm>
          <a:ln cap="flat"/>
        </p:spPr>
      </p:sp>
      <p:sp>
        <p:nvSpPr>
          <p:cNvPr id="78855" name="Rectangle 7">
            <a:extLst>
              <a:ext uri="{FF2B5EF4-FFF2-40B4-BE49-F238E27FC236}">
                <a16:creationId xmlns:a16="http://schemas.microsoft.com/office/drawing/2014/main" id="{9B8617EB-1978-A54F-B67A-46B1D218F55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559319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8BF746BD-1932-3740-939A-CB958D106CCE}"/>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900" b="1">
                <a:solidFill>
                  <a:srgbClr val="8D7DFF"/>
                </a:solidFill>
                <a:latin typeface="Verdana" panose="020B0604030504040204" pitchFamily="34" charset="0"/>
              </a:defRPr>
            </a:lvl1pPr>
            <a:lvl2pPr marL="742950" indent="-285750">
              <a:defRPr sz="2900" b="1">
                <a:solidFill>
                  <a:srgbClr val="8D7DFF"/>
                </a:solidFill>
                <a:latin typeface="Verdana" panose="020B0604030504040204" pitchFamily="34" charset="0"/>
              </a:defRPr>
            </a:lvl2pPr>
            <a:lvl3pPr marL="1143000" indent="-228600">
              <a:defRPr sz="2900" b="1">
                <a:solidFill>
                  <a:srgbClr val="8D7DFF"/>
                </a:solidFill>
                <a:latin typeface="Verdana" panose="020B0604030504040204" pitchFamily="34" charset="0"/>
              </a:defRPr>
            </a:lvl3pPr>
            <a:lvl4pPr marL="1600200" indent="-228600">
              <a:defRPr sz="2900" b="1">
                <a:solidFill>
                  <a:srgbClr val="8D7DFF"/>
                </a:solidFill>
                <a:latin typeface="Verdana" panose="020B0604030504040204" pitchFamily="34" charset="0"/>
              </a:defRPr>
            </a:lvl4pPr>
            <a:lvl5pPr marL="2057400" indent="-228600">
              <a:defRPr sz="2900" b="1">
                <a:solidFill>
                  <a:srgbClr val="8D7DFF"/>
                </a:solidFill>
                <a:latin typeface="Verdana" panose="020B0604030504040204" pitchFamily="34" charset="0"/>
              </a:defRPr>
            </a:lvl5pPr>
            <a:lvl6pPr marL="2514600" indent="-228600" eaLnBrk="0" fontAlgn="base" hangingPunct="0">
              <a:spcBef>
                <a:spcPct val="0"/>
              </a:spcBef>
              <a:spcAft>
                <a:spcPct val="0"/>
              </a:spcAft>
              <a:defRPr sz="2900" b="1">
                <a:solidFill>
                  <a:srgbClr val="8D7DFF"/>
                </a:solidFill>
                <a:latin typeface="Verdana" panose="020B0604030504040204" pitchFamily="34" charset="0"/>
              </a:defRPr>
            </a:lvl6pPr>
            <a:lvl7pPr marL="2971800" indent="-228600" eaLnBrk="0" fontAlgn="base" hangingPunct="0">
              <a:spcBef>
                <a:spcPct val="0"/>
              </a:spcBef>
              <a:spcAft>
                <a:spcPct val="0"/>
              </a:spcAft>
              <a:defRPr sz="2900" b="1">
                <a:solidFill>
                  <a:srgbClr val="8D7DFF"/>
                </a:solidFill>
                <a:latin typeface="Verdana" panose="020B0604030504040204" pitchFamily="34" charset="0"/>
              </a:defRPr>
            </a:lvl7pPr>
            <a:lvl8pPr marL="3429000" indent="-228600" eaLnBrk="0" fontAlgn="base" hangingPunct="0">
              <a:spcBef>
                <a:spcPct val="0"/>
              </a:spcBef>
              <a:spcAft>
                <a:spcPct val="0"/>
              </a:spcAft>
              <a:defRPr sz="2900" b="1">
                <a:solidFill>
                  <a:srgbClr val="8D7DFF"/>
                </a:solidFill>
                <a:latin typeface="Verdana" panose="020B0604030504040204" pitchFamily="34" charset="0"/>
              </a:defRPr>
            </a:lvl8pPr>
            <a:lvl9pPr marL="3886200" indent="-228600" eaLnBrk="0" fontAlgn="base" hangingPunct="0">
              <a:spcBef>
                <a:spcPct val="0"/>
              </a:spcBef>
              <a:spcAft>
                <a:spcPct val="0"/>
              </a:spcAft>
              <a:defRPr sz="2900" b="1">
                <a:solidFill>
                  <a:srgbClr val="8D7DFF"/>
                </a:solidFill>
                <a:latin typeface="Verdana" panose="020B0604030504040204" pitchFamily="34" charset="0"/>
              </a:defRPr>
            </a:lvl9pPr>
          </a:lstStyle>
          <a:p>
            <a:endParaRPr lang="en-SG" altLang="en-US"/>
          </a:p>
        </p:txBody>
      </p:sp>
      <p:sp>
        <p:nvSpPr>
          <p:cNvPr id="78851" name="Rectangle 3">
            <a:extLst>
              <a:ext uri="{FF2B5EF4-FFF2-40B4-BE49-F238E27FC236}">
                <a16:creationId xmlns:a16="http://schemas.microsoft.com/office/drawing/2014/main" id="{40307D61-4DB6-5748-9934-B9AB3BA3D183}"/>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defRPr sz="2900" b="1">
                <a:solidFill>
                  <a:srgbClr val="8D7DFF"/>
                </a:solidFill>
                <a:latin typeface="Verdana" panose="020B0604030504040204" pitchFamily="34" charset="0"/>
              </a:defRPr>
            </a:lvl1pPr>
            <a:lvl2pPr marL="742950" indent="-285750">
              <a:defRPr sz="2900" b="1">
                <a:solidFill>
                  <a:srgbClr val="8D7DFF"/>
                </a:solidFill>
                <a:latin typeface="Verdana" panose="020B0604030504040204" pitchFamily="34" charset="0"/>
              </a:defRPr>
            </a:lvl2pPr>
            <a:lvl3pPr marL="1143000" indent="-228600">
              <a:defRPr sz="2900" b="1">
                <a:solidFill>
                  <a:srgbClr val="8D7DFF"/>
                </a:solidFill>
                <a:latin typeface="Verdana" panose="020B0604030504040204" pitchFamily="34" charset="0"/>
              </a:defRPr>
            </a:lvl3pPr>
            <a:lvl4pPr marL="1600200" indent="-228600">
              <a:defRPr sz="2900" b="1">
                <a:solidFill>
                  <a:srgbClr val="8D7DFF"/>
                </a:solidFill>
                <a:latin typeface="Verdana" panose="020B0604030504040204" pitchFamily="34" charset="0"/>
              </a:defRPr>
            </a:lvl4pPr>
            <a:lvl5pPr marL="2057400" indent="-228600">
              <a:defRPr sz="2900" b="1">
                <a:solidFill>
                  <a:srgbClr val="8D7DFF"/>
                </a:solidFill>
                <a:latin typeface="Verdana" panose="020B0604030504040204" pitchFamily="34" charset="0"/>
              </a:defRPr>
            </a:lvl5pPr>
            <a:lvl6pPr marL="2514600" indent="-228600" eaLnBrk="0" fontAlgn="base" hangingPunct="0">
              <a:spcBef>
                <a:spcPct val="0"/>
              </a:spcBef>
              <a:spcAft>
                <a:spcPct val="0"/>
              </a:spcAft>
              <a:defRPr sz="2900" b="1">
                <a:solidFill>
                  <a:srgbClr val="8D7DFF"/>
                </a:solidFill>
                <a:latin typeface="Verdana" panose="020B0604030504040204" pitchFamily="34" charset="0"/>
              </a:defRPr>
            </a:lvl6pPr>
            <a:lvl7pPr marL="2971800" indent="-228600" eaLnBrk="0" fontAlgn="base" hangingPunct="0">
              <a:spcBef>
                <a:spcPct val="0"/>
              </a:spcBef>
              <a:spcAft>
                <a:spcPct val="0"/>
              </a:spcAft>
              <a:defRPr sz="2900" b="1">
                <a:solidFill>
                  <a:srgbClr val="8D7DFF"/>
                </a:solidFill>
                <a:latin typeface="Verdana" panose="020B0604030504040204" pitchFamily="34" charset="0"/>
              </a:defRPr>
            </a:lvl7pPr>
            <a:lvl8pPr marL="3429000" indent="-228600" eaLnBrk="0" fontAlgn="base" hangingPunct="0">
              <a:spcBef>
                <a:spcPct val="0"/>
              </a:spcBef>
              <a:spcAft>
                <a:spcPct val="0"/>
              </a:spcAft>
              <a:defRPr sz="2900" b="1">
                <a:solidFill>
                  <a:srgbClr val="8D7DFF"/>
                </a:solidFill>
                <a:latin typeface="Verdana" panose="020B0604030504040204" pitchFamily="34" charset="0"/>
              </a:defRPr>
            </a:lvl8pPr>
            <a:lvl9pPr marL="3886200" indent="-228600" eaLnBrk="0" fontAlgn="base" hangingPunct="0">
              <a:spcBef>
                <a:spcPct val="0"/>
              </a:spcBef>
              <a:spcAft>
                <a:spcPct val="0"/>
              </a:spcAft>
              <a:defRPr sz="2900" b="1">
                <a:solidFill>
                  <a:srgbClr val="8D7DFF"/>
                </a:solidFill>
                <a:latin typeface="Verdana" panose="020B0604030504040204" pitchFamily="34" charset="0"/>
              </a:defRPr>
            </a:lvl9pPr>
          </a:lstStyle>
          <a:p>
            <a:pPr algn="r"/>
            <a:r>
              <a:rPr lang="en-US" altLang="en-US" sz="1200" b="0">
                <a:solidFill>
                  <a:schemeClr val="tx1"/>
                </a:solidFill>
                <a:latin typeface="Times New Roman" panose="02020603050405020304" pitchFamily="18" charset="0"/>
              </a:rPr>
              <a:t>4</a:t>
            </a:r>
          </a:p>
        </p:txBody>
      </p:sp>
      <p:sp>
        <p:nvSpPr>
          <p:cNvPr id="78852" name="Rectangle 4">
            <a:extLst>
              <a:ext uri="{FF2B5EF4-FFF2-40B4-BE49-F238E27FC236}">
                <a16:creationId xmlns:a16="http://schemas.microsoft.com/office/drawing/2014/main" id="{B3BDC92A-DA67-8443-9B20-0AFC1FB32803}"/>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900" b="1">
                <a:solidFill>
                  <a:srgbClr val="8D7DFF"/>
                </a:solidFill>
                <a:latin typeface="Verdana" panose="020B0604030504040204" pitchFamily="34" charset="0"/>
              </a:defRPr>
            </a:lvl1pPr>
            <a:lvl2pPr marL="742950" indent="-285750">
              <a:defRPr sz="2900" b="1">
                <a:solidFill>
                  <a:srgbClr val="8D7DFF"/>
                </a:solidFill>
                <a:latin typeface="Verdana" panose="020B0604030504040204" pitchFamily="34" charset="0"/>
              </a:defRPr>
            </a:lvl2pPr>
            <a:lvl3pPr marL="1143000" indent="-228600">
              <a:defRPr sz="2900" b="1">
                <a:solidFill>
                  <a:srgbClr val="8D7DFF"/>
                </a:solidFill>
                <a:latin typeface="Verdana" panose="020B0604030504040204" pitchFamily="34" charset="0"/>
              </a:defRPr>
            </a:lvl3pPr>
            <a:lvl4pPr marL="1600200" indent="-228600">
              <a:defRPr sz="2900" b="1">
                <a:solidFill>
                  <a:srgbClr val="8D7DFF"/>
                </a:solidFill>
                <a:latin typeface="Verdana" panose="020B0604030504040204" pitchFamily="34" charset="0"/>
              </a:defRPr>
            </a:lvl4pPr>
            <a:lvl5pPr marL="2057400" indent="-228600">
              <a:defRPr sz="2900" b="1">
                <a:solidFill>
                  <a:srgbClr val="8D7DFF"/>
                </a:solidFill>
                <a:latin typeface="Verdana" panose="020B0604030504040204" pitchFamily="34" charset="0"/>
              </a:defRPr>
            </a:lvl5pPr>
            <a:lvl6pPr marL="2514600" indent="-228600" eaLnBrk="0" fontAlgn="base" hangingPunct="0">
              <a:spcBef>
                <a:spcPct val="0"/>
              </a:spcBef>
              <a:spcAft>
                <a:spcPct val="0"/>
              </a:spcAft>
              <a:defRPr sz="2900" b="1">
                <a:solidFill>
                  <a:srgbClr val="8D7DFF"/>
                </a:solidFill>
                <a:latin typeface="Verdana" panose="020B0604030504040204" pitchFamily="34" charset="0"/>
              </a:defRPr>
            </a:lvl6pPr>
            <a:lvl7pPr marL="2971800" indent="-228600" eaLnBrk="0" fontAlgn="base" hangingPunct="0">
              <a:spcBef>
                <a:spcPct val="0"/>
              </a:spcBef>
              <a:spcAft>
                <a:spcPct val="0"/>
              </a:spcAft>
              <a:defRPr sz="2900" b="1">
                <a:solidFill>
                  <a:srgbClr val="8D7DFF"/>
                </a:solidFill>
                <a:latin typeface="Verdana" panose="020B0604030504040204" pitchFamily="34" charset="0"/>
              </a:defRPr>
            </a:lvl7pPr>
            <a:lvl8pPr marL="3429000" indent="-228600" eaLnBrk="0" fontAlgn="base" hangingPunct="0">
              <a:spcBef>
                <a:spcPct val="0"/>
              </a:spcBef>
              <a:spcAft>
                <a:spcPct val="0"/>
              </a:spcAft>
              <a:defRPr sz="2900" b="1">
                <a:solidFill>
                  <a:srgbClr val="8D7DFF"/>
                </a:solidFill>
                <a:latin typeface="Verdana" panose="020B0604030504040204" pitchFamily="34" charset="0"/>
              </a:defRPr>
            </a:lvl8pPr>
            <a:lvl9pPr marL="3886200" indent="-228600" eaLnBrk="0" fontAlgn="base" hangingPunct="0">
              <a:spcBef>
                <a:spcPct val="0"/>
              </a:spcBef>
              <a:spcAft>
                <a:spcPct val="0"/>
              </a:spcAft>
              <a:defRPr sz="2900" b="1">
                <a:solidFill>
                  <a:srgbClr val="8D7DFF"/>
                </a:solidFill>
                <a:latin typeface="Verdana" panose="020B0604030504040204" pitchFamily="34" charset="0"/>
              </a:defRPr>
            </a:lvl9pPr>
          </a:lstStyle>
          <a:p>
            <a:endParaRPr lang="en-SG" altLang="en-US"/>
          </a:p>
        </p:txBody>
      </p:sp>
      <p:sp>
        <p:nvSpPr>
          <p:cNvPr id="78853" name="Rectangle 5">
            <a:extLst>
              <a:ext uri="{FF2B5EF4-FFF2-40B4-BE49-F238E27FC236}">
                <a16:creationId xmlns:a16="http://schemas.microsoft.com/office/drawing/2014/main" id="{6E3B9259-4897-2A49-8C5E-4BD6CFA102C7}"/>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900" b="1">
                <a:solidFill>
                  <a:srgbClr val="8D7DFF"/>
                </a:solidFill>
                <a:latin typeface="Verdana" panose="020B0604030504040204" pitchFamily="34" charset="0"/>
              </a:defRPr>
            </a:lvl1pPr>
            <a:lvl2pPr marL="742950" indent="-285750">
              <a:defRPr sz="2900" b="1">
                <a:solidFill>
                  <a:srgbClr val="8D7DFF"/>
                </a:solidFill>
                <a:latin typeface="Verdana" panose="020B0604030504040204" pitchFamily="34" charset="0"/>
              </a:defRPr>
            </a:lvl2pPr>
            <a:lvl3pPr marL="1143000" indent="-228600">
              <a:defRPr sz="2900" b="1">
                <a:solidFill>
                  <a:srgbClr val="8D7DFF"/>
                </a:solidFill>
                <a:latin typeface="Verdana" panose="020B0604030504040204" pitchFamily="34" charset="0"/>
              </a:defRPr>
            </a:lvl3pPr>
            <a:lvl4pPr marL="1600200" indent="-228600">
              <a:defRPr sz="2900" b="1">
                <a:solidFill>
                  <a:srgbClr val="8D7DFF"/>
                </a:solidFill>
                <a:latin typeface="Verdana" panose="020B0604030504040204" pitchFamily="34" charset="0"/>
              </a:defRPr>
            </a:lvl4pPr>
            <a:lvl5pPr marL="2057400" indent="-228600">
              <a:defRPr sz="2900" b="1">
                <a:solidFill>
                  <a:srgbClr val="8D7DFF"/>
                </a:solidFill>
                <a:latin typeface="Verdana" panose="020B0604030504040204" pitchFamily="34" charset="0"/>
              </a:defRPr>
            </a:lvl5pPr>
            <a:lvl6pPr marL="2514600" indent="-228600" eaLnBrk="0" fontAlgn="base" hangingPunct="0">
              <a:spcBef>
                <a:spcPct val="0"/>
              </a:spcBef>
              <a:spcAft>
                <a:spcPct val="0"/>
              </a:spcAft>
              <a:defRPr sz="2900" b="1">
                <a:solidFill>
                  <a:srgbClr val="8D7DFF"/>
                </a:solidFill>
                <a:latin typeface="Verdana" panose="020B0604030504040204" pitchFamily="34" charset="0"/>
              </a:defRPr>
            </a:lvl6pPr>
            <a:lvl7pPr marL="2971800" indent="-228600" eaLnBrk="0" fontAlgn="base" hangingPunct="0">
              <a:spcBef>
                <a:spcPct val="0"/>
              </a:spcBef>
              <a:spcAft>
                <a:spcPct val="0"/>
              </a:spcAft>
              <a:defRPr sz="2900" b="1">
                <a:solidFill>
                  <a:srgbClr val="8D7DFF"/>
                </a:solidFill>
                <a:latin typeface="Verdana" panose="020B0604030504040204" pitchFamily="34" charset="0"/>
              </a:defRPr>
            </a:lvl7pPr>
            <a:lvl8pPr marL="3429000" indent="-228600" eaLnBrk="0" fontAlgn="base" hangingPunct="0">
              <a:spcBef>
                <a:spcPct val="0"/>
              </a:spcBef>
              <a:spcAft>
                <a:spcPct val="0"/>
              </a:spcAft>
              <a:defRPr sz="2900" b="1">
                <a:solidFill>
                  <a:srgbClr val="8D7DFF"/>
                </a:solidFill>
                <a:latin typeface="Verdana" panose="020B0604030504040204" pitchFamily="34" charset="0"/>
              </a:defRPr>
            </a:lvl8pPr>
            <a:lvl9pPr marL="3886200" indent="-228600" eaLnBrk="0" fontAlgn="base" hangingPunct="0">
              <a:spcBef>
                <a:spcPct val="0"/>
              </a:spcBef>
              <a:spcAft>
                <a:spcPct val="0"/>
              </a:spcAft>
              <a:defRPr sz="2900" b="1">
                <a:solidFill>
                  <a:srgbClr val="8D7DFF"/>
                </a:solidFill>
                <a:latin typeface="Verdana" panose="020B0604030504040204" pitchFamily="34" charset="0"/>
              </a:defRPr>
            </a:lvl9pPr>
          </a:lstStyle>
          <a:p>
            <a:endParaRPr lang="en-SG" altLang="en-US"/>
          </a:p>
        </p:txBody>
      </p:sp>
      <p:sp>
        <p:nvSpPr>
          <p:cNvPr id="78854" name="Rectangle 6">
            <a:extLst>
              <a:ext uri="{FF2B5EF4-FFF2-40B4-BE49-F238E27FC236}">
                <a16:creationId xmlns:a16="http://schemas.microsoft.com/office/drawing/2014/main" id="{CC1B7D4E-A943-284E-A1FC-921BC7C80E22}"/>
              </a:ext>
            </a:extLst>
          </p:cNvPr>
          <p:cNvSpPr>
            <a:spLocks noGrp="1" noRot="1" noChangeAspect="1" noChangeArrowheads="1" noTextEdit="1"/>
          </p:cNvSpPr>
          <p:nvPr>
            <p:ph type="sldImg"/>
          </p:nvPr>
        </p:nvSpPr>
        <p:spPr>
          <a:xfrm>
            <a:off x="393700" y="692150"/>
            <a:ext cx="6070600" cy="3416300"/>
          </a:xfrm>
          <a:ln cap="flat"/>
        </p:spPr>
      </p:sp>
      <p:sp>
        <p:nvSpPr>
          <p:cNvPr id="78855" name="Rectangle 7">
            <a:extLst>
              <a:ext uri="{FF2B5EF4-FFF2-40B4-BE49-F238E27FC236}">
                <a16:creationId xmlns:a16="http://schemas.microsoft.com/office/drawing/2014/main" id="{9B8617EB-1978-A54F-B67A-46B1D218F55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3174732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8BF746BD-1932-3740-939A-CB958D106CCE}"/>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900" b="1">
                <a:solidFill>
                  <a:srgbClr val="8D7DFF"/>
                </a:solidFill>
                <a:latin typeface="Verdana" panose="020B0604030504040204" pitchFamily="34" charset="0"/>
              </a:defRPr>
            </a:lvl1pPr>
            <a:lvl2pPr marL="742950" indent="-285750">
              <a:defRPr sz="2900" b="1">
                <a:solidFill>
                  <a:srgbClr val="8D7DFF"/>
                </a:solidFill>
                <a:latin typeface="Verdana" panose="020B0604030504040204" pitchFamily="34" charset="0"/>
              </a:defRPr>
            </a:lvl2pPr>
            <a:lvl3pPr marL="1143000" indent="-228600">
              <a:defRPr sz="2900" b="1">
                <a:solidFill>
                  <a:srgbClr val="8D7DFF"/>
                </a:solidFill>
                <a:latin typeface="Verdana" panose="020B0604030504040204" pitchFamily="34" charset="0"/>
              </a:defRPr>
            </a:lvl3pPr>
            <a:lvl4pPr marL="1600200" indent="-228600">
              <a:defRPr sz="2900" b="1">
                <a:solidFill>
                  <a:srgbClr val="8D7DFF"/>
                </a:solidFill>
                <a:latin typeface="Verdana" panose="020B0604030504040204" pitchFamily="34" charset="0"/>
              </a:defRPr>
            </a:lvl4pPr>
            <a:lvl5pPr marL="2057400" indent="-228600">
              <a:defRPr sz="2900" b="1">
                <a:solidFill>
                  <a:srgbClr val="8D7DFF"/>
                </a:solidFill>
                <a:latin typeface="Verdana" panose="020B0604030504040204" pitchFamily="34" charset="0"/>
              </a:defRPr>
            </a:lvl5pPr>
            <a:lvl6pPr marL="2514600" indent="-228600" eaLnBrk="0" fontAlgn="base" hangingPunct="0">
              <a:spcBef>
                <a:spcPct val="0"/>
              </a:spcBef>
              <a:spcAft>
                <a:spcPct val="0"/>
              </a:spcAft>
              <a:defRPr sz="2900" b="1">
                <a:solidFill>
                  <a:srgbClr val="8D7DFF"/>
                </a:solidFill>
                <a:latin typeface="Verdana" panose="020B0604030504040204" pitchFamily="34" charset="0"/>
              </a:defRPr>
            </a:lvl6pPr>
            <a:lvl7pPr marL="2971800" indent="-228600" eaLnBrk="0" fontAlgn="base" hangingPunct="0">
              <a:spcBef>
                <a:spcPct val="0"/>
              </a:spcBef>
              <a:spcAft>
                <a:spcPct val="0"/>
              </a:spcAft>
              <a:defRPr sz="2900" b="1">
                <a:solidFill>
                  <a:srgbClr val="8D7DFF"/>
                </a:solidFill>
                <a:latin typeface="Verdana" panose="020B0604030504040204" pitchFamily="34" charset="0"/>
              </a:defRPr>
            </a:lvl7pPr>
            <a:lvl8pPr marL="3429000" indent="-228600" eaLnBrk="0" fontAlgn="base" hangingPunct="0">
              <a:spcBef>
                <a:spcPct val="0"/>
              </a:spcBef>
              <a:spcAft>
                <a:spcPct val="0"/>
              </a:spcAft>
              <a:defRPr sz="2900" b="1">
                <a:solidFill>
                  <a:srgbClr val="8D7DFF"/>
                </a:solidFill>
                <a:latin typeface="Verdana" panose="020B0604030504040204" pitchFamily="34" charset="0"/>
              </a:defRPr>
            </a:lvl8pPr>
            <a:lvl9pPr marL="3886200" indent="-228600" eaLnBrk="0" fontAlgn="base" hangingPunct="0">
              <a:spcBef>
                <a:spcPct val="0"/>
              </a:spcBef>
              <a:spcAft>
                <a:spcPct val="0"/>
              </a:spcAft>
              <a:defRPr sz="2900" b="1">
                <a:solidFill>
                  <a:srgbClr val="8D7DFF"/>
                </a:solidFill>
                <a:latin typeface="Verdana" panose="020B0604030504040204" pitchFamily="34" charset="0"/>
              </a:defRPr>
            </a:lvl9pPr>
          </a:lstStyle>
          <a:p>
            <a:endParaRPr lang="en-SG" altLang="en-US"/>
          </a:p>
        </p:txBody>
      </p:sp>
      <p:sp>
        <p:nvSpPr>
          <p:cNvPr id="78851" name="Rectangle 3">
            <a:extLst>
              <a:ext uri="{FF2B5EF4-FFF2-40B4-BE49-F238E27FC236}">
                <a16:creationId xmlns:a16="http://schemas.microsoft.com/office/drawing/2014/main" id="{40307D61-4DB6-5748-9934-B9AB3BA3D183}"/>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defRPr sz="2900" b="1">
                <a:solidFill>
                  <a:srgbClr val="8D7DFF"/>
                </a:solidFill>
                <a:latin typeface="Verdana" panose="020B0604030504040204" pitchFamily="34" charset="0"/>
              </a:defRPr>
            </a:lvl1pPr>
            <a:lvl2pPr marL="742950" indent="-285750">
              <a:defRPr sz="2900" b="1">
                <a:solidFill>
                  <a:srgbClr val="8D7DFF"/>
                </a:solidFill>
                <a:latin typeface="Verdana" panose="020B0604030504040204" pitchFamily="34" charset="0"/>
              </a:defRPr>
            </a:lvl2pPr>
            <a:lvl3pPr marL="1143000" indent="-228600">
              <a:defRPr sz="2900" b="1">
                <a:solidFill>
                  <a:srgbClr val="8D7DFF"/>
                </a:solidFill>
                <a:latin typeface="Verdana" panose="020B0604030504040204" pitchFamily="34" charset="0"/>
              </a:defRPr>
            </a:lvl3pPr>
            <a:lvl4pPr marL="1600200" indent="-228600">
              <a:defRPr sz="2900" b="1">
                <a:solidFill>
                  <a:srgbClr val="8D7DFF"/>
                </a:solidFill>
                <a:latin typeface="Verdana" panose="020B0604030504040204" pitchFamily="34" charset="0"/>
              </a:defRPr>
            </a:lvl4pPr>
            <a:lvl5pPr marL="2057400" indent="-228600">
              <a:defRPr sz="2900" b="1">
                <a:solidFill>
                  <a:srgbClr val="8D7DFF"/>
                </a:solidFill>
                <a:latin typeface="Verdana" panose="020B0604030504040204" pitchFamily="34" charset="0"/>
              </a:defRPr>
            </a:lvl5pPr>
            <a:lvl6pPr marL="2514600" indent="-228600" eaLnBrk="0" fontAlgn="base" hangingPunct="0">
              <a:spcBef>
                <a:spcPct val="0"/>
              </a:spcBef>
              <a:spcAft>
                <a:spcPct val="0"/>
              </a:spcAft>
              <a:defRPr sz="2900" b="1">
                <a:solidFill>
                  <a:srgbClr val="8D7DFF"/>
                </a:solidFill>
                <a:latin typeface="Verdana" panose="020B0604030504040204" pitchFamily="34" charset="0"/>
              </a:defRPr>
            </a:lvl6pPr>
            <a:lvl7pPr marL="2971800" indent="-228600" eaLnBrk="0" fontAlgn="base" hangingPunct="0">
              <a:spcBef>
                <a:spcPct val="0"/>
              </a:spcBef>
              <a:spcAft>
                <a:spcPct val="0"/>
              </a:spcAft>
              <a:defRPr sz="2900" b="1">
                <a:solidFill>
                  <a:srgbClr val="8D7DFF"/>
                </a:solidFill>
                <a:latin typeface="Verdana" panose="020B0604030504040204" pitchFamily="34" charset="0"/>
              </a:defRPr>
            </a:lvl7pPr>
            <a:lvl8pPr marL="3429000" indent="-228600" eaLnBrk="0" fontAlgn="base" hangingPunct="0">
              <a:spcBef>
                <a:spcPct val="0"/>
              </a:spcBef>
              <a:spcAft>
                <a:spcPct val="0"/>
              </a:spcAft>
              <a:defRPr sz="2900" b="1">
                <a:solidFill>
                  <a:srgbClr val="8D7DFF"/>
                </a:solidFill>
                <a:latin typeface="Verdana" panose="020B0604030504040204" pitchFamily="34" charset="0"/>
              </a:defRPr>
            </a:lvl8pPr>
            <a:lvl9pPr marL="3886200" indent="-228600" eaLnBrk="0" fontAlgn="base" hangingPunct="0">
              <a:spcBef>
                <a:spcPct val="0"/>
              </a:spcBef>
              <a:spcAft>
                <a:spcPct val="0"/>
              </a:spcAft>
              <a:defRPr sz="2900" b="1">
                <a:solidFill>
                  <a:srgbClr val="8D7DFF"/>
                </a:solidFill>
                <a:latin typeface="Verdana" panose="020B0604030504040204" pitchFamily="34" charset="0"/>
              </a:defRPr>
            </a:lvl9pPr>
          </a:lstStyle>
          <a:p>
            <a:pPr algn="r"/>
            <a:r>
              <a:rPr lang="en-US" altLang="en-US" sz="1200" b="0">
                <a:solidFill>
                  <a:schemeClr val="tx1"/>
                </a:solidFill>
                <a:latin typeface="Times New Roman" panose="02020603050405020304" pitchFamily="18" charset="0"/>
              </a:rPr>
              <a:t>4</a:t>
            </a:r>
          </a:p>
        </p:txBody>
      </p:sp>
      <p:sp>
        <p:nvSpPr>
          <p:cNvPr id="78852" name="Rectangle 4">
            <a:extLst>
              <a:ext uri="{FF2B5EF4-FFF2-40B4-BE49-F238E27FC236}">
                <a16:creationId xmlns:a16="http://schemas.microsoft.com/office/drawing/2014/main" id="{B3BDC92A-DA67-8443-9B20-0AFC1FB32803}"/>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900" b="1">
                <a:solidFill>
                  <a:srgbClr val="8D7DFF"/>
                </a:solidFill>
                <a:latin typeface="Verdana" panose="020B0604030504040204" pitchFamily="34" charset="0"/>
              </a:defRPr>
            </a:lvl1pPr>
            <a:lvl2pPr marL="742950" indent="-285750">
              <a:defRPr sz="2900" b="1">
                <a:solidFill>
                  <a:srgbClr val="8D7DFF"/>
                </a:solidFill>
                <a:latin typeface="Verdana" panose="020B0604030504040204" pitchFamily="34" charset="0"/>
              </a:defRPr>
            </a:lvl2pPr>
            <a:lvl3pPr marL="1143000" indent="-228600">
              <a:defRPr sz="2900" b="1">
                <a:solidFill>
                  <a:srgbClr val="8D7DFF"/>
                </a:solidFill>
                <a:latin typeface="Verdana" panose="020B0604030504040204" pitchFamily="34" charset="0"/>
              </a:defRPr>
            </a:lvl3pPr>
            <a:lvl4pPr marL="1600200" indent="-228600">
              <a:defRPr sz="2900" b="1">
                <a:solidFill>
                  <a:srgbClr val="8D7DFF"/>
                </a:solidFill>
                <a:latin typeface="Verdana" panose="020B0604030504040204" pitchFamily="34" charset="0"/>
              </a:defRPr>
            </a:lvl4pPr>
            <a:lvl5pPr marL="2057400" indent="-228600">
              <a:defRPr sz="2900" b="1">
                <a:solidFill>
                  <a:srgbClr val="8D7DFF"/>
                </a:solidFill>
                <a:latin typeface="Verdana" panose="020B0604030504040204" pitchFamily="34" charset="0"/>
              </a:defRPr>
            </a:lvl5pPr>
            <a:lvl6pPr marL="2514600" indent="-228600" eaLnBrk="0" fontAlgn="base" hangingPunct="0">
              <a:spcBef>
                <a:spcPct val="0"/>
              </a:spcBef>
              <a:spcAft>
                <a:spcPct val="0"/>
              </a:spcAft>
              <a:defRPr sz="2900" b="1">
                <a:solidFill>
                  <a:srgbClr val="8D7DFF"/>
                </a:solidFill>
                <a:latin typeface="Verdana" panose="020B0604030504040204" pitchFamily="34" charset="0"/>
              </a:defRPr>
            </a:lvl6pPr>
            <a:lvl7pPr marL="2971800" indent="-228600" eaLnBrk="0" fontAlgn="base" hangingPunct="0">
              <a:spcBef>
                <a:spcPct val="0"/>
              </a:spcBef>
              <a:spcAft>
                <a:spcPct val="0"/>
              </a:spcAft>
              <a:defRPr sz="2900" b="1">
                <a:solidFill>
                  <a:srgbClr val="8D7DFF"/>
                </a:solidFill>
                <a:latin typeface="Verdana" panose="020B0604030504040204" pitchFamily="34" charset="0"/>
              </a:defRPr>
            </a:lvl7pPr>
            <a:lvl8pPr marL="3429000" indent="-228600" eaLnBrk="0" fontAlgn="base" hangingPunct="0">
              <a:spcBef>
                <a:spcPct val="0"/>
              </a:spcBef>
              <a:spcAft>
                <a:spcPct val="0"/>
              </a:spcAft>
              <a:defRPr sz="2900" b="1">
                <a:solidFill>
                  <a:srgbClr val="8D7DFF"/>
                </a:solidFill>
                <a:latin typeface="Verdana" panose="020B0604030504040204" pitchFamily="34" charset="0"/>
              </a:defRPr>
            </a:lvl8pPr>
            <a:lvl9pPr marL="3886200" indent="-228600" eaLnBrk="0" fontAlgn="base" hangingPunct="0">
              <a:spcBef>
                <a:spcPct val="0"/>
              </a:spcBef>
              <a:spcAft>
                <a:spcPct val="0"/>
              </a:spcAft>
              <a:defRPr sz="2900" b="1">
                <a:solidFill>
                  <a:srgbClr val="8D7DFF"/>
                </a:solidFill>
                <a:latin typeface="Verdana" panose="020B0604030504040204" pitchFamily="34" charset="0"/>
              </a:defRPr>
            </a:lvl9pPr>
          </a:lstStyle>
          <a:p>
            <a:endParaRPr lang="en-SG" altLang="en-US"/>
          </a:p>
        </p:txBody>
      </p:sp>
      <p:sp>
        <p:nvSpPr>
          <p:cNvPr id="78853" name="Rectangle 5">
            <a:extLst>
              <a:ext uri="{FF2B5EF4-FFF2-40B4-BE49-F238E27FC236}">
                <a16:creationId xmlns:a16="http://schemas.microsoft.com/office/drawing/2014/main" id="{6E3B9259-4897-2A49-8C5E-4BD6CFA102C7}"/>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900" b="1">
                <a:solidFill>
                  <a:srgbClr val="8D7DFF"/>
                </a:solidFill>
                <a:latin typeface="Verdana" panose="020B0604030504040204" pitchFamily="34" charset="0"/>
              </a:defRPr>
            </a:lvl1pPr>
            <a:lvl2pPr marL="742950" indent="-285750">
              <a:defRPr sz="2900" b="1">
                <a:solidFill>
                  <a:srgbClr val="8D7DFF"/>
                </a:solidFill>
                <a:latin typeface="Verdana" panose="020B0604030504040204" pitchFamily="34" charset="0"/>
              </a:defRPr>
            </a:lvl2pPr>
            <a:lvl3pPr marL="1143000" indent="-228600">
              <a:defRPr sz="2900" b="1">
                <a:solidFill>
                  <a:srgbClr val="8D7DFF"/>
                </a:solidFill>
                <a:latin typeface="Verdana" panose="020B0604030504040204" pitchFamily="34" charset="0"/>
              </a:defRPr>
            </a:lvl3pPr>
            <a:lvl4pPr marL="1600200" indent="-228600">
              <a:defRPr sz="2900" b="1">
                <a:solidFill>
                  <a:srgbClr val="8D7DFF"/>
                </a:solidFill>
                <a:latin typeface="Verdana" panose="020B0604030504040204" pitchFamily="34" charset="0"/>
              </a:defRPr>
            </a:lvl4pPr>
            <a:lvl5pPr marL="2057400" indent="-228600">
              <a:defRPr sz="2900" b="1">
                <a:solidFill>
                  <a:srgbClr val="8D7DFF"/>
                </a:solidFill>
                <a:latin typeface="Verdana" panose="020B0604030504040204" pitchFamily="34" charset="0"/>
              </a:defRPr>
            </a:lvl5pPr>
            <a:lvl6pPr marL="2514600" indent="-228600" eaLnBrk="0" fontAlgn="base" hangingPunct="0">
              <a:spcBef>
                <a:spcPct val="0"/>
              </a:spcBef>
              <a:spcAft>
                <a:spcPct val="0"/>
              </a:spcAft>
              <a:defRPr sz="2900" b="1">
                <a:solidFill>
                  <a:srgbClr val="8D7DFF"/>
                </a:solidFill>
                <a:latin typeface="Verdana" panose="020B0604030504040204" pitchFamily="34" charset="0"/>
              </a:defRPr>
            </a:lvl6pPr>
            <a:lvl7pPr marL="2971800" indent="-228600" eaLnBrk="0" fontAlgn="base" hangingPunct="0">
              <a:spcBef>
                <a:spcPct val="0"/>
              </a:spcBef>
              <a:spcAft>
                <a:spcPct val="0"/>
              </a:spcAft>
              <a:defRPr sz="2900" b="1">
                <a:solidFill>
                  <a:srgbClr val="8D7DFF"/>
                </a:solidFill>
                <a:latin typeface="Verdana" panose="020B0604030504040204" pitchFamily="34" charset="0"/>
              </a:defRPr>
            </a:lvl7pPr>
            <a:lvl8pPr marL="3429000" indent="-228600" eaLnBrk="0" fontAlgn="base" hangingPunct="0">
              <a:spcBef>
                <a:spcPct val="0"/>
              </a:spcBef>
              <a:spcAft>
                <a:spcPct val="0"/>
              </a:spcAft>
              <a:defRPr sz="2900" b="1">
                <a:solidFill>
                  <a:srgbClr val="8D7DFF"/>
                </a:solidFill>
                <a:latin typeface="Verdana" panose="020B0604030504040204" pitchFamily="34" charset="0"/>
              </a:defRPr>
            </a:lvl8pPr>
            <a:lvl9pPr marL="3886200" indent="-228600" eaLnBrk="0" fontAlgn="base" hangingPunct="0">
              <a:spcBef>
                <a:spcPct val="0"/>
              </a:spcBef>
              <a:spcAft>
                <a:spcPct val="0"/>
              </a:spcAft>
              <a:defRPr sz="2900" b="1">
                <a:solidFill>
                  <a:srgbClr val="8D7DFF"/>
                </a:solidFill>
                <a:latin typeface="Verdana" panose="020B0604030504040204" pitchFamily="34" charset="0"/>
              </a:defRPr>
            </a:lvl9pPr>
          </a:lstStyle>
          <a:p>
            <a:endParaRPr lang="en-SG" altLang="en-US"/>
          </a:p>
        </p:txBody>
      </p:sp>
      <p:sp>
        <p:nvSpPr>
          <p:cNvPr id="78854" name="Rectangle 6">
            <a:extLst>
              <a:ext uri="{FF2B5EF4-FFF2-40B4-BE49-F238E27FC236}">
                <a16:creationId xmlns:a16="http://schemas.microsoft.com/office/drawing/2014/main" id="{CC1B7D4E-A943-284E-A1FC-921BC7C80E22}"/>
              </a:ext>
            </a:extLst>
          </p:cNvPr>
          <p:cNvSpPr>
            <a:spLocks noGrp="1" noRot="1" noChangeAspect="1" noChangeArrowheads="1" noTextEdit="1"/>
          </p:cNvSpPr>
          <p:nvPr>
            <p:ph type="sldImg"/>
          </p:nvPr>
        </p:nvSpPr>
        <p:spPr>
          <a:xfrm>
            <a:off x="393700" y="692150"/>
            <a:ext cx="6070600" cy="3416300"/>
          </a:xfrm>
          <a:ln cap="flat"/>
        </p:spPr>
      </p:sp>
      <p:sp>
        <p:nvSpPr>
          <p:cNvPr id="78855" name="Rectangle 7">
            <a:extLst>
              <a:ext uri="{FF2B5EF4-FFF2-40B4-BE49-F238E27FC236}">
                <a16:creationId xmlns:a16="http://schemas.microsoft.com/office/drawing/2014/main" id="{9B8617EB-1978-A54F-B67A-46B1D218F55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672506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649AA-D069-AE40-A48F-172775FD92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F8791E-38A3-3B4B-B05A-DA394DCEA5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204A67-E3B7-494D-ADDF-B8712D2E50C0}"/>
              </a:ext>
            </a:extLst>
          </p:cNvPr>
          <p:cNvSpPr>
            <a:spLocks noGrp="1"/>
          </p:cNvSpPr>
          <p:nvPr>
            <p:ph type="dt" sz="half" idx="10"/>
          </p:nvPr>
        </p:nvSpPr>
        <p:spPr/>
        <p:txBody>
          <a:bodyPr/>
          <a:lstStyle/>
          <a:p>
            <a:fld id="{842BA7F6-7EE7-D141-9BDE-38D2F110D537}" type="datetime1">
              <a:rPr lang="en-SG" smtClean="0"/>
              <a:t>7/1/2024</a:t>
            </a:fld>
            <a:endParaRPr lang="en-US"/>
          </a:p>
        </p:txBody>
      </p:sp>
      <p:sp>
        <p:nvSpPr>
          <p:cNvPr id="5" name="Footer Placeholder 4">
            <a:extLst>
              <a:ext uri="{FF2B5EF4-FFF2-40B4-BE49-F238E27FC236}">
                <a16:creationId xmlns:a16="http://schemas.microsoft.com/office/drawing/2014/main" id="{CA066795-BE90-FD4F-A1F8-B7DF43841B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106750-CA1C-DC4C-B672-1ED639FA712E}"/>
              </a:ext>
            </a:extLst>
          </p:cNvPr>
          <p:cNvSpPr>
            <a:spLocks noGrp="1"/>
          </p:cNvSpPr>
          <p:nvPr>
            <p:ph type="sldNum" sz="quarter" idx="12"/>
          </p:nvPr>
        </p:nvSpPr>
        <p:spPr/>
        <p:txBody>
          <a:bodyPr/>
          <a:lstStyle/>
          <a:p>
            <a:fld id="{269C4AEA-F7F0-0B40-B0CF-12313DF4E01E}" type="slidenum">
              <a:rPr lang="en-US" smtClean="0"/>
              <a:t>‹#›</a:t>
            </a:fld>
            <a:endParaRPr lang="en-US"/>
          </a:p>
        </p:txBody>
      </p:sp>
    </p:spTree>
    <p:extLst>
      <p:ext uri="{BB962C8B-B14F-4D97-AF65-F5344CB8AC3E}">
        <p14:creationId xmlns:p14="http://schemas.microsoft.com/office/powerpoint/2010/main" val="1221949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86FD1-B86D-4045-86AB-0C319BC096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39FB91-7B26-AA4B-B573-8430B26BB7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585C2C-5745-8948-A580-F641BBCF4417}"/>
              </a:ext>
            </a:extLst>
          </p:cNvPr>
          <p:cNvSpPr>
            <a:spLocks noGrp="1"/>
          </p:cNvSpPr>
          <p:nvPr>
            <p:ph type="dt" sz="half" idx="10"/>
          </p:nvPr>
        </p:nvSpPr>
        <p:spPr/>
        <p:txBody>
          <a:bodyPr/>
          <a:lstStyle/>
          <a:p>
            <a:fld id="{570A9C13-335B-AF44-A9C7-560AB10307A2}" type="datetime1">
              <a:rPr lang="en-SG" smtClean="0"/>
              <a:t>7/1/2024</a:t>
            </a:fld>
            <a:endParaRPr lang="en-US"/>
          </a:p>
        </p:txBody>
      </p:sp>
      <p:sp>
        <p:nvSpPr>
          <p:cNvPr id="5" name="Footer Placeholder 4">
            <a:extLst>
              <a:ext uri="{FF2B5EF4-FFF2-40B4-BE49-F238E27FC236}">
                <a16:creationId xmlns:a16="http://schemas.microsoft.com/office/drawing/2014/main" id="{ADAB4AB0-4FEF-6944-AE7D-0A2678435C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172A2D-7DEE-E741-A132-261AA691CF4D}"/>
              </a:ext>
            </a:extLst>
          </p:cNvPr>
          <p:cNvSpPr>
            <a:spLocks noGrp="1"/>
          </p:cNvSpPr>
          <p:nvPr>
            <p:ph type="sldNum" sz="quarter" idx="12"/>
          </p:nvPr>
        </p:nvSpPr>
        <p:spPr/>
        <p:txBody>
          <a:bodyPr/>
          <a:lstStyle/>
          <a:p>
            <a:fld id="{269C4AEA-F7F0-0B40-B0CF-12313DF4E01E}" type="slidenum">
              <a:rPr lang="en-US" smtClean="0"/>
              <a:t>‹#›</a:t>
            </a:fld>
            <a:endParaRPr lang="en-US"/>
          </a:p>
        </p:txBody>
      </p:sp>
    </p:spTree>
    <p:extLst>
      <p:ext uri="{BB962C8B-B14F-4D97-AF65-F5344CB8AC3E}">
        <p14:creationId xmlns:p14="http://schemas.microsoft.com/office/powerpoint/2010/main" val="3450112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E25269-F90E-3E45-A5A4-AC7BD275AE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F3E519-193C-D047-B423-02AA0E6968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F76AFF-AA3B-DD47-8265-9F397DFE244E}"/>
              </a:ext>
            </a:extLst>
          </p:cNvPr>
          <p:cNvSpPr>
            <a:spLocks noGrp="1"/>
          </p:cNvSpPr>
          <p:nvPr>
            <p:ph type="dt" sz="half" idx="10"/>
          </p:nvPr>
        </p:nvSpPr>
        <p:spPr/>
        <p:txBody>
          <a:bodyPr/>
          <a:lstStyle/>
          <a:p>
            <a:fld id="{E5E45551-1895-5745-B95E-540E1ADFC38C}" type="datetime1">
              <a:rPr lang="en-SG" smtClean="0"/>
              <a:t>7/1/2024</a:t>
            </a:fld>
            <a:endParaRPr lang="en-US"/>
          </a:p>
        </p:txBody>
      </p:sp>
      <p:sp>
        <p:nvSpPr>
          <p:cNvPr id="5" name="Footer Placeholder 4">
            <a:extLst>
              <a:ext uri="{FF2B5EF4-FFF2-40B4-BE49-F238E27FC236}">
                <a16:creationId xmlns:a16="http://schemas.microsoft.com/office/drawing/2014/main" id="{4907C3A9-637F-1349-A986-EAAE58C82A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CCC1E7-9732-BD47-A0C4-F202B121F69F}"/>
              </a:ext>
            </a:extLst>
          </p:cNvPr>
          <p:cNvSpPr>
            <a:spLocks noGrp="1"/>
          </p:cNvSpPr>
          <p:nvPr>
            <p:ph type="sldNum" sz="quarter" idx="12"/>
          </p:nvPr>
        </p:nvSpPr>
        <p:spPr/>
        <p:txBody>
          <a:bodyPr/>
          <a:lstStyle/>
          <a:p>
            <a:fld id="{269C4AEA-F7F0-0B40-B0CF-12313DF4E01E}" type="slidenum">
              <a:rPr lang="en-US" smtClean="0"/>
              <a:t>‹#›</a:t>
            </a:fld>
            <a:endParaRPr lang="en-US"/>
          </a:p>
        </p:txBody>
      </p:sp>
    </p:spTree>
    <p:extLst>
      <p:ext uri="{BB962C8B-B14F-4D97-AF65-F5344CB8AC3E}">
        <p14:creationId xmlns:p14="http://schemas.microsoft.com/office/powerpoint/2010/main" val="3554767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96080A-189D-6647-9C97-CF0BA0B34CBF}" type="datetime1">
              <a:rPr lang="en-SG"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F128DC48-024A-A743-A6DF-E12A487B7308}" type="slidenum">
              <a:rPr lang="en-US" smtClean="0"/>
              <a:t>‹#›</a:t>
            </a:fld>
            <a:endParaRPr lang="en-US"/>
          </a:p>
        </p:txBody>
      </p:sp>
    </p:spTree>
    <p:extLst>
      <p:ext uri="{BB962C8B-B14F-4D97-AF65-F5344CB8AC3E}">
        <p14:creationId xmlns:p14="http://schemas.microsoft.com/office/powerpoint/2010/main" val="3830181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CE66D4-10CF-8E4A-BBBF-BB52B046FC22}" type="datetime1">
              <a:rPr lang="en-SG"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8DC48-024A-A743-A6DF-E12A487B7308}" type="slidenum">
              <a:rPr lang="en-US" smtClean="0"/>
              <a:t>‹#›</a:t>
            </a:fld>
            <a:endParaRPr lang="en-US"/>
          </a:p>
        </p:txBody>
      </p:sp>
    </p:spTree>
    <p:extLst>
      <p:ext uri="{BB962C8B-B14F-4D97-AF65-F5344CB8AC3E}">
        <p14:creationId xmlns:p14="http://schemas.microsoft.com/office/powerpoint/2010/main" val="3917080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A3E8AB-8596-6240-A9F5-53630FCC9402}" type="datetime1">
              <a:rPr lang="en-SG"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F128DC48-024A-A743-A6DF-E12A487B7308}" type="slidenum">
              <a:rPr lang="en-US" smtClean="0"/>
              <a:t>‹#›</a:t>
            </a:fld>
            <a:endParaRPr lang="en-US"/>
          </a:p>
        </p:txBody>
      </p:sp>
    </p:spTree>
    <p:extLst>
      <p:ext uri="{BB962C8B-B14F-4D97-AF65-F5344CB8AC3E}">
        <p14:creationId xmlns:p14="http://schemas.microsoft.com/office/powerpoint/2010/main" val="1891779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CB4C1D-2E6B-B54E-8546-88B458E2D57F}" type="datetime1">
              <a:rPr lang="en-SG" smtClean="0"/>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28DC48-024A-A743-A6DF-E12A487B7308}" type="slidenum">
              <a:rPr lang="en-US" smtClean="0"/>
              <a:t>‹#›</a:t>
            </a:fld>
            <a:endParaRPr lang="en-US"/>
          </a:p>
        </p:txBody>
      </p:sp>
    </p:spTree>
    <p:extLst>
      <p:ext uri="{BB962C8B-B14F-4D97-AF65-F5344CB8AC3E}">
        <p14:creationId xmlns:p14="http://schemas.microsoft.com/office/powerpoint/2010/main" val="2048938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AD7713-7D42-D844-8F92-747F543F6DDC}" type="datetime1">
              <a:rPr lang="en-SG" smtClean="0"/>
              <a:t>7/1/2024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28DC48-024A-A743-A6DF-E12A487B7308}" type="slidenum">
              <a:rPr lang="en-US" smtClean="0"/>
              <a:t>‹#›</a:t>
            </a:fld>
            <a:endParaRPr lang="en-US"/>
          </a:p>
        </p:txBody>
      </p:sp>
    </p:spTree>
    <p:extLst>
      <p:ext uri="{BB962C8B-B14F-4D97-AF65-F5344CB8AC3E}">
        <p14:creationId xmlns:p14="http://schemas.microsoft.com/office/powerpoint/2010/main" val="22945833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778817-7AB3-F94B-82DE-92AB75A54BCF}" type="datetime1">
              <a:rPr lang="en-SG" smtClean="0"/>
              <a:t>7/1/2024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28DC48-024A-A743-A6DF-E12A487B7308}" type="slidenum">
              <a:rPr lang="en-US" smtClean="0"/>
              <a:t>‹#›</a:t>
            </a:fld>
            <a:endParaRPr lang="en-US"/>
          </a:p>
        </p:txBody>
      </p:sp>
    </p:spTree>
    <p:extLst>
      <p:ext uri="{BB962C8B-B14F-4D97-AF65-F5344CB8AC3E}">
        <p14:creationId xmlns:p14="http://schemas.microsoft.com/office/powerpoint/2010/main" val="25983936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FDCAE6FE-20D6-FC42-81F9-087E3EF2B589}" type="datetime1">
              <a:rPr lang="en-SG" smtClean="0"/>
              <a:t>7/1/2024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28DC48-024A-A743-A6DF-E12A487B7308}" type="slidenum">
              <a:rPr lang="en-US" smtClean="0"/>
              <a:t>‹#›</a:t>
            </a:fld>
            <a:endParaRPr lang="en-US"/>
          </a:p>
        </p:txBody>
      </p:sp>
    </p:spTree>
    <p:extLst>
      <p:ext uri="{BB962C8B-B14F-4D97-AF65-F5344CB8AC3E}">
        <p14:creationId xmlns:p14="http://schemas.microsoft.com/office/powerpoint/2010/main" val="6942184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7034A1-D27F-FB44-B348-30CF37F70CD5}" type="datetime1">
              <a:rPr lang="en-SG" smtClean="0"/>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28DC48-024A-A743-A6DF-E12A487B7308}" type="slidenum">
              <a:rPr lang="en-US" smtClean="0"/>
              <a:t>‹#›</a:t>
            </a:fld>
            <a:endParaRPr lang="en-US"/>
          </a:p>
        </p:txBody>
      </p:sp>
    </p:spTree>
    <p:extLst>
      <p:ext uri="{BB962C8B-B14F-4D97-AF65-F5344CB8AC3E}">
        <p14:creationId xmlns:p14="http://schemas.microsoft.com/office/powerpoint/2010/main" val="412727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D47D5-7C2C-0440-B379-D928AF1BC2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D8157B-332E-E74E-B18F-D76D1CF93A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A6C859-34D6-BD4B-9002-1A679667F804}"/>
              </a:ext>
            </a:extLst>
          </p:cNvPr>
          <p:cNvSpPr>
            <a:spLocks noGrp="1"/>
          </p:cNvSpPr>
          <p:nvPr>
            <p:ph type="dt" sz="half" idx="10"/>
          </p:nvPr>
        </p:nvSpPr>
        <p:spPr/>
        <p:txBody>
          <a:bodyPr/>
          <a:lstStyle/>
          <a:p>
            <a:fld id="{A42B23DE-D2E0-C244-9D74-15F9473F2D09}" type="datetime1">
              <a:rPr lang="en-SG" smtClean="0"/>
              <a:t>7/1/2024</a:t>
            </a:fld>
            <a:endParaRPr lang="en-US"/>
          </a:p>
        </p:txBody>
      </p:sp>
      <p:sp>
        <p:nvSpPr>
          <p:cNvPr id="5" name="Footer Placeholder 4">
            <a:extLst>
              <a:ext uri="{FF2B5EF4-FFF2-40B4-BE49-F238E27FC236}">
                <a16:creationId xmlns:a16="http://schemas.microsoft.com/office/drawing/2014/main" id="{6124AB1D-20F2-864C-8874-C29B8053B6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9B861F-629E-D542-BE36-29F892C2877F}"/>
              </a:ext>
            </a:extLst>
          </p:cNvPr>
          <p:cNvSpPr>
            <a:spLocks noGrp="1"/>
          </p:cNvSpPr>
          <p:nvPr>
            <p:ph type="sldNum" sz="quarter" idx="12"/>
          </p:nvPr>
        </p:nvSpPr>
        <p:spPr/>
        <p:txBody>
          <a:bodyPr/>
          <a:lstStyle/>
          <a:p>
            <a:fld id="{269C4AEA-F7F0-0B40-B0CF-12313DF4E01E}" type="slidenum">
              <a:rPr lang="en-US" smtClean="0"/>
              <a:t>‹#›</a:t>
            </a:fld>
            <a:endParaRPr lang="en-US"/>
          </a:p>
        </p:txBody>
      </p:sp>
    </p:spTree>
    <p:extLst>
      <p:ext uri="{BB962C8B-B14F-4D97-AF65-F5344CB8AC3E}">
        <p14:creationId xmlns:p14="http://schemas.microsoft.com/office/powerpoint/2010/main" val="21203922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55A119-19FC-3C49-96C6-DF5851F39DD4}" type="datetime1">
              <a:rPr lang="en-SG" smtClean="0"/>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28DC48-024A-A743-A6DF-E12A487B7308}" type="slidenum">
              <a:rPr lang="en-US" smtClean="0"/>
              <a:t>‹#›</a:t>
            </a:fld>
            <a:endParaRPr lang="en-US"/>
          </a:p>
        </p:txBody>
      </p:sp>
    </p:spTree>
    <p:extLst>
      <p:ext uri="{BB962C8B-B14F-4D97-AF65-F5344CB8AC3E}">
        <p14:creationId xmlns:p14="http://schemas.microsoft.com/office/powerpoint/2010/main" val="32540695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8574AB-75D3-744D-8CB4-0D025DB952AC}" type="datetime1">
              <a:rPr lang="en-SG" smtClean="0"/>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F128DC48-024A-A743-A6DF-E12A487B7308}" type="slidenum">
              <a:rPr lang="en-US" smtClean="0"/>
              <a:t>‹#›</a:t>
            </a:fld>
            <a:endParaRPr lang="en-US"/>
          </a:p>
        </p:txBody>
      </p:sp>
    </p:spTree>
    <p:extLst>
      <p:ext uri="{BB962C8B-B14F-4D97-AF65-F5344CB8AC3E}">
        <p14:creationId xmlns:p14="http://schemas.microsoft.com/office/powerpoint/2010/main" val="2642241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8E6E38-5318-F94C-AF3E-3C829E83BFD3}" type="datetime1">
              <a:rPr lang="en-SG" smtClean="0"/>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F128DC48-024A-A743-A6DF-E12A487B7308}" type="slidenum">
              <a:rPr lang="en-US" smtClean="0"/>
              <a:t>‹#›</a:t>
            </a:fld>
            <a:endParaRPr lang="en-US"/>
          </a:p>
        </p:txBody>
      </p:sp>
    </p:spTree>
    <p:extLst>
      <p:ext uri="{BB962C8B-B14F-4D97-AF65-F5344CB8AC3E}">
        <p14:creationId xmlns:p14="http://schemas.microsoft.com/office/powerpoint/2010/main" val="20632286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09D7E0-3683-DF48-B174-806267C736D4}" type="datetime1">
              <a:rPr lang="en-SG" smtClean="0"/>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F128DC48-024A-A743-A6DF-E12A487B7308}"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2661347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AB90D25-4194-E349-8A59-17978E64E16F}" type="datetime1">
              <a:rPr lang="en-SG" smtClean="0"/>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F128DC48-024A-A743-A6DF-E12A487B7308}" type="slidenum">
              <a:rPr lang="en-US" smtClean="0"/>
              <a:t>‹#›</a:t>
            </a:fld>
            <a:endParaRPr lang="en-US"/>
          </a:p>
        </p:txBody>
      </p:sp>
    </p:spTree>
    <p:extLst>
      <p:ext uri="{BB962C8B-B14F-4D97-AF65-F5344CB8AC3E}">
        <p14:creationId xmlns:p14="http://schemas.microsoft.com/office/powerpoint/2010/main" val="20319505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95D05DE-53EF-1A48-940E-D8A9DBD8A6FC}" type="datetime1">
              <a:rPr lang="en-SG" smtClean="0"/>
              <a:t>7/1/2024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28DC48-024A-A743-A6DF-E12A487B7308}" type="slidenum">
              <a:rPr lang="en-US" smtClean="0"/>
              <a:t>‹#›</a:t>
            </a:fld>
            <a:endParaRPr lang="en-US"/>
          </a:p>
        </p:txBody>
      </p:sp>
    </p:spTree>
    <p:extLst>
      <p:ext uri="{BB962C8B-B14F-4D97-AF65-F5344CB8AC3E}">
        <p14:creationId xmlns:p14="http://schemas.microsoft.com/office/powerpoint/2010/main" val="4406413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F88A6BC-66DA-6B4C-B243-85AD6BCD1101}" type="datetime1">
              <a:rPr lang="en-SG" smtClean="0"/>
              <a:t>7/1/2024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28DC48-024A-A743-A6DF-E12A487B7308}" type="slidenum">
              <a:rPr lang="en-US" smtClean="0"/>
              <a:t>‹#›</a:t>
            </a:fld>
            <a:endParaRPr lang="en-US"/>
          </a:p>
        </p:txBody>
      </p:sp>
    </p:spTree>
    <p:extLst>
      <p:ext uri="{BB962C8B-B14F-4D97-AF65-F5344CB8AC3E}">
        <p14:creationId xmlns:p14="http://schemas.microsoft.com/office/powerpoint/2010/main" val="19622078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89F5C0-A0D0-E341-9AE9-8CD8EFE221AC}" type="datetime1">
              <a:rPr lang="en-SG"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8DC48-024A-A743-A6DF-E12A487B7308}" type="slidenum">
              <a:rPr lang="en-US" smtClean="0"/>
              <a:t>‹#›</a:t>
            </a:fld>
            <a:endParaRPr lang="en-US"/>
          </a:p>
        </p:txBody>
      </p:sp>
    </p:spTree>
    <p:extLst>
      <p:ext uri="{BB962C8B-B14F-4D97-AF65-F5344CB8AC3E}">
        <p14:creationId xmlns:p14="http://schemas.microsoft.com/office/powerpoint/2010/main" val="1171848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C89A9F0-B1A1-1145-8E85-C71DE6CE17B3}" type="datetime1">
              <a:rPr lang="en-SG" smtClean="0"/>
              <a:t>7/1/2024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128DC48-024A-A743-A6DF-E12A487B7308}" type="slidenum">
              <a:rPr lang="en-US" smtClean="0"/>
              <a:t>‹#›</a:t>
            </a:fld>
            <a:endParaRPr lang="en-US"/>
          </a:p>
        </p:txBody>
      </p:sp>
    </p:spTree>
    <p:extLst>
      <p:ext uri="{BB962C8B-B14F-4D97-AF65-F5344CB8AC3E}">
        <p14:creationId xmlns:p14="http://schemas.microsoft.com/office/powerpoint/2010/main" val="117032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A9B0C-B46E-C94F-95ED-1368F5A20F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CA41A4-0A9F-8248-A0AD-E8047E7A22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723B36-90EE-A941-9D6E-B4FDE3E42536}"/>
              </a:ext>
            </a:extLst>
          </p:cNvPr>
          <p:cNvSpPr>
            <a:spLocks noGrp="1"/>
          </p:cNvSpPr>
          <p:nvPr>
            <p:ph type="dt" sz="half" idx="10"/>
          </p:nvPr>
        </p:nvSpPr>
        <p:spPr/>
        <p:txBody>
          <a:bodyPr/>
          <a:lstStyle/>
          <a:p>
            <a:fld id="{C86B2D31-9102-534D-AACD-174BABA6C190}" type="datetime1">
              <a:rPr lang="en-SG" smtClean="0"/>
              <a:t>7/1/2024</a:t>
            </a:fld>
            <a:endParaRPr lang="en-US"/>
          </a:p>
        </p:txBody>
      </p:sp>
      <p:sp>
        <p:nvSpPr>
          <p:cNvPr id="5" name="Footer Placeholder 4">
            <a:extLst>
              <a:ext uri="{FF2B5EF4-FFF2-40B4-BE49-F238E27FC236}">
                <a16:creationId xmlns:a16="http://schemas.microsoft.com/office/drawing/2014/main" id="{7D59E682-0D97-B949-987C-F56D0BAC64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F6911-C70C-8E4A-BDF8-B361BB32739A}"/>
              </a:ext>
            </a:extLst>
          </p:cNvPr>
          <p:cNvSpPr>
            <a:spLocks noGrp="1"/>
          </p:cNvSpPr>
          <p:nvPr>
            <p:ph type="sldNum" sz="quarter" idx="12"/>
          </p:nvPr>
        </p:nvSpPr>
        <p:spPr/>
        <p:txBody>
          <a:bodyPr/>
          <a:lstStyle/>
          <a:p>
            <a:fld id="{269C4AEA-F7F0-0B40-B0CF-12313DF4E01E}" type="slidenum">
              <a:rPr lang="en-US" smtClean="0"/>
              <a:t>‹#›</a:t>
            </a:fld>
            <a:endParaRPr lang="en-US"/>
          </a:p>
        </p:txBody>
      </p:sp>
    </p:spTree>
    <p:extLst>
      <p:ext uri="{BB962C8B-B14F-4D97-AF65-F5344CB8AC3E}">
        <p14:creationId xmlns:p14="http://schemas.microsoft.com/office/powerpoint/2010/main" val="4008737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EAFD9-D75E-8E41-A067-D6FE30D6A5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F6BD80-A9F6-544F-B096-A85C2AFC9B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563D75-2FBA-DE4C-BD28-32A193FB2C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7F917A-036B-9841-BD6F-51E395BC8870}"/>
              </a:ext>
            </a:extLst>
          </p:cNvPr>
          <p:cNvSpPr>
            <a:spLocks noGrp="1"/>
          </p:cNvSpPr>
          <p:nvPr>
            <p:ph type="dt" sz="half" idx="10"/>
          </p:nvPr>
        </p:nvSpPr>
        <p:spPr/>
        <p:txBody>
          <a:bodyPr/>
          <a:lstStyle/>
          <a:p>
            <a:fld id="{56B273E1-B1CB-2D4A-9990-F3F5DE15B1F5}" type="datetime1">
              <a:rPr lang="en-SG" smtClean="0"/>
              <a:t>7/1/2024</a:t>
            </a:fld>
            <a:endParaRPr lang="en-US"/>
          </a:p>
        </p:txBody>
      </p:sp>
      <p:sp>
        <p:nvSpPr>
          <p:cNvPr id="6" name="Footer Placeholder 5">
            <a:extLst>
              <a:ext uri="{FF2B5EF4-FFF2-40B4-BE49-F238E27FC236}">
                <a16:creationId xmlns:a16="http://schemas.microsoft.com/office/drawing/2014/main" id="{A5772FAC-D703-3D4C-9448-7F6D048C10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46CF7D-9209-0547-930A-413B7D28105E}"/>
              </a:ext>
            </a:extLst>
          </p:cNvPr>
          <p:cNvSpPr>
            <a:spLocks noGrp="1"/>
          </p:cNvSpPr>
          <p:nvPr>
            <p:ph type="sldNum" sz="quarter" idx="12"/>
          </p:nvPr>
        </p:nvSpPr>
        <p:spPr/>
        <p:txBody>
          <a:bodyPr/>
          <a:lstStyle/>
          <a:p>
            <a:fld id="{269C4AEA-F7F0-0B40-B0CF-12313DF4E01E}" type="slidenum">
              <a:rPr lang="en-US" smtClean="0"/>
              <a:t>‹#›</a:t>
            </a:fld>
            <a:endParaRPr lang="en-US"/>
          </a:p>
        </p:txBody>
      </p:sp>
    </p:spTree>
    <p:extLst>
      <p:ext uri="{BB962C8B-B14F-4D97-AF65-F5344CB8AC3E}">
        <p14:creationId xmlns:p14="http://schemas.microsoft.com/office/powerpoint/2010/main" val="2987380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01541-671F-0744-976A-16DC2492BB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08EA25-E969-144F-9422-07F5D6B2F8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14F56B-D2A4-F846-BFE6-632A4310BB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A36940-4D76-984F-8573-96FE9212F6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20B442-649F-DA41-89A2-7334B04D99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DA839-AE9A-7A40-96F7-6BE997EC230B}"/>
              </a:ext>
            </a:extLst>
          </p:cNvPr>
          <p:cNvSpPr>
            <a:spLocks noGrp="1"/>
          </p:cNvSpPr>
          <p:nvPr>
            <p:ph type="dt" sz="half" idx="10"/>
          </p:nvPr>
        </p:nvSpPr>
        <p:spPr/>
        <p:txBody>
          <a:bodyPr/>
          <a:lstStyle/>
          <a:p>
            <a:fld id="{7FF79F49-8349-2A40-B883-978509A5EF93}" type="datetime1">
              <a:rPr lang="en-SG" smtClean="0"/>
              <a:t>7/1/2024</a:t>
            </a:fld>
            <a:endParaRPr lang="en-US"/>
          </a:p>
        </p:txBody>
      </p:sp>
      <p:sp>
        <p:nvSpPr>
          <p:cNvPr id="8" name="Footer Placeholder 7">
            <a:extLst>
              <a:ext uri="{FF2B5EF4-FFF2-40B4-BE49-F238E27FC236}">
                <a16:creationId xmlns:a16="http://schemas.microsoft.com/office/drawing/2014/main" id="{8B4514E3-6FAF-D848-BBEA-8EE8A73B8C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8F3C3E-ADB3-3447-9AD8-213AF451D4C3}"/>
              </a:ext>
            </a:extLst>
          </p:cNvPr>
          <p:cNvSpPr>
            <a:spLocks noGrp="1"/>
          </p:cNvSpPr>
          <p:nvPr>
            <p:ph type="sldNum" sz="quarter" idx="12"/>
          </p:nvPr>
        </p:nvSpPr>
        <p:spPr/>
        <p:txBody>
          <a:bodyPr/>
          <a:lstStyle/>
          <a:p>
            <a:fld id="{269C4AEA-F7F0-0B40-B0CF-12313DF4E01E}" type="slidenum">
              <a:rPr lang="en-US" smtClean="0"/>
              <a:t>‹#›</a:t>
            </a:fld>
            <a:endParaRPr lang="en-US"/>
          </a:p>
        </p:txBody>
      </p:sp>
    </p:spTree>
    <p:extLst>
      <p:ext uri="{BB962C8B-B14F-4D97-AF65-F5344CB8AC3E}">
        <p14:creationId xmlns:p14="http://schemas.microsoft.com/office/powerpoint/2010/main" val="1923869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3298D-3DF9-504E-8E19-C021968CE8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AF95BB-1AD0-B94B-9FF5-4390628A531F}"/>
              </a:ext>
            </a:extLst>
          </p:cNvPr>
          <p:cNvSpPr>
            <a:spLocks noGrp="1"/>
          </p:cNvSpPr>
          <p:nvPr>
            <p:ph type="dt" sz="half" idx="10"/>
          </p:nvPr>
        </p:nvSpPr>
        <p:spPr/>
        <p:txBody>
          <a:bodyPr/>
          <a:lstStyle/>
          <a:p>
            <a:fld id="{ECFF578D-196A-084F-9815-27260ED7EBC4}" type="datetime1">
              <a:rPr lang="en-SG" smtClean="0"/>
              <a:t>7/1/2024</a:t>
            </a:fld>
            <a:endParaRPr lang="en-US"/>
          </a:p>
        </p:txBody>
      </p:sp>
      <p:sp>
        <p:nvSpPr>
          <p:cNvPr id="4" name="Footer Placeholder 3">
            <a:extLst>
              <a:ext uri="{FF2B5EF4-FFF2-40B4-BE49-F238E27FC236}">
                <a16:creationId xmlns:a16="http://schemas.microsoft.com/office/drawing/2014/main" id="{25FEA0F3-65FD-1844-A133-CC2007991A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59B261-8E90-3546-9B36-4024939F1325}"/>
              </a:ext>
            </a:extLst>
          </p:cNvPr>
          <p:cNvSpPr>
            <a:spLocks noGrp="1"/>
          </p:cNvSpPr>
          <p:nvPr>
            <p:ph type="sldNum" sz="quarter" idx="12"/>
          </p:nvPr>
        </p:nvSpPr>
        <p:spPr/>
        <p:txBody>
          <a:bodyPr/>
          <a:lstStyle/>
          <a:p>
            <a:fld id="{269C4AEA-F7F0-0B40-B0CF-12313DF4E01E}" type="slidenum">
              <a:rPr lang="en-US" smtClean="0"/>
              <a:t>‹#›</a:t>
            </a:fld>
            <a:endParaRPr lang="en-US"/>
          </a:p>
        </p:txBody>
      </p:sp>
    </p:spTree>
    <p:extLst>
      <p:ext uri="{BB962C8B-B14F-4D97-AF65-F5344CB8AC3E}">
        <p14:creationId xmlns:p14="http://schemas.microsoft.com/office/powerpoint/2010/main" val="2955819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9D39C8-9246-F541-82AF-15D0CBC916F2}"/>
              </a:ext>
            </a:extLst>
          </p:cNvPr>
          <p:cNvSpPr>
            <a:spLocks noGrp="1"/>
          </p:cNvSpPr>
          <p:nvPr>
            <p:ph type="dt" sz="half" idx="10"/>
          </p:nvPr>
        </p:nvSpPr>
        <p:spPr/>
        <p:txBody>
          <a:bodyPr/>
          <a:lstStyle/>
          <a:p>
            <a:fld id="{EE94017A-81E9-484A-B454-4310B038A161}" type="datetime1">
              <a:rPr lang="en-SG" smtClean="0"/>
              <a:t>7/1/2024</a:t>
            </a:fld>
            <a:endParaRPr lang="en-US"/>
          </a:p>
        </p:txBody>
      </p:sp>
      <p:sp>
        <p:nvSpPr>
          <p:cNvPr id="3" name="Footer Placeholder 2">
            <a:extLst>
              <a:ext uri="{FF2B5EF4-FFF2-40B4-BE49-F238E27FC236}">
                <a16:creationId xmlns:a16="http://schemas.microsoft.com/office/drawing/2014/main" id="{C5C27F3C-62C2-044C-8466-CBE7E8E518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4CAF96-6893-4746-B36A-8E4BBCC5BE86}"/>
              </a:ext>
            </a:extLst>
          </p:cNvPr>
          <p:cNvSpPr>
            <a:spLocks noGrp="1"/>
          </p:cNvSpPr>
          <p:nvPr>
            <p:ph type="sldNum" sz="quarter" idx="12"/>
          </p:nvPr>
        </p:nvSpPr>
        <p:spPr/>
        <p:txBody>
          <a:bodyPr/>
          <a:lstStyle/>
          <a:p>
            <a:fld id="{269C4AEA-F7F0-0B40-B0CF-12313DF4E01E}" type="slidenum">
              <a:rPr lang="en-US" smtClean="0"/>
              <a:t>‹#›</a:t>
            </a:fld>
            <a:endParaRPr lang="en-US"/>
          </a:p>
        </p:txBody>
      </p:sp>
    </p:spTree>
    <p:extLst>
      <p:ext uri="{BB962C8B-B14F-4D97-AF65-F5344CB8AC3E}">
        <p14:creationId xmlns:p14="http://schemas.microsoft.com/office/powerpoint/2010/main" val="1716052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53A74-6230-464F-9411-80EF5BF25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951E89-BBA7-F94D-A750-051AD83F79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73C28A-95B0-4640-9C85-1C6F128F0B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3050A3-0C52-BC49-9227-4D8A34C19EEA}"/>
              </a:ext>
            </a:extLst>
          </p:cNvPr>
          <p:cNvSpPr>
            <a:spLocks noGrp="1"/>
          </p:cNvSpPr>
          <p:nvPr>
            <p:ph type="dt" sz="half" idx="10"/>
          </p:nvPr>
        </p:nvSpPr>
        <p:spPr/>
        <p:txBody>
          <a:bodyPr/>
          <a:lstStyle/>
          <a:p>
            <a:fld id="{65A3A89A-0412-9B40-A2B6-6225B16471B1}" type="datetime1">
              <a:rPr lang="en-SG" smtClean="0"/>
              <a:t>7/1/2024</a:t>
            </a:fld>
            <a:endParaRPr lang="en-US"/>
          </a:p>
        </p:txBody>
      </p:sp>
      <p:sp>
        <p:nvSpPr>
          <p:cNvPr id="6" name="Footer Placeholder 5">
            <a:extLst>
              <a:ext uri="{FF2B5EF4-FFF2-40B4-BE49-F238E27FC236}">
                <a16:creationId xmlns:a16="http://schemas.microsoft.com/office/drawing/2014/main" id="{278D95E9-7AE9-A843-9BAE-63A1550F30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963C56-DA9E-1143-AF62-326C1DC29AD1}"/>
              </a:ext>
            </a:extLst>
          </p:cNvPr>
          <p:cNvSpPr>
            <a:spLocks noGrp="1"/>
          </p:cNvSpPr>
          <p:nvPr>
            <p:ph type="sldNum" sz="quarter" idx="12"/>
          </p:nvPr>
        </p:nvSpPr>
        <p:spPr/>
        <p:txBody>
          <a:bodyPr/>
          <a:lstStyle/>
          <a:p>
            <a:fld id="{269C4AEA-F7F0-0B40-B0CF-12313DF4E01E}" type="slidenum">
              <a:rPr lang="en-US" smtClean="0"/>
              <a:t>‹#›</a:t>
            </a:fld>
            <a:endParaRPr lang="en-US"/>
          </a:p>
        </p:txBody>
      </p:sp>
    </p:spTree>
    <p:extLst>
      <p:ext uri="{BB962C8B-B14F-4D97-AF65-F5344CB8AC3E}">
        <p14:creationId xmlns:p14="http://schemas.microsoft.com/office/powerpoint/2010/main" val="3844083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505FE-3C3E-A448-AFC3-96178A2343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302156-661A-1047-A3E4-2F2CA61B95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E413A1-CAD5-0F43-87C9-233A4B3480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DAD576-D15C-B744-89CD-BE873D3B78B9}"/>
              </a:ext>
            </a:extLst>
          </p:cNvPr>
          <p:cNvSpPr>
            <a:spLocks noGrp="1"/>
          </p:cNvSpPr>
          <p:nvPr>
            <p:ph type="dt" sz="half" idx="10"/>
          </p:nvPr>
        </p:nvSpPr>
        <p:spPr/>
        <p:txBody>
          <a:bodyPr/>
          <a:lstStyle/>
          <a:p>
            <a:fld id="{B0B3C7F8-517B-0E4A-9F7B-17099D994B3E}" type="datetime1">
              <a:rPr lang="en-SG" smtClean="0"/>
              <a:t>7/1/2024</a:t>
            </a:fld>
            <a:endParaRPr lang="en-US"/>
          </a:p>
        </p:txBody>
      </p:sp>
      <p:sp>
        <p:nvSpPr>
          <p:cNvPr id="6" name="Footer Placeholder 5">
            <a:extLst>
              <a:ext uri="{FF2B5EF4-FFF2-40B4-BE49-F238E27FC236}">
                <a16:creationId xmlns:a16="http://schemas.microsoft.com/office/drawing/2014/main" id="{CA380BF9-25D0-F94C-BB0C-7EBFB75009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68F578-FA9E-FE48-91AC-258377FD430E}"/>
              </a:ext>
            </a:extLst>
          </p:cNvPr>
          <p:cNvSpPr>
            <a:spLocks noGrp="1"/>
          </p:cNvSpPr>
          <p:nvPr>
            <p:ph type="sldNum" sz="quarter" idx="12"/>
          </p:nvPr>
        </p:nvSpPr>
        <p:spPr/>
        <p:txBody>
          <a:bodyPr/>
          <a:lstStyle/>
          <a:p>
            <a:fld id="{269C4AEA-F7F0-0B40-B0CF-12313DF4E01E}" type="slidenum">
              <a:rPr lang="en-US" smtClean="0"/>
              <a:t>‹#›</a:t>
            </a:fld>
            <a:endParaRPr lang="en-US"/>
          </a:p>
        </p:txBody>
      </p:sp>
    </p:spTree>
    <p:extLst>
      <p:ext uri="{BB962C8B-B14F-4D97-AF65-F5344CB8AC3E}">
        <p14:creationId xmlns:p14="http://schemas.microsoft.com/office/powerpoint/2010/main" val="788757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3EDE4D-F64A-EF43-90F1-8D262158AE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A99C89-002F-A746-81D3-14110EADEC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E35FE0-A46E-3D4B-BED6-75E5A92E40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A458EC-826E-4E4D-993B-6C3CADB04B00}" type="datetime1">
              <a:rPr lang="en-SG" smtClean="0"/>
              <a:t>7/1/2024</a:t>
            </a:fld>
            <a:endParaRPr lang="en-US"/>
          </a:p>
        </p:txBody>
      </p:sp>
      <p:sp>
        <p:nvSpPr>
          <p:cNvPr id="5" name="Footer Placeholder 4">
            <a:extLst>
              <a:ext uri="{FF2B5EF4-FFF2-40B4-BE49-F238E27FC236}">
                <a16:creationId xmlns:a16="http://schemas.microsoft.com/office/drawing/2014/main" id="{52E52669-B085-1E46-A76E-A584B98599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7A3848-271C-9542-B308-C3DF15EFFF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9C4AEA-F7F0-0B40-B0CF-12313DF4E01E}" type="slidenum">
              <a:rPr lang="en-US" smtClean="0"/>
              <a:t>‹#›</a:t>
            </a:fld>
            <a:endParaRPr lang="en-US"/>
          </a:p>
        </p:txBody>
      </p:sp>
    </p:spTree>
    <p:extLst>
      <p:ext uri="{BB962C8B-B14F-4D97-AF65-F5344CB8AC3E}">
        <p14:creationId xmlns:p14="http://schemas.microsoft.com/office/powerpoint/2010/main" val="2814325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0DBB0F-5895-8C48-AA02-1911FBC9B06B}" type="datetime1">
              <a:rPr lang="en-SG" smtClean="0"/>
              <a:t>7/1/2024</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F128DC48-024A-A743-A6DF-E12A487B7308}" type="slidenum">
              <a:rPr lang="en-US" smtClean="0"/>
              <a:t>‹#›</a:t>
            </a:fld>
            <a:endParaRPr lang="en-US"/>
          </a:p>
        </p:txBody>
      </p:sp>
    </p:spTree>
    <p:extLst>
      <p:ext uri="{BB962C8B-B14F-4D97-AF65-F5344CB8AC3E}">
        <p14:creationId xmlns:p14="http://schemas.microsoft.com/office/powerpoint/2010/main" val="11627127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File:Nanyang_Technological_University.svg" TargetMode="External"/><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5.gif"/></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tiff"/><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hyperlink" Target="https://www.cbsnews.com/news/price-discrimination-gender-gap-cbs-news-undercover-dry-cleaner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0CC5D-B653-2E4C-A89F-BECB49FAA3DB}"/>
              </a:ext>
            </a:extLst>
          </p:cNvPr>
          <p:cNvSpPr>
            <a:spLocks noGrp="1"/>
          </p:cNvSpPr>
          <p:nvPr>
            <p:ph type="ctrTitle"/>
          </p:nvPr>
        </p:nvSpPr>
        <p:spPr/>
        <p:txBody>
          <a:bodyPr/>
          <a:lstStyle/>
          <a:p>
            <a:r>
              <a:rPr lang="en-US" sz="4000" dirty="0"/>
              <a:t>Microeconomics I</a:t>
            </a:r>
            <a:br>
              <a:rPr lang="en-US" dirty="0"/>
            </a:br>
            <a:r>
              <a:rPr lang="en-US" sz="2800" dirty="0"/>
              <a:t>Topic 10: Monopoly II</a:t>
            </a:r>
            <a:br>
              <a:rPr lang="en-US" sz="2800" dirty="0"/>
            </a:br>
            <a:endParaRPr lang="en-US" sz="2800" dirty="0"/>
          </a:p>
        </p:txBody>
      </p:sp>
      <p:sp>
        <p:nvSpPr>
          <p:cNvPr id="3" name="Subtitle 2">
            <a:extLst>
              <a:ext uri="{FF2B5EF4-FFF2-40B4-BE49-F238E27FC236}">
                <a16:creationId xmlns:a16="http://schemas.microsoft.com/office/drawing/2014/main" id="{2B9A2941-AD5B-BB49-AA2B-C2C9D61732DD}"/>
              </a:ext>
            </a:extLst>
          </p:cNvPr>
          <p:cNvSpPr>
            <a:spLocks noGrp="1"/>
          </p:cNvSpPr>
          <p:nvPr>
            <p:ph type="subTitle" idx="1"/>
          </p:nvPr>
        </p:nvSpPr>
        <p:spPr/>
        <p:txBody>
          <a:bodyPr>
            <a:normAutofit/>
          </a:bodyPr>
          <a:lstStyle/>
          <a:p>
            <a:r>
              <a:rPr lang="en-US" dirty="0"/>
              <a:t>Assistant Professor He Tai-Sen</a:t>
            </a:r>
          </a:p>
          <a:p>
            <a:r>
              <a:rPr lang="en-US" i="1" dirty="0" err="1"/>
              <a:t>ts.he@ntu.edu.sg</a:t>
            </a:r>
            <a:endParaRPr lang="en-US" i="1" dirty="0"/>
          </a:p>
        </p:txBody>
      </p:sp>
      <p:pic>
        <p:nvPicPr>
          <p:cNvPr id="4" name="Picture 3" descr="File:Nanyang Technological University.svg - Wikipedia">
            <a:extLst>
              <a:ext uri="{FF2B5EF4-FFF2-40B4-BE49-F238E27FC236}">
                <a16:creationId xmlns:a16="http://schemas.microsoft.com/office/drawing/2014/main" id="{ECBC070E-0449-E540-BA98-8866A8514F6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560757" y="3015796"/>
            <a:ext cx="2309608" cy="826407"/>
          </a:xfrm>
          <a:prstGeom prst="rect">
            <a:avLst/>
          </a:prstGeom>
        </p:spPr>
      </p:pic>
      <p:pic>
        <p:nvPicPr>
          <p:cNvPr id="3076" name="Picture 4" descr="Are you ready for personalized pricing? | Chicago Booth Review">
            <a:extLst>
              <a:ext uri="{FF2B5EF4-FFF2-40B4-BE49-F238E27FC236}">
                <a16:creationId xmlns:a16="http://schemas.microsoft.com/office/drawing/2014/main" id="{865DB385-884A-D04B-96C2-A772FB091D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724" y="125869"/>
            <a:ext cx="1767831" cy="2320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457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33" name="Right Triangle 17432">
            <a:extLst>
              <a:ext uri="{FF2B5EF4-FFF2-40B4-BE49-F238E27FC236}">
                <a16:creationId xmlns:a16="http://schemas.microsoft.com/office/drawing/2014/main" id="{08DC95AE-5CCD-49FD-DE38-16A34B6F0540}"/>
              </a:ext>
            </a:extLst>
          </p:cNvPr>
          <p:cNvSpPr/>
          <p:nvPr/>
        </p:nvSpPr>
        <p:spPr>
          <a:xfrm>
            <a:off x="3813616" y="3504208"/>
            <a:ext cx="1194334" cy="835292"/>
          </a:xfrm>
          <a:prstGeom prst="rtTriangle">
            <a:avLst/>
          </a:prstGeom>
          <a:solidFill>
            <a:srgbClr val="FFFF0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31" name="Freeform 17430">
            <a:extLst>
              <a:ext uri="{FF2B5EF4-FFF2-40B4-BE49-F238E27FC236}">
                <a16:creationId xmlns:a16="http://schemas.microsoft.com/office/drawing/2014/main" id="{AEC3E9E4-C6ED-A787-C5FC-FA1EC4492B52}"/>
              </a:ext>
            </a:extLst>
          </p:cNvPr>
          <p:cNvSpPr/>
          <p:nvPr/>
        </p:nvSpPr>
        <p:spPr>
          <a:xfrm>
            <a:off x="4998857" y="4936131"/>
            <a:ext cx="893554" cy="617013"/>
          </a:xfrm>
          <a:custGeom>
            <a:avLst/>
            <a:gdLst>
              <a:gd name="connsiteX0" fmla="*/ 0 w 1186248"/>
              <a:gd name="connsiteY0" fmla="*/ 0 h 1210962"/>
              <a:gd name="connsiteX1" fmla="*/ 1173892 w 1186248"/>
              <a:gd name="connsiteY1" fmla="*/ 24714 h 1210962"/>
              <a:gd name="connsiteX2" fmla="*/ 1186248 w 1186248"/>
              <a:gd name="connsiteY2" fmla="*/ 1210962 h 1210962"/>
              <a:gd name="connsiteX3" fmla="*/ 12357 w 1186248"/>
              <a:gd name="connsiteY3" fmla="*/ 1210962 h 1210962"/>
              <a:gd name="connsiteX4" fmla="*/ 0 w 1186248"/>
              <a:gd name="connsiteY4" fmla="*/ 0 h 121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6248" h="1210962">
                <a:moveTo>
                  <a:pt x="0" y="0"/>
                </a:moveTo>
                <a:lnTo>
                  <a:pt x="1173892" y="24714"/>
                </a:lnTo>
                <a:lnTo>
                  <a:pt x="1186248" y="1210962"/>
                </a:lnTo>
                <a:lnTo>
                  <a:pt x="12357" y="1210962"/>
                </a:lnTo>
                <a:lnTo>
                  <a:pt x="0" y="0"/>
                </a:lnTo>
                <a:close/>
              </a:path>
            </a:pathLst>
          </a:custGeom>
          <a:solidFill>
            <a:srgbClr val="00B05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30" name="Freeform 17429">
            <a:extLst>
              <a:ext uri="{FF2B5EF4-FFF2-40B4-BE49-F238E27FC236}">
                <a16:creationId xmlns:a16="http://schemas.microsoft.com/office/drawing/2014/main" id="{3ACB49BD-3CF0-3581-1C8C-13ED4C1B8273}"/>
              </a:ext>
            </a:extLst>
          </p:cNvPr>
          <p:cNvSpPr/>
          <p:nvPr/>
        </p:nvSpPr>
        <p:spPr>
          <a:xfrm>
            <a:off x="3818238" y="4310253"/>
            <a:ext cx="1186248" cy="1237538"/>
          </a:xfrm>
          <a:custGeom>
            <a:avLst/>
            <a:gdLst>
              <a:gd name="connsiteX0" fmla="*/ 0 w 1186248"/>
              <a:gd name="connsiteY0" fmla="*/ 0 h 1210962"/>
              <a:gd name="connsiteX1" fmla="*/ 1173892 w 1186248"/>
              <a:gd name="connsiteY1" fmla="*/ 24714 h 1210962"/>
              <a:gd name="connsiteX2" fmla="*/ 1186248 w 1186248"/>
              <a:gd name="connsiteY2" fmla="*/ 1210962 h 1210962"/>
              <a:gd name="connsiteX3" fmla="*/ 12357 w 1186248"/>
              <a:gd name="connsiteY3" fmla="*/ 1210962 h 1210962"/>
              <a:gd name="connsiteX4" fmla="*/ 0 w 1186248"/>
              <a:gd name="connsiteY4" fmla="*/ 0 h 121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6248" h="1210962">
                <a:moveTo>
                  <a:pt x="0" y="0"/>
                </a:moveTo>
                <a:lnTo>
                  <a:pt x="1173892" y="24714"/>
                </a:lnTo>
                <a:lnTo>
                  <a:pt x="1186248" y="1210962"/>
                </a:lnTo>
                <a:lnTo>
                  <a:pt x="12357" y="1210962"/>
                </a:lnTo>
                <a:lnTo>
                  <a:pt x="0" y="0"/>
                </a:lnTo>
                <a:close/>
              </a:path>
            </a:pathLst>
          </a:custGeom>
          <a:solidFill>
            <a:srgbClr val="92D050">
              <a:alpha val="4902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11" name="Rectangle 10">
            <a:extLst>
              <a:ext uri="{FF2B5EF4-FFF2-40B4-BE49-F238E27FC236}">
                <a16:creationId xmlns:a16="http://schemas.microsoft.com/office/drawing/2014/main" id="{BAA0D880-08E6-C04A-B5F4-2E20423F52FB}"/>
              </a:ext>
            </a:extLst>
          </p:cNvPr>
          <p:cNvSpPr>
            <a:spLocks noGrp="1" noChangeArrowheads="1"/>
          </p:cNvSpPr>
          <p:nvPr>
            <p:ph type="title"/>
          </p:nvPr>
        </p:nvSpPr>
        <p:spPr>
          <a:noFill/>
        </p:spPr>
        <p:txBody>
          <a:bodyPr vert="horz" lIns="90488" tIns="44450" rIns="90488" bIns="44450" rtlCol="0" anchor="ctr">
            <a:normAutofit/>
          </a:bodyPr>
          <a:lstStyle/>
          <a:p>
            <a:r>
              <a:rPr lang="en-GB" altLang="en-US" dirty="0"/>
              <a:t>Pricing with market power</a:t>
            </a:r>
            <a:br>
              <a:rPr lang="en-US" altLang="en-US" dirty="0"/>
            </a:br>
            <a:r>
              <a:rPr lang="en-US" altLang="en-US" dirty="0"/>
              <a:t>---Second-degree price discrimination</a:t>
            </a:r>
          </a:p>
        </p:txBody>
      </p:sp>
      <p:sp>
        <p:nvSpPr>
          <p:cNvPr id="6" name="Slide Number Placeholder 5">
            <a:extLst>
              <a:ext uri="{FF2B5EF4-FFF2-40B4-BE49-F238E27FC236}">
                <a16:creationId xmlns:a16="http://schemas.microsoft.com/office/drawing/2014/main" id="{FD621EDA-904B-C74B-BA05-3598F71065C2}"/>
              </a:ext>
            </a:extLst>
          </p:cNvPr>
          <p:cNvSpPr>
            <a:spLocks noGrp="1"/>
          </p:cNvSpPr>
          <p:nvPr>
            <p:ph type="sldNum" sz="quarter" idx="12"/>
          </p:nvPr>
        </p:nvSpPr>
        <p:spPr/>
        <p:txBody>
          <a:bodyPr/>
          <a:lstStyle/>
          <a:p>
            <a:fld id="{F128DC48-024A-A743-A6DF-E12A487B7308}" type="slidenum">
              <a:rPr lang="en-US" smtClean="0"/>
              <a:t>10</a:t>
            </a:fld>
            <a:endParaRPr lang="en-US"/>
          </a:p>
        </p:txBody>
      </p:sp>
      <p:sp>
        <p:nvSpPr>
          <p:cNvPr id="47" name="Rectangle 12">
            <a:extLst>
              <a:ext uri="{FF2B5EF4-FFF2-40B4-BE49-F238E27FC236}">
                <a16:creationId xmlns:a16="http://schemas.microsoft.com/office/drawing/2014/main" id="{72923D0B-033A-8F4A-BD4A-91F120D83126}"/>
              </a:ext>
            </a:extLst>
          </p:cNvPr>
          <p:cNvSpPr txBox="1">
            <a:spLocks noChangeArrowheads="1"/>
          </p:cNvSpPr>
          <p:nvPr/>
        </p:nvSpPr>
        <p:spPr>
          <a:xfrm>
            <a:off x="680321" y="2336872"/>
            <a:ext cx="9613861" cy="40055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altLang="en-US" dirty="0"/>
              <a:t>Graphic analysis </a:t>
            </a:r>
          </a:p>
        </p:txBody>
      </p:sp>
      <p:cxnSp>
        <p:nvCxnSpPr>
          <p:cNvPr id="2" name="Straight Connector 1">
            <a:extLst>
              <a:ext uri="{FF2B5EF4-FFF2-40B4-BE49-F238E27FC236}">
                <a16:creationId xmlns:a16="http://schemas.microsoft.com/office/drawing/2014/main" id="{897757C0-5948-B14A-D76D-3776081A0EC0}"/>
              </a:ext>
            </a:extLst>
          </p:cNvPr>
          <p:cNvCxnSpPr>
            <a:cxnSpLocks/>
          </p:cNvCxnSpPr>
          <p:nvPr/>
        </p:nvCxnSpPr>
        <p:spPr>
          <a:xfrm>
            <a:off x="3807438" y="3077900"/>
            <a:ext cx="12357" cy="3015049"/>
          </a:xfrm>
          <a:prstGeom prst="line">
            <a:avLst/>
          </a:prstGeom>
        </p:spPr>
        <p:style>
          <a:lnRef idx="1">
            <a:schemeClr val="dk1"/>
          </a:lnRef>
          <a:fillRef idx="0">
            <a:schemeClr val="dk1"/>
          </a:fillRef>
          <a:effectRef idx="0">
            <a:schemeClr val="dk1"/>
          </a:effectRef>
          <a:fontRef idx="minor">
            <a:schemeClr val="tx1"/>
          </a:fontRef>
        </p:style>
      </p:cxnSp>
      <p:cxnSp>
        <p:nvCxnSpPr>
          <p:cNvPr id="3" name="Straight Connector 2">
            <a:extLst>
              <a:ext uri="{FF2B5EF4-FFF2-40B4-BE49-F238E27FC236}">
                <a16:creationId xmlns:a16="http://schemas.microsoft.com/office/drawing/2014/main" id="{BC6EC5D2-1F91-2F95-D146-E6EA8D4B3AFB}"/>
              </a:ext>
            </a:extLst>
          </p:cNvPr>
          <p:cNvCxnSpPr>
            <a:cxnSpLocks/>
          </p:cNvCxnSpPr>
          <p:nvPr/>
        </p:nvCxnSpPr>
        <p:spPr>
          <a:xfrm flipV="1">
            <a:off x="3807438" y="6080058"/>
            <a:ext cx="4577123" cy="12891"/>
          </a:xfrm>
          <a:prstGeom prst="line">
            <a:avLst/>
          </a:prstGeom>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724B9727-EBA3-CA57-3700-C09EEA27D7F3}"/>
              </a:ext>
            </a:extLst>
          </p:cNvPr>
          <p:cNvCxnSpPr>
            <a:cxnSpLocks/>
          </p:cNvCxnSpPr>
          <p:nvPr/>
        </p:nvCxnSpPr>
        <p:spPr>
          <a:xfrm>
            <a:off x="3807438" y="3504208"/>
            <a:ext cx="3642128" cy="2575850"/>
          </a:xfrm>
          <a:prstGeom prst="line">
            <a:avLst/>
          </a:prstGeom>
          <a:ln w="12700"/>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1C35CC6F-FF1B-0618-C851-95700B33D60B}"/>
              </a:ext>
            </a:extLst>
          </p:cNvPr>
          <p:cNvCxnSpPr>
            <a:cxnSpLocks/>
          </p:cNvCxnSpPr>
          <p:nvPr/>
        </p:nvCxnSpPr>
        <p:spPr>
          <a:xfrm>
            <a:off x="3819795" y="5547791"/>
            <a:ext cx="4243490" cy="0"/>
          </a:xfrm>
          <a:prstGeom prst="line">
            <a:avLst/>
          </a:prstGeom>
          <a:ln w="12700">
            <a:solidFill>
              <a:srgbClr val="FF0000"/>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B1E91DF8-EF72-384A-7C92-023B8F1719A3}"/>
              </a:ext>
            </a:extLst>
          </p:cNvPr>
          <p:cNvCxnSpPr>
            <a:cxnSpLocks/>
          </p:cNvCxnSpPr>
          <p:nvPr/>
        </p:nvCxnSpPr>
        <p:spPr>
          <a:xfrm>
            <a:off x="3807438" y="3525171"/>
            <a:ext cx="1514801" cy="2567778"/>
          </a:xfrm>
          <a:prstGeom prst="line">
            <a:avLst/>
          </a:prstGeom>
        </p:spPr>
        <p:style>
          <a:lnRef idx="1">
            <a:schemeClr val="dk1"/>
          </a:lnRef>
          <a:fillRef idx="0">
            <a:schemeClr val="dk1"/>
          </a:fillRef>
          <a:effectRef idx="0">
            <a:schemeClr val="dk1"/>
          </a:effectRef>
          <a:fontRef idx="minor">
            <a:schemeClr val="tx1"/>
          </a:fontRef>
        </p:style>
      </p:cxnSp>
      <p:sp>
        <p:nvSpPr>
          <p:cNvPr id="17410" name="TextBox 17409">
            <a:extLst>
              <a:ext uri="{FF2B5EF4-FFF2-40B4-BE49-F238E27FC236}">
                <a16:creationId xmlns:a16="http://schemas.microsoft.com/office/drawing/2014/main" id="{930E11B6-277C-D473-BE95-D84605A16667}"/>
              </a:ext>
            </a:extLst>
          </p:cNvPr>
          <p:cNvSpPr txBox="1"/>
          <p:nvPr/>
        </p:nvSpPr>
        <p:spPr>
          <a:xfrm>
            <a:off x="8078984" y="5363125"/>
            <a:ext cx="486030" cy="369332"/>
          </a:xfrm>
          <a:prstGeom prst="rect">
            <a:avLst/>
          </a:prstGeom>
          <a:noFill/>
        </p:spPr>
        <p:txBody>
          <a:bodyPr wrap="none" rtlCol="0">
            <a:spAutoFit/>
          </a:bodyPr>
          <a:lstStyle/>
          <a:p>
            <a:r>
              <a:rPr lang="en-US" dirty="0"/>
              <a:t>MC</a:t>
            </a:r>
          </a:p>
        </p:txBody>
      </p:sp>
      <p:sp>
        <p:nvSpPr>
          <p:cNvPr id="17412" name="TextBox 17411">
            <a:extLst>
              <a:ext uri="{FF2B5EF4-FFF2-40B4-BE49-F238E27FC236}">
                <a16:creationId xmlns:a16="http://schemas.microsoft.com/office/drawing/2014/main" id="{CCD1C3BC-51E2-86BD-E26B-3C69524DF296}"/>
              </a:ext>
            </a:extLst>
          </p:cNvPr>
          <p:cNvSpPr txBox="1"/>
          <p:nvPr/>
        </p:nvSpPr>
        <p:spPr>
          <a:xfrm>
            <a:off x="7261539" y="5665558"/>
            <a:ext cx="325730" cy="369332"/>
          </a:xfrm>
          <a:prstGeom prst="rect">
            <a:avLst/>
          </a:prstGeom>
          <a:noFill/>
        </p:spPr>
        <p:txBody>
          <a:bodyPr wrap="none" rtlCol="0">
            <a:spAutoFit/>
          </a:bodyPr>
          <a:lstStyle/>
          <a:p>
            <a:r>
              <a:rPr lang="en-US" dirty="0"/>
              <a:t>D</a:t>
            </a:r>
          </a:p>
        </p:txBody>
      </p:sp>
      <p:sp>
        <p:nvSpPr>
          <p:cNvPr id="17413" name="TextBox 17412">
            <a:extLst>
              <a:ext uri="{FF2B5EF4-FFF2-40B4-BE49-F238E27FC236}">
                <a16:creationId xmlns:a16="http://schemas.microsoft.com/office/drawing/2014/main" id="{AA8E5D07-5FC2-E9E8-4FAF-4A0E4EC3602C}"/>
              </a:ext>
            </a:extLst>
          </p:cNvPr>
          <p:cNvSpPr txBox="1"/>
          <p:nvPr/>
        </p:nvSpPr>
        <p:spPr>
          <a:xfrm>
            <a:off x="5252383" y="5742265"/>
            <a:ext cx="482824" cy="369332"/>
          </a:xfrm>
          <a:prstGeom prst="rect">
            <a:avLst/>
          </a:prstGeom>
          <a:noFill/>
        </p:spPr>
        <p:txBody>
          <a:bodyPr wrap="none" rtlCol="0">
            <a:spAutoFit/>
          </a:bodyPr>
          <a:lstStyle/>
          <a:p>
            <a:r>
              <a:rPr lang="en-US" dirty="0"/>
              <a:t>MR</a:t>
            </a:r>
          </a:p>
        </p:txBody>
      </p:sp>
      <p:cxnSp>
        <p:nvCxnSpPr>
          <p:cNvPr id="17414" name="Straight Connector 17413">
            <a:extLst>
              <a:ext uri="{FF2B5EF4-FFF2-40B4-BE49-F238E27FC236}">
                <a16:creationId xmlns:a16="http://schemas.microsoft.com/office/drawing/2014/main" id="{314709AA-CE10-0CC1-AE91-560B4099EE21}"/>
              </a:ext>
            </a:extLst>
          </p:cNvPr>
          <p:cNvCxnSpPr>
            <a:cxnSpLocks/>
          </p:cNvCxnSpPr>
          <p:nvPr/>
        </p:nvCxnSpPr>
        <p:spPr>
          <a:xfrm>
            <a:off x="3819795" y="4314938"/>
            <a:ext cx="1168376" cy="24562"/>
          </a:xfrm>
          <a:prstGeom prst="line">
            <a:avLst/>
          </a:prstGeom>
          <a:ln w="1905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17415" name="Straight Connector 17414">
            <a:extLst>
              <a:ext uri="{FF2B5EF4-FFF2-40B4-BE49-F238E27FC236}">
                <a16:creationId xmlns:a16="http://schemas.microsoft.com/office/drawing/2014/main" id="{DDC1D68A-31EC-9638-D339-05D957DD7469}"/>
              </a:ext>
            </a:extLst>
          </p:cNvPr>
          <p:cNvCxnSpPr>
            <a:cxnSpLocks/>
          </p:cNvCxnSpPr>
          <p:nvPr/>
        </p:nvCxnSpPr>
        <p:spPr>
          <a:xfrm flipH="1" flipV="1">
            <a:off x="4988171" y="4316006"/>
            <a:ext cx="25645" cy="1764052"/>
          </a:xfrm>
          <a:prstGeom prst="line">
            <a:avLst/>
          </a:prstGeom>
          <a:ln w="19050">
            <a:solidFill>
              <a:srgbClr val="0070C0"/>
            </a:solidFill>
            <a:prstDash val="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416" name="TextBox 17415">
                <a:extLst>
                  <a:ext uri="{FF2B5EF4-FFF2-40B4-BE49-F238E27FC236}">
                    <a16:creationId xmlns:a16="http://schemas.microsoft.com/office/drawing/2014/main" id="{F608AE75-6D21-F7F1-0CD7-AA9567999AF3}"/>
                  </a:ext>
                </a:extLst>
              </p:cNvPr>
              <p:cNvSpPr txBox="1"/>
              <p:nvPr/>
            </p:nvSpPr>
            <p:spPr>
              <a:xfrm>
                <a:off x="3238222" y="4154834"/>
                <a:ext cx="552587" cy="3742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rgbClr val="0070C0"/>
                              </a:solidFill>
                              <a:latin typeface="Cambria Math" panose="02040503050406030204" pitchFamily="18" charset="0"/>
                            </a:rPr>
                          </m:ctrlPr>
                        </m:sSupPr>
                        <m:e>
                          <m:r>
                            <m:rPr>
                              <m:sty m:val="p"/>
                            </m:rPr>
                            <a:rPr lang="en-US" b="0" i="0" smtClean="0">
                              <a:solidFill>
                                <a:srgbClr val="0070C0"/>
                              </a:solidFill>
                              <a:latin typeface="Cambria Math" panose="02040503050406030204" pitchFamily="18" charset="0"/>
                            </a:rPr>
                            <m:t>P</m:t>
                          </m:r>
                        </m:e>
                        <m:sup>
                          <m:r>
                            <m:rPr>
                              <m:sty m:val="p"/>
                            </m:rPr>
                            <a:rPr lang="en-US" b="0" i="0" smtClean="0">
                              <a:solidFill>
                                <a:srgbClr val="0070C0"/>
                              </a:solidFill>
                              <a:latin typeface="Cambria Math" panose="02040503050406030204" pitchFamily="18" charset="0"/>
                            </a:rPr>
                            <m:t>M</m:t>
                          </m:r>
                        </m:sup>
                      </m:sSup>
                    </m:oMath>
                  </m:oMathPara>
                </a14:m>
                <a:endParaRPr lang="en-US" dirty="0">
                  <a:solidFill>
                    <a:srgbClr val="0070C0"/>
                  </a:solidFill>
                </a:endParaRPr>
              </a:p>
            </p:txBody>
          </p:sp>
        </mc:Choice>
        <mc:Fallback xmlns="">
          <p:sp>
            <p:nvSpPr>
              <p:cNvPr id="17416" name="TextBox 17415">
                <a:extLst>
                  <a:ext uri="{FF2B5EF4-FFF2-40B4-BE49-F238E27FC236}">
                    <a16:creationId xmlns:a16="http://schemas.microsoft.com/office/drawing/2014/main" id="{F608AE75-6D21-F7F1-0CD7-AA9567999AF3}"/>
                  </a:ext>
                </a:extLst>
              </p:cNvPr>
              <p:cNvSpPr txBox="1">
                <a:spLocks noRot="1" noChangeAspect="1" noMove="1" noResize="1" noEditPoints="1" noAdjustHandles="1" noChangeArrowheads="1" noChangeShapeType="1" noTextEdit="1"/>
              </p:cNvSpPr>
              <p:nvPr/>
            </p:nvSpPr>
            <p:spPr>
              <a:xfrm>
                <a:off x="3238222" y="4154834"/>
                <a:ext cx="552587" cy="37427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417" name="TextBox 17416">
                <a:extLst>
                  <a:ext uri="{FF2B5EF4-FFF2-40B4-BE49-F238E27FC236}">
                    <a16:creationId xmlns:a16="http://schemas.microsoft.com/office/drawing/2014/main" id="{263A449B-2672-DB61-389D-AC2B063108F1}"/>
                  </a:ext>
                </a:extLst>
              </p:cNvPr>
              <p:cNvSpPr txBox="1"/>
              <p:nvPr/>
            </p:nvSpPr>
            <p:spPr>
              <a:xfrm>
                <a:off x="4719474" y="6111597"/>
                <a:ext cx="564514" cy="3742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rgbClr val="0070C0"/>
                              </a:solidFill>
                              <a:latin typeface="Cambria Math" panose="02040503050406030204" pitchFamily="18" charset="0"/>
                            </a:rPr>
                          </m:ctrlPr>
                        </m:sSupPr>
                        <m:e>
                          <m:r>
                            <m:rPr>
                              <m:sty m:val="p"/>
                            </m:rPr>
                            <a:rPr lang="en-US" b="0" i="0" smtClean="0">
                              <a:solidFill>
                                <a:srgbClr val="0070C0"/>
                              </a:solidFill>
                              <a:latin typeface="Cambria Math" panose="02040503050406030204" pitchFamily="18" charset="0"/>
                            </a:rPr>
                            <m:t>Q</m:t>
                          </m:r>
                        </m:e>
                        <m:sup>
                          <m:r>
                            <m:rPr>
                              <m:sty m:val="p"/>
                            </m:rPr>
                            <a:rPr lang="en-US" b="0" i="0" smtClean="0">
                              <a:solidFill>
                                <a:srgbClr val="0070C0"/>
                              </a:solidFill>
                              <a:latin typeface="Cambria Math" panose="02040503050406030204" pitchFamily="18" charset="0"/>
                            </a:rPr>
                            <m:t>M</m:t>
                          </m:r>
                        </m:sup>
                      </m:sSup>
                    </m:oMath>
                  </m:oMathPara>
                </a14:m>
                <a:endParaRPr lang="en-US" dirty="0">
                  <a:solidFill>
                    <a:srgbClr val="0070C0"/>
                  </a:solidFill>
                </a:endParaRPr>
              </a:p>
            </p:txBody>
          </p:sp>
        </mc:Choice>
        <mc:Fallback xmlns="">
          <p:sp>
            <p:nvSpPr>
              <p:cNvPr id="17417" name="TextBox 17416">
                <a:extLst>
                  <a:ext uri="{FF2B5EF4-FFF2-40B4-BE49-F238E27FC236}">
                    <a16:creationId xmlns:a16="http://schemas.microsoft.com/office/drawing/2014/main" id="{263A449B-2672-DB61-389D-AC2B063108F1}"/>
                  </a:ext>
                </a:extLst>
              </p:cNvPr>
              <p:cNvSpPr txBox="1">
                <a:spLocks noRot="1" noChangeAspect="1" noMove="1" noResize="1" noEditPoints="1" noAdjustHandles="1" noChangeArrowheads="1" noChangeShapeType="1" noTextEdit="1"/>
              </p:cNvSpPr>
              <p:nvPr/>
            </p:nvSpPr>
            <p:spPr>
              <a:xfrm>
                <a:off x="4719474" y="6111597"/>
                <a:ext cx="564514" cy="374270"/>
              </a:xfrm>
              <a:prstGeom prst="rect">
                <a:avLst/>
              </a:prstGeom>
              <a:blipFill>
                <a:blip r:embed="rId4"/>
                <a:stretch>
                  <a:fillRect b="-10000"/>
                </a:stretch>
              </a:blipFill>
            </p:spPr>
            <p:txBody>
              <a:bodyPr/>
              <a:lstStyle/>
              <a:p>
                <a:r>
                  <a:rPr lang="en-US">
                    <a:noFill/>
                  </a:rPr>
                  <a:t> </a:t>
                </a:r>
              </a:p>
            </p:txBody>
          </p:sp>
        </mc:Fallback>
      </mc:AlternateContent>
      <p:cxnSp>
        <p:nvCxnSpPr>
          <p:cNvPr id="17418" name="Straight Connector 17417">
            <a:extLst>
              <a:ext uri="{FF2B5EF4-FFF2-40B4-BE49-F238E27FC236}">
                <a16:creationId xmlns:a16="http://schemas.microsoft.com/office/drawing/2014/main" id="{458F6D2A-C005-E8CF-7FF9-A4115D6650EE}"/>
              </a:ext>
            </a:extLst>
          </p:cNvPr>
          <p:cNvCxnSpPr>
            <a:cxnSpLocks/>
          </p:cNvCxnSpPr>
          <p:nvPr/>
        </p:nvCxnSpPr>
        <p:spPr>
          <a:xfrm flipV="1">
            <a:off x="6707618" y="5547791"/>
            <a:ext cx="0" cy="525976"/>
          </a:xfrm>
          <a:prstGeom prst="line">
            <a:avLst/>
          </a:prstGeom>
          <a:ln w="19050">
            <a:solidFill>
              <a:srgbClr val="FF0000"/>
            </a:solidFill>
            <a:prstDash val="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421" name="TextBox 17420">
                <a:extLst>
                  <a:ext uri="{FF2B5EF4-FFF2-40B4-BE49-F238E27FC236}">
                    <a16:creationId xmlns:a16="http://schemas.microsoft.com/office/drawing/2014/main" id="{ADB9CE58-8879-9409-FF45-6B7DA26B16AC}"/>
                  </a:ext>
                </a:extLst>
              </p:cNvPr>
              <p:cNvSpPr txBox="1"/>
              <p:nvPr/>
            </p:nvSpPr>
            <p:spPr>
              <a:xfrm>
                <a:off x="6419141" y="6130945"/>
                <a:ext cx="5231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rgbClr val="FF0000"/>
                              </a:solidFill>
                              <a:latin typeface="Cambria Math" panose="02040503050406030204" pitchFamily="18" charset="0"/>
                            </a:rPr>
                          </m:ctrlPr>
                        </m:sSupPr>
                        <m:e>
                          <m:r>
                            <m:rPr>
                              <m:sty m:val="p"/>
                            </m:rPr>
                            <a:rPr lang="en-US" b="0" i="0" smtClean="0">
                              <a:solidFill>
                                <a:srgbClr val="FF0000"/>
                              </a:solidFill>
                              <a:latin typeface="Cambria Math" panose="02040503050406030204" pitchFamily="18" charset="0"/>
                            </a:rPr>
                            <m:t>Q</m:t>
                          </m:r>
                        </m:e>
                        <m:sup>
                          <m:r>
                            <a:rPr lang="en-US" b="0" i="0" smtClean="0">
                              <a:solidFill>
                                <a:srgbClr val="FF0000"/>
                              </a:solidFill>
                              <a:latin typeface="Cambria Math" panose="02040503050406030204" pitchFamily="18" charset="0"/>
                            </a:rPr>
                            <m:t>0</m:t>
                          </m:r>
                        </m:sup>
                      </m:sSup>
                    </m:oMath>
                  </m:oMathPara>
                </a14:m>
                <a:endParaRPr lang="en-US" dirty="0">
                  <a:solidFill>
                    <a:srgbClr val="FF0000"/>
                  </a:solidFill>
                </a:endParaRPr>
              </a:p>
            </p:txBody>
          </p:sp>
        </mc:Choice>
        <mc:Fallback xmlns="">
          <p:sp>
            <p:nvSpPr>
              <p:cNvPr id="17421" name="TextBox 17420">
                <a:extLst>
                  <a:ext uri="{FF2B5EF4-FFF2-40B4-BE49-F238E27FC236}">
                    <a16:creationId xmlns:a16="http://schemas.microsoft.com/office/drawing/2014/main" id="{ADB9CE58-8879-9409-FF45-6B7DA26B16AC}"/>
                  </a:ext>
                </a:extLst>
              </p:cNvPr>
              <p:cNvSpPr txBox="1">
                <a:spLocks noRot="1" noChangeAspect="1" noMove="1" noResize="1" noEditPoints="1" noAdjustHandles="1" noChangeArrowheads="1" noChangeShapeType="1" noTextEdit="1"/>
              </p:cNvSpPr>
              <p:nvPr/>
            </p:nvSpPr>
            <p:spPr>
              <a:xfrm>
                <a:off x="6419141" y="6130945"/>
                <a:ext cx="523156" cy="369332"/>
              </a:xfrm>
              <a:prstGeom prst="rect">
                <a:avLst/>
              </a:prstGeom>
              <a:blipFill>
                <a:blip r:embed="rId5"/>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422" name="TextBox 17421">
                <a:extLst>
                  <a:ext uri="{FF2B5EF4-FFF2-40B4-BE49-F238E27FC236}">
                    <a16:creationId xmlns:a16="http://schemas.microsoft.com/office/drawing/2014/main" id="{BEDD2685-9F24-6640-76D7-C8897BC14726}"/>
                  </a:ext>
                </a:extLst>
              </p:cNvPr>
              <p:cNvSpPr txBox="1"/>
              <p:nvPr/>
            </p:nvSpPr>
            <p:spPr>
              <a:xfrm>
                <a:off x="3259003" y="5374926"/>
                <a:ext cx="5092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rgbClr val="FF0000"/>
                              </a:solidFill>
                              <a:latin typeface="Cambria Math" panose="02040503050406030204" pitchFamily="18" charset="0"/>
                            </a:rPr>
                          </m:ctrlPr>
                        </m:sSupPr>
                        <m:e>
                          <m:r>
                            <m:rPr>
                              <m:sty m:val="p"/>
                            </m:rPr>
                            <a:rPr lang="en-US" b="0" i="0" smtClean="0">
                              <a:solidFill>
                                <a:srgbClr val="FF0000"/>
                              </a:solidFill>
                              <a:latin typeface="Cambria Math" panose="02040503050406030204" pitchFamily="18" charset="0"/>
                            </a:rPr>
                            <m:t>P</m:t>
                          </m:r>
                        </m:e>
                        <m:sup>
                          <m:r>
                            <a:rPr lang="en-US" b="0" i="0" smtClean="0">
                              <a:solidFill>
                                <a:srgbClr val="FF0000"/>
                              </a:solidFill>
                              <a:latin typeface="Cambria Math" panose="02040503050406030204" pitchFamily="18" charset="0"/>
                            </a:rPr>
                            <m:t>0</m:t>
                          </m:r>
                        </m:sup>
                      </m:sSup>
                    </m:oMath>
                  </m:oMathPara>
                </a14:m>
                <a:endParaRPr lang="en-US" dirty="0">
                  <a:solidFill>
                    <a:srgbClr val="FF0000"/>
                  </a:solidFill>
                </a:endParaRPr>
              </a:p>
            </p:txBody>
          </p:sp>
        </mc:Choice>
        <mc:Fallback xmlns="">
          <p:sp>
            <p:nvSpPr>
              <p:cNvPr id="17422" name="TextBox 17421">
                <a:extLst>
                  <a:ext uri="{FF2B5EF4-FFF2-40B4-BE49-F238E27FC236}">
                    <a16:creationId xmlns:a16="http://schemas.microsoft.com/office/drawing/2014/main" id="{BEDD2685-9F24-6640-76D7-C8897BC14726}"/>
                  </a:ext>
                </a:extLst>
              </p:cNvPr>
              <p:cNvSpPr txBox="1">
                <a:spLocks noRot="1" noChangeAspect="1" noMove="1" noResize="1" noEditPoints="1" noAdjustHandles="1" noChangeArrowheads="1" noChangeShapeType="1" noTextEdit="1"/>
              </p:cNvSpPr>
              <p:nvPr/>
            </p:nvSpPr>
            <p:spPr>
              <a:xfrm>
                <a:off x="3259003" y="5374926"/>
                <a:ext cx="509242" cy="369332"/>
              </a:xfrm>
              <a:prstGeom prst="rect">
                <a:avLst/>
              </a:prstGeom>
              <a:blipFill>
                <a:blip r:embed="rId6"/>
                <a:stretch>
                  <a:fillRect/>
                </a:stretch>
              </a:blipFill>
            </p:spPr>
            <p:txBody>
              <a:bodyPr/>
              <a:lstStyle/>
              <a:p>
                <a:r>
                  <a:rPr lang="en-US">
                    <a:noFill/>
                  </a:rPr>
                  <a:t> </a:t>
                </a:r>
              </a:p>
            </p:txBody>
          </p:sp>
        </mc:Fallback>
      </mc:AlternateContent>
      <p:cxnSp>
        <p:nvCxnSpPr>
          <p:cNvPr id="17423" name="Straight Connector 17422">
            <a:extLst>
              <a:ext uri="{FF2B5EF4-FFF2-40B4-BE49-F238E27FC236}">
                <a16:creationId xmlns:a16="http://schemas.microsoft.com/office/drawing/2014/main" id="{6EC08950-6178-878E-2F79-FCAE0BEE2EBD}"/>
              </a:ext>
            </a:extLst>
          </p:cNvPr>
          <p:cNvCxnSpPr>
            <a:cxnSpLocks/>
          </p:cNvCxnSpPr>
          <p:nvPr/>
        </p:nvCxnSpPr>
        <p:spPr>
          <a:xfrm>
            <a:off x="3825973" y="4951842"/>
            <a:ext cx="2025963" cy="0"/>
          </a:xfrm>
          <a:prstGeom prst="line">
            <a:avLst/>
          </a:prstGeom>
          <a:ln w="19050">
            <a:solidFill>
              <a:srgbClr val="7030A0"/>
            </a:solidFill>
            <a:prstDash val="dash"/>
          </a:ln>
        </p:spPr>
        <p:style>
          <a:lnRef idx="1">
            <a:schemeClr val="dk1"/>
          </a:lnRef>
          <a:fillRef idx="0">
            <a:schemeClr val="dk1"/>
          </a:fillRef>
          <a:effectRef idx="0">
            <a:schemeClr val="dk1"/>
          </a:effectRef>
          <a:fontRef idx="minor">
            <a:schemeClr val="tx1"/>
          </a:fontRef>
        </p:style>
      </p:cxnSp>
      <p:cxnSp>
        <p:nvCxnSpPr>
          <p:cNvPr id="17425" name="Straight Connector 17424">
            <a:extLst>
              <a:ext uri="{FF2B5EF4-FFF2-40B4-BE49-F238E27FC236}">
                <a16:creationId xmlns:a16="http://schemas.microsoft.com/office/drawing/2014/main" id="{04FA9A2A-397D-2609-137D-231AA6A253D5}"/>
              </a:ext>
            </a:extLst>
          </p:cNvPr>
          <p:cNvCxnSpPr>
            <a:cxnSpLocks/>
          </p:cNvCxnSpPr>
          <p:nvPr/>
        </p:nvCxnSpPr>
        <p:spPr>
          <a:xfrm flipV="1">
            <a:off x="5891670" y="4959036"/>
            <a:ext cx="0" cy="1139670"/>
          </a:xfrm>
          <a:prstGeom prst="line">
            <a:avLst/>
          </a:prstGeom>
          <a:ln w="19050">
            <a:solidFill>
              <a:srgbClr val="7030A0"/>
            </a:solidFill>
            <a:prstDash val="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427" name="TextBox 17426">
                <a:extLst>
                  <a:ext uri="{FF2B5EF4-FFF2-40B4-BE49-F238E27FC236}">
                    <a16:creationId xmlns:a16="http://schemas.microsoft.com/office/drawing/2014/main" id="{7A5C4FB1-D5DA-26D8-06A2-00EBDFA7042E}"/>
                  </a:ext>
                </a:extLst>
              </p:cNvPr>
              <p:cNvSpPr txBox="1"/>
              <p:nvPr/>
            </p:nvSpPr>
            <p:spPr>
              <a:xfrm>
                <a:off x="5679962" y="6132938"/>
                <a:ext cx="586956" cy="374270"/>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n>
                                <a:solidFill>
                                  <a:srgbClr val="7030A0"/>
                                </a:solidFill>
                              </a:ln>
                              <a:solidFill>
                                <a:srgbClr val="7030A0"/>
                              </a:solidFill>
                              <a:latin typeface="Cambria Math" panose="02040503050406030204" pitchFamily="18" charset="0"/>
                            </a:rPr>
                          </m:ctrlPr>
                        </m:sSupPr>
                        <m:e>
                          <m:r>
                            <m:rPr>
                              <m:sty m:val="p"/>
                            </m:rPr>
                            <a:rPr lang="en-US" b="0" i="0" smtClean="0">
                              <a:ln>
                                <a:solidFill>
                                  <a:srgbClr val="7030A0"/>
                                </a:solidFill>
                              </a:ln>
                              <a:solidFill>
                                <a:srgbClr val="7030A0"/>
                              </a:solidFill>
                              <a:latin typeface="Cambria Math" panose="02040503050406030204" pitchFamily="18" charset="0"/>
                            </a:rPr>
                            <m:t>Q</m:t>
                          </m:r>
                        </m:e>
                        <m:sup>
                          <m:r>
                            <m:rPr>
                              <m:sty m:val="p"/>
                            </m:rPr>
                            <a:rPr lang="en-US" b="0" i="0" smtClean="0">
                              <a:ln>
                                <a:solidFill>
                                  <a:srgbClr val="7030A0"/>
                                </a:solidFill>
                              </a:ln>
                              <a:solidFill>
                                <a:srgbClr val="7030A0"/>
                              </a:solidFill>
                              <a:latin typeface="Cambria Math" panose="02040503050406030204" pitchFamily="18" charset="0"/>
                            </a:rPr>
                            <m:t>W</m:t>
                          </m:r>
                        </m:sup>
                      </m:sSup>
                    </m:oMath>
                  </m:oMathPara>
                </a14:m>
                <a:endParaRPr lang="en-US" dirty="0">
                  <a:ln>
                    <a:solidFill>
                      <a:srgbClr val="7030A0"/>
                    </a:solidFill>
                  </a:ln>
                  <a:solidFill>
                    <a:srgbClr val="7030A0"/>
                  </a:solidFill>
                </a:endParaRPr>
              </a:p>
            </p:txBody>
          </p:sp>
        </mc:Choice>
        <mc:Fallback xmlns="">
          <p:sp>
            <p:nvSpPr>
              <p:cNvPr id="17427" name="TextBox 17426">
                <a:extLst>
                  <a:ext uri="{FF2B5EF4-FFF2-40B4-BE49-F238E27FC236}">
                    <a16:creationId xmlns:a16="http://schemas.microsoft.com/office/drawing/2014/main" id="{7A5C4FB1-D5DA-26D8-06A2-00EBDFA7042E}"/>
                  </a:ext>
                </a:extLst>
              </p:cNvPr>
              <p:cNvSpPr txBox="1">
                <a:spLocks noRot="1" noChangeAspect="1" noMove="1" noResize="1" noEditPoints="1" noAdjustHandles="1" noChangeArrowheads="1" noChangeShapeType="1" noTextEdit="1"/>
              </p:cNvSpPr>
              <p:nvPr/>
            </p:nvSpPr>
            <p:spPr>
              <a:xfrm>
                <a:off x="5679962" y="6132938"/>
                <a:ext cx="586956" cy="374270"/>
              </a:xfrm>
              <a:prstGeom prst="rect">
                <a:avLst/>
              </a:prstGeom>
              <a:blipFill>
                <a:blip r:embed="rId7"/>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428" name="TextBox 17427">
                <a:extLst>
                  <a:ext uri="{FF2B5EF4-FFF2-40B4-BE49-F238E27FC236}">
                    <a16:creationId xmlns:a16="http://schemas.microsoft.com/office/drawing/2014/main" id="{038DCEBA-D4B6-5673-7080-A0C10CC524F4}"/>
                  </a:ext>
                </a:extLst>
              </p:cNvPr>
              <p:cNvSpPr txBox="1"/>
              <p:nvPr/>
            </p:nvSpPr>
            <p:spPr>
              <a:xfrm>
                <a:off x="3238007" y="4776751"/>
                <a:ext cx="575029" cy="374270"/>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n>
                                <a:solidFill>
                                  <a:srgbClr val="7030A0"/>
                                </a:solidFill>
                              </a:ln>
                              <a:solidFill>
                                <a:srgbClr val="7030A0"/>
                              </a:solidFill>
                              <a:latin typeface="Cambria Math" panose="02040503050406030204" pitchFamily="18" charset="0"/>
                            </a:rPr>
                          </m:ctrlPr>
                        </m:sSupPr>
                        <m:e>
                          <m:r>
                            <m:rPr>
                              <m:sty m:val="p"/>
                            </m:rPr>
                            <a:rPr lang="en-US" b="0" i="0" smtClean="0">
                              <a:ln>
                                <a:solidFill>
                                  <a:srgbClr val="7030A0"/>
                                </a:solidFill>
                              </a:ln>
                              <a:solidFill>
                                <a:srgbClr val="7030A0"/>
                              </a:solidFill>
                              <a:latin typeface="Cambria Math" panose="02040503050406030204" pitchFamily="18" charset="0"/>
                            </a:rPr>
                            <m:t>P</m:t>
                          </m:r>
                        </m:e>
                        <m:sup>
                          <m:r>
                            <m:rPr>
                              <m:sty m:val="p"/>
                            </m:rPr>
                            <a:rPr lang="en-US" b="0" i="0" smtClean="0">
                              <a:ln>
                                <a:solidFill>
                                  <a:srgbClr val="7030A0"/>
                                </a:solidFill>
                              </a:ln>
                              <a:solidFill>
                                <a:srgbClr val="7030A0"/>
                              </a:solidFill>
                              <a:latin typeface="Cambria Math" panose="02040503050406030204" pitchFamily="18" charset="0"/>
                            </a:rPr>
                            <m:t>W</m:t>
                          </m:r>
                        </m:sup>
                      </m:sSup>
                    </m:oMath>
                  </m:oMathPara>
                </a14:m>
                <a:endParaRPr lang="en-US" dirty="0">
                  <a:ln>
                    <a:solidFill>
                      <a:srgbClr val="7030A0"/>
                    </a:solidFill>
                  </a:ln>
                  <a:solidFill>
                    <a:srgbClr val="7030A0"/>
                  </a:solidFill>
                </a:endParaRPr>
              </a:p>
            </p:txBody>
          </p:sp>
        </mc:Choice>
        <mc:Fallback xmlns="">
          <p:sp>
            <p:nvSpPr>
              <p:cNvPr id="17428" name="TextBox 17427">
                <a:extLst>
                  <a:ext uri="{FF2B5EF4-FFF2-40B4-BE49-F238E27FC236}">
                    <a16:creationId xmlns:a16="http://schemas.microsoft.com/office/drawing/2014/main" id="{038DCEBA-D4B6-5673-7080-A0C10CC524F4}"/>
                  </a:ext>
                </a:extLst>
              </p:cNvPr>
              <p:cNvSpPr txBox="1">
                <a:spLocks noRot="1" noChangeAspect="1" noMove="1" noResize="1" noEditPoints="1" noAdjustHandles="1" noChangeArrowheads="1" noChangeShapeType="1" noTextEdit="1"/>
              </p:cNvSpPr>
              <p:nvPr/>
            </p:nvSpPr>
            <p:spPr>
              <a:xfrm>
                <a:off x="3238007" y="4776751"/>
                <a:ext cx="575029" cy="374270"/>
              </a:xfrm>
              <a:prstGeom prst="rect">
                <a:avLst/>
              </a:prstGeom>
              <a:blipFill>
                <a:blip r:embed="rId8"/>
                <a:stretch>
                  <a:fillRect/>
                </a:stretch>
              </a:blipFill>
              <a:ln>
                <a:noFill/>
              </a:ln>
            </p:spPr>
            <p:txBody>
              <a:bodyPr/>
              <a:lstStyle/>
              <a:p>
                <a:r>
                  <a:rPr lang="en-US">
                    <a:noFill/>
                  </a:rPr>
                  <a:t> </a:t>
                </a:r>
              </a:p>
            </p:txBody>
          </p:sp>
        </mc:Fallback>
      </mc:AlternateContent>
      <p:sp>
        <p:nvSpPr>
          <p:cNvPr id="17434" name="Right Triangle 17433">
            <a:extLst>
              <a:ext uri="{FF2B5EF4-FFF2-40B4-BE49-F238E27FC236}">
                <a16:creationId xmlns:a16="http://schemas.microsoft.com/office/drawing/2014/main" id="{31DEAA16-ED84-A36F-7ED2-852CDED28463}"/>
              </a:ext>
            </a:extLst>
          </p:cNvPr>
          <p:cNvSpPr/>
          <p:nvPr/>
        </p:nvSpPr>
        <p:spPr>
          <a:xfrm>
            <a:off x="5004937" y="4355211"/>
            <a:ext cx="857685" cy="595840"/>
          </a:xfrm>
          <a:prstGeom prst="rtTriangle">
            <a:avLst/>
          </a:prstGeom>
          <a:solidFill>
            <a:srgbClr val="FFC000">
              <a:alpha val="49804"/>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35" name="TextBox 17434">
            <a:extLst>
              <a:ext uri="{FF2B5EF4-FFF2-40B4-BE49-F238E27FC236}">
                <a16:creationId xmlns:a16="http://schemas.microsoft.com/office/drawing/2014/main" id="{CDA94324-F30E-F329-302D-FA2297661F79}"/>
              </a:ext>
            </a:extLst>
          </p:cNvPr>
          <p:cNvSpPr txBox="1"/>
          <p:nvPr/>
        </p:nvSpPr>
        <p:spPr>
          <a:xfrm>
            <a:off x="3964270" y="4492627"/>
            <a:ext cx="463397" cy="369332"/>
          </a:xfrm>
          <a:prstGeom prst="rect">
            <a:avLst/>
          </a:prstGeom>
          <a:noFill/>
        </p:spPr>
        <p:txBody>
          <a:bodyPr wrap="none" rtlCol="0">
            <a:spAutoFit/>
          </a:bodyPr>
          <a:lstStyle/>
          <a:p>
            <a:r>
              <a:rPr lang="en-US" dirty="0">
                <a:solidFill>
                  <a:srgbClr val="00B050"/>
                </a:solidFill>
              </a:rPr>
              <a:t>P.S</a:t>
            </a:r>
          </a:p>
        </p:txBody>
      </p:sp>
      <p:sp>
        <p:nvSpPr>
          <p:cNvPr id="17436" name="TextBox 17435">
            <a:extLst>
              <a:ext uri="{FF2B5EF4-FFF2-40B4-BE49-F238E27FC236}">
                <a16:creationId xmlns:a16="http://schemas.microsoft.com/office/drawing/2014/main" id="{8BD9E6C1-E1B2-66C9-A3C5-0D7D161C8518}"/>
              </a:ext>
            </a:extLst>
          </p:cNvPr>
          <p:cNvSpPr txBox="1"/>
          <p:nvPr/>
        </p:nvSpPr>
        <p:spPr>
          <a:xfrm>
            <a:off x="5213935" y="5068553"/>
            <a:ext cx="463397" cy="369332"/>
          </a:xfrm>
          <a:prstGeom prst="rect">
            <a:avLst/>
          </a:prstGeom>
          <a:noFill/>
        </p:spPr>
        <p:txBody>
          <a:bodyPr wrap="none" rtlCol="0">
            <a:spAutoFit/>
          </a:bodyPr>
          <a:lstStyle/>
          <a:p>
            <a:r>
              <a:rPr lang="en-US" dirty="0">
                <a:solidFill>
                  <a:srgbClr val="07813B"/>
                </a:solidFill>
              </a:rPr>
              <a:t>P.S</a:t>
            </a:r>
          </a:p>
        </p:txBody>
      </p:sp>
      <p:sp>
        <p:nvSpPr>
          <p:cNvPr id="7" name="TextBox 6">
            <a:extLst>
              <a:ext uri="{FF2B5EF4-FFF2-40B4-BE49-F238E27FC236}">
                <a16:creationId xmlns:a16="http://schemas.microsoft.com/office/drawing/2014/main" id="{A11963FA-E9F9-C4B2-FBE0-D064D745DA92}"/>
              </a:ext>
            </a:extLst>
          </p:cNvPr>
          <p:cNvSpPr txBox="1"/>
          <p:nvPr/>
        </p:nvSpPr>
        <p:spPr>
          <a:xfrm>
            <a:off x="4119614" y="5079333"/>
            <a:ext cx="463397" cy="369332"/>
          </a:xfrm>
          <a:prstGeom prst="rect">
            <a:avLst/>
          </a:prstGeom>
          <a:noFill/>
        </p:spPr>
        <p:txBody>
          <a:bodyPr wrap="none" rtlCol="0">
            <a:spAutoFit/>
          </a:bodyPr>
          <a:lstStyle/>
          <a:p>
            <a:r>
              <a:rPr lang="en-US" dirty="0">
                <a:solidFill>
                  <a:srgbClr val="00B050"/>
                </a:solidFill>
              </a:rPr>
              <a:t>P.S</a:t>
            </a:r>
          </a:p>
        </p:txBody>
      </p:sp>
      <p:sp>
        <p:nvSpPr>
          <p:cNvPr id="8" name="TextBox 7">
            <a:extLst>
              <a:ext uri="{FF2B5EF4-FFF2-40B4-BE49-F238E27FC236}">
                <a16:creationId xmlns:a16="http://schemas.microsoft.com/office/drawing/2014/main" id="{D5845CC9-534E-4124-B2C8-1B12F8EB0234}"/>
              </a:ext>
            </a:extLst>
          </p:cNvPr>
          <p:cNvSpPr txBox="1"/>
          <p:nvPr/>
        </p:nvSpPr>
        <p:spPr>
          <a:xfrm>
            <a:off x="8128392" y="6135965"/>
            <a:ext cx="326033" cy="369332"/>
          </a:xfrm>
          <a:prstGeom prst="rect">
            <a:avLst/>
          </a:prstGeom>
          <a:noFill/>
        </p:spPr>
        <p:txBody>
          <a:bodyPr wrap="square" rtlCol="0">
            <a:spAutoFit/>
          </a:bodyPr>
          <a:lstStyle/>
          <a:p>
            <a:r>
              <a:rPr lang="en-US" dirty="0"/>
              <a:t>Q</a:t>
            </a:r>
          </a:p>
        </p:txBody>
      </p:sp>
      <p:sp>
        <p:nvSpPr>
          <p:cNvPr id="9" name="TextBox 8">
            <a:extLst>
              <a:ext uri="{FF2B5EF4-FFF2-40B4-BE49-F238E27FC236}">
                <a16:creationId xmlns:a16="http://schemas.microsoft.com/office/drawing/2014/main" id="{05336A44-1FC9-FBEA-3E9A-EC8B0B86AB0D}"/>
              </a:ext>
            </a:extLst>
          </p:cNvPr>
          <p:cNvSpPr txBox="1"/>
          <p:nvPr/>
        </p:nvSpPr>
        <p:spPr>
          <a:xfrm>
            <a:off x="3568998" y="2990157"/>
            <a:ext cx="45719" cy="369332"/>
          </a:xfrm>
          <a:prstGeom prst="rect">
            <a:avLst/>
          </a:prstGeom>
          <a:noFill/>
        </p:spPr>
        <p:txBody>
          <a:bodyPr wrap="square" rtlCol="0">
            <a:spAutoFit/>
          </a:bodyPr>
          <a:lstStyle/>
          <a:p>
            <a:r>
              <a:rPr lang="en-US" dirty="0"/>
              <a:t>P</a:t>
            </a:r>
          </a:p>
        </p:txBody>
      </p:sp>
    </p:spTree>
    <p:extLst>
      <p:ext uri="{BB962C8B-B14F-4D97-AF65-F5344CB8AC3E}">
        <p14:creationId xmlns:p14="http://schemas.microsoft.com/office/powerpoint/2010/main" val="3662238642"/>
      </p:ext>
    </p:extLst>
  </p:cSld>
  <p:clrMapOvr>
    <a:masterClrMapping/>
  </p:clrMapOvr>
  <p:transition spd="med">
    <p:zoom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10">
            <a:extLst>
              <a:ext uri="{FF2B5EF4-FFF2-40B4-BE49-F238E27FC236}">
                <a16:creationId xmlns:a16="http://schemas.microsoft.com/office/drawing/2014/main" id="{BAA0D880-08E6-C04A-B5F4-2E20423F52FB}"/>
              </a:ext>
            </a:extLst>
          </p:cNvPr>
          <p:cNvSpPr>
            <a:spLocks noGrp="1" noChangeArrowheads="1"/>
          </p:cNvSpPr>
          <p:nvPr>
            <p:ph type="title"/>
          </p:nvPr>
        </p:nvSpPr>
        <p:spPr>
          <a:noFill/>
        </p:spPr>
        <p:txBody>
          <a:bodyPr vert="horz" lIns="90488" tIns="44450" rIns="90488" bIns="44450" rtlCol="0" anchor="ctr">
            <a:normAutofit/>
          </a:bodyPr>
          <a:lstStyle/>
          <a:p>
            <a:r>
              <a:rPr lang="en-GB" altLang="en-US" dirty="0"/>
              <a:t>Pricing with market power</a:t>
            </a:r>
            <a:br>
              <a:rPr lang="en-US" altLang="en-US" dirty="0"/>
            </a:br>
            <a:r>
              <a:rPr lang="en-US" altLang="en-US" dirty="0"/>
              <a:t>---Third-degree price discrimination</a:t>
            </a:r>
          </a:p>
        </p:txBody>
      </p:sp>
      <p:sp>
        <p:nvSpPr>
          <p:cNvPr id="6" name="Slide Number Placeholder 5">
            <a:extLst>
              <a:ext uri="{FF2B5EF4-FFF2-40B4-BE49-F238E27FC236}">
                <a16:creationId xmlns:a16="http://schemas.microsoft.com/office/drawing/2014/main" id="{FD621EDA-904B-C74B-BA05-3598F71065C2}"/>
              </a:ext>
            </a:extLst>
          </p:cNvPr>
          <p:cNvSpPr>
            <a:spLocks noGrp="1"/>
          </p:cNvSpPr>
          <p:nvPr>
            <p:ph type="sldNum" sz="quarter" idx="12"/>
          </p:nvPr>
        </p:nvSpPr>
        <p:spPr/>
        <p:txBody>
          <a:bodyPr/>
          <a:lstStyle/>
          <a:p>
            <a:fld id="{F128DC48-024A-A743-A6DF-E12A487B7308}" type="slidenum">
              <a:rPr lang="en-US" smtClean="0"/>
              <a:t>11</a:t>
            </a:fld>
            <a:endParaRPr lang="en-US"/>
          </a:p>
        </p:txBody>
      </p:sp>
      <p:sp>
        <p:nvSpPr>
          <p:cNvPr id="47" name="Rectangle 12">
            <a:extLst>
              <a:ext uri="{FF2B5EF4-FFF2-40B4-BE49-F238E27FC236}">
                <a16:creationId xmlns:a16="http://schemas.microsoft.com/office/drawing/2014/main" id="{72923D0B-033A-8F4A-BD4A-91F120D83126}"/>
              </a:ext>
            </a:extLst>
          </p:cNvPr>
          <p:cNvSpPr txBox="1">
            <a:spLocks noChangeArrowheads="1"/>
          </p:cNvSpPr>
          <p:nvPr/>
        </p:nvSpPr>
        <p:spPr>
          <a:xfrm>
            <a:off x="680321" y="2336872"/>
            <a:ext cx="9613861" cy="47878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altLang="en-US" dirty="0">
                <a:solidFill>
                  <a:srgbClr val="FF0000"/>
                </a:solidFill>
              </a:rPr>
              <a:t>Third-degree price discrimination</a:t>
            </a:r>
            <a:r>
              <a:rPr lang="en-US" altLang="en-US" dirty="0"/>
              <a:t>: practice of dividing consumers into two or more groups with separate demand curves and charging different prices to each group. </a:t>
            </a:r>
            <a:r>
              <a:rPr lang="en-US" altLang="en-US" dirty="0">
                <a:solidFill>
                  <a:srgbClr val="FF0000"/>
                </a:solidFill>
              </a:rPr>
              <a:t>Exchange between groups is either disallowed or very costly.</a:t>
            </a:r>
          </a:p>
          <a:p>
            <a:r>
              <a:rPr lang="en-US" altLang="en-US" dirty="0"/>
              <a:t>Examples: movies, textbooks, coupons/rebates, credit card annual fee waiver.</a:t>
            </a:r>
          </a:p>
        </p:txBody>
      </p:sp>
    </p:spTree>
    <p:extLst>
      <p:ext uri="{BB962C8B-B14F-4D97-AF65-F5344CB8AC3E}">
        <p14:creationId xmlns:p14="http://schemas.microsoft.com/office/powerpoint/2010/main" val="2319224307"/>
      </p:ext>
    </p:extLst>
  </p:cSld>
  <p:clrMapOvr>
    <a:masterClrMapping/>
  </p:clrMapOvr>
  <p:transition spd="med">
    <p:zoom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10">
            <a:extLst>
              <a:ext uri="{FF2B5EF4-FFF2-40B4-BE49-F238E27FC236}">
                <a16:creationId xmlns:a16="http://schemas.microsoft.com/office/drawing/2014/main" id="{BAA0D880-08E6-C04A-B5F4-2E20423F52FB}"/>
              </a:ext>
            </a:extLst>
          </p:cNvPr>
          <p:cNvSpPr>
            <a:spLocks noGrp="1" noChangeArrowheads="1"/>
          </p:cNvSpPr>
          <p:nvPr>
            <p:ph type="title"/>
          </p:nvPr>
        </p:nvSpPr>
        <p:spPr>
          <a:noFill/>
        </p:spPr>
        <p:txBody>
          <a:bodyPr vert="horz" lIns="90488" tIns="44450" rIns="90488" bIns="44450" rtlCol="0" anchor="ctr">
            <a:normAutofit/>
          </a:bodyPr>
          <a:lstStyle/>
          <a:p>
            <a:r>
              <a:rPr lang="en-GB" altLang="en-US" dirty="0"/>
              <a:t>Pricing with market power</a:t>
            </a:r>
            <a:br>
              <a:rPr lang="en-US" altLang="en-US" dirty="0"/>
            </a:br>
            <a:r>
              <a:rPr lang="en-US" altLang="en-US" dirty="0"/>
              <a:t>---Third-degree price discrimination</a:t>
            </a:r>
          </a:p>
        </p:txBody>
      </p:sp>
      <p:sp>
        <p:nvSpPr>
          <p:cNvPr id="6" name="Slide Number Placeholder 5">
            <a:extLst>
              <a:ext uri="{FF2B5EF4-FFF2-40B4-BE49-F238E27FC236}">
                <a16:creationId xmlns:a16="http://schemas.microsoft.com/office/drawing/2014/main" id="{FD621EDA-904B-C74B-BA05-3598F71065C2}"/>
              </a:ext>
            </a:extLst>
          </p:cNvPr>
          <p:cNvSpPr>
            <a:spLocks noGrp="1"/>
          </p:cNvSpPr>
          <p:nvPr>
            <p:ph type="sldNum" sz="quarter" idx="12"/>
          </p:nvPr>
        </p:nvSpPr>
        <p:spPr/>
        <p:txBody>
          <a:bodyPr/>
          <a:lstStyle/>
          <a:p>
            <a:fld id="{F128DC48-024A-A743-A6DF-E12A487B7308}" type="slidenum">
              <a:rPr lang="en-US" smtClean="0"/>
              <a:t>12</a:t>
            </a:fld>
            <a:endParaRPr lang="en-US"/>
          </a:p>
        </p:txBody>
      </p:sp>
      <p:sp>
        <p:nvSpPr>
          <p:cNvPr id="47" name="Rectangle 12">
            <a:extLst>
              <a:ext uri="{FF2B5EF4-FFF2-40B4-BE49-F238E27FC236}">
                <a16:creationId xmlns:a16="http://schemas.microsoft.com/office/drawing/2014/main" id="{72923D0B-033A-8F4A-BD4A-91F120D83126}"/>
              </a:ext>
            </a:extLst>
          </p:cNvPr>
          <p:cNvSpPr txBox="1">
            <a:spLocks noChangeArrowheads="1"/>
          </p:cNvSpPr>
          <p:nvPr/>
        </p:nvSpPr>
        <p:spPr>
          <a:xfrm>
            <a:off x="680321" y="2336872"/>
            <a:ext cx="9613861" cy="43211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altLang="en-US" dirty="0"/>
              <a:t>Profit maximization:</a:t>
            </a:r>
          </a:p>
          <a:p>
            <a:pPr marL="0" indent="0">
              <a:buNone/>
            </a:pPr>
            <a:r>
              <a:rPr lang="en-US" altLang="en-US" dirty="0"/>
              <a:t>  Max 𝞹(Q</a:t>
            </a:r>
            <a:r>
              <a:rPr lang="en-US" altLang="en-US" baseline="-25000" dirty="0"/>
              <a:t>1 </a:t>
            </a:r>
            <a:r>
              <a:rPr lang="en-US" altLang="en-US" dirty="0"/>
              <a:t>,Q</a:t>
            </a:r>
            <a:r>
              <a:rPr lang="en-US" altLang="en-US" baseline="-25000" dirty="0"/>
              <a:t>2</a:t>
            </a:r>
            <a:r>
              <a:rPr lang="en-US" altLang="en-US" dirty="0"/>
              <a:t>)=TR</a:t>
            </a:r>
            <a:r>
              <a:rPr lang="en-US" altLang="en-US" baseline="-25000" dirty="0"/>
              <a:t>1</a:t>
            </a:r>
            <a:r>
              <a:rPr lang="en-US" altLang="en-US" dirty="0"/>
              <a:t>(Q</a:t>
            </a:r>
            <a:r>
              <a:rPr lang="en-US" altLang="en-US" baseline="-25000" dirty="0"/>
              <a:t>1</a:t>
            </a:r>
            <a:r>
              <a:rPr lang="en-US" altLang="en-US" dirty="0"/>
              <a:t>)+TR</a:t>
            </a:r>
            <a:r>
              <a:rPr lang="en-US" altLang="en-US" baseline="-25000" dirty="0"/>
              <a:t>2</a:t>
            </a:r>
            <a:r>
              <a:rPr lang="en-US" altLang="en-US" dirty="0"/>
              <a:t>(Q</a:t>
            </a:r>
            <a:r>
              <a:rPr lang="en-US" altLang="en-US" baseline="-25000" dirty="0"/>
              <a:t>2</a:t>
            </a:r>
            <a:r>
              <a:rPr lang="en-US" altLang="en-US" dirty="0"/>
              <a:t>)–TC(Q</a:t>
            </a:r>
            <a:r>
              <a:rPr lang="en-US" altLang="en-US" baseline="-25000" dirty="0"/>
              <a:t>1</a:t>
            </a:r>
            <a:r>
              <a:rPr lang="en-US" altLang="en-US" dirty="0"/>
              <a:t>+Q</a:t>
            </a:r>
            <a:r>
              <a:rPr lang="en-US" altLang="en-US" baseline="-25000" dirty="0"/>
              <a:t>2</a:t>
            </a:r>
            <a:r>
              <a:rPr lang="en-US" altLang="en-US" dirty="0"/>
              <a:t>)</a:t>
            </a:r>
          </a:p>
          <a:p>
            <a:r>
              <a:rPr lang="en-US" altLang="en-US" dirty="0"/>
              <a:t>Assume constant marginal cost: MC=C</a:t>
            </a:r>
          </a:p>
          <a:p>
            <a:r>
              <a:rPr lang="en-US" altLang="en-US" dirty="0"/>
              <a:t>Profit-maximizing condition:</a:t>
            </a:r>
            <a:endParaRPr lang="en-US" altLang="en-US" dirty="0">
              <a:solidFill>
                <a:srgbClr val="FF0000"/>
              </a:solidFill>
            </a:endParaRPr>
          </a:p>
          <a:p>
            <a:endParaRPr lang="en-US" altLang="en-US" dirty="0">
              <a:solidFill>
                <a:srgbClr val="FF0000"/>
              </a:solidFill>
            </a:endParaRPr>
          </a:p>
          <a:p>
            <a:endParaRPr lang="en-US" altLang="en-US" dirty="0">
              <a:solidFill>
                <a:srgbClr val="FF0000"/>
              </a:solidFill>
            </a:endParaRPr>
          </a:p>
          <a:p>
            <a:endParaRPr lang="en-US" altLang="en-US" dirty="0">
              <a:solidFill>
                <a:srgbClr val="FF0000"/>
              </a:solidFill>
            </a:endParaRPr>
          </a:p>
          <a:p>
            <a:pPr marL="0" indent="0">
              <a:buNone/>
            </a:pPr>
            <a:r>
              <a:rPr lang="en-US" altLang="en-US" dirty="0">
                <a:solidFill>
                  <a:srgbClr val="FF0000"/>
                </a:solidFill>
              </a:rPr>
              <a:t>    </a:t>
            </a:r>
          </a:p>
          <a:p>
            <a:pPr marL="0" indent="0">
              <a:buNone/>
            </a:pPr>
            <a:r>
              <a:rPr lang="en-US" altLang="en-US" dirty="0"/>
              <a:t>         =&gt;Q</a:t>
            </a:r>
            <a:r>
              <a:rPr lang="en-US" altLang="en-US" baseline="-25000" dirty="0"/>
              <a:t>1</a:t>
            </a:r>
            <a:r>
              <a:rPr lang="en-US" altLang="en-US" baseline="30000" dirty="0"/>
              <a:t>*</a:t>
            </a:r>
            <a:r>
              <a:rPr lang="en-US" altLang="en-US" dirty="0"/>
              <a:t> and Q</a:t>
            </a:r>
            <a:r>
              <a:rPr lang="en-US" altLang="en-US" baseline="-25000" dirty="0"/>
              <a:t>2</a:t>
            </a:r>
            <a:r>
              <a:rPr lang="en-US" altLang="en-US" baseline="30000" dirty="0"/>
              <a:t>*</a:t>
            </a:r>
            <a:r>
              <a:rPr lang="en-US" altLang="en-US" dirty="0"/>
              <a:t> </a:t>
            </a:r>
          </a:p>
        </p:txBody>
      </p:sp>
      <p:sp>
        <p:nvSpPr>
          <p:cNvPr id="3" name="Left Brace 2">
            <a:extLst>
              <a:ext uri="{FF2B5EF4-FFF2-40B4-BE49-F238E27FC236}">
                <a16:creationId xmlns:a16="http://schemas.microsoft.com/office/drawing/2014/main" id="{29048E61-4E49-D66E-8C7F-D16DAF4E92CC}"/>
              </a:ext>
            </a:extLst>
          </p:cNvPr>
          <p:cNvSpPr/>
          <p:nvPr/>
        </p:nvSpPr>
        <p:spPr>
          <a:xfrm>
            <a:off x="1278092" y="4277412"/>
            <a:ext cx="148280" cy="1251682"/>
          </a:xfrm>
          <a:prstGeom prst="leftBrace">
            <a:avLst>
              <a:gd name="adj1" fmla="val 23718"/>
              <a:gd name="adj2" fmla="val 43902"/>
            </a:avLst>
          </a:prstGeom>
          <a:ln w="19050">
            <a:solidFill>
              <a:srgbClr val="0070C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F7B5569-E75A-E50A-446A-D4A1D9DE6BDC}"/>
                  </a:ext>
                </a:extLst>
              </p:cNvPr>
              <p:cNvSpPr txBox="1"/>
              <p:nvPr/>
            </p:nvSpPr>
            <p:spPr>
              <a:xfrm>
                <a:off x="1549940" y="4292581"/>
                <a:ext cx="5605004" cy="66434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𝜋</m:t>
                          </m:r>
                        </m:num>
                        <m:den>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𝑄</m:t>
                              </m:r>
                            </m:e>
                            <m:sub>
                              <m:r>
                                <a:rPr lang="en-US" b="0" i="1" smtClean="0">
                                  <a:latin typeface="Cambria Math" panose="02040503050406030204" pitchFamily="18" charset="0"/>
                                  <a:ea typeface="Cambria Math" panose="02040503050406030204" pitchFamily="18" charset="0"/>
                                </a:rPr>
                                <m:t>1</m:t>
                              </m:r>
                            </m:sub>
                          </m:sSub>
                        </m:den>
                      </m:f>
                      <m:r>
                        <a:rPr lang="en-US" b="0" i="1" smtClean="0">
                          <a:latin typeface="Cambria Math" panose="02040503050406030204" pitchFamily="18" charset="0"/>
                        </a:rPr>
                        <m:t>=0⇒</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𝑇𝑅</m:t>
                              </m:r>
                            </m:e>
                            <m:sub>
                              <m:r>
                                <a:rPr lang="en-US" b="0" i="1" smtClean="0">
                                  <a:latin typeface="Cambria Math" panose="02040503050406030204" pitchFamily="18" charset="0"/>
                                </a:rPr>
                                <m:t>1</m:t>
                              </m:r>
                            </m:sub>
                          </m:sSub>
                        </m:num>
                        <m:den>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1</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𝑑𝑇𝐶</m:t>
                          </m:r>
                        </m:num>
                        <m:den>
                          <m:r>
                            <a:rPr lang="en-US" b="0" i="1" smtClean="0">
                              <a:latin typeface="Cambria Math" panose="02040503050406030204" pitchFamily="18" charset="0"/>
                            </a:rPr>
                            <m:t>𝑑𝑄</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𝑑𝑄</m:t>
                          </m:r>
                        </m:num>
                        <m:den>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1</m:t>
                              </m:r>
                            </m:sub>
                          </m:sSub>
                        </m:den>
                      </m:f>
                      <m:r>
                        <a:rPr lang="en-US" b="0" i="0" smtClean="0">
                          <a:latin typeface="Cambria Math" panose="02040503050406030204" pitchFamily="18" charset="0"/>
                        </a:rPr>
                        <m:t>=0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𝑀𝑅</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𝐶</m:t>
                      </m:r>
                    </m:oMath>
                  </m:oMathPara>
                </a14:m>
                <a:endParaRPr lang="en-US" dirty="0"/>
              </a:p>
            </p:txBody>
          </p:sp>
        </mc:Choice>
        <mc:Fallback xmlns="">
          <p:sp>
            <p:nvSpPr>
              <p:cNvPr id="4" name="TextBox 3">
                <a:extLst>
                  <a:ext uri="{FF2B5EF4-FFF2-40B4-BE49-F238E27FC236}">
                    <a16:creationId xmlns:a16="http://schemas.microsoft.com/office/drawing/2014/main" id="{2F7B5569-E75A-E50A-446A-D4A1D9DE6BDC}"/>
                  </a:ext>
                </a:extLst>
              </p:cNvPr>
              <p:cNvSpPr txBox="1">
                <a:spLocks noRot="1" noChangeAspect="1" noMove="1" noResize="1" noEditPoints="1" noAdjustHandles="1" noChangeArrowheads="1" noChangeShapeType="1" noTextEdit="1"/>
              </p:cNvSpPr>
              <p:nvPr/>
            </p:nvSpPr>
            <p:spPr>
              <a:xfrm>
                <a:off x="1549940" y="4292581"/>
                <a:ext cx="5605004" cy="664349"/>
              </a:xfrm>
              <a:prstGeom prst="rect">
                <a:avLst/>
              </a:prstGeom>
              <a:blipFill>
                <a:blip r:embed="rId3"/>
                <a:stretch>
                  <a:fillRect b="-74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F4C0777-C6F8-109A-1CED-21A59276E226}"/>
                  </a:ext>
                </a:extLst>
              </p:cNvPr>
              <p:cNvSpPr txBox="1"/>
              <p:nvPr/>
            </p:nvSpPr>
            <p:spPr>
              <a:xfrm>
                <a:off x="1549939" y="4958489"/>
                <a:ext cx="6010358" cy="569067"/>
              </a:xfrm>
              <a:prstGeom prst="rect">
                <a:avLst/>
              </a:prstGeom>
              <a:noFill/>
            </p:spPr>
            <p:txBody>
              <a:bodyPr wrap="square" rtlCol="0">
                <a:spAutoFit/>
              </a:bodyPr>
              <a:lstStyle/>
              <a:p>
                <a14:m>
                  <m:oMath xmlns:m="http://schemas.openxmlformats.org/officeDocument/2006/math">
                    <m:f>
                      <m:fPr>
                        <m:ctrlPr>
                          <a:rPr lang="en-US" sz="1950" i="1" smtClean="0">
                            <a:latin typeface="Cambria Math" panose="02040503050406030204" pitchFamily="18" charset="0"/>
                            <a:ea typeface="Cambria Math" panose="02040503050406030204" pitchFamily="18" charset="0"/>
                          </a:rPr>
                        </m:ctrlPr>
                      </m:fPr>
                      <m:num>
                        <m:r>
                          <a:rPr lang="en-US" sz="1950" i="1" smtClean="0">
                            <a:latin typeface="Cambria Math" panose="02040503050406030204" pitchFamily="18" charset="0"/>
                            <a:ea typeface="Cambria Math" panose="02040503050406030204" pitchFamily="18" charset="0"/>
                          </a:rPr>
                          <m:t>𝜕</m:t>
                        </m:r>
                        <m:r>
                          <a:rPr lang="en-US" sz="1950" b="0" i="1" smtClean="0">
                            <a:latin typeface="Cambria Math" panose="02040503050406030204" pitchFamily="18" charset="0"/>
                            <a:ea typeface="Cambria Math" panose="02040503050406030204" pitchFamily="18" charset="0"/>
                          </a:rPr>
                          <m:t>𝜋</m:t>
                        </m:r>
                      </m:num>
                      <m:den>
                        <m:r>
                          <a:rPr lang="en-US" sz="1950" i="1" smtClean="0">
                            <a:latin typeface="Cambria Math" panose="02040503050406030204" pitchFamily="18" charset="0"/>
                            <a:ea typeface="Cambria Math" panose="02040503050406030204" pitchFamily="18" charset="0"/>
                          </a:rPr>
                          <m:t>𝜕</m:t>
                        </m:r>
                        <m:sSub>
                          <m:sSubPr>
                            <m:ctrlPr>
                              <a:rPr lang="en-US" sz="1950" i="1" smtClean="0">
                                <a:latin typeface="Cambria Math" panose="02040503050406030204" pitchFamily="18" charset="0"/>
                                <a:ea typeface="Cambria Math" panose="02040503050406030204" pitchFamily="18" charset="0"/>
                              </a:rPr>
                            </m:ctrlPr>
                          </m:sSubPr>
                          <m:e>
                            <m:r>
                              <a:rPr lang="en-US" sz="1950" b="0" i="1" smtClean="0">
                                <a:latin typeface="Cambria Math" panose="02040503050406030204" pitchFamily="18" charset="0"/>
                                <a:ea typeface="Cambria Math" panose="02040503050406030204" pitchFamily="18" charset="0"/>
                              </a:rPr>
                              <m:t>𝑄</m:t>
                            </m:r>
                          </m:e>
                          <m:sub>
                            <m:r>
                              <a:rPr lang="en-US" sz="1950" b="0" i="1" smtClean="0">
                                <a:latin typeface="Cambria Math" panose="02040503050406030204" pitchFamily="18" charset="0"/>
                                <a:ea typeface="Cambria Math" panose="02040503050406030204" pitchFamily="18" charset="0"/>
                              </a:rPr>
                              <m:t>2</m:t>
                            </m:r>
                          </m:sub>
                        </m:sSub>
                      </m:den>
                    </m:f>
                    <m:r>
                      <a:rPr lang="en-US" sz="1950" b="0" i="1" smtClean="0">
                        <a:latin typeface="Cambria Math" panose="02040503050406030204" pitchFamily="18" charset="0"/>
                        <a:ea typeface="Cambria Math" panose="02040503050406030204" pitchFamily="18" charset="0"/>
                      </a:rPr>
                      <m:t>=0⇒</m:t>
                    </m:r>
                    <m:f>
                      <m:fPr>
                        <m:ctrlPr>
                          <a:rPr lang="en-US" sz="1950" b="0" i="1" smtClean="0">
                            <a:latin typeface="Cambria Math" panose="02040503050406030204" pitchFamily="18" charset="0"/>
                            <a:ea typeface="Cambria Math" panose="02040503050406030204" pitchFamily="18" charset="0"/>
                          </a:rPr>
                        </m:ctrlPr>
                      </m:fPr>
                      <m:num>
                        <m:r>
                          <a:rPr lang="en-US" sz="1950" b="0" i="1" smtClean="0">
                            <a:latin typeface="Cambria Math" panose="02040503050406030204" pitchFamily="18" charset="0"/>
                            <a:ea typeface="Cambria Math" panose="02040503050406030204" pitchFamily="18" charset="0"/>
                          </a:rPr>
                          <m:t>𝑑</m:t>
                        </m:r>
                        <m:sSub>
                          <m:sSubPr>
                            <m:ctrlPr>
                              <a:rPr lang="en-US" sz="1950" b="0" i="1" smtClean="0">
                                <a:latin typeface="Cambria Math" panose="02040503050406030204" pitchFamily="18" charset="0"/>
                                <a:ea typeface="Cambria Math" panose="02040503050406030204" pitchFamily="18" charset="0"/>
                              </a:rPr>
                            </m:ctrlPr>
                          </m:sSubPr>
                          <m:e>
                            <m:r>
                              <a:rPr lang="en-US" sz="1950" b="0" i="1" smtClean="0">
                                <a:latin typeface="Cambria Math" panose="02040503050406030204" pitchFamily="18" charset="0"/>
                                <a:ea typeface="Cambria Math" panose="02040503050406030204" pitchFamily="18" charset="0"/>
                              </a:rPr>
                              <m:t>𝑇𝑅</m:t>
                            </m:r>
                          </m:e>
                          <m:sub>
                            <m:r>
                              <a:rPr lang="en-US" sz="1950" b="0" i="1" smtClean="0">
                                <a:latin typeface="Cambria Math" panose="02040503050406030204" pitchFamily="18" charset="0"/>
                                <a:ea typeface="Cambria Math" panose="02040503050406030204" pitchFamily="18" charset="0"/>
                              </a:rPr>
                              <m:t>2</m:t>
                            </m:r>
                          </m:sub>
                        </m:sSub>
                      </m:num>
                      <m:den>
                        <m:r>
                          <a:rPr lang="en-US" sz="1950" b="0" i="1" smtClean="0">
                            <a:latin typeface="Cambria Math" panose="02040503050406030204" pitchFamily="18" charset="0"/>
                            <a:ea typeface="Cambria Math" panose="02040503050406030204" pitchFamily="18" charset="0"/>
                          </a:rPr>
                          <m:t>𝑑</m:t>
                        </m:r>
                        <m:sSub>
                          <m:sSubPr>
                            <m:ctrlPr>
                              <a:rPr lang="en-US" sz="1950" b="0" i="1" smtClean="0">
                                <a:latin typeface="Cambria Math" panose="02040503050406030204" pitchFamily="18" charset="0"/>
                                <a:ea typeface="Cambria Math" panose="02040503050406030204" pitchFamily="18" charset="0"/>
                              </a:rPr>
                            </m:ctrlPr>
                          </m:sSubPr>
                          <m:e>
                            <m:r>
                              <a:rPr lang="en-US" sz="1950" b="0" i="1" smtClean="0">
                                <a:latin typeface="Cambria Math" panose="02040503050406030204" pitchFamily="18" charset="0"/>
                                <a:ea typeface="Cambria Math" panose="02040503050406030204" pitchFamily="18" charset="0"/>
                              </a:rPr>
                              <m:t>𝑄</m:t>
                            </m:r>
                          </m:e>
                          <m:sub>
                            <m:r>
                              <a:rPr lang="en-US" sz="1950" b="0" i="1" smtClean="0">
                                <a:latin typeface="Cambria Math" panose="02040503050406030204" pitchFamily="18" charset="0"/>
                                <a:ea typeface="Cambria Math" panose="02040503050406030204" pitchFamily="18" charset="0"/>
                              </a:rPr>
                              <m:t>2</m:t>
                            </m:r>
                          </m:sub>
                        </m:sSub>
                      </m:den>
                    </m:f>
                    <m:r>
                      <a:rPr lang="en-US" sz="1950" b="0" i="1" smtClean="0">
                        <a:latin typeface="Cambria Math" panose="02040503050406030204" pitchFamily="18" charset="0"/>
                        <a:ea typeface="Cambria Math" panose="02040503050406030204" pitchFamily="18" charset="0"/>
                      </a:rPr>
                      <m:t>−</m:t>
                    </m:r>
                    <m:f>
                      <m:fPr>
                        <m:ctrlPr>
                          <a:rPr lang="en-US" sz="1950" b="0" i="1" smtClean="0">
                            <a:latin typeface="Cambria Math" panose="02040503050406030204" pitchFamily="18" charset="0"/>
                            <a:ea typeface="Cambria Math" panose="02040503050406030204" pitchFamily="18" charset="0"/>
                          </a:rPr>
                        </m:ctrlPr>
                      </m:fPr>
                      <m:num>
                        <m:r>
                          <a:rPr lang="en-US" sz="1950" b="0" i="1" smtClean="0">
                            <a:latin typeface="Cambria Math" panose="02040503050406030204" pitchFamily="18" charset="0"/>
                            <a:ea typeface="Cambria Math" panose="02040503050406030204" pitchFamily="18" charset="0"/>
                          </a:rPr>
                          <m:t>𝑑𝑇𝐶</m:t>
                        </m:r>
                      </m:num>
                      <m:den>
                        <m:r>
                          <a:rPr lang="en-US" sz="1950" b="0" i="1" smtClean="0">
                            <a:latin typeface="Cambria Math" panose="02040503050406030204" pitchFamily="18" charset="0"/>
                            <a:ea typeface="Cambria Math" panose="02040503050406030204" pitchFamily="18" charset="0"/>
                          </a:rPr>
                          <m:t>𝑑𝑄</m:t>
                        </m:r>
                      </m:den>
                    </m:f>
                    <m:r>
                      <a:rPr lang="en-US" sz="1950" b="0" i="1" smtClean="0">
                        <a:latin typeface="Cambria Math" panose="02040503050406030204" pitchFamily="18" charset="0"/>
                        <a:ea typeface="Cambria Math" panose="02040503050406030204" pitchFamily="18" charset="0"/>
                      </a:rPr>
                      <m:t>∗</m:t>
                    </m:r>
                    <m:f>
                      <m:fPr>
                        <m:ctrlPr>
                          <a:rPr lang="en-US" sz="1950" b="0" i="1" smtClean="0">
                            <a:latin typeface="Cambria Math" panose="02040503050406030204" pitchFamily="18" charset="0"/>
                            <a:ea typeface="Cambria Math" panose="02040503050406030204" pitchFamily="18" charset="0"/>
                          </a:rPr>
                        </m:ctrlPr>
                      </m:fPr>
                      <m:num>
                        <m:r>
                          <a:rPr lang="en-US" sz="1950" b="0" i="1" smtClean="0">
                            <a:latin typeface="Cambria Math" panose="02040503050406030204" pitchFamily="18" charset="0"/>
                            <a:ea typeface="Cambria Math" panose="02040503050406030204" pitchFamily="18" charset="0"/>
                          </a:rPr>
                          <m:t>𝑑𝑄</m:t>
                        </m:r>
                      </m:num>
                      <m:den>
                        <m:r>
                          <a:rPr lang="en-US" sz="1950" b="0" i="1" smtClean="0">
                            <a:latin typeface="Cambria Math" panose="02040503050406030204" pitchFamily="18" charset="0"/>
                            <a:ea typeface="Cambria Math" panose="02040503050406030204" pitchFamily="18" charset="0"/>
                          </a:rPr>
                          <m:t>𝑑</m:t>
                        </m:r>
                        <m:sSub>
                          <m:sSubPr>
                            <m:ctrlPr>
                              <a:rPr lang="en-US" sz="1950" b="0" i="1" smtClean="0">
                                <a:latin typeface="Cambria Math" panose="02040503050406030204" pitchFamily="18" charset="0"/>
                                <a:ea typeface="Cambria Math" panose="02040503050406030204" pitchFamily="18" charset="0"/>
                              </a:rPr>
                            </m:ctrlPr>
                          </m:sSubPr>
                          <m:e>
                            <m:r>
                              <a:rPr lang="en-US" sz="1950" b="0" i="1" smtClean="0">
                                <a:latin typeface="Cambria Math" panose="02040503050406030204" pitchFamily="18" charset="0"/>
                                <a:ea typeface="Cambria Math" panose="02040503050406030204" pitchFamily="18" charset="0"/>
                              </a:rPr>
                              <m:t>𝑄</m:t>
                            </m:r>
                          </m:e>
                          <m:sub>
                            <m:r>
                              <a:rPr lang="en-US" sz="1950" b="0" i="1" smtClean="0">
                                <a:latin typeface="Cambria Math" panose="02040503050406030204" pitchFamily="18" charset="0"/>
                                <a:ea typeface="Cambria Math" panose="02040503050406030204" pitchFamily="18" charset="0"/>
                              </a:rPr>
                              <m:t>2</m:t>
                            </m:r>
                          </m:sub>
                        </m:sSub>
                      </m:den>
                    </m:f>
                    <m:r>
                      <a:rPr lang="en-US" sz="1950" b="0" i="1" smtClean="0">
                        <a:latin typeface="Cambria Math" panose="02040503050406030204" pitchFamily="18" charset="0"/>
                        <a:ea typeface="Cambria Math" panose="02040503050406030204" pitchFamily="18" charset="0"/>
                      </a:rPr>
                      <m:t>=0⇒ </m:t>
                    </m:r>
                    <m:sSub>
                      <m:sSubPr>
                        <m:ctrlPr>
                          <a:rPr lang="en-US" sz="1950" b="0" i="1" smtClean="0">
                            <a:latin typeface="Cambria Math" panose="02040503050406030204" pitchFamily="18" charset="0"/>
                            <a:ea typeface="Cambria Math" panose="02040503050406030204" pitchFamily="18" charset="0"/>
                          </a:rPr>
                        </m:ctrlPr>
                      </m:sSubPr>
                      <m:e>
                        <m:r>
                          <a:rPr lang="en-US" sz="1950" b="0" i="1" smtClean="0">
                            <a:latin typeface="Cambria Math" panose="02040503050406030204" pitchFamily="18" charset="0"/>
                            <a:ea typeface="Cambria Math" panose="02040503050406030204" pitchFamily="18" charset="0"/>
                          </a:rPr>
                          <m:t>𝑀𝑅</m:t>
                        </m:r>
                      </m:e>
                      <m:sub>
                        <m:r>
                          <a:rPr lang="en-US" sz="1950" b="0" i="1" smtClean="0">
                            <a:latin typeface="Cambria Math" panose="02040503050406030204" pitchFamily="18" charset="0"/>
                            <a:ea typeface="Cambria Math" panose="02040503050406030204" pitchFamily="18" charset="0"/>
                          </a:rPr>
                          <m:t>2</m:t>
                        </m:r>
                      </m:sub>
                    </m:sSub>
                    <m:r>
                      <a:rPr lang="en-US" sz="1950" b="0" i="1" smtClean="0">
                        <a:latin typeface="Cambria Math" panose="02040503050406030204" pitchFamily="18" charset="0"/>
                        <a:ea typeface="Cambria Math" panose="02040503050406030204" pitchFamily="18" charset="0"/>
                      </a:rPr>
                      <m:t>=</m:t>
                    </m:r>
                    <m:r>
                      <a:rPr lang="en-US" sz="1950" b="0" i="1" smtClean="0">
                        <a:latin typeface="Cambria Math" panose="02040503050406030204" pitchFamily="18" charset="0"/>
                        <a:ea typeface="Cambria Math" panose="02040503050406030204" pitchFamily="18" charset="0"/>
                      </a:rPr>
                      <m:t>𝐶</m:t>
                    </m:r>
                  </m:oMath>
                </a14:m>
                <a:r>
                  <a:rPr lang="en-US" sz="1950" dirty="0">
                    <a:latin typeface="Cambria Math" panose="02040503050406030204" pitchFamily="18" charset="0"/>
                    <a:ea typeface="Cambria Math" panose="02040503050406030204" pitchFamily="18" charset="0"/>
                  </a:rPr>
                  <a:t> </a:t>
                </a:r>
              </a:p>
            </p:txBody>
          </p:sp>
        </mc:Choice>
        <mc:Fallback xmlns="">
          <p:sp>
            <p:nvSpPr>
              <p:cNvPr id="26" name="TextBox 25">
                <a:extLst>
                  <a:ext uri="{FF2B5EF4-FFF2-40B4-BE49-F238E27FC236}">
                    <a16:creationId xmlns:a16="http://schemas.microsoft.com/office/drawing/2014/main" id="{3F4C0777-C6F8-109A-1CED-21A59276E226}"/>
                  </a:ext>
                </a:extLst>
              </p:cNvPr>
              <p:cNvSpPr txBox="1">
                <a:spLocks noRot="1" noChangeAspect="1" noMove="1" noResize="1" noEditPoints="1" noAdjustHandles="1" noChangeArrowheads="1" noChangeShapeType="1" noTextEdit="1"/>
              </p:cNvSpPr>
              <p:nvPr/>
            </p:nvSpPr>
            <p:spPr>
              <a:xfrm>
                <a:off x="1549939" y="4958489"/>
                <a:ext cx="6010358" cy="569067"/>
              </a:xfrm>
              <a:prstGeom prst="rect">
                <a:avLst/>
              </a:prstGeom>
              <a:blipFill>
                <a:blip r:embed="rId4"/>
                <a:stretch>
                  <a:fillRect b="-4348"/>
                </a:stretch>
              </a:blipFill>
            </p:spPr>
            <p:txBody>
              <a:bodyPr/>
              <a:lstStyle/>
              <a:p>
                <a:r>
                  <a:rPr lang="en-US">
                    <a:noFill/>
                  </a:rPr>
                  <a:t> </a:t>
                </a:r>
              </a:p>
            </p:txBody>
          </p:sp>
        </mc:Fallback>
      </mc:AlternateContent>
    </p:spTree>
    <p:extLst>
      <p:ext uri="{BB962C8B-B14F-4D97-AF65-F5344CB8AC3E}">
        <p14:creationId xmlns:p14="http://schemas.microsoft.com/office/powerpoint/2010/main" val="277145480"/>
      </p:ext>
    </p:extLst>
  </p:cSld>
  <p:clrMapOvr>
    <a:masterClrMapping/>
  </p:clrMapOvr>
  <p:transition spd="med">
    <p:zoom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10">
            <a:extLst>
              <a:ext uri="{FF2B5EF4-FFF2-40B4-BE49-F238E27FC236}">
                <a16:creationId xmlns:a16="http://schemas.microsoft.com/office/drawing/2014/main" id="{BAA0D880-08E6-C04A-B5F4-2E20423F52FB}"/>
              </a:ext>
            </a:extLst>
          </p:cNvPr>
          <p:cNvSpPr>
            <a:spLocks noGrp="1" noChangeArrowheads="1"/>
          </p:cNvSpPr>
          <p:nvPr>
            <p:ph type="title"/>
          </p:nvPr>
        </p:nvSpPr>
        <p:spPr>
          <a:noFill/>
        </p:spPr>
        <p:txBody>
          <a:bodyPr vert="horz" lIns="90488" tIns="44450" rIns="90488" bIns="44450" rtlCol="0" anchor="ctr">
            <a:normAutofit/>
          </a:bodyPr>
          <a:lstStyle/>
          <a:p>
            <a:r>
              <a:rPr lang="en-GB" altLang="en-US" dirty="0"/>
              <a:t>Pricing with market power</a:t>
            </a:r>
            <a:br>
              <a:rPr lang="en-US" altLang="en-US" dirty="0"/>
            </a:br>
            <a:r>
              <a:rPr lang="en-US" altLang="en-US" dirty="0"/>
              <a:t>---Third-degree price discrimination</a:t>
            </a:r>
          </a:p>
        </p:txBody>
      </p:sp>
      <p:sp>
        <p:nvSpPr>
          <p:cNvPr id="6" name="Slide Number Placeholder 5">
            <a:extLst>
              <a:ext uri="{FF2B5EF4-FFF2-40B4-BE49-F238E27FC236}">
                <a16:creationId xmlns:a16="http://schemas.microsoft.com/office/drawing/2014/main" id="{FD621EDA-904B-C74B-BA05-3598F71065C2}"/>
              </a:ext>
            </a:extLst>
          </p:cNvPr>
          <p:cNvSpPr>
            <a:spLocks noGrp="1"/>
          </p:cNvSpPr>
          <p:nvPr>
            <p:ph type="sldNum" sz="quarter" idx="12"/>
          </p:nvPr>
        </p:nvSpPr>
        <p:spPr/>
        <p:txBody>
          <a:bodyPr/>
          <a:lstStyle/>
          <a:p>
            <a:fld id="{F128DC48-024A-A743-A6DF-E12A487B7308}" type="slidenum">
              <a:rPr lang="en-US" smtClean="0"/>
              <a:t>13</a:t>
            </a:fld>
            <a:endParaRPr lang="en-US"/>
          </a:p>
        </p:txBody>
      </p:sp>
      <p:sp>
        <p:nvSpPr>
          <p:cNvPr id="47" name="Rectangle 12">
            <a:extLst>
              <a:ext uri="{FF2B5EF4-FFF2-40B4-BE49-F238E27FC236}">
                <a16:creationId xmlns:a16="http://schemas.microsoft.com/office/drawing/2014/main" id="{72923D0B-033A-8F4A-BD4A-91F120D83126}"/>
              </a:ext>
            </a:extLst>
          </p:cNvPr>
          <p:cNvSpPr txBox="1">
            <a:spLocks noChangeArrowheads="1"/>
          </p:cNvSpPr>
          <p:nvPr/>
        </p:nvSpPr>
        <p:spPr>
          <a:xfrm>
            <a:off x="680321" y="2336872"/>
            <a:ext cx="9613861" cy="40055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altLang="en-US" dirty="0"/>
              <a:t>Graphic analysis:</a:t>
            </a:r>
          </a:p>
        </p:txBody>
      </p:sp>
      <p:cxnSp>
        <p:nvCxnSpPr>
          <p:cNvPr id="8" name="Straight Connector 7">
            <a:extLst>
              <a:ext uri="{FF2B5EF4-FFF2-40B4-BE49-F238E27FC236}">
                <a16:creationId xmlns:a16="http://schemas.microsoft.com/office/drawing/2014/main" id="{27A2819E-6408-738C-A913-396493582B84}"/>
              </a:ext>
            </a:extLst>
          </p:cNvPr>
          <p:cNvCxnSpPr>
            <a:cxnSpLocks/>
          </p:cNvCxnSpPr>
          <p:nvPr/>
        </p:nvCxnSpPr>
        <p:spPr>
          <a:xfrm>
            <a:off x="2453872" y="3089723"/>
            <a:ext cx="12357" cy="3015049"/>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81E481DB-9161-1A1C-B6C6-4F8178BF1BF8}"/>
              </a:ext>
            </a:extLst>
          </p:cNvPr>
          <p:cNvCxnSpPr>
            <a:cxnSpLocks/>
          </p:cNvCxnSpPr>
          <p:nvPr/>
        </p:nvCxnSpPr>
        <p:spPr>
          <a:xfrm flipV="1">
            <a:off x="2453872" y="6091881"/>
            <a:ext cx="7210414" cy="12891"/>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FA5EA86-E695-618B-BBFA-5DE2B1AAC052}"/>
              </a:ext>
            </a:extLst>
          </p:cNvPr>
          <p:cNvCxnSpPr>
            <a:cxnSpLocks/>
          </p:cNvCxnSpPr>
          <p:nvPr/>
        </p:nvCxnSpPr>
        <p:spPr>
          <a:xfrm>
            <a:off x="2453872" y="3516031"/>
            <a:ext cx="3642128" cy="257585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9F903A91-8F78-5473-58EC-8E8CA41BCA62}"/>
              </a:ext>
            </a:extLst>
          </p:cNvPr>
          <p:cNvCxnSpPr>
            <a:cxnSpLocks/>
          </p:cNvCxnSpPr>
          <p:nvPr/>
        </p:nvCxnSpPr>
        <p:spPr>
          <a:xfrm>
            <a:off x="2466229" y="5559614"/>
            <a:ext cx="6604933" cy="0"/>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EC9F8E3-BBAB-1451-7163-FA80EAC7BDC1}"/>
              </a:ext>
            </a:extLst>
          </p:cNvPr>
          <p:cNvCxnSpPr>
            <a:cxnSpLocks/>
          </p:cNvCxnSpPr>
          <p:nvPr/>
        </p:nvCxnSpPr>
        <p:spPr>
          <a:xfrm>
            <a:off x="2453872" y="3536994"/>
            <a:ext cx="1514801" cy="2567778"/>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5DAFDB3-B8A9-3305-75B5-6F5299792B09}"/>
                  </a:ext>
                </a:extLst>
              </p:cNvPr>
              <p:cNvSpPr txBox="1"/>
              <p:nvPr/>
            </p:nvSpPr>
            <p:spPr>
              <a:xfrm>
                <a:off x="3381041" y="6188913"/>
                <a:ext cx="50712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rgbClr val="FF0000"/>
                              </a:solidFill>
                              <a:latin typeface="Cambria Math" panose="02040503050406030204" pitchFamily="18" charset="0"/>
                            </a:rPr>
                          </m:ctrlPr>
                        </m:sSubSupPr>
                        <m:e>
                          <m:r>
                            <a:rPr lang="en-US" b="0" i="1" smtClean="0">
                              <a:solidFill>
                                <a:srgbClr val="FF0000"/>
                              </a:solidFill>
                              <a:latin typeface="Cambria Math" panose="02040503050406030204" pitchFamily="18" charset="0"/>
                            </a:rPr>
                            <m:t>𝑄</m:t>
                          </m:r>
                        </m:e>
                        <m:sub>
                          <m:r>
                            <a:rPr lang="en-US" b="0" i="1" smtClean="0">
                              <a:solidFill>
                                <a:srgbClr val="FF0000"/>
                              </a:solidFill>
                              <a:latin typeface="Cambria Math" panose="02040503050406030204" pitchFamily="18" charset="0"/>
                            </a:rPr>
                            <m:t>1</m:t>
                          </m:r>
                        </m:sub>
                        <m:sup>
                          <m:r>
                            <a:rPr lang="en-US" b="0" i="1" smtClean="0">
                              <a:solidFill>
                                <a:srgbClr val="FF0000"/>
                              </a:solidFill>
                              <a:latin typeface="Cambria Math" panose="02040503050406030204" pitchFamily="18" charset="0"/>
                            </a:rPr>
                            <m:t>∗</m:t>
                          </m:r>
                        </m:sup>
                      </m:sSubSup>
                    </m:oMath>
                  </m:oMathPara>
                </a14:m>
                <a:endParaRPr lang="en-US" dirty="0">
                  <a:solidFill>
                    <a:srgbClr val="FF0000"/>
                  </a:solidFill>
                </a:endParaRPr>
              </a:p>
            </p:txBody>
          </p:sp>
        </mc:Choice>
        <mc:Fallback xmlns="">
          <p:sp>
            <p:nvSpPr>
              <p:cNvPr id="15" name="TextBox 14">
                <a:extLst>
                  <a:ext uri="{FF2B5EF4-FFF2-40B4-BE49-F238E27FC236}">
                    <a16:creationId xmlns:a16="http://schemas.microsoft.com/office/drawing/2014/main" id="{65DAFDB3-B8A9-3305-75B5-6F5299792B09}"/>
                  </a:ext>
                </a:extLst>
              </p:cNvPr>
              <p:cNvSpPr txBox="1">
                <a:spLocks noRot="1" noChangeAspect="1" noMove="1" noResize="1" noEditPoints="1" noAdjustHandles="1" noChangeArrowheads="1" noChangeShapeType="1" noTextEdit="1"/>
              </p:cNvSpPr>
              <p:nvPr/>
            </p:nvSpPr>
            <p:spPr>
              <a:xfrm>
                <a:off x="3381041" y="6188913"/>
                <a:ext cx="507127" cy="369332"/>
              </a:xfrm>
              <a:prstGeom prst="rect">
                <a:avLst/>
              </a:prstGeom>
              <a:blipFill>
                <a:blip r:embed="rId3"/>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07E20CE-3525-36E6-CF38-6636012EF450}"/>
                  </a:ext>
                </a:extLst>
              </p:cNvPr>
              <p:cNvSpPr txBox="1"/>
              <p:nvPr/>
            </p:nvSpPr>
            <p:spPr>
              <a:xfrm>
                <a:off x="4074557" y="6178758"/>
                <a:ext cx="5091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rgbClr val="FF0000"/>
                              </a:solidFill>
                              <a:latin typeface="Cambria Math" panose="02040503050406030204" pitchFamily="18" charset="0"/>
                            </a:rPr>
                          </m:ctrlPr>
                        </m:sSubSupPr>
                        <m:e>
                          <m:r>
                            <a:rPr lang="en-US" b="0" i="1" smtClean="0">
                              <a:solidFill>
                                <a:srgbClr val="FF0000"/>
                              </a:solidFill>
                              <a:latin typeface="Cambria Math" panose="02040503050406030204" pitchFamily="18" charset="0"/>
                            </a:rPr>
                            <m:t>𝑄</m:t>
                          </m:r>
                        </m:e>
                        <m:sub>
                          <m:r>
                            <a:rPr lang="en-US" b="0" i="1" smtClean="0">
                              <a:solidFill>
                                <a:srgbClr val="FF0000"/>
                              </a:solidFill>
                              <a:latin typeface="Cambria Math" panose="02040503050406030204" pitchFamily="18" charset="0"/>
                            </a:rPr>
                            <m:t>2</m:t>
                          </m:r>
                        </m:sub>
                        <m:sup>
                          <m:r>
                            <a:rPr lang="en-US" b="0" i="1" smtClean="0">
                              <a:solidFill>
                                <a:srgbClr val="FF0000"/>
                              </a:solidFill>
                              <a:latin typeface="Cambria Math" panose="02040503050406030204" pitchFamily="18" charset="0"/>
                            </a:rPr>
                            <m:t>∗</m:t>
                          </m:r>
                        </m:sup>
                      </m:sSubSup>
                    </m:oMath>
                  </m:oMathPara>
                </a14:m>
                <a:endParaRPr lang="en-US" dirty="0">
                  <a:solidFill>
                    <a:srgbClr val="FF0000"/>
                  </a:solidFill>
                </a:endParaRPr>
              </a:p>
            </p:txBody>
          </p:sp>
        </mc:Choice>
        <mc:Fallback xmlns="">
          <p:sp>
            <p:nvSpPr>
              <p:cNvPr id="16" name="TextBox 15">
                <a:extLst>
                  <a:ext uri="{FF2B5EF4-FFF2-40B4-BE49-F238E27FC236}">
                    <a16:creationId xmlns:a16="http://schemas.microsoft.com/office/drawing/2014/main" id="{107E20CE-3525-36E6-CF38-6636012EF450}"/>
                  </a:ext>
                </a:extLst>
              </p:cNvPr>
              <p:cNvSpPr txBox="1">
                <a:spLocks noRot="1" noChangeAspect="1" noMove="1" noResize="1" noEditPoints="1" noAdjustHandles="1" noChangeArrowheads="1" noChangeShapeType="1" noTextEdit="1"/>
              </p:cNvSpPr>
              <p:nvPr/>
            </p:nvSpPr>
            <p:spPr>
              <a:xfrm>
                <a:off x="4074557" y="6178758"/>
                <a:ext cx="509114" cy="369332"/>
              </a:xfrm>
              <a:prstGeom prst="rect">
                <a:avLst/>
              </a:prstGeom>
              <a:blipFill>
                <a:blip r:embed="rId4"/>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C534993-C10B-CB0B-2A58-79A38965E20E}"/>
                  </a:ext>
                </a:extLst>
              </p:cNvPr>
              <p:cNvSpPr txBox="1"/>
              <p:nvPr/>
            </p:nvSpPr>
            <p:spPr>
              <a:xfrm>
                <a:off x="1918665" y="4153918"/>
                <a:ext cx="49321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rgbClr val="FF0000"/>
                              </a:solidFill>
                              <a:latin typeface="Cambria Math" panose="02040503050406030204" pitchFamily="18" charset="0"/>
                            </a:rPr>
                          </m:ctrlPr>
                        </m:sSubSupPr>
                        <m:e>
                          <m:r>
                            <a:rPr lang="en-US" b="0" i="1" smtClean="0">
                              <a:solidFill>
                                <a:srgbClr val="FF0000"/>
                              </a:solidFill>
                              <a:latin typeface="Cambria Math" panose="02040503050406030204" pitchFamily="18" charset="0"/>
                            </a:rPr>
                            <m:t>𝑃</m:t>
                          </m:r>
                        </m:e>
                        <m:sub>
                          <m:r>
                            <a:rPr lang="en-US" b="0" i="1" smtClean="0">
                              <a:solidFill>
                                <a:srgbClr val="FF0000"/>
                              </a:solidFill>
                              <a:latin typeface="Cambria Math" panose="02040503050406030204" pitchFamily="18" charset="0"/>
                            </a:rPr>
                            <m:t>1</m:t>
                          </m:r>
                        </m:sub>
                        <m:sup>
                          <m:r>
                            <a:rPr lang="en-US" b="0" i="1" smtClean="0">
                              <a:solidFill>
                                <a:srgbClr val="FF0000"/>
                              </a:solidFill>
                              <a:latin typeface="Cambria Math" panose="02040503050406030204" pitchFamily="18" charset="0"/>
                            </a:rPr>
                            <m:t>∗</m:t>
                          </m:r>
                        </m:sup>
                      </m:sSubSup>
                    </m:oMath>
                  </m:oMathPara>
                </a14:m>
                <a:endParaRPr lang="en-US" dirty="0">
                  <a:solidFill>
                    <a:srgbClr val="FF0000"/>
                  </a:solidFill>
                </a:endParaRPr>
              </a:p>
            </p:txBody>
          </p:sp>
        </mc:Choice>
        <mc:Fallback xmlns="">
          <p:sp>
            <p:nvSpPr>
              <p:cNvPr id="17" name="TextBox 16">
                <a:extLst>
                  <a:ext uri="{FF2B5EF4-FFF2-40B4-BE49-F238E27FC236}">
                    <a16:creationId xmlns:a16="http://schemas.microsoft.com/office/drawing/2014/main" id="{7C534993-C10B-CB0B-2A58-79A38965E20E}"/>
                  </a:ext>
                </a:extLst>
              </p:cNvPr>
              <p:cNvSpPr txBox="1">
                <a:spLocks noRot="1" noChangeAspect="1" noMove="1" noResize="1" noEditPoints="1" noAdjustHandles="1" noChangeArrowheads="1" noChangeShapeType="1" noTextEdit="1"/>
              </p:cNvSpPr>
              <p:nvPr/>
            </p:nvSpPr>
            <p:spPr>
              <a:xfrm>
                <a:off x="1918665" y="4153918"/>
                <a:ext cx="49321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0E66342-9C3D-D512-B44B-4D055A6802CA}"/>
                  </a:ext>
                </a:extLst>
              </p:cNvPr>
              <p:cNvSpPr txBox="1"/>
              <p:nvPr/>
            </p:nvSpPr>
            <p:spPr>
              <a:xfrm>
                <a:off x="1924682" y="4905282"/>
                <a:ext cx="49321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rgbClr val="FF0000"/>
                              </a:solidFill>
                              <a:latin typeface="Cambria Math" panose="02040503050406030204" pitchFamily="18" charset="0"/>
                            </a:rPr>
                          </m:ctrlPr>
                        </m:sSubSupPr>
                        <m:e>
                          <m:r>
                            <a:rPr lang="en-US" b="0" i="1" smtClean="0">
                              <a:solidFill>
                                <a:srgbClr val="FF0000"/>
                              </a:solidFill>
                              <a:latin typeface="Cambria Math" panose="02040503050406030204" pitchFamily="18" charset="0"/>
                            </a:rPr>
                            <m:t>𝑃</m:t>
                          </m:r>
                        </m:e>
                        <m:sub>
                          <m:r>
                            <a:rPr lang="en-US" b="0" i="1" smtClean="0">
                              <a:solidFill>
                                <a:srgbClr val="FF0000"/>
                              </a:solidFill>
                              <a:latin typeface="Cambria Math" panose="02040503050406030204" pitchFamily="18" charset="0"/>
                            </a:rPr>
                            <m:t>2</m:t>
                          </m:r>
                        </m:sub>
                        <m:sup>
                          <m:r>
                            <a:rPr lang="en-US" b="0" i="1" smtClean="0">
                              <a:solidFill>
                                <a:srgbClr val="FF0000"/>
                              </a:solidFill>
                              <a:latin typeface="Cambria Math" panose="02040503050406030204" pitchFamily="18" charset="0"/>
                            </a:rPr>
                            <m:t>∗</m:t>
                          </m:r>
                        </m:sup>
                      </m:sSubSup>
                    </m:oMath>
                  </m:oMathPara>
                </a14:m>
                <a:endParaRPr lang="en-US" dirty="0">
                  <a:solidFill>
                    <a:srgbClr val="FF0000"/>
                  </a:solidFill>
                </a:endParaRPr>
              </a:p>
            </p:txBody>
          </p:sp>
        </mc:Choice>
        <mc:Fallback xmlns="">
          <p:sp>
            <p:nvSpPr>
              <p:cNvPr id="18" name="TextBox 17">
                <a:extLst>
                  <a:ext uri="{FF2B5EF4-FFF2-40B4-BE49-F238E27FC236}">
                    <a16:creationId xmlns:a16="http://schemas.microsoft.com/office/drawing/2014/main" id="{E0E66342-9C3D-D512-B44B-4D055A6802CA}"/>
                  </a:ext>
                </a:extLst>
              </p:cNvPr>
              <p:cNvSpPr txBox="1">
                <a:spLocks noRot="1" noChangeAspect="1" noMove="1" noResize="1" noEditPoints="1" noAdjustHandles="1" noChangeArrowheads="1" noChangeShapeType="1" noTextEdit="1"/>
              </p:cNvSpPr>
              <p:nvPr/>
            </p:nvSpPr>
            <p:spPr>
              <a:xfrm>
                <a:off x="1924682" y="4905282"/>
                <a:ext cx="493212" cy="369332"/>
              </a:xfrm>
              <a:prstGeom prst="rect">
                <a:avLst/>
              </a:prstGeom>
              <a:blipFill>
                <a:blip r:embed="rId6"/>
                <a:stretch>
                  <a:fillRect/>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B78B7DFD-9384-ACAE-CA67-8C7F0A6DA4FA}"/>
              </a:ext>
            </a:extLst>
          </p:cNvPr>
          <p:cNvSpPr txBox="1"/>
          <p:nvPr/>
        </p:nvSpPr>
        <p:spPr>
          <a:xfrm>
            <a:off x="9132947" y="5374948"/>
            <a:ext cx="745717" cy="369332"/>
          </a:xfrm>
          <a:prstGeom prst="rect">
            <a:avLst/>
          </a:prstGeom>
          <a:noFill/>
          <a:ln>
            <a:noFill/>
          </a:ln>
        </p:spPr>
        <p:txBody>
          <a:bodyPr wrap="none" rtlCol="0">
            <a:spAutoFit/>
          </a:bodyPr>
          <a:lstStyle/>
          <a:p>
            <a:r>
              <a:rPr lang="en-US" dirty="0">
                <a:solidFill>
                  <a:srgbClr val="FF0000"/>
                </a:solidFill>
              </a:rPr>
              <a:t>MC=C</a:t>
            </a:r>
          </a:p>
        </p:txBody>
      </p:sp>
      <p:cxnSp>
        <p:nvCxnSpPr>
          <p:cNvPr id="20" name="Straight Connector 19">
            <a:extLst>
              <a:ext uri="{FF2B5EF4-FFF2-40B4-BE49-F238E27FC236}">
                <a16:creationId xmlns:a16="http://schemas.microsoft.com/office/drawing/2014/main" id="{4DFCFC53-1319-4733-01B0-54C44FC188C9}"/>
              </a:ext>
            </a:extLst>
          </p:cNvPr>
          <p:cNvCxnSpPr>
            <a:cxnSpLocks/>
          </p:cNvCxnSpPr>
          <p:nvPr/>
        </p:nvCxnSpPr>
        <p:spPr>
          <a:xfrm>
            <a:off x="2453872" y="4644844"/>
            <a:ext cx="2918127" cy="1447037"/>
          </a:xfrm>
          <a:prstGeom prst="line">
            <a:avLst/>
          </a:prstGeom>
          <a:ln>
            <a:solidFill>
              <a:srgbClr val="00B0F0"/>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176114D0-B528-E512-7C06-68D4A93778F4}"/>
              </a:ext>
            </a:extLst>
          </p:cNvPr>
          <p:cNvCxnSpPr>
            <a:cxnSpLocks/>
          </p:cNvCxnSpPr>
          <p:nvPr/>
        </p:nvCxnSpPr>
        <p:spPr>
          <a:xfrm>
            <a:off x="2466229" y="4644844"/>
            <a:ext cx="6666718" cy="1447037"/>
          </a:xfrm>
          <a:prstGeom prst="line">
            <a:avLst/>
          </a:prstGeom>
          <a:ln>
            <a:solidFill>
              <a:srgbClr val="00B0F0"/>
            </a:solidFill>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2D5396F6-B71F-9E80-9786-9FD0C01654ED}"/>
              </a:ext>
            </a:extLst>
          </p:cNvPr>
          <p:cNvSpPr txBox="1"/>
          <p:nvPr/>
        </p:nvSpPr>
        <p:spPr>
          <a:xfrm>
            <a:off x="3793070" y="5680568"/>
            <a:ext cx="562975" cy="369332"/>
          </a:xfrm>
          <a:prstGeom prst="rect">
            <a:avLst/>
          </a:prstGeom>
          <a:noFill/>
        </p:spPr>
        <p:txBody>
          <a:bodyPr wrap="none" rtlCol="0">
            <a:spAutoFit/>
          </a:bodyPr>
          <a:lstStyle/>
          <a:p>
            <a:r>
              <a:rPr lang="en-US" dirty="0"/>
              <a:t>MR</a:t>
            </a:r>
            <a:r>
              <a:rPr lang="en-US" baseline="-25000" dirty="0"/>
              <a:t>1</a:t>
            </a:r>
            <a:endParaRPr lang="en-US" dirty="0"/>
          </a:p>
        </p:txBody>
      </p:sp>
      <p:sp>
        <p:nvSpPr>
          <p:cNvPr id="23" name="TextBox 22">
            <a:extLst>
              <a:ext uri="{FF2B5EF4-FFF2-40B4-BE49-F238E27FC236}">
                <a16:creationId xmlns:a16="http://schemas.microsoft.com/office/drawing/2014/main" id="{9207FC9C-2FE6-D324-5AFB-BA3450A1C43B}"/>
              </a:ext>
            </a:extLst>
          </p:cNvPr>
          <p:cNvSpPr txBox="1"/>
          <p:nvPr/>
        </p:nvSpPr>
        <p:spPr>
          <a:xfrm>
            <a:off x="5152296" y="5711489"/>
            <a:ext cx="562975" cy="369332"/>
          </a:xfrm>
          <a:prstGeom prst="rect">
            <a:avLst/>
          </a:prstGeom>
          <a:noFill/>
        </p:spPr>
        <p:txBody>
          <a:bodyPr wrap="none" rtlCol="0">
            <a:spAutoFit/>
          </a:bodyPr>
          <a:lstStyle/>
          <a:p>
            <a:r>
              <a:rPr lang="en-US" dirty="0">
                <a:solidFill>
                  <a:srgbClr val="00B0F0"/>
                </a:solidFill>
              </a:rPr>
              <a:t>MR</a:t>
            </a:r>
            <a:r>
              <a:rPr lang="en-US" baseline="-25000" dirty="0">
                <a:solidFill>
                  <a:srgbClr val="00B0F0"/>
                </a:solidFill>
              </a:rPr>
              <a:t>2</a:t>
            </a:r>
            <a:endParaRPr lang="en-US" dirty="0">
              <a:solidFill>
                <a:srgbClr val="00B0F0"/>
              </a:solidFill>
            </a:endParaRPr>
          </a:p>
        </p:txBody>
      </p:sp>
      <p:sp>
        <p:nvSpPr>
          <p:cNvPr id="24" name="TextBox 23">
            <a:extLst>
              <a:ext uri="{FF2B5EF4-FFF2-40B4-BE49-F238E27FC236}">
                <a16:creationId xmlns:a16="http://schemas.microsoft.com/office/drawing/2014/main" id="{867C2FBD-5DF7-5A57-57F0-2F5C1E1E63C6}"/>
              </a:ext>
            </a:extLst>
          </p:cNvPr>
          <p:cNvSpPr txBox="1"/>
          <p:nvPr/>
        </p:nvSpPr>
        <p:spPr>
          <a:xfrm>
            <a:off x="5931152" y="5722550"/>
            <a:ext cx="405880" cy="369332"/>
          </a:xfrm>
          <a:prstGeom prst="rect">
            <a:avLst/>
          </a:prstGeom>
          <a:noFill/>
        </p:spPr>
        <p:txBody>
          <a:bodyPr wrap="none" rtlCol="0">
            <a:spAutoFit/>
          </a:bodyPr>
          <a:lstStyle/>
          <a:p>
            <a:r>
              <a:rPr lang="en-US" dirty="0"/>
              <a:t>D</a:t>
            </a:r>
            <a:r>
              <a:rPr lang="en-US" baseline="-25000" dirty="0"/>
              <a:t>1</a:t>
            </a:r>
            <a:endParaRPr lang="en-US" dirty="0"/>
          </a:p>
        </p:txBody>
      </p:sp>
      <p:sp>
        <p:nvSpPr>
          <p:cNvPr id="25" name="TextBox 24">
            <a:extLst>
              <a:ext uri="{FF2B5EF4-FFF2-40B4-BE49-F238E27FC236}">
                <a16:creationId xmlns:a16="http://schemas.microsoft.com/office/drawing/2014/main" id="{7A9E40CE-F585-7430-ADF9-CA069726BD0E}"/>
              </a:ext>
            </a:extLst>
          </p:cNvPr>
          <p:cNvSpPr txBox="1"/>
          <p:nvPr/>
        </p:nvSpPr>
        <p:spPr>
          <a:xfrm>
            <a:off x="8761616" y="5698878"/>
            <a:ext cx="405880" cy="369332"/>
          </a:xfrm>
          <a:prstGeom prst="rect">
            <a:avLst/>
          </a:prstGeom>
          <a:noFill/>
        </p:spPr>
        <p:txBody>
          <a:bodyPr wrap="none" rtlCol="0">
            <a:spAutoFit/>
          </a:bodyPr>
          <a:lstStyle/>
          <a:p>
            <a:r>
              <a:rPr lang="en-US" dirty="0">
                <a:solidFill>
                  <a:srgbClr val="00B0F0"/>
                </a:solidFill>
              </a:rPr>
              <a:t>D</a:t>
            </a:r>
            <a:r>
              <a:rPr lang="en-US" baseline="-25000" dirty="0">
                <a:solidFill>
                  <a:srgbClr val="00B0F0"/>
                </a:solidFill>
              </a:rPr>
              <a:t>2</a:t>
            </a:r>
            <a:endParaRPr lang="en-US" dirty="0">
              <a:solidFill>
                <a:srgbClr val="00B0F0"/>
              </a:solidFill>
            </a:endParaRPr>
          </a:p>
        </p:txBody>
      </p:sp>
      <p:cxnSp>
        <p:nvCxnSpPr>
          <p:cNvPr id="26" name="Straight Connector 25">
            <a:extLst>
              <a:ext uri="{FF2B5EF4-FFF2-40B4-BE49-F238E27FC236}">
                <a16:creationId xmlns:a16="http://schemas.microsoft.com/office/drawing/2014/main" id="{76FBAD5B-E505-7249-411D-E8564483449D}"/>
              </a:ext>
            </a:extLst>
          </p:cNvPr>
          <p:cNvCxnSpPr>
            <a:cxnSpLocks/>
          </p:cNvCxnSpPr>
          <p:nvPr/>
        </p:nvCxnSpPr>
        <p:spPr>
          <a:xfrm>
            <a:off x="2466229" y="4338584"/>
            <a:ext cx="1168376" cy="24562"/>
          </a:xfrm>
          <a:prstGeom prst="line">
            <a:avLst/>
          </a:prstGeom>
          <a:ln w="12700">
            <a:solidFill>
              <a:srgbClr val="FF0000"/>
            </a:solidFill>
            <a:prstDash val="dash"/>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EF354E3A-1148-4751-014C-7942D047EEB7}"/>
              </a:ext>
            </a:extLst>
          </p:cNvPr>
          <p:cNvCxnSpPr>
            <a:cxnSpLocks/>
          </p:cNvCxnSpPr>
          <p:nvPr/>
        </p:nvCxnSpPr>
        <p:spPr>
          <a:xfrm flipH="1" flipV="1">
            <a:off x="3634605" y="4339652"/>
            <a:ext cx="25645" cy="1764052"/>
          </a:xfrm>
          <a:prstGeom prst="line">
            <a:avLst/>
          </a:prstGeom>
          <a:ln w="12700">
            <a:solidFill>
              <a:srgbClr val="FF0000"/>
            </a:solidFill>
            <a:prstDash val="dash"/>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96773878-A2FC-5E74-A679-20BAF23C756D}"/>
              </a:ext>
            </a:extLst>
          </p:cNvPr>
          <p:cNvCxnSpPr>
            <a:cxnSpLocks/>
          </p:cNvCxnSpPr>
          <p:nvPr/>
        </p:nvCxnSpPr>
        <p:spPr>
          <a:xfrm flipV="1">
            <a:off x="2417894" y="5063401"/>
            <a:ext cx="1863220" cy="17582"/>
          </a:xfrm>
          <a:prstGeom prst="line">
            <a:avLst/>
          </a:prstGeom>
          <a:ln w="12700">
            <a:solidFill>
              <a:srgbClr val="FF0000"/>
            </a:solidFill>
            <a:prstDash val="dash"/>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C973FC6C-1B45-E102-8729-48AA8207522F}"/>
              </a:ext>
            </a:extLst>
          </p:cNvPr>
          <p:cNvCxnSpPr>
            <a:cxnSpLocks/>
          </p:cNvCxnSpPr>
          <p:nvPr/>
        </p:nvCxnSpPr>
        <p:spPr>
          <a:xfrm flipH="1" flipV="1">
            <a:off x="4285185" y="5065343"/>
            <a:ext cx="14075" cy="993781"/>
          </a:xfrm>
          <a:prstGeom prst="line">
            <a:avLst/>
          </a:prstGeom>
          <a:ln w="12700">
            <a:solidFill>
              <a:srgbClr val="FF0000"/>
            </a:solidFill>
            <a:prstDash val="dash"/>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DDD63117-8D41-BD32-557E-D1325B733510}"/>
              </a:ext>
            </a:extLst>
          </p:cNvPr>
          <p:cNvSpPr txBox="1"/>
          <p:nvPr/>
        </p:nvSpPr>
        <p:spPr>
          <a:xfrm>
            <a:off x="2016732" y="3067079"/>
            <a:ext cx="312906" cy="369332"/>
          </a:xfrm>
          <a:prstGeom prst="rect">
            <a:avLst/>
          </a:prstGeom>
          <a:noFill/>
        </p:spPr>
        <p:txBody>
          <a:bodyPr wrap="none" rtlCol="0">
            <a:spAutoFit/>
          </a:bodyPr>
          <a:lstStyle/>
          <a:p>
            <a:r>
              <a:rPr lang="en-US" dirty="0"/>
              <a:t>P</a:t>
            </a:r>
          </a:p>
        </p:txBody>
      </p:sp>
      <p:sp>
        <p:nvSpPr>
          <p:cNvPr id="3" name="TextBox 2">
            <a:extLst>
              <a:ext uri="{FF2B5EF4-FFF2-40B4-BE49-F238E27FC236}">
                <a16:creationId xmlns:a16="http://schemas.microsoft.com/office/drawing/2014/main" id="{B84B12A8-93C2-6D81-0F12-5CDFBCF400BE}"/>
              </a:ext>
            </a:extLst>
          </p:cNvPr>
          <p:cNvSpPr txBox="1"/>
          <p:nvPr/>
        </p:nvSpPr>
        <p:spPr>
          <a:xfrm>
            <a:off x="9372380" y="6177165"/>
            <a:ext cx="340158" cy="369332"/>
          </a:xfrm>
          <a:prstGeom prst="rect">
            <a:avLst/>
          </a:prstGeom>
          <a:noFill/>
        </p:spPr>
        <p:txBody>
          <a:bodyPr wrap="none" rtlCol="0">
            <a:spAutoFit/>
          </a:bodyPr>
          <a:lstStyle/>
          <a:p>
            <a:r>
              <a:rPr lang="en-US" dirty="0"/>
              <a:t>Q</a:t>
            </a:r>
          </a:p>
        </p:txBody>
      </p:sp>
    </p:spTree>
    <p:extLst>
      <p:ext uri="{BB962C8B-B14F-4D97-AF65-F5344CB8AC3E}">
        <p14:creationId xmlns:p14="http://schemas.microsoft.com/office/powerpoint/2010/main" val="2882495519"/>
      </p:ext>
    </p:extLst>
  </p:cSld>
  <p:clrMapOvr>
    <a:masterClrMapping/>
  </p:clrMapOvr>
  <p:transition spd="med">
    <p:zoom dir="in"/>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1C9468D9-8589-614F-B08C-F36980A7152D}"/>
              </a:ext>
            </a:extLst>
          </p:cNvPr>
          <p:cNvSpPr>
            <a:spLocks noGrp="1" noChangeArrowheads="1"/>
          </p:cNvSpPr>
          <p:nvPr>
            <p:ph type="title"/>
          </p:nvPr>
        </p:nvSpPr>
        <p:spPr/>
        <p:txBody>
          <a:bodyPr/>
          <a:lstStyle/>
          <a:p>
            <a:pPr eaLnBrk="1" hangingPunct="1"/>
            <a:r>
              <a:rPr lang="en-GB" altLang="en-US" dirty="0"/>
              <a:t>Outline</a:t>
            </a:r>
          </a:p>
        </p:txBody>
      </p:sp>
      <p:sp>
        <p:nvSpPr>
          <p:cNvPr id="7171" name="Rectangle 3">
            <a:extLst>
              <a:ext uri="{FF2B5EF4-FFF2-40B4-BE49-F238E27FC236}">
                <a16:creationId xmlns:a16="http://schemas.microsoft.com/office/drawing/2014/main" id="{F45E5E23-E6C7-9442-8F8C-C614FC26AA0A}"/>
              </a:ext>
            </a:extLst>
          </p:cNvPr>
          <p:cNvSpPr>
            <a:spLocks noGrp="1" noChangeArrowheads="1"/>
          </p:cNvSpPr>
          <p:nvPr>
            <p:ph type="body" idx="1"/>
          </p:nvPr>
        </p:nvSpPr>
        <p:spPr>
          <a:xfrm>
            <a:off x="680321" y="2107324"/>
            <a:ext cx="8229600" cy="4495800"/>
          </a:xfrm>
        </p:spPr>
        <p:txBody>
          <a:bodyPr>
            <a:normAutofit/>
          </a:bodyPr>
          <a:lstStyle/>
          <a:p>
            <a:pPr eaLnBrk="1" hangingPunct="1">
              <a:lnSpc>
                <a:spcPct val="90000"/>
              </a:lnSpc>
            </a:pPr>
            <a:r>
              <a:rPr lang="en-GB" altLang="en-US" dirty="0">
                <a:solidFill>
                  <a:schemeClr val="accent2"/>
                </a:solidFill>
              </a:rPr>
              <a:t>Assumptions of monopoly</a:t>
            </a:r>
          </a:p>
          <a:p>
            <a:r>
              <a:rPr lang="en-GB" altLang="en-US" dirty="0">
                <a:solidFill>
                  <a:schemeClr val="accent2"/>
                </a:solidFill>
              </a:rPr>
              <a:t>Profit maximization</a:t>
            </a:r>
          </a:p>
          <a:p>
            <a:r>
              <a:rPr lang="en-GB" altLang="en-US" dirty="0">
                <a:solidFill>
                  <a:schemeClr val="accent2"/>
                </a:solidFill>
              </a:rPr>
              <a:t>A Monopolistic market has no supply curve</a:t>
            </a:r>
          </a:p>
          <a:p>
            <a:r>
              <a:rPr lang="en-GB" altLang="en-US" dirty="0">
                <a:solidFill>
                  <a:schemeClr val="accent2"/>
                </a:solidFill>
              </a:rPr>
              <a:t>Welfare analysis: the social cost of monopoly power</a:t>
            </a:r>
          </a:p>
          <a:p>
            <a:r>
              <a:rPr lang="en-GB" altLang="en-US" dirty="0"/>
              <a:t>Pricing with market power</a:t>
            </a:r>
          </a:p>
          <a:p>
            <a:pPr lvl="1"/>
            <a:r>
              <a:rPr lang="en-GB" altLang="en-US" dirty="0"/>
              <a:t>First-degree price discrimination</a:t>
            </a:r>
          </a:p>
          <a:p>
            <a:pPr lvl="1"/>
            <a:r>
              <a:rPr lang="en-GB" altLang="en-US" dirty="0"/>
              <a:t>Second-degree price discrimination</a:t>
            </a:r>
          </a:p>
          <a:p>
            <a:pPr lvl="1"/>
            <a:r>
              <a:rPr lang="en-GB" altLang="en-US" dirty="0"/>
              <a:t>Third-degree price discrimination</a:t>
            </a:r>
          </a:p>
        </p:txBody>
      </p:sp>
      <p:sp>
        <p:nvSpPr>
          <p:cNvPr id="6" name="Slide Number Placeholder 1">
            <a:extLst>
              <a:ext uri="{FF2B5EF4-FFF2-40B4-BE49-F238E27FC236}">
                <a16:creationId xmlns:a16="http://schemas.microsoft.com/office/drawing/2014/main" id="{533F4073-82DB-604D-9F16-5349E1CBE9C7}"/>
              </a:ext>
            </a:extLst>
          </p:cNvPr>
          <p:cNvSpPr>
            <a:spLocks noGrp="1"/>
          </p:cNvSpPr>
          <p:nvPr>
            <p:ph type="sldNum" sz="quarter" idx="12"/>
          </p:nvPr>
        </p:nvSpPr>
        <p:spPr>
          <a:xfrm>
            <a:off x="10729455" y="753227"/>
            <a:ext cx="1154151" cy="1090789"/>
          </a:xfrm>
        </p:spPr>
        <p:txBody>
          <a:bodyPr/>
          <a:lstStyle/>
          <a:p>
            <a:fld id="{F128DC48-024A-A743-A6DF-E12A487B7308}" type="slidenum">
              <a:rPr lang="en-US" smtClean="0"/>
              <a:t>2</a:t>
            </a:fld>
            <a:endParaRPr lang="en-US"/>
          </a:p>
        </p:txBody>
      </p:sp>
    </p:spTree>
    <p:extLst>
      <p:ext uri="{BB962C8B-B14F-4D97-AF65-F5344CB8AC3E}">
        <p14:creationId xmlns:p14="http://schemas.microsoft.com/office/powerpoint/2010/main" val="463449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10">
            <a:extLst>
              <a:ext uri="{FF2B5EF4-FFF2-40B4-BE49-F238E27FC236}">
                <a16:creationId xmlns:a16="http://schemas.microsoft.com/office/drawing/2014/main" id="{BAA0D880-08E6-C04A-B5F4-2E20423F52FB}"/>
              </a:ext>
            </a:extLst>
          </p:cNvPr>
          <p:cNvSpPr>
            <a:spLocks noGrp="1" noChangeArrowheads="1"/>
          </p:cNvSpPr>
          <p:nvPr>
            <p:ph type="title"/>
          </p:nvPr>
        </p:nvSpPr>
        <p:spPr>
          <a:noFill/>
        </p:spPr>
        <p:txBody>
          <a:bodyPr vert="horz" lIns="90488" tIns="44450" rIns="90488" bIns="44450" rtlCol="0" anchor="ctr">
            <a:normAutofit/>
          </a:bodyPr>
          <a:lstStyle/>
          <a:p>
            <a:r>
              <a:rPr lang="en-GB" altLang="en-US" dirty="0"/>
              <a:t>Pricing with market power</a:t>
            </a:r>
            <a:endParaRPr lang="en-US" altLang="en-US" dirty="0"/>
          </a:p>
        </p:txBody>
      </p:sp>
      <p:sp>
        <p:nvSpPr>
          <p:cNvPr id="6" name="Slide Number Placeholder 5">
            <a:extLst>
              <a:ext uri="{FF2B5EF4-FFF2-40B4-BE49-F238E27FC236}">
                <a16:creationId xmlns:a16="http://schemas.microsoft.com/office/drawing/2014/main" id="{FD621EDA-904B-C74B-BA05-3598F71065C2}"/>
              </a:ext>
            </a:extLst>
          </p:cNvPr>
          <p:cNvSpPr>
            <a:spLocks noGrp="1"/>
          </p:cNvSpPr>
          <p:nvPr>
            <p:ph type="sldNum" sz="quarter" idx="12"/>
          </p:nvPr>
        </p:nvSpPr>
        <p:spPr/>
        <p:txBody>
          <a:bodyPr/>
          <a:lstStyle/>
          <a:p>
            <a:fld id="{F128DC48-024A-A743-A6DF-E12A487B7308}" type="slidenum">
              <a:rPr lang="en-US" smtClean="0"/>
              <a:t>3</a:t>
            </a:fld>
            <a:endParaRPr lang="en-US"/>
          </a:p>
        </p:txBody>
      </p:sp>
      <p:sp>
        <p:nvSpPr>
          <p:cNvPr id="47" name="Rectangle 12">
            <a:extLst>
              <a:ext uri="{FF2B5EF4-FFF2-40B4-BE49-F238E27FC236}">
                <a16:creationId xmlns:a16="http://schemas.microsoft.com/office/drawing/2014/main" id="{72923D0B-033A-8F4A-BD4A-91F120D83126}"/>
              </a:ext>
            </a:extLst>
          </p:cNvPr>
          <p:cNvSpPr txBox="1">
            <a:spLocks noChangeArrowheads="1"/>
          </p:cNvSpPr>
          <p:nvPr/>
        </p:nvSpPr>
        <p:spPr>
          <a:xfrm>
            <a:off x="680321" y="2336872"/>
            <a:ext cx="9613861" cy="40055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altLang="en-US" dirty="0"/>
              <a:t>In Monopoly I, we assume that a monopolist can only charge the same price for all consumers. Suppose that you are the manager of the company, you may want to use the market power more effectively by </a:t>
            </a:r>
            <a:r>
              <a:rPr lang="en-US" altLang="en-US" dirty="0">
                <a:solidFill>
                  <a:srgbClr val="0070C0"/>
                </a:solidFill>
              </a:rPr>
              <a:t>charging different prices to different consumers </a:t>
            </a:r>
            <a:r>
              <a:rPr lang="en-US" altLang="en-US" dirty="0"/>
              <a:t>or by </a:t>
            </a:r>
            <a:r>
              <a:rPr lang="en-US" altLang="en-US" dirty="0">
                <a:solidFill>
                  <a:srgbClr val="0070C0"/>
                </a:solidFill>
              </a:rPr>
              <a:t>charging different prices to the same consumer for different units the consumer buys</a:t>
            </a:r>
            <a:r>
              <a:rPr lang="en-US" altLang="en-US" dirty="0"/>
              <a:t>. These practices are known as </a:t>
            </a:r>
            <a:r>
              <a:rPr lang="en-US" altLang="en-US" dirty="0">
                <a:solidFill>
                  <a:srgbClr val="FF0000"/>
                </a:solidFill>
              </a:rPr>
              <a:t>price discrimination</a:t>
            </a:r>
            <a:r>
              <a:rPr lang="en-US" altLang="en-US" dirty="0"/>
              <a:t>. </a:t>
            </a:r>
          </a:p>
          <a:p>
            <a:r>
              <a:rPr lang="en-US" altLang="en-US" dirty="0"/>
              <a:t>Can you think of any real-world examples?</a:t>
            </a:r>
          </a:p>
        </p:txBody>
      </p:sp>
    </p:spTree>
    <p:extLst>
      <p:ext uri="{BB962C8B-B14F-4D97-AF65-F5344CB8AC3E}">
        <p14:creationId xmlns:p14="http://schemas.microsoft.com/office/powerpoint/2010/main" val="40256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10">
            <a:extLst>
              <a:ext uri="{FF2B5EF4-FFF2-40B4-BE49-F238E27FC236}">
                <a16:creationId xmlns:a16="http://schemas.microsoft.com/office/drawing/2014/main" id="{BAA0D880-08E6-C04A-B5F4-2E20423F52FB}"/>
              </a:ext>
            </a:extLst>
          </p:cNvPr>
          <p:cNvSpPr>
            <a:spLocks noGrp="1" noChangeArrowheads="1"/>
          </p:cNvSpPr>
          <p:nvPr>
            <p:ph type="title"/>
          </p:nvPr>
        </p:nvSpPr>
        <p:spPr>
          <a:noFill/>
        </p:spPr>
        <p:txBody>
          <a:bodyPr vert="horz" lIns="90488" tIns="44450" rIns="90488" bIns="44450" rtlCol="0" anchor="ctr">
            <a:normAutofit/>
          </a:bodyPr>
          <a:lstStyle/>
          <a:p>
            <a:r>
              <a:rPr lang="en-GB" altLang="en-US" dirty="0"/>
              <a:t>Pricing with market power</a:t>
            </a:r>
            <a:endParaRPr lang="en-US" altLang="en-US" dirty="0"/>
          </a:p>
        </p:txBody>
      </p:sp>
      <p:sp>
        <p:nvSpPr>
          <p:cNvPr id="6" name="Slide Number Placeholder 5">
            <a:extLst>
              <a:ext uri="{FF2B5EF4-FFF2-40B4-BE49-F238E27FC236}">
                <a16:creationId xmlns:a16="http://schemas.microsoft.com/office/drawing/2014/main" id="{FD621EDA-904B-C74B-BA05-3598F71065C2}"/>
              </a:ext>
            </a:extLst>
          </p:cNvPr>
          <p:cNvSpPr>
            <a:spLocks noGrp="1"/>
          </p:cNvSpPr>
          <p:nvPr>
            <p:ph type="sldNum" sz="quarter" idx="12"/>
          </p:nvPr>
        </p:nvSpPr>
        <p:spPr/>
        <p:txBody>
          <a:bodyPr/>
          <a:lstStyle/>
          <a:p>
            <a:fld id="{F128DC48-024A-A743-A6DF-E12A487B7308}" type="slidenum">
              <a:rPr lang="en-US" smtClean="0"/>
              <a:t>4</a:t>
            </a:fld>
            <a:endParaRPr lang="en-US"/>
          </a:p>
        </p:txBody>
      </p:sp>
      <p:pic>
        <p:nvPicPr>
          <p:cNvPr id="2" name="Picture 1">
            <a:extLst>
              <a:ext uri="{FF2B5EF4-FFF2-40B4-BE49-F238E27FC236}">
                <a16:creationId xmlns:a16="http://schemas.microsoft.com/office/drawing/2014/main" id="{3AD34465-CEFD-5748-AD63-6DBE8692380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6200000">
            <a:off x="8395746" y="2999247"/>
            <a:ext cx="2607816" cy="2126373"/>
          </a:xfrm>
          <a:prstGeom prst="rect">
            <a:avLst/>
          </a:prstGeom>
        </p:spPr>
      </p:pic>
      <p:pic>
        <p:nvPicPr>
          <p:cNvPr id="1026" name="Picture 2" descr="CBS News goes undercover to reveal gender price discrimination - CBS News">
            <a:hlinkClick r:id="rId4"/>
            <a:extLst>
              <a:ext uri="{FF2B5EF4-FFF2-40B4-BE49-F238E27FC236}">
                <a16:creationId xmlns:a16="http://schemas.microsoft.com/office/drawing/2014/main" id="{AAF39A5B-FCFD-B845-B482-F14CDB38AE3C}"/>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795729" y="3069650"/>
            <a:ext cx="4333146" cy="22122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enjamin Barker buy 3 get 1 free, Men&amp;#39;s Fashion, Tops &amp;amp; Sets, Formal Shirts  on Carousell">
            <a:extLst>
              <a:ext uri="{FF2B5EF4-FFF2-40B4-BE49-F238E27FC236}">
                <a16:creationId xmlns:a16="http://schemas.microsoft.com/office/drawing/2014/main" id="{632AC2FF-B606-4644-9E90-84C61769B42F}"/>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680321" y="2758526"/>
            <a:ext cx="2607816" cy="260781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A3DA48A-58A3-9106-43DF-CD4F56EFBB46}"/>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626410" y="5351756"/>
            <a:ext cx="2939179" cy="1310683"/>
          </a:xfrm>
          <a:prstGeom prst="rect">
            <a:avLst/>
          </a:prstGeom>
        </p:spPr>
      </p:pic>
      <p:pic>
        <p:nvPicPr>
          <p:cNvPr id="5" name="Picture 4">
            <a:extLst>
              <a:ext uri="{FF2B5EF4-FFF2-40B4-BE49-F238E27FC236}">
                <a16:creationId xmlns:a16="http://schemas.microsoft.com/office/drawing/2014/main" id="{03E62EB7-B27D-E676-62D1-5BD8C078A42A}"/>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790852" y="5366342"/>
            <a:ext cx="3817604" cy="1309862"/>
          </a:xfrm>
          <a:prstGeom prst="rect">
            <a:avLst/>
          </a:prstGeom>
        </p:spPr>
      </p:pic>
    </p:spTree>
    <p:extLst>
      <p:ext uri="{BB962C8B-B14F-4D97-AF65-F5344CB8AC3E}">
        <p14:creationId xmlns:p14="http://schemas.microsoft.com/office/powerpoint/2010/main" val="3004203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10">
            <a:extLst>
              <a:ext uri="{FF2B5EF4-FFF2-40B4-BE49-F238E27FC236}">
                <a16:creationId xmlns:a16="http://schemas.microsoft.com/office/drawing/2014/main" id="{BAA0D880-08E6-C04A-B5F4-2E20423F52FB}"/>
              </a:ext>
            </a:extLst>
          </p:cNvPr>
          <p:cNvSpPr>
            <a:spLocks noGrp="1" noChangeArrowheads="1"/>
          </p:cNvSpPr>
          <p:nvPr>
            <p:ph type="title"/>
          </p:nvPr>
        </p:nvSpPr>
        <p:spPr>
          <a:noFill/>
        </p:spPr>
        <p:txBody>
          <a:bodyPr vert="horz" lIns="90488" tIns="44450" rIns="90488" bIns="44450" rtlCol="0" anchor="ctr">
            <a:normAutofit/>
          </a:bodyPr>
          <a:lstStyle/>
          <a:p>
            <a:r>
              <a:rPr lang="en-GB" altLang="en-US" dirty="0"/>
              <a:t>Pricing with market power</a:t>
            </a:r>
            <a:endParaRPr lang="en-US" altLang="en-US" dirty="0"/>
          </a:p>
        </p:txBody>
      </p:sp>
      <p:sp>
        <p:nvSpPr>
          <p:cNvPr id="6" name="Slide Number Placeholder 5">
            <a:extLst>
              <a:ext uri="{FF2B5EF4-FFF2-40B4-BE49-F238E27FC236}">
                <a16:creationId xmlns:a16="http://schemas.microsoft.com/office/drawing/2014/main" id="{FD621EDA-904B-C74B-BA05-3598F71065C2}"/>
              </a:ext>
            </a:extLst>
          </p:cNvPr>
          <p:cNvSpPr>
            <a:spLocks noGrp="1"/>
          </p:cNvSpPr>
          <p:nvPr>
            <p:ph type="sldNum" sz="quarter" idx="12"/>
          </p:nvPr>
        </p:nvSpPr>
        <p:spPr/>
        <p:txBody>
          <a:bodyPr/>
          <a:lstStyle/>
          <a:p>
            <a:fld id="{F128DC48-024A-A743-A6DF-E12A487B7308}" type="slidenum">
              <a:rPr lang="en-US" smtClean="0"/>
              <a:t>5</a:t>
            </a:fld>
            <a:endParaRPr lang="en-US"/>
          </a:p>
        </p:txBody>
      </p:sp>
      <p:sp>
        <p:nvSpPr>
          <p:cNvPr id="47" name="Rectangle 12">
            <a:extLst>
              <a:ext uri="{FF2B5EF4-FFF2-40B4-BE49-F238E27FC236}">
                <a16:creationId xmlns:a16="http://schemas.microsoft.com/office/drawing/2014/main" id="{72923D0B-033A-8F4A-BD4A-91F120D83126}"/>
              </a:ext>
            </a:extLst>
          </p:cNvPr>
          <p:cNvSpPr txBox="1">
            <a:spLocks noChangeArrowheads="1"/>
          </p:cNvSpPr>
          <p:nvPr/>
        </p:nvSpPr>
        <p:spPr>
          <a:xfrm>
            <a:off x="680321" y="2336872"/>
            <a:ext cx="9613861" cy="40055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altLang="en-US" dirty="0"/>
              <a:t>Three types of price discrimination</a:t>
            </a:r>
          </a:p>
          <a:p>
            <a:pPr marL="914400" lvl="1" indent="-457200">
              <a:buFont typeface="+mj-lt"/>
              <a:buAutoNum type="arabicPeriod"/>
            </a:pPr>
            <a:r>
              <a:rPr lang="en-US" altLang="en-US" sz="2400" dirty="0"/>
              <a:t>First-degree price discrimination</a:t>
            </a:r>
          </a:p>
          <a:p>
            <a:pPr marL="914400" lvl="1" indent="-457200">
              <a:buFont typeface="+mj-lt"/>
              <a:buAutoNum type="arabicPeriod"/>
            </a:pPr>
            <a:r>
              <a:rPr lang="en-US" altLang="en-US" sz="2400" dirty="0"/>
              <a:t>Second-degree price discrimination</a:t>
            </a:r>
          </a:p>
          <a:p>
            <a:pPr marL="914400" lvl="1" indent="-457200">
              <a:buFont typeface="+mj-lt"/>
              <a:buAutoNum type="arabicPeriod"/>
            </a:pPr>
            <a:r>
              <a:rPr lang="en-US" altLang="en-US" sz="2400" dirty="0"/>
              <a:t>Third-degree price discrimination</a:t>
            </a:r>
          </a:p>
        </p:txBody>
      </p:sp>
    </p:spTree>
    <p:extLst>
      <p:ext uri="{BB962C8B-B14F-4D97-AF65-F5344CB8AC3E}">
        <p14:creationId xmlns:p14="http://schemas.microsoft.com/office/powerpoint/2010/main" val="1708651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10">
            <a:extLst>
              <a:ext uri="{FF2B5EF4-FFF2-40B4-BE49-F238E27FC236}">
                <a16:creationId xmlns:a16="http://schemas.microsoft.com/office/drawing/2014/main" id="{BAA0D880-08E6-C04A-B5F4-2E20423F52FB}"/>
              </a:ext>
            </a:extLst>
          </p:cNvPr>
          <p:cNvSpPr>
            <a:spLocks noGrp="1" noChangeArrowheads="1"/>
          </p:cNvSpPr>
          <p:nvPr>
            <p:ph type="title"/>
          </p:nvPr>
        </p:nvSpPr>
        <p:spPr>
          <a:noFill/>
        </p:spPr>
        <p:txBody>
          <a:bodyPr vert="horz" lIns="90488" tIns="44450" rIns="90488" bIns="44450" rtlCol="0" anchor="ctr">
            <a:normAutofit/>
          </a:bodyPr>
          <a:lstStyle/>
          <a:p>
            <a:r>
              <a:rPr lang="en-GB" altLang="en-US" dirty="0"/>
              <a:t>Pricing with market power</a:t>
            </a:r>
            <a:br>
              <a:rPr lang="en-US" altLang="en-US" dirty="0"/>
            </a:br>
            <a:r>
              <a:rPr lang="en-US" altLang="en-US" dirty="0"/>
              <a:t>---First-degree price discrimination</a:t>
            </a:r>
          </a:p>
        </p:txBody>
      </p:sp>
      <p:sp>
        <p:nvSpPr>
          <p:cNvPr id="6" name="Slide Number Placeholder 5">
            <a:extLst>
              <a:ext uri="{FF2B5EF4-FFF2-40B4-BE49-F238E27FC236}">
                <a16:creationId xmlns:a16="http://schemas.microsoft.com/office/drawing/2014/main" id="{FD621EDA-904B-C74B-BA05-3598F71065C2}"/>
              </a:ext>
            </a:extLst>
          </p:cNvPr>
          <p:cNvSpPr>
            <a:spLocks noGrp="1"/>
          </p:cNvSpPr>
          <p:nvPr>
            <p:ph type="sldNum" sz="quarter" idx="12"/>
          </p:nvPr>
        </p:nvSpPr>
        <p:spPr/>
        <p:txBody>
          <a:bodyPr/>
          <a:lstStyle/>
          <a:p>
            <a:fld id="{F128DC48-024A-A743-A6DF-E12A487B7308}" type="slidenum">
              <a:rPr lang="en-US" smtClean="0"/>
              <a:t>6</a:t>
            </a:fld>
            <a:endParaRPr lang="en-US"/>
          </a:p>
        </p:txBody>
      </p:sp>
      <p:sp>
        <p:nvSpPr>
          <p:cNvPr id="47" name="Rectangle 12">
            <a:extLst>
              <a:ext uri="{FF2B5EF4-FFF2-40B4-BE49-F238E27FC236}">
                <a16:creationId xmlns:a16="http://schemas.microsoft.com/office/drawing/2014/main" id="{72923D0B-033A-8F4A-BD4A-91F120D83126}"/>
              </a:ext>
            </a:extLst>
          </p:cNvPr>
          <p:cNvSpPr txBox="1">
            <a:spLocks noChangeArrowheads="1"/>
          </p:cNvSpPr>
          <p:nvPr/>
        </p:nvSpPr>
        <p:spPr>
          <a:xfrm>
            <a:off x="680321" y="2336872"/>
            <a:ext cx="6236071" cy="40055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altLang="en-US" dirty="0"/>
              <a:t>Reservation price: maximum price that a consumer is willing and able to pay for a good.</a:t>
            </a:r>
          </a:p>
          <a:p>
            <a:r>
              <a:rPr lang="en-US" altLang="en-US" dirty="0"/>
              <a:t>First-degree price discrimination: </a:t>
            </a:r>
            <a:r>
              <a:rPr lang="en-US" altLang="en-US" dirty="0">
                <a:solidFill>
                  <a:srgbClr val="FF0000"/>
                </a:solidFill>
              </a:rPr>
              <a:t>practice of charging each consumer his/her reservation price</a:t>
            </a:r>
            <a:r>
              <a:rPr lang="en-US" altLang="en-US" dirty="0"/>
              <a:t>.</a:t>
            </a:r>
          </a:p>
          <a:p>
            <a:endParaRPr lang="en-US" altLang="en-US" dirty="0"/>
          </a:p>
          <a:p>
            <a:endParaRPr lang="en-US" altLang="en-US" dirty="0"/>
          </a:p>
          <a:p>
            <a:endParaRPr lang="en-US" altLang="en-US" dirty="0"/>
          </a:p>
        </p:txBody>
      </p:sp>
      <p:cxnSp>
        <p:nvCxnSpPr>
          <p:cNvPr id="5" name="Straight Connector 4">
            <a:extLst>
              <a:ext uri="{FF2B5EF4-FFF2-40B4-BE49-F238E27FC236}">
                <a16:creationId xmlns:a16="http://schemas.microsoft.com/office/drawing/2014/main" id="{8C795A05-75DA-58A6-C2A1-57BC93BCAC64}"/>
              </a:ext>
            </a:extLst>
          </p:cNvPr>
          <p:cNvCxnSpPr>
            <a:cxnSpLocks/>
          </p:cNvCxnSpPr>
          <p:nvPr/>
        </p:nvCxnSpPr>
        <p:spPr>
          <a:xfrm>
            <a:off x="7840398" y="2987040"/>
            <a:ext cx="12357" cy="3117732"/>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9C202001-70BC-5C15-F319-B99F0B51D12C}"/>
              </a:ext>
            </a:extLst>
          </p:cNvPr>
          <p:cNvCxnSpPr>
            <a:cxnSpLocks/>
          </p:cNvCxnSpPr>
          <p:nvPr/>
        </p:nvCxnSpPr>
        <p:spPr>
          <a:xfrm>
            <a:off x="7840398" y="6104772"/>
            <a:ext cx="4031167"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7C175384-0010-8C92-CBF5-1D7A6902C444}"/>
              </a:ext>
            </a:extLst>
          </p:cNvPr>
          <p:cNvCxnSpPr>
            <a:cxnSpLocks/>
          </p:cNvCxnSpPr>
          <p:nvPr/>
        </p:nvCxnSpPr>
        <p:spPr>
          <a:xfrm>
            <a:off x="7840398" y="3516031"/>
            <a:ext cx="3344727" cy="2588741"/>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0F3CBD40-2A2E-A657-C096-A97B1A4A41E8}"/>
              </a:ext>
            </a:extLst>
          </p:cNvPr>
          <p:cNvCxnSpPr>
            <a:cxnSpLocks/>
          </p:cNvCxnSpPr>
          <p:nvPr/>
        </p:nvCxnSpPr>
        <p:spPr>
          <a:xfrm flipV="1">
            <a:off x="7852755" y="4061623"/>
            <a:ext cx="3332370" cy="1647732"/>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708E5D90-973F-C588-3F39-0DE1D08A4E2C}"/>
              </a:ext>
            </a:extLst>
          </p:cNvPr>
          <p:cNvSpPr txBox="1"/>
          <p:nvPr/>
        </p:nvSpPr>
        <p:spPr>
          <a:xfrm>
            <a:off x="11288392" y="3876957"/>
            <a:ext cx="486030" cy="369332"/>
          </a:xfrm>
          <a:prstGeom prst="rect">
            <a:avLst/>
          </a:prstGeom>
          <a:noFill/>
        </p:spPr>
        <p:txBody>
          <a:bodyPr wrap="none" rtlCol="0">
            <a:spAutoFit/>
          </a:bodyPr>
          <a:lstStyle/>
          <a:p>
            <a:r>
              <a:rPr lang="en-US" dirty="0"/>
              <a:t>MC</a:t>
            </a:r>
          </a:p>
        </p:txBody>
      </p:sp>
      <p:sp>
        <p:nvSpPr>
          <p:cNvPr id="11" name="TextBox 10">
            <a:extLst>
              <a:ext uri="{FF2B5EF4-FFF2-40B4-BE49-F238E27FC236}">
                <a16:creationId xmlns:a16="http://schemas.microsoft.com/office/drawing/2014/main" id="{98DA6D88-C5CD-59C9-88F5-5EADDCB83716}"/>
              </a:ext>
            </a:extLst>
          </p:cNvPr>
          <p:cNvSpPr txBox="1"/>
          <p:nvPr/>
        </p:nvSpPr>
        <p:spPr>
          <a:xfrm>
            <a:off x="11161765" y="5735440"/>
            <a:ext cx="325730" cy="369332"/>
          </a:xfrm>
          <a:prstGeom prst="rect">
            <a:avLst/>
          </a:prstGeom>
          <a:noFill/>
        </p:spPr>
        <p:txBody>
          <a:bodyPr wrap="none" rtlCol="0">
            <a:spAutoFit/>
          </a:bodyPr>
          <a:lstStyle/>
          <a:p>
            <a:r>
              <a:rPr lang="en-US" dirty="0"/>
              <a:t>D</a:t>
            </a:r>
          </a:p>
        </p:txBody>
      </p:sp>
      <p:sp>
        <p:nvSpPr>
          <p:cNvPr id="14" name="TextBox 13">
            <a:extLst>
              <a:ext uri="{FF2B5EF4-FFF2-40B4-BE49-F238E27FC236}">
                <a16:creationId xmlns:a16="http://schemas.microsoft.com/office/drawing/2014/main" id="{79DFBE34-E352-9887-5E19-37CE2D0B2051}"/>
              </a:ext>
            </a:extLst>
          </p:cNvPr>
          <p:cNvSpPr txBox="1"/>
          <p:nvPr/>
        </p:nvSpPr>
        <p:spPr>
          <a:xfrm>
            <a:off x="11531407" y="6157767"/>
            <a:ext cx="340158" cy="369332"/>
          </a:xfrm>
          <a:prstGeom prst="rect">
            <a:avLst/>
          </a:prstGeom>
          <a:noFill/>
        </p:spPr>
        <p:txBody>
          <a:bodyPr wrap="none" rtlCol="0">
            <a:spAutoFit/>
          </a:bodyPr>
          <a:lstStyle/>
          <a:p>
            <a:r>
              <a:rPr lang="en-US" dirty="0"/>
              <a:t>Q</a:t>
            </a:r>
          </a:p>
        </p:txBody>
      </p:sp>
      <p:sp>
        <p:nvSpPr>
          <p:cNvPr id="16" name="TextBox 15">
            <a:extLst>
              <a:ext uri="{FF2B5EF4-FFF2-40B4-BE49-F238E27FC236}">
                <a16:creationId xmlns:a16="http://schemas.microsoft.com/office/drawing/2014/main" id="{0C925277-789C-F555-543D-502D7C671706}"/>
              </a:ext>
            </a:extLst>
          </p:cNvPr>
          <p:cNvSpPr txBox="1"/>
          <p:nvPr/>
        </p:nvSpPr>
        <p:spPr>
          <a:xfrm>
            <a:off x="7467429" y="2931188"/>
            <a:ext cx="410198" cy="369332"/>
          </a:xfrm>
          <a:prstGeom prst="rect">
            <a:avLst/>
          </a:prstGeom>
          <a:noFill/>
        </p:spPr>
        <p:txBody>
          <a:bodyPr wrap="square" rtlCol="0">
            <a:spAutoFit/>
          </a:bodyPr>
          <a:lstStyle/>
          <a:p>
            <a:r>
              <a:rPr lang="en-US" dirty="0"/>
              <a:t>P</a:t>
            </a:r>
          </a:p>
        </p:txBody>
      </p:sp>
    </p:spTree>
    <p:extLst>
      <p:ext uri="{BB962C8B-B14F-4D97-AF65-F5344CB8AC3E}">
        <p14:creationId xmlns:p14="http://schemas.microsoft.com/office/powerpoint/2010/main" val="4169825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12">
            <a:extLst>
              <a:ext uri="{FF2B5EF4-FFF2-40B4-BE49-F238E27FC236}">
                <a16:creationId xmlns:a16="http://schemas.microsoft.com/office/drawing/2014/main" id="{72923D0B-033A-8F4A-BD4A-91F120D83126}"/>
              </a:ext>
            </a:extLst>
          </p:cNvPr>
          <p:cNvSpPr txBox="1">
            <a:spLocks noChangeArrowheads="1"/>
          </p:cNvSpPr>
          <p:nvPr/>
        </p:nvSpPr>
        <p:spPr>
          <a:xfrm>
            <a:off x="680321" y="2336873"/>
            <a:ext cx="10719199" cy="41858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altLang="en-US" dirty="0"/>
              <a:t>Graphical analysis</a:t>
            </a:r>
          </a:p>
          <a:p>
            <a:endParaRPr lang="en-US" altLang="en-US" dirty="0"/>
          </a:p>
          <a:p>
            <a:endParaRPr lang="en-US" altLang="en-US" dirty="0"/>
          </a:p>
          <a:p>
            <a:endParaRPr lang="en-US" altLang="en-US" dirty="0"/>
          </a:p>
          <a:p>
            <a:endParaRPr lang="en-US" altLang="en-US" dirty="0"/>
          </a:p>
          <a:p>
            <a:endParaRPr lang="en-US" altLang="en-US" dirty="0"/>
          </a:p>
          <a:p>
            <a:pPr marL="0" indent="0">
              <a:buNone/>
            </a:pPr>
            <a:endParaRPr lang="en-US" altLang="en-US" dirty="0"/>
          </a:p>
          <a:p>
            <a:pPr marL="0" indent="0">
              <a:buNone/>
            </a:pPr>
            <a:endParaRPr lang="en-US" altLang="en-US" dirty="0"/>
          </a:p>
          <a:p>
            <a:r>
              <a:rPr lang="en-US" altLang="en-US" dirty="0"/>
              <a:t>No consumer surplus, No deadweight loss</a:t>
            </a:r>
          </a:p>
          <a:p>
            <a:endParaRPr lang="en-US" altLang="en-US" dirty="0"/>
          </a:p>
          <a:p>
            <a:endParaRPr lang="en-US" altLang="en-US" dirty="0"/>
          </a:p>
          <a:p>
            <a:endParaRPr lang="en-US" altLang="en-US" dirty="0"/>
          </a:p>
          <a:p>
            <a:endParaRPr lang="en-US" altLang="en-US" dirty="0"/>
          </a:p>
        </p:txBody>
      </p:sp>
      <p:sp>
        <p:nvSpPr>
          <p:cNvPr id="17420" name="Freeform 17419">
            <a:extLst>
              <a:ext uri="{FF2B5EF4-FFF2-40B4-BE49-F238E27FC236}">
                <a16:creationId xmlns:a16="http://schemas.microsoft.com/office/drawing/2014/main" id="{AAD89C34-889C-4C30-5DD0-73B48E479B95}"/>
              </a:ext>
            </a:extLst>
          </p:cNvPr>
          <p:cNvSpPr/>
          <p:nvPr/>
        </p:nvSpPr>
        <p:spPr>
          <a:xfrm>
            <a:off x="2557849" y="3768811"/>
            <a:ext cx="778475" cy="1000897"/>
          </a:xfrm>
          <a:custGeom>
            <a:avLst/>
            <a:gdLst>
              <a:gd name="connsiteX0" fmla="*/ 24713 w 778475"/>
              <a:gd name="connsiteY0" fmla="*/ 0 h 1000897"/>
              <a:gd name="connsiteX1" fmla="*/ 0 w 778475"/>
              <a:gd name="connsiteY1" fmla="*/ 1000897 h 1000897"/>
              <a:gd name="connsiteX2" fmla="*/ 778475 w 778475"/>
              <a:gd name="connsiteY2" fmla="*/ 617838 h 1000897"/>
              <a:gd name="connsiteX3" fmla="*/ 24713 w 778475"/>
              <a:gd name="connsiteY3" fmla="*/ 0 h 1000897"/>
            </a:gdLst>
            <a:ahLst/>
            <a:cxnLst>
              <a:cxn ang="0">
                <a:pos x="connsiteX0" y="connsiteY0"/>
              </a:cxn>
              <a:cxn ang="0">
                <a:pos x="connsiteX1" y="connsiteY1"/>
              </a:cxn>
              <a:cxn ang="0">
                <a:pos x="connsiteX2" y="connsiteY2"/>
              </a:cxn>
              <a:cxn ang="0">
                <a:pos x="connsiteX3" y="connsiteY3"/>
              </a:cxn>
            </a:cxnLst>
            <a:rect l="l" t="t" r="r" b="b"/>
            <a:pathLst>
              <a:path w="778475" h="1000897">
                <a:moveTo>
                  <a:pt x="24713" y="0"/>
                </a:moveTo>
                <a:lnTo>
                  <a:pt x="0" y="1000897"/>
                </a:lnTo>
                <a:lnTo>
                  <a:pt x="778475" y="617838"/>
                </a:lnTo>
                <a:lnTo>
                  <a:pt x="24713" y="0"/>
                </a:lnTo>
                <a:close/>
              </a:path>
            </a:pathLst>
          </a:custGeom>
          <a:solidFill>
            <a:srgbClr val="D883FF">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19" name="Freeform 17418">
            <a:extLst>
              <a:ext uri="{FF2B5EF4-FFF2-40B4-BE49-F238E27FC236}">
                <a16:creationId xmlns:a16="http://schemas.microsoft.com/office/drawing/2014/main" id="{C4779F6E-6D02-9A03-2528-6E3D68C7C246}"/>
              </a:ext>
            </a:extLst>
          </p:cNvPr>
          <p:cNvSpPr/>
          <p:nvPr/>
        </p:nvSpPr>
        <p:spPr>
          <a:xfrm>
            <a:off x="1618735" y="3052119"/>
            <a:ext cx="951470" cy="741405"/>
          </a:xfrm>
          <a:custGeom>
            <a:avLst/>
            <a:gdLst>
              <a:gd name="connsiteX0" fmla="*/ 12357 w 951470"/>
              <a:gd name="connsiteY0" fmla="*/ 0 h 741405"/>
              <a:gd name="connsiteX1" fmla="*/ 0 w 951470"/>
              <a:gd name="connsiteY1" fmla="*/ 741405 h 741405"/>
              <a:gd name="connsiteX2" fmla="*/ 951470 w 951470"/>
              <a:gd name="connsiteY2" fmla="*/ 729049 h 741405"/>
              <a:gd name="connsiteX3" fmla="*/ 12357 w 951470"/>
              <a:gd name="connsiteY3" fmla="*/ 0 h 741405"/>
            </a:gdLst>
            <a:ahLst/>
            <a:cxnLst>
              <a:cxn ang="0">
                <a:pos x="connsiteX0" y="connsiteY0"/>
              </a:cxn>
              <a:cxn ang="0">
                <a:pos x="connsiteX1" y="connsiteY1"/>
              </a:cxn>
              <a:cxn ang="0">
                <a:pos x="connsiteX2" y="connsiteY2"/>
              </a:cxn>
              <a:cxn ang="0">
                <a:pos x="connsiteX3" y="connsiteY3"/>
              </a:cxn>
            </a:cxnLst>
            <a:rect l="l" t="t" r="r" b="b"/>
            <a:pathLst>
              <a:path w="951470" h="741405">
                <a:moveTo>
                  <a:pt x="12357" y="0"/>
                </a:moveTo>
                <a:lnTo>
                  <a:pt x="0" y="741405"/>
                </a:lnTo>
                <a:lnTo>
                  <a:pt x="951470" y="729049"/>
                </a:lnTo>
                <a:lnTo>
                  <a:pt x="12357" y="0"/>
                </a:lnTo>
                <a:close/>
              </a:path>
            </a:pathLst>
          </a:custGeom>
          <a:solidFill>
            <a:srgbClr val="92D050">
              <a:alpha val="52549"/>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18" name="Freeform 17417">
            <a:extLst>
              <a:ext uri="{FF2B5EF4-FFF2-40B4-BE49-F238E27FC236}">
                <a16:creationId xmlns:a16="http://schemas.microsoft.com/office/drawing/2014/main" id="{9367BA70-ECAC-25F8-C063-79EDB338799D}"/>
              </a:ext>
            </a:extLst>
          </p:cNvPr>
          <p:cNvSpPr/>
          <p:nvPr/>
        </p:nvSpPr>
        <p:spPr>
          <a:xfrm>
            <a:off x="1618735" y="3793524"/>
            <a:ext cx="951470" cy="1445741"/>
          </a:xfrm>
          <a:custGeom>
            <a:avLst/>
            <a:gdLst>
              <a:gd name="connsiteX0" fmla="*/ 12357 w 951470"/>
              <a:gd name="connsiteY0" fmla="*/ 0 h 1445741"/>
              <a:gd name="connsiteX1" fmla="*/ 951470 w 951470"/>
              <a:gd name="connsiteY1" fmla="*/ 0 h 1445741"/>
              <a:gd name="connsiteX2" fmla="*/ 939114 w 951470"/>
              <a:gd name="connsiteY2" fmla="*/ 988541 h 1445741"/>
              <a:gd name="connsiteX3" fmla="*/ 0 w 951470"/>
              <a:gd name="connsiteY3" fmla="*/ 1445741 h 1445741"/>
              <a:gd name="connsiteX4" fmla="*/ 12357 w 951470"/>
              <a:gd name="connsiteY4" fmla="*/ 0 h 1445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470" h="1445741">
                <a:moveTo>
                  <a:pt x="12357" y="0"/>
                </a:moveTo>
                <a:lnTo>
                  <a:pt x="951470" y="0"/>
                </a:lnTo>
                <a:lnTo>
                  <a:pt x="939114" y="988541"/>
                </a:lnTo>
                <a:lnTo>
                  <a:pt x="0" y="1445741"/>
                </a:lnTo>
                <a:lnTo>
                  <a:pt x="12357" y="0"/>
                </a:lnTo>
                <a:close/>
              </a:path>
            </a:pathLst>
          </a:custGeom>
          <a:solidFill>
            <a:srgbClr val="00B0F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11" name="Rectangle 10">
            <a:extLst>
              <a:ext uri="{FF2B5EF4-FFF2-40B4-BE49-F238E27FC236}">
                <a16:creationId xmlns:a16="http://schemas.microsoft.com/office/drawing/2014/main" id="{BAA0D880-08E6-C04A-B5F4-2E20423F52FB}"/>
              </a:ext>
            </a:extLst>
          </p:cNvPr>
          <p:cNvSpPr>
            <a:spLocks noGrp="1" noChangeArrowheads="1"/>
          </p:cNvSpPr>
          <p:nvPr>
            <p:ph type="title"/>
          </p:nvPr>
        </p:nvSpPr>
        <p:spPr>
          <a:noFill/>
        </p:spPr>
        <p:txBody>
          <a:bodyPr vert="horz" lIns="90488" tIns="44450" rIns="90488" bIns="44450" rtlCol="0" anchor="ctr">
            <a:normAutofit/>
          </a:bodyPr>
          <a:lstStyle/>
          <a:p>
            <a:r>
              <a:rPr lang="en-GB" altLang="en-US" dirty="0"/>
              <a:t>Pricing with market power</a:t>
            </a:r>
            <a:br>
              <a:rPr lang="en-US" altLang="en-US" dirty="0"/>
            </a:br>
            <a:r>
              <a:rPr lang="en-US" altLang="en-US" dirty="0"/>
              <a:t>---First-degree price discrimination</a:t>
            </a:r>
          </a:p>
        </p:txBody>
      </p:sp>
      <p:sp>
        <p:nvSpPr>
          <p:cNvPr id="6" name="Slide Number Placeholder 5">
            <a:extLst>
              <a:ext uri="{FF2B5EF4-FFF2-40B4-BE49-F238E27FC236}">
                <a16:creationId xmlns:a16="http://schemas.microsoft.com/office/drawing/2014/main" id="{FD621EDA-904B-C74B-BA05-3598F71065C2}"/>
              </a:ext>
            </a:extLst>
          </p:cNvPr>
          <p:cNvSpPr>
            <a:spLocks noGrp="1"/>
          </p:cNvSpPr>
          <p:nvPr>
            <p:ph type="sldNum" sz="quarter" idx="12"/>
          </p:nvPr>
        </p:nvSpPr>
        <p:spPr>
          <a:xfrm>
            <a:off x="10567288" y="844554"/>
            <a:ext cx="1154151" cy="1090789"/>
          </a:xfrm>
        </p:spPr>
        <p:txBody>
          <a:bodyPr/>
          <a:lstStyle/>
          <a:p>
            <a:fld id="{F128DC48-024A-A743-A6DF-E12A487B7308}" type="slidenum">
              <a:rPr lang="en-US" smtClean="0"/>
              <a:t>7</a:t>
            </a:fld>
            <a:endParaRPr lang="en-US"/>
          </a:p>
        </p:txBody>
      </p:sp>
      <p:cxnSp>
        <p:nvCxnSpPr>
          <p:cNvPr id="2" name="Straight Connector 1">
            <a:extLst>
              <a:ext uri="{FF2B5EF4-FFF2-40B4-BE49-F238E27FC236}">
                <a16:creationId xmlns:a16="http://schemas.microsoft.com/office/drawing/2014/main" id="{7BA1FBF9-8211-C9ED-EDDD-AFC4C7CE267E}"/>
              </a:ext>
            </a:extLst>
          </p:cNvPr>
          <p:cNvCxnSpPr>
            <a:cxnSpLocks/>
          </p:cNvCxnSpPr>
          <p:nvPr/>
        </p:nvCxnSpPr>
        <p:spPr>
          <a:xfrm>
            <a:off x="1618275" y="2819940"/>
            <a:ext cx="12358" cy="2813828"/>
          </a:xfrm>
          <a:prstGeom prst="line">
            <a:avLst/>
          </a:prstGeom>
        </p:spPr>
        <p:style>
          <a:lnRef idx="1">
            <a:schemeClr val="dk1"/>
          </a:lnRef>
          <a:fillRef idx="0">
            <a:schemeClr val="dk1"/>
          </a:fillRef>
          <a:effectRef idx="0">
            <a:schemeClr val="dk1"/>
          </a:effectRef>
          <a:fontRef idx="minor">
            <a:schemeClr val="tx1"/>
          </a:fontRef>
        </p:style>
      </p:cxnSp>
      <p:cxnSp>
        <p:nvCxnSpPr>
          <p:cNvPr id="3" name="Straight Connector 2">
            <a:extLst>
              <a:ext uri="{FF2B5EF4-FFF2-40B4-BE49-F238E27FC236}">
                <a16:creationId xmlns:a16="http://schemas.microsoft.com/office/drawing/2014/main" id="{FD478292-46F1-C97C-893D-92DE8B2DE722}"/>
              </a:ext>
            </a:extLst>
          </p:cNvPr>
          <p:cNvCxnSpPr>
            <a:cxnSpLocks/>
          </p:cNvCxnSpPr>
          <p:nvPr/>
        </p:nvCxnSpPr>
        <p:spPr>
          <a:xfrm>
            <a:off x="1618276" y="5633768"/>
            <a:ext cx="3832407" cy="0"/>
          </a:xfrm>
          <a:prstGeom prst="line">
            <a:avLst/>
          </a:prstGeom>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8603E493-3D3C-EB6A-4940-7E3F320E969A}"/>
              </a:ext>
            </a:extLst>
          </p:cNvPr>
          <p:cNvCxnSpPr>
            <a:cxnSpLocks/>
          </p:cNvCxnSpPr>
          <p:nvPr/>
        </p:nvCxnSpPr>
        <p:spPr>
          <a:xfrm>
            <a:off x="1618276" y="3045027"/>
            <a:ext cx="3344727" cy="2588741"/>
          </a:xfrm>
          <a:prstGeom prst="line">
            <a:avLst/>
          </a:prstGeom>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9084B1CB-D336-6A38-C9DC-2AACBC35BBA7}"/>
              </a:ext>
            </a:extLst>
          </p:cNvPr>
          <p:cNvCxnSpPr>
            <a:cxnSpLocks/>
          </p:cNvCxnSpPr>
          <p:nvPr/>
        </p:nvCxnSpPr>
        <p:spPr>
          <a:xfrm flipV="1">
            <a:off x="1630633" y="3590619"/>
            <a:ext cx="3332370" cy="1647732"/>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E9F0856E-4963-D7AA-66DC-18BE8D46D8E8}"/>
              </a:ext>
            </a:extLst>
          </p:cNvPr>
          <p:cNvSpPr txBox="1"/>
          <p:nvPr/>
        </p:nvSpPr>
        <p:spPr>
          <a:xfrm>
            <a:off x="5066270" y="3405953"/>
            <a:ext cx="486030" cy="369332"/>
          </a:xfrm>
          <a:prstGeom prst="rect">
            <a:avLst/>
          </a:prstGeom>
          <a:noFill/>
        </p:spPr>
        <p:txBody>
          <a:bodyPr wrap="none" rtlCol="0">
            <a:spAutoFit/>
          </a:bodyPr>
          <a:lstStyle/>
          <a:p>
            <a:r>
              <a:rPr lang="en-US" dirty="0"/>
              <a:t>MC</a:t>
            </a:r>
          </a:p>
        </p:txBody>
      </p:sp>
      <p:sp>
        <p:nvSpPr>
          <p:cNvPr id="12" name="TextBox 11">
            <a:extLst>
              <a:ext uri="{FF2B5EF4-FFF2-40B4-BE49-F238E27FC236}">
                <a16:creationId xmlns:a16="http://schemas.microsoft.com/office/drawing/2014/main" id="{FA011AF7-C8C8-88F3-DD40-22573EDD3F65}"/>
              </a:ext>
            </a:extLst>
          </p:cNvPr>
          <p:cNvSpPr txBox="1"/>
          <p:nvPr/>
        </p:nvSpPr>
        <p:spPr>
          <a:xfrm>
            <a:off x="4939643" y="5264436"/>
            <a:ext cx="325730" cy="369332"/>
          </a:xfrm>
          <a:prstGeom prst="rect">
            <a:avLst/>
          </a:prstGeom>
          <a:noFill/>
        </p:spPr>
        <p:txBody>
          <a:bodyPr wrap="none" rtlCol="0">
            <a:spAutoFit/>
          </a:bodyPr>
          <a:lstStyle/>
          <a:p>
            <a:r>
              <a:rPr lang="en-US" dirty="0"/>
              <a:t>D</a:t>
            </a:r>
          </a:p>
        </p:txBody>
      </p:sp>
      <p:cxnSp>
        <p:nvCxnSpPr>
          <p:cNvPr id="19" name="Straight Connector 18">
            <a:extLst>
              <a:ext uri="{FF2B5EF4-FFF2-40B4-BE49-F238E27FC236}">
                <a16:creationId xmlns:a16="http://schemas.microsoft.com/office/drawing/2014/main" id="{0124AB88-4041-3F1A-0C5D-5F2D6B70FF51}"/>
              </a:ext>
            </a:extLst>
          </p:cNvPr>
          <p:cNvCxnSpPr>
            <a:cxnSpLocks/>
          </p:cNvCxnSpPr>
          <p:nvPr/>
        </p:nvCxnSpPr>
        <p:spPr>
          <a:xfrm>
            <a:off x="2552225" y="3772457"/>
            <a:ext cx="29223" cy="1880624"/>
          </a:xfrm>
          <a:prstGeom prst="line">
            <a:avLst/>
          </a:prstGeom>
          <a:ln w="19050"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Connector 25">
            <a:extLst>
              <a:ext uri="{FF2B5EF4-FFF2-40B4-BE49-F238E27FC236}">
                <a16:creationId xmlns:a16="http://schemas.microsoft.com/office/drawing/2014/main" id="{F9C73728-D72E-9238-AA1C-9B5CAB603B47}"/>
              </a:ext>
            </a:extLst>
          </p:cNvPr>
          <p:cNvCxnSpPr>
            <a:cxnSpLocks/>
          </p:cNvCxnSpPr>
          <p:nvPr/>
        </p:nvCxnSpPr>
        <p:spPr>
          <a:xfrm flipH="1">
            <a:off x="1591797" y="3786123"/>
            <a:ext cx="946406" cy="0"/>
          </a:xfrm>
          <a:prstGeom prst="line">
            <a:avLst/>
          </a:prstGeom>
          <a:ln w="19050"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Straight Connector 28">
            <a:extLst>
              <a:ext uri="{FF2B5EF4-FFF2-40B4-BE49-F238E27FC236}">
                <a16:creationId xmlns:a16="http://schemas.microsoft.com/office/drawing/2014/main" id="{D2157B15-DF82-41F2-2137-C6F801E11D6F}"/>
              </a:ext>
            </a:extLst>
          </p:cNvPr>
          <p:cNvCxnSpPr>
            <a:cxnSpLocks/>
          </p:cNvCxnSpPr>
          <p:nvPr/>
        </p:nvCxnSpPr>
        <p:spPr>
          <a:xfrm>
            <a:off x="1618735" y="3064476"/>
            <a:ext cx="1396359" cy="258420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F5C8F444-81B8-21C8-307E-A76E265AACB4}"/>
              </a:ext>
            </a:extLst>
          </p:cNvPr>
          <p:cNvSpPr txBox="1"/>
          <p:nvPr/>
        </p:nvSpPr>
        <p:spPr>
          <a:xfrm>
            <a:off x="2954208" y="5277478"/>
            <a:ext cx="482824" cy="369332"/>
          </a:xfrm>
          <a:prstGeom prst="rect">
            <a:avLst/>
          </a:prstGeom>
          <a:noFill/>
        </p:spPr>
        <p:txBody>
          <a:bodyPr wrap="none" rtlCol="0">
            <a:spAutoFit/>
          </a:bodyPr>
          <a:lstStyle/>
          <a:p>
            <a:r>
              <a:rPr lang="en-US" dirty="0">
                <a:solidFill>
                  <a:schemeClr val="tx2"/>
                </a:solidFill>
              </a:rPr>
              <a:t>MR</a:t>
            </a:r>
          </a:p>
        </p:txBody>
      </p:sp>
      <p:sp>
        <p:nvSpPr>
          <p:cNvPr id="33" name="TextBox 32">
            <a:extLst>
              <a:ext uri="{FF2B5EF4-FFF2-40B4-BE49-F238E27FC236}">
                <a16:creationId xmlns:a16="http://schemas.microsoft.com/office/drawing/2014/main" id="{0A8AADFC-5531-187E-6A64-CC10B03ED012}"/>
              </a:ext>
            </a:extLst>
          </p:cNvPr>
          <p:cNvSpPr txBox="1"/>
          <p:nvPr/>
        </p:nvSpPr>
        <p:spPr>
          <a:xfrm>
            <a:off x="2233482" y="5648682"/>
            <a:ext cx="449162" cy="369332"/>
          </a:xfrm>
          <a:prstGeom prst="rect">
            <a:avLst/>
          </a:prstGeom>
          <a:noFill/>
        </p:spPr>
        <p:txBody>
          <a:bodyPr wrap="none" rtlCol="0">
            <a:spAutoFit/>
          </a:bodyPr>
          <a:lstStyle/>
          <a:p>
            <a:r>
              <a:rPr lang="en-US" dirty="0">
                <a:solidFill>
                  <a:srgbClr val="0070C0"/>
                </a:solidFill>
              </a:rPr>
              <a:t>Q</a:t>
            </a:r>
            <a:r>
              <a:rPr lang="en-US" baseline="30000" dirty="0">
                <a:solidFill>
                  <a:srgbClr val="0070C0"/>
                </a:solidFill>
              </a:rPr>
              <a:t>M</a:t>
            </a:r>
            <a:endParaRPr lang="en-US" dirty="0">
              <a:solidFill>
                <a:srgbClr val="0070C0"/>
              </a:solidFill>
            </a:endParaRPr>
          </a:p>
        </p:txBody>
      </p:sp>
      <p:sp>
        <p:nvSpPr>
          <p:cNvPr id="42" name="Freeform 41">
            <a:extLst>
              <a:ext uri="{FF2B5EF4-FFF2-40B4-BE49-F238E27FC236}">
                <a16:creationId xmlns:a16="http://schemas.microsoft.com/office/drawing/2014/main" id="{18AEFDE5-9053-C8F3-8726-E12DFB5DF73B}"/>
              </a:ext>
            </a:extLst>
          </p:cNvPr>
          <p:cNvSpPr/>
          <p:nvPr/>
        </p:nvSpPr>
        <p:spPr>
          <a:xfrm>
            <a:off x="6034032" y="3021294"/>
            <a:ext cx="1729946" cy="2173875"/>
          </a:xfrm>
          <a:custGeom>
            <a:avLst/>
            <a:gdLst>
              <a:gd name="connsiteX0" fmla="*/ 0 w 1729946"/>
              <a:gd name="connsiteY0" fmla="*/ 0 h 2187146"/>
              <a:gd name="connsiteX1" fmla="*/ 12357 w 1729946"/>
              <a:gd name="connsiteY1" fmla="*/ 2187146 h 2187146"/>
              <a:gd name="connsiteX2" fmla="*/ 1729946 w 1729946"/>
              <a:gd name="connsiteY2" fmla="*/ 1322173 h 2187146"/>
              <a:gd name="connsiteX3" fmla="*/ 0 w 1729946"/>
              <a:gd name="connsiteY3" fmla="*/ 0 h 2187146"/>
            </a:gdLst>
            <a:ahLst/>
            <a:cxnLst>
              <a:cxn ang="0">
                <a:pos x="connsiteX0" y="connsiteY0"/>
              </a:cxn>
              <a:cxn ang="0">
                <a:pos x="connsiteX1" y="connsiteY1"/>
              </a:cxn>
              <a:cxn ang="0">
                <a:pos x="connsiteX2" y="connsiteY2"/>
              </a:cxn>
              <a:cxn ang="0">
                <a:pos x="connsiteX3" y="connsiteY3"/>
              </a:cxn>
            </a:cxnLst>
            <a:rect l="l" t="t" r="r" b="b"/>
            <a:pathLst>
              <a:path w="1729946" h="2187146">
                <a:moveTo>
                  <a:pt x="0" y="0"/>
                </a:moveTo>
                <a:lnTo>
                  <a:pt x="12357" y="2187146"/>
                </a:lnTo>
                <a:lnTo>
                  <a:pt x="1729946" y="1322173"/>
                </a:lnTo>
                <a:lnTo>
                  <a:pt x="0" y="0"/>
                </a:lnTo>
                <a:close/>
              </a:path>
            </a:pathLst>
          </a:cu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BE9DF178-E42A-11DC-F8E6-D9A1A3A34410}"/>
              </a:ext>
            </a:extLst>
          </p:cNvPr>
          <p:cNvCxnSpPr>
            <a:cxnSpLocks/>
          </p:cNvCxnSpPr>
          <p:nvPr/>
        </p:nvCxnSpPr>
        <p:spPr>
          <a:xfrm>
            <a:off x="6042454" y="2730843"/>
            <a:ext cx="3476" cy="285974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98118070-F670-BB42-E0C8-D076DAE7EA4A}"/>
              </a:ext>
            </a:extLst>
          </p:cNvPr>
          <p:cNvCxnSpPr>
            <a:cxnSpLocks/>
          </p:cNvCxnSpPr>
          <p:nvPr/>
        </p:nvCxnSpPr>
        <p:spPr>
          <a:xfrm>
            <a:off x="6033573" y="5590586"/>
            <a:ext cx="3832407" cy="0"/>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730BFCA-442E-971B-D375-8990EE1C5C2C}"/>
              </a:ext>
            </a:extLst>
          </p:cNvPr>
          <p:cNvCxnSpPr>
            <a:cxnSpLocks/>
          </p:cNvCxnSpPr>
          <p:nvPr/>
        </p:nvCxnSpPr>
        <p:spPr>
          <a:xfrm>
            <a:off x="6033573" y="3001845"/>
            <a:ext cx="3344727" cy="2588741"/>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992F99FB-C1AE-D478-8CDF-5F0392810980}"/>
              </a:ext>
            </a:extLst>
          </p:cNvPr>
          <p:cNvCxnSpPr>
            <a:cxnSpLocks/>
          </p:cNvCxnSpPr>
          <p:nvPr/>
        </p:nvCxnSpPr>
        <p:spPr>
          <a:xfrm flipV="1">
            <a:off x="6045930" y="3547437"/>
            <a:ext cx="3332370" cy="1647732"/>
          </a:xfrm>
          <a:prstGeom prst="line">
            <a:avLst/>
          </a:prstGeom>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AAABD395-4D22-D256-FA90-3DC24E4E7E42}"/>
              </a:ext>
            </a:extLst>
          </p:cNvPr>
          <p:cNvSpPr txBox="1"/>
          <p:nvPr/>
        </p:nvSpPr>
        <p:spPr>
          <a:xfrm>
            <a:off x="9481567" y="3362771"/>
            <a:ext cx="486030" cy="369332"/>
          </a:xfrm>
          <a:prstGeom prst="rect">
            <a:avLst/>
          </a:prstGeom>
          <a:noFill/>
        </p:spPr>
        <p:txBody>
          <a:bodyPr wrap="none" rtlCol="0">
            <a:spAutoFit/>
          </a:bodyPr>
          <a:lstStyle/>
          <a:p>
            <a:r>
              <a:rPr lang="en-US" dirty="0"/>
              <a:t>MC</a:t>
            </a:r>
          </a:p>
        </p:txBody>
      </p:sp>
      <p:sp>
        <p:nvSpPr>
          <p:cNvPr id="49" name="TextBox 48">
            <a:extLst>
              <a:ext uri="{FF2B5EF4-FFF2-40B4-BE49-F238E27FC236}">
                <a16:creationId xmlns:a16="http://schemas.microsoft.com/office/drawing/2014/main" id="{5EBA2F12-54F4-AD64-418B-43DEC51E0460}"/>
              </a:ext>
            </a:extLst>
          </p:cNvPr>
          <p:cNvSpPr txBox="1"/>
          <p:nvPr/>
        </p:nvSpPr>
        <p:spPr>
          <a:xfrm>
            <a:off x="9354940" y="5221254"/>
            <a:ext cx="325730" cy="369332"/>
          </a:xfrm>
          <a:prstGeom prst="rect">
            <a:avLst/>
          </a:prstGeom>
          <a:noFill/>
        </p:spPr>
        <p:txBody>
          <a:bodyPr wrap="none" rtlCol="0">
            <a:spAutoFit/>
          </a:bodyPr>
          <a:lstStyle/>
          <a:p>
            <a:r>
              <a:rPr lang="en-US" dirty="0"/>
              <a:t>D</a:t>
            </a:r>
          </a:p>
        </p:txBody>
      </p:sp>
      <p:cxnSp>
        <p:nvCxnSpPr>
          <p:cNvPr id="50" name="Straight Arrow Connector 49">
            <a:extLst>
              <a:ext uri="{FF2B5EF4-FFF2-40B4-BE49-F238E27FC236}">
                <a16:creationId xmlns:a16="http://schemas.microsoft.com/office/drawing/2014/main" id="{1B7E0D40-2AB5-0927-3DC7-2BAEA492B5E5}"/>
              </a:ext>
            </a:extLst>
          </p:cNvPr>
          <p:cNvCxnSpPr>
            <a:cxnSpLocks/>
          </p:cNvCxnSpPr>
          <p:nvPr/>
        </p:nvCxnSpPr>
        <p:spPr>
          <a:xfrm flipV="1">
            <a:off x="6960789" y="3547437"/>
            <a:ext cx="481913" cy="450040"/>
          </a:xfrm>
          <a:prstGeom prst="straightConnector1">
            <a:avLst/>
          </a:prstGeom>
          <a:ln w="38100">
            <a:solidFill>
              <a:srgbClr val="F4B80C"/>
            </a:solidFill>
            <a:tailEnd type="triangle"/>
          </a:ln>
          <a:scene3d>
            <a:camera prst="orthographicFront"/>
            <a:lightRig rig="threePt" dir="t"/>
          </a:scene3d>
          <a:sp3d>
            <a:bevelT w="139700" prst="cross"/>
          </a:sp3d>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691352E3-9ACB-A7DD-0D33-C771EE93F4CD}"/>
              </a:ext>
            </a:extLst>
          </p:cNvPr>
          <p:cNvSpPr txBox="1"/>
          <p:nvPr/>
        </p:nvSpPr>
        <p:spPr>
          <a:xfrm>
            <a:off x="7417530" y="3329231"/>
            <a:ext cx="463397" cy="369332"/>
          </a:xfrm>
          <a:prstGeom prst="rect">
            <a:avLst/>
          </a:prstGeom>
          <a:noFill/>
        </p:spPr>
        <p:txBody>
          <a:bodyPr wrap="none" rtlCol="0">
            <a:spAutoFit/>
          </a:bodyPr>
          <a:lstStyle/>
          <a:p>
            <a:r>
              <a:rPr lang="en-US" dirty="0">
                <a:solidFill>
                  <a:srgbClr val="F4B80C"/>
                </a:solidFill>
              </a:rPr>
              <a:t>P.S</a:t>
            </a:r>
          </a:p>
        </p:txBody>
      </p:sp>
      <p:sp>
        <p:nvSpPr>
          <p:cNvPr id="56" name="TextBox 55">
            <a:extLst>
              <a:ext uri="{FF2B5EF4-FFF2-40B4-BE49-F238E27FC236}">
                <a16:creationId xmlns:a16="http://schemas.microsoft.com/office/drawing/2014/main" id="{ED6E6353-E7F1-4F32-BC9D-A85C1FB27E78}"/>
              </a:ext>
            </a:extLst>
          </p:cNvPr>
          <p:cNvSpPr txBox="1"/>
          <p:nvPr/>
        </p:nvSpPr>
        <p:spPr>
          <a:xfrm>
            <a:off x="7551420" y="5631188"/>
            <a:ext cx="425116" cy="369332"/>
          </a:xfrm>
          <a:prstGeom prst="rect">
            <a:avLst/>
          </a:prstGeom>
          <a:noFill/>
        </p:spPr>
        <p:txBody>
          <a:bodyPr wrap="none" rtlCol="0">
            <a:spAutoFit/>
          </a:bodyPr>
          <a:lstStyle/>
          <a:p>
            <a:r>
              <a:rPr lang="en-US" dirty="0">
                <a:solidFill>
                  <a:srgbClr val="F4B80C"/>
                </a:solidFill>
              </a:rPr>
              <a:t>Q*</a:t>
            </a:r>
          </a:p>
        </p:txBody>
      </p:sp>
      <p:cxnSp>
        <p:nvCxnSpPr>
          <p:cNvPr id="57" name="Straight Connector 56">
            <a:extLst>
              <a:ext uri="{FF2B5EF4-FFF2-40B4-BE49-F238E27FC236}">
                <a16:creationId xmlns:a16="http://schemas.microsoft.com/office/drawing/2014/main" id="{51548D73-EDD7-35D8-032E-7AD163F6EE19}"/>
              </a:ext>
            </a:extLst>
          </p:cNvPr>
          <p:cNvCxnSpPr>
            <a:cxnSpLocks/>
            <a:stCxn id="42" idx="2"/>
          </p:cNvCxnSpPr>
          <p:nvPr/>
        </p:nvCxnSpPr>
        <p:spPr>
          <a:xfrm>
            <a:off x="7763978" y="4335444"/>
            <a:ext cx="0" cy="1229057"/>
          </a:xfrm>
          <a:prstGeom prst="line">
            <a:avLst/>
          </a:prstGeom>
          <a:ln w="19050" cap="flat" cmpd="sng" algn="ctr">
            <a:solidFill>
              <a:srgbClr val="F4B80C"/>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1" name="TextBox 60">
            <a:extLst>
              <a:ext uri="{FF2B5EF4-FFF2-40B4-BE49-F238E27FC236}">
                <a16:creationId xmlns:a16="http://schemas.microsoft.com/office/drawing/2014/main" id="{2785E6B9-D936-BFF8-A45A-E226711B52D1}"/>
              </a:ext>
            </a:extLst>
          </p:cNvPr>
          <p:cNvSpPr txBox="1"/>
          <p:nvPr/>
        </p:nvSpPr>
        <p:spPr>
          <a:xfrm>
            <a:off x="1196365" y="3587791"/>
            <a:ext cx="421910" cy="369332"/>
          </a:xfrm>
          <a:prstGeom prst="rect">
            <a:avLst/>
          </a:prstGeom>
          <a:noFill/>
        </p:spPr>
        <p:txBody>
          <a:bodyPr wrap="none" rtlCol="0">
            <a:spAutoFit/>
          </a:bodyPr>
          <a:lstStyle/>
          <a:p>
            <a:r>
              <a:rPr lang="en-US" dirty="0">
                <a:solidFill>
                  <a:srgbClr val="0070C0"/>
                </a:solidFill>
              </a:rPr>
              <a:t>P</a:t>
            </a:r>
            <a:r>
              <a:rPr lang="en-US" baseline="30000" dirty="0">
                <a:solidFill>
                  <a:srgbClr val="0070C0"/>
                </a:solidFill>
              </a:rPr>
              <a:t>M</a:t>
            </a:r>
            <a:endParaRPr lang="en-US" dirty="0">
              <a:solidFill>
                <a:srgbClr val="0070C0"/>
              </a:solidFill>
            </a:endParaRPr>
          </a:p>
        </p:txBody>
      </p:sp>
      <p:sp>
        <p:nvSpPr>
          <p:cNvPr id="17" name="TextBox 16">
            <a:extLst>
              <a:ext uri="{FF2B5EF4-FFF2-40B4-BE49-F238E27FC236}">
                <a16:creationId xmlns:a16="http://schemas.microsoft.com/office/drawing/2014/main" id="{0DECB47B-4B65-3B96-69BE-F304FDF83986}"/>
              </a:ext>
            </a:extLst>
          </p:cNvPr>
          <p:cNvSpPr txBox="1"/>
          <p:nvPr/>
        </p:nvSpPr>
        <p:spPr>
          <a:xfrm>
            <a:off x="1731018" y="4429797"/>
            <a:ext cx="463397" cy="369332"/>
          </a:xfrm>
          <a:prstGeom prst="rect">
            <a:avLst/>
          </a:prstGeom>
          <a:noFill/>
        </p:spPr>
        <p:txBody>
          <a:bodyPr wrap="none" rtlCol="0">
            <a:spAutoFit/>
          </a:bodyPr>
          <a:lstStyle/>
          <a:p>
            <a:r>
              <a:rPr lang="en-US" dirty="0">
                <a:solidFill>
                  <a:srgbClr val="0070C0"/>
                </a:solidFill>
              </a:rPr>
              <a:t>P.S</a:t>
            </a:r>
          </a:p>
        </p:txBody>
      </p:sp>
      <p:sp>
        <p:nvSpPr>
          <p:cNvPr id="17408" name="TextBox 17407">
            <a:extLst>
              <a:ext uri="{FF2B5EF4-FFF2-40B4-BE49-F238E27FC236}">
                <a16:creationId xmlns:a16="http://schemas.microsoft.com/office/drawing/2014/main" id="{8DFFE52E-98AD-FAFF-098B-72D261EEF002}"/>
              </a:ext>
            </a:extLst>
          </p:cNvPr>
          <p:cNvSpPr txBox="1"/>
          <p:nvPr/>
        </p:nvSpPr>
        <p:spPr>
          <a:xfrm>
            <a:off x="1666825" y="3409667"/>
            <a:ext cx="518091" cy="369332"/>
          </a:xfrm>
          <a:prstGeom prst="rect">
            <a:avLst/>
          </a:prstGeom>
          <a:noFill/>
        </p:spPr>
        <p:txBody>
          <a:bodyPr wrap="none" rtlCol="0">
            <a:spAutoFit/>
          </a:bodyPr>
          <a:lstStyle/>
          <a:p>
            <a:r>
              <a:rPr lang="en-US" dirty="0">
                <a:solidFill>
                  <a:srgbClr val="00B050"/>
                </a:solidFill>
              </a:rPr>
              <a:t>C.S</a:t>
            </a:r>
          </a:p>
        </p:txBody>
      </p:sp>
      <p:sp>
        <p:nvSpPr>
          <p:cNvPr id="17417" name="TextBox 17416">
            <a:extLst>
              <a:ext uri="{FF2B5EF4-FFF2-40B4-BE49-F238E27FC236}">
                <a16:creationId xmlns:a16="http://schemas.microsoft.com/office/drawing/2014/main" id="{D1E79C8C-93A2-5739-BB02-B0619085D4B4}"/>
              </a:ext>
            </a:extLst>
          </p:cNvPr>
          <p:cNvSpPr txBox="1"/>
          <p:nvPr/>
        </p:nvSpPr>
        <p:spPr>
          <a:xfrm>
            <a:off x="2586700" y="4150529"/>
            <a:ext cx="639919" cy="369332"/>
          </a:xfrm>
          <a:prstGeom prst="rect">
            <a:avLst/>
          </a:prstGeom>
          <a:noFill/>
        </p:spPr>
        <p:txBody>
          <a:bodyPr wrap="none" rtlCol="0">
            <a:spAutoFit/>
          </a:bodyPr>
          <a:lstStyle/>
          <a:p>
            <a:r>
              <a:rPr lang="en-US" dirty="0">
                <a:solidFill>
                  <a:srgbClr val="7030A0"/>
                </a:solidFill>
              </a:rPr>
              <a:t>DWL</a:t>
            </a:r>
          </a:p>
        </p:txBody>
      </p:sp>
      <p:sp>
        <p:nvSpPr>
          <p:cNvPr id="8" name="TextBox 7">
            <a:extLst>
              <a:ext uri="{FF2B5EF4-FFF2-40B4-BE49-F238E27FC236}">
                <a16:creationId xmlns:a16="http://schemas.microsoft.com/office/drawing/2014/main" id="{634C6DBC-FC7C-6891-5768-46879B41E8F8}"/>
              </a:ext>
            </a:extLst>
          </p:cNvPr>
          <p:cNvSpPr txBox="1"/>
          <p:nvPr/>
        </p:nvSpPr>
        <p:spPr>
          <a:xfrm>
            <a:off x="5731203" y="2657064"/>
            <a:ext cx="410198" cy="369332"/>
          </a:xfrm>
          <a:prstGeom prst="rect">
            <a:avLst/>
          </a:prstGeom>
          <a:noFill/>
        </p:spPr>
        <p:txBody>
          <a:bodyPr wrap="square" rtlCol="0">
            <a:spAutoFit/>
          </a:bodyPr>
          <a:lstStyle/>
          <a:p>
            <a:r>
              <a:rPr lang="en-US" dirty="0"/>
              <a:t>P</a:t>
            </a:r>
          </a:p>
        </p:txBody>
      </p:sp>
      <p:sp>
        <p:nvSpPr>
          <p:cNvPr id="9" name="TextBox 8">
            <a:extLst>
              <a:ext uri="{FF2B5EF4-FFF2-40B4-BE49-F238E27FC236}">
                <a16:creationId xmlns:a16="http://schemas.microsoft.com/office/drawing/2014/main" id="{C788E7E1-244F-3C61-1104-A81A0823F528}"/>
              </a:ext>
            </a:extLst>
          </p:cNvPr>
          <p:cNvSpPr txBox="1"/>
          <p:nvPr/>
        </p:nvSpPr>
        <p:spPr>
          <a:xfrm>
            <a:off x="1257552" y="2703854"/>
            <a:ext cx="410198" cy="369332"/>
          </a:xfrm>
          <a:prstGeom prst="rect">
            <a:avLst/>
          </a:prstGeom>
          <a:noFill/>
        </p:spPr>
        <p:txBody>
          <a:bodyPr wrap="square" rtlCol="0">
            <a:spAutoFit/>
          </a:bodyPr>
          <a:lstStyle/>
          <a:p>
            <a:r>
              <a:rPr lang="en-US" dirty="0"/>
              <a:t>P</a:t>
            </a:r>
          </a:p>
        </p:txBody>
      </p:sp>
      <p:sp>
        <p:nvSpPr>
          <p:cNvPr id="10" name="TextBox 9">
            <a:extLst>
              <a:ext uri="{FF2B5EF4-FFF2-40B4-BE49-F238E27FC236}">
                <a16:creationId xmlns:a16="http://schemas.microsoft.com/office/drawing/2014/main" id="{E69BB857-FBAF-827A-BD06-1C637E263574}"/>
              </a:ext>
            </a:extLst>
          </p:cNvPr>
          <p:cNvSpPr txBox="1"/>
          <p:nvPr/>
        </p:nvSpPr>
        <p:spPr>
          <a:xfrm>
            <a:off x="9627643" y="5648682"/>
            <a:ext cx="472045" cy="369332"/>
          </a:xfrm>
          <a:prstGeom prst="rect">
            <a:avLst/>
          </a:prstGeom>
          <a:noFill/>
        </p:spPr>
        <p:txBody>
          <a:bodyPr wrap="square" rtlCol="0">
            <a:spAutoFit/>
          </a:bodyPr>
          <a:lstStyle/>
          <a:p>
            <a:r>
              <a:rPr lang="en-US" dirty="0"/>
              <a:t>Q</a:t>
            </a:r>
          </a:p>
        </p:txBody>
      </p:sp>
      <p:sp>
        <p:nvSpPr>
          <p:cNvPr id="11" name="TextBox 10">
            <a:extLst>
              <a:ext uri="{FF2B5EF4-FFF2-40B4-BE49-F238E27FC236}">
                <a16:creationId xmlns:a16="http://schemas.microsoft.com/office/drawing/2014/main" id="{61C5B5F4-7F96-CC24-34F9-EDE522D40EFA}"/>
              </a:ext>
            </a:extLst>
          </p:cNvPr>
          <p:cNvSpPr txBox="1"/>
          <p:nvPr/>
        </p:nvSpPr>
        <p:spPr>
          <a:xfrm>
            <a:off x="5214660" y="5665966"/>
            <a:ext cx="472045" cy="369332"/>
          </a:xfrm>
          <a:prstGeom prst="rect">
            <a:avLst/>
          </a:prstGeom>
          <a:noFill/>
        </p:spPr>
        <p:txBody>
          <a:bodyPr wrap="square" rtlCol="0">
            <a:spAutoFit/>
          </a:bodyPr>
          <a:lstStyle/>
          <a:p>
            <a:r>
              <a:rPr lang="en-US" dirty="0"/>
              <a:t>Q</a:t>
            </a:r>
          </a:p>
        </p:txBody>
      </p:sp>
    </p:spTree>
    <p:extLst>
      <p:ext uri="{BB962C8B-B14F-4D97-AF65-F5344CB8AC3E}">
        <p14:creationId xmlns:p14="http://schemas.microsoft.com/office/powerpoint/2010/main" val="2739502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10">
            <a:extLst>
              <a:ext uri="{FF2B5EF4-FFF2-40B4-BE49-F238E27FC236}">
                <a16:creationId xmlns:a16="http://schemas.microsoft.com/office/drawing/2014/main" id="{BAA0D880-08E6-C04A-B5F4-2E20423F52FB}"/>
              </a:ext>
            </a:extLst>
          </p:cNvPr>
          <p:cNvSpPr>
            <a:spLocks noGrp="1" noChangeArrowheads="1"/>
          </p:cNvSpPr>
          <p:nvPr>
            <p:ph type="title"/>
          </p:nvPr>
        </p:nvSpPr>
        <p:spPr>
          <a:noFill/>
        </p:spPr>
        <p:txBody>
          <a:bodyPr vert="horz" lIns="90488" tIns="44450" rIns="90488" bIns="44450" rtlCol="0" anchor="ctr">
            <a:normAutofit/>
          </a:bodyPr>
          <a:lstStyle/>
          <a:p>
            <a:r>
              <a:rPr lang="en-GB" altLang="en-US" dirty="0"/>
              <a:t>Pricing with market power</a:t>
            </a:r>
            <a:br>
              <a:rPr lang="en-US" altLang="en-US" dirty="0"/>
            </a:br>
            <a:r>
              <a:rPr lang="en-US" altLang="en-US" dirty="0"/>
              <a:t>---First-degree price discrimination</a:t>
            </a:r>
          </a:p>
        </p:txBody>
      </p:sp>
      <p:sp>
        <p:nvSpPr>
          <p:cNvPr id="6" name="Slide Number Placeholder 5">
            <a:extLst>
              <a:ext uri="{FF2B5EF4-FFF2-40B4-BE49-F238E27FC236}">
                <a16:creationId xmlns:a16="http://schemas.microsoft.com/office/drawing/2014/main" id="{FD621EDA-904B-C74B-BA05-3598F71065C2}"/>
              </a:ext>
            </a:extLst>
          </p:cNvPr>
          <p:cNvSpPr>
            <a:spLocks noGrp="1"/>
          </p:cNvSpPr>
          <p:nvPr>
            <p:ph type="sldNum" sz="quarter" idx="12"/>
          </p:nvPr>
        </p:nvSpPr>
        <p:spPr/>
        <p:txBody>
          <a:bodyPr/>
          <a:lstStyle/>
          <a:p>
            <a:fld id="{F128DC48-024A-A743-A6DF-E12A487B7308}" type="slidenum">
              <a:rPr lang="en-US" smtClean="0"/>
              <a:t>8</a:t>
            </a:fld>
            <a:endParaRPr lang="en-US"/>
          </a:p>
        </p:txBody>
      </p:sp>
      <p:sp>
        <p:nvSpPr>
          <p:cNvPr id="47" name="Rectangle 12">
            <a:extLst>
              <a:ext uri="{FF2B5EF4-FFF2-40B4-BE49-F238E27FC236}">
                <a16:creationId xmlns:a16="http://schemas.microsoft.com/office/drawing/2014/main" id="{72923D0B-033A-8F4A-BD4A-91F120D83126}"/>
              </a:ext>
            </a:extLst>
          </p:cNvPr>
          <p:cNvSpPr txBox="1">
            <a:spLocks noChangeArrowheads="1"/>
          </p:cNvSpPr>
          <p:nvPr/>
        </p:nvSpPr>
        <p:spPr>
          <a:xfrm>
            <a:off x="680321" y="2336872"/>
            <a:ext cx="9613861" cy="40055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altLang="en-US" dirty="0"/>
              <a:t>It is typically very difficult to implement perfect first-degree price discrimination because consumers may be unwilling to reveal their true reservation prices.</a:t>
            </a:r>
          </a:p>
          <a:p>
            <a:r>
              <a:rPr lang="en-US" altLang="en-US" dirty="0"/>
              <a:t>How to implement first-degree price discrimination? </a:t>
            </a:r>
          </a:p>
          <a:p>
            <a:pPr marL="457200" lvl="1" indent="0" algn="just">
              <a:buNone/>
            </a:pPr>
            <a:r>
              <a:rPr lang="en-US" altLang="en-US" sz="1600" dirty="0">
                <a:solidFill>
                  <a:srgbClr val="FF0000"/>
                </a:solidFill>
              </a:rPr>
              <a:t>Negotiation and bargaining </a:t>
            </a:r>
          </a:p>
          <a:p>
            <a:pPr marL="457200" lvl="1" indent="0" algn="just">
              <a:buNone/>
            </a:pPr>
            <a:r>
              <a:rPr lang="en-US" sz="1600" b="1" dirty="0">
                <a:latin typeface="Times New Roman" panose="02020603050405020304" pitchFamily="18" charset="0"/>
              </a:rPr>
              <a:t>How does a car salesperson practice price discrimination? How does the ability to discriminate correctly affect his or her earnings? </a:t>
            </a:r>
            <a:r>
              <a:rPr lang="en-US" sz="1600" dirty="0">
                <a:latin typeface="Times New Roman" panose="02020603050405020304" pitchFamily="18" charset="0"/>
              </a:rPr>
              <a:t>By sizing up the customer, the salesperson determines the customer’s reservation price. Through a process of bargaining, a sales price is determined. If the salesperson has misjudged the reservation price of the customer, either the sale is lost because the customer’s reservation price is lower than the price offered by the salesperson or profit is lost because the customer’s reservation price is higher than the salesperson’s offer. Thus, the salesperson’s commission is positively correlated to his or her ability to determine the reservation price of each customer.</a:t>
            </a:r>
          </a:p>
          <a:p>
            <a:pPr marL="457200" lvl="1" indent="0">
              <a:buNone/>
            </a:pPr>
            <a:endParaRPr lang="en-US" altLang="en-US" dirty="0">
              <a:solidFill>
                <a:srgbClr val="FF0000"/>
              </a:solidFill>
            </a:endParaRPr>
          </a:p>
        </p:txBody>
      </p:sp>
    </p:spTree>
    <p:extLst>
      <p:ext uri="{BB962C8B-B14F-4D97-AF65-F5344CB8AC3E}">
        <p14:creationId xmlns:p14="http://schemas.microsoft.com/office/powerpoint/2010/main" val="400493328"/>
      </p:ext>
    </p:extLst>
  </p:cSld>
  <p:clrMapOvr>
    <a:masterClrMapping/>
  </p:clrMapOvr>
  <p:transition spd="med">
    <p:zoom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10">
            <a:extLst>
              <a:ext uri="{FF2B5EF4-FFF2-40B4-BE49-F238E27FC236}">
                <a16:creationId xmlns:a16="http://schemas.microsoft.com/office/drawing/2014/main" id="{BAA0D880-08E6-C04A-B5F4-2E20423F52FB}"/>
              </a:ext>
            </a:extLst>
          </p:cNvPr>
          <p:cNvSpPr>
            <a:spLocks noGrp="1" noChangeArrowheads="1"/>
          </p:cNvSpPr>
          <p:nvPr>
            <p:ph type="title"/>
          </p:nvPr>
        </p:nvSpPr>
        <p:spPr>
          <a:noFill/>
        </p:spPr>
        <p:txBody>
          <a:bodyPr vert="horz" lIns="90488" tIns="44450" rIns="90488" bIns="44450" rtlCol="0" anchor="ctr">
            <a:normAutofit/>
          </a:bodyPr>
          <a:lstStyle/>
          <a:p>
            <a:r>
              <a:rPr lang="en-GB" altLang="en-US" dirty="0"/>
              <a:t>Pricing with market power</a:t>
            </a:r>
            <a:br>
              <a:rPr lang="en-US" altLang="en-US" dirty="0"/>
            </a:br>
            <a:r>
              <a:rPr lang="en-US" altLang="en-US" dirty="0"/>
              <a:t>---Second-degree price discrimination</a:t>
            </a:r>
          </a:p>
        </p:txBody>
      </p:sp>
      <p:sp>
        <p:nvSpPr>
          <p:cNvPr id="6" name="Slide Number Placeholder 5">
            <a:extLst>
              <a:ext uri="{FF2B5EF4-FFF2-40B4-BE49-F238E27FC236}">
                <a16:creationId xmlns:a16="http://schemas.microsoft.com/office/drawing/2014/main" id="{FD621EDA-904B-C74B-BA05-3598F71065C2}"/>
              </a:ext>
            </a:extLst>
          </p:cNvPr>
          <p:cNvSpPr>
            <a:spLocks noGrp="1"/>
          </p:cNvSpPr>
          <p:nvPr>
            <p:ph type="sldNum" sz="quarter" idx="12"/>
          </p:nvPr>
        </p:nvSpPr>
        <p:spPr/>
        <p:txBody>
          <a:bodyPr/>
          <a:lstStyle/>
          <a:p>
            <a:fld id="{F128DC48-024A-A743-A6DF-E12A487B7308}" type="slidenum">
              <a:rPr lang="en-US" smtClean="0"/>
              <a:t>9</a:t>
            </a:fld>
            <a:endParaRPr lang="en-US"/>
          </a:p>
        </p:txBody>
      </p:sp>
      <p:sp>
        <p:nvSpPr>
          <p:cNvPr id="47" name="Rectangle 12">
            <a:extLst>
              <a:ext uri="{FF2B5EF4-FFF2-40B4-BE49-F238E27FC236}">
                <a16:creationId xmlns:a16="http://schemas.microsoft.com/office/drawing/2014/main" id="{72923D0B-033A-8F4A-BD4A-91F120D83126}"/>
              </a:ext>
            </a:extLst>
          </p:cNvPr>
          <p:cNvSpPr txBox="1">
            <a:spLocks noChangeArrowheads="1"/>
          </p:cNvSpPr>
          <p:nvPr/>
        </p:nvSpPr>
        <p:spPr>
          <a:xfrm>
            <a:off x="680321" y="2336872"/>
            <a:ext cx="9613861" cy="40055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altLang="en-US" dirty="0"/>
              <a:t>In some markets, each consumer purchases many units of a good over any given period, his reservation price declines with the number of units purchased. A firm can discriminate according to the quantity consumed. This is called </a:t>
            </a:r>
            <a:r>
              <a:rPr lang="en-US" altLang="en-US" dirty="0">
                <a:solidFill>
                  <a:srgbClr val="FF0000"/>
                </a:solidFill>
              </a:rPr>
              <a:t>second-degree price discrimination </a:t>
            </a:r>
            <a:r>
              <a:rPr lang="en-US" altLang="en-US" dirty="0">
                <a:solidFill>
                  <a:srgbClr val="0070C0"/>
                </a:solidFill>
              </a:rPr>
              <a:t>(practice of charging different prices per unit for different quantities of the same good or service)</a:t>
            </a:r>
            <a:r>
              <a:rPr lang="en-US" altLang="en-US" dirty="0"/>
              <a:t>.</a:t>
            </a:r>
          </a:p>
          <a:p>
            <a:r>
              <a:rPr lang="en-US" altLang="en-US" dirty="0"/>
              <a:t>Example: </a:t>
            </a:r>
          </a:p>
          <a:p>
            <a:pPr marL="914400" lvl="1" indent="-457200">
              <a:buFont typeface="+mj-lt"/>
              <a:buAutoNum type="arabicPeriod"/>
            </a:pPr>
            <a:r>
              <a:rPr lang="en-US" altLang="en-US" dirty="0"/>
              <a:t>Buy one get one 20% off</a:t>
            </a:r>
          </a:p>
          <a:p>
            <a:pPr marL="914400" lvl="1" indent="-457200">
              <a:buFont typeface="+mj-lt"/>
              <a:buAutoNum type="arabicPeriod"/>
            </a:pPr>
            <a:r>
              <a:rPr lang="en-US" altLang="en-US" dirty="0"/>
              <a:t>Loyalty and reward cards for frequent customers</a:t>
            </a:r>
          </a:p>
        </p:txBody>
      </p:sp>
    </p:spTree>
    <p:extLst>
      <p:ext uri="{BB962C8B-B14F-4D97-AF65-F5344CB8AC3E}">
        <p14:creationId xmlns:p14="http://schemas.microsoft.com/office/powerpoint/2010/main" val="1827030638"/>
      </p:ext>
    </p:extLst>
  </p:cSld>
  <p:clrMapOvr>
    <a:masterClrMapping/>
  </p:clrMapOvr>
  <p:transition spd="med">
    <p:zoom dir="in"/>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erli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10624</TotalTime>
  <Words>768</Words>
  <Application>Microsoft Office PowerPoint</Application>
  <PresentationFormat>Widescreen</PresentationFormat>
  <Paragraphs>136</Paragraphs>
  <Slides>13</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Calibri</vt:lpstr>
      <vt:lpstr>Calibri Light</vt:lpstr>
      <vt:lpstr>Cambria Math</vt:lpstr>
      <vt:lpstr>Times New Roman</vt:lpstr>
      <vt:lpstr>Trebuchet MS</vt:lpstr>
      <vt:lpstr>Verdana</vt:lpstr>
      <vt:lpstr>Office Theme</vt:lpstr>
      <vt:lpstr>Berlin</vt:lpstr>
      <vt:lpstr>Microeconomics I Topic 10: Monopoly II </vt:lpstr>
      <vt:lpstr>Outline</vt:lpstr>
      <vt:lpstr>Pricing with market power</vt:lpstr>
      <vt:lpstr>Pricing with market power</vt:lpstr>
      <vt:lpstr>Pricing with market power</vt:lpstr>
      <vt:lpstr>Pricing with market power ---First-degree price discrimination</vt:lpstr>
      <vt:lpstr>Pricing with market power ---First-degree price discrimination</vt:lpstr>
      <vt:lpstr>Pricing with market power ---First-degree price discrimination</vt:lpstr>
      <vt:lpstr>Pricing with market power ---Second-degree price discrimination</vt:lpstr>
      <vt:lpstr>Pricing with market power ---Second-degree price discrimination</vt:lpstr>
      <vt:lpstr>Pricing with market power ---Third-degree price discrimination</vt:lpstr>
      <vt:lpstr>Pricing with market power ---Third-degree price discrimination</vt:lpstr>
      <vt:lpstr>Pricing with market power ---Third-degree price discrimination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Microeconomics Session 3: Crazy Rich Asians 2</dc:title>
  <dc:creator>Jonathan Tan (Assoc Prof)</dc:creator>
  <cp:lastModifiedBy>issac goh</cp:lastModifiedBy>
  <cp:revision>72</cp:revision>
  <cp:lastPrinted>2021-10-03T05:38:47Z</cp:lastPrinted>
  <dcterms:created xsi:type="dcterms:W3CDTF">2019-06-04T02:53:29Z</dcterms:created>
  <dcterms:modified xsi:type="dcterms:W3CDTF">2024-01-07T06:06:51Z</dcterms:modified>
</cp:coreProperties>
</file>