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427" r:id="rId4"/>
    <p:sldId id="431" r:id="rId5"/>
    <p:sldId id="428" r:id="rId6"/>
    <p:sldId id="438" r:id="rId7"/>
    <p:sldId id="439" r:id="rId8"/>
    <p:sldId id="442" r:id="rId9"/>
    <p:sldId id="436" r:id="rId10"/>
    <p:sldId id="444" r:id="rId11"/>
    <p:sldId id="437" r:id="rId12"/>
    <p:sldId id="4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6AAB6B-9F85-9B47-9475-283E9D85D0DD}">
          <p14:sldIdLst>
            <p14:sldId id="256"/>
            <p14:sldId id="257"/>
            <p14:sldId id="427"/>
            <p14:sldId id="431"/>
            <p14:sldId id="428"/>
            <p14:sldId id="438"/>
            <p14:sldId id="439"/>
            <p14:sldId id="442"/>
            <p14:sldId id="436"/>
            <p14:sldId id="444"/>
            <p14:sldId id="437"/>
            <p14:sldId id="4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899ED92-EC23-28EF-BFD3-56BBBF962582}" name="Nadja Chong Na Ya" initials="" userId="S::nadja.chongny@staff.main.ntu.edu.sg::48b91fed-94b6-4f6e-a886-aef4df050b8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Tan (Assoc Prof)" initials="JT(P" lastIdx="1" clrIdx="0">
    <p:extLst>
      <p:ext uri="{19B8F6BF-5375-455C-9EA6-DF929625EA0E}">
        <p15:presenceInfo xmlns:p15="http://schemas.microsoft.com/office/powerpoint/2012/main" userId="S::j.tan@entuedu.onmicrosoft.com::d224b089-d463-4d8a-b7a5-f6fbbe7d75e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6081"/>
  </p:normalViewPr>
  <p:slideViewPr>
    <p:cSldViewPr snapToGrid="0">
      <p:cViewPr varScale="1">
        <p:scale>
          <a:sx n="85" d="100"/>
          <a:sy n="85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LIM QIAN QI#" userId="31a5c81f-fd72-48d7-ac4b-caa98f57890c" providerId="ADAL" clId="{1BAC120C-8BD0-1C4A-A47C-12272CB422A1}"/>
    <pc:docChg chg="modSld">
      <pc:chgData name="#LIM QIAN QI#" userId="31a5c81f-fd72-48d7-ac4b-caa98f57890c" providerId="ADAL" clId="{1BAC120C-8BD0-1C4A-A47C-12272CB422A1}" dt="2023-09-02T01:18:49.177" v="1" actId="1076"/>
      <pc:docMkLst>
        <pc:docMk/>
      </pc:docMkLst>
      <pc:sldChg chg="modSp mod">
        <pc:chgData name="#LIM QIAN QI#" userId="31a5c81f-fd72-48d7-ac4b-caa98f57890c" providerId="ADAL" clId="{1BAC120C-8BD0-1C4A-A47C-12272CB422A1}" dt="2023-09-02T01:18:49.177" v="1" actId="1076"/>
        <pc:sldMkLst>
          <pc:docMk/>
          <pc:sldMk cId="313716857" sldId="438"/>
        </pc:sldMkLst>
        <pc:spChg chg="mod">
          <ac:chgData name="#LIM QIAN QI#" userId="31a5c81f-fd72-48d7-ac4b-caa98f57890c" providerId="ADAL" clId="{1BAC120C-8BD0-1C4A-A47C-12272CB422A1}" dt="2023-09-02T01:18:49.177" v="1" actId="1076"/>
          <ac:spMkLst>
            <pc:docMk/>
            <pc:sldMk cId="313716857" sldId="438"/>
            <ac:spMk id="9" creationId="{6384A740-9222-0E9C-3AD2-C2E8ACDDCF0F}"/>
          </ac:spMkLst>
        </pc:spChg>
        <pc:spChg chg="mod">
          <ac:chgData name="#LIM QIAN QI#" userId="31a5c81f-fd72-48d7-ac4b-caa98f57890c" providerId="ADAL" clId="{1BAC120C-8BD0-1C4A-A47C-12272CB422A1}" dt="2023-09-02T01:18:27.351" v="0" actId="13926"/>
          <ac:spMkLst>
            <pc:docMk/>
            <pc:sldMk cId="313716857" sldId="438"/>
            <ac:spMk id="47" creationId="{72923D0B-033A-8F4A-BD4A-91F120D83126}"/>
          </ac:spMkLst>
        </pc:spChg>
      </pc:sldChg>
    </pc:docChg>
  </pc:docChgLst>
  <pc:docChgLst>
    <pc:chgData name="issac goh" userId="2d674cdbf2d53e7d" providerId="LiveId" clId="{2AC23CCE-63E9-4DDD-8F4D-CA31125B1C7B}"/>
    <pc:docChg chg="undo custSel modSld">
      <pc:chgData name="issac goh" userId="2d674cdbf2d53e7d" providerId="LiveId" clId="{2AC23CCE-63E9-4DDD-8F4D-CA31125B1C7B}" dt="2023-11-05T17:06:09.990" v="524" actId="20577"/>
      <pc:docMkLst>
        <pc:docMk/>
      </pc:docMkLst>
      <pc:sldChg chg="modSp mod">
        <pc:chgData name="issac goh" userId="2d674cdbf2d53e7d" providerId="LiveId" clId="{2AC23CCE-63E9-4DDD-8F4D-CA31125B1C7B}" dt="2023-10-23T03:40:19.554" v="5" actId="20577"/>
        <pc:sldMkLst>
          <pc:docMk/>
          <pc:sldMk cId="654683926" sldId="431"/>
        </pc:sldMkLst>
        <pc:graphicFrameChg chg="modGraphic">
          <ac:chgData name="issac goh" userId="2d674cdbf2d53e7d" providerId="LiveId" clId="{2AC23CCE-63E9-4DDD-8F4D-CA31125B1C7B}" dt="2023-10-23T03:40:19.554" v="5" actId="20577"/>
          <ac:graphicFrameMkLst>
            <pc:docMk/>
            <pc:sldMk cId="654683926" sldId="431"/>
            <ac:graphicFrameMk id="2" creationId="{981EDB71-C29E-2D42-95CC-253B5405822A}"/>
          </ac:graphicFrameMkLst>
        </pc:graphicFrameChg>
      </pc:sldChg>
      <pc:sldChg chg="modSp mod">
        <pc:chgData name="issac goh" userId="2d674cdbf2d53e7d" providerId="LiveId" clId="{2AC23CCE-63E9-4DDD-8F4D-CA31125B1C7B}" dt="2023-10-23T03:50:28.417" v="139" actId="20577"/>
        <pc:sldMkLst>
          <pc:docMk/>
          <pc:sldMk cId="313716857" sldId="438"/>
        </pc:sldMkLst>
        <pc:spChg chg="mod">
          <ac:chgData name="issac goh" userId="2d674cdbf2d53e7d" providerId="LiveId" clId="{2AC23CCE-63E9-4DDD-8F4D-CA31125B1C7B}" dt="2023-10-23T03:50:28.417" v="139" actId="20577"/>
          <ac:spMkLst>
            <pc:docMk/>
            <pc:sldMk cId="313716857" sldId="438"/>
            <ac:spMk id="47" creationId="{72923D0B-033A-8F4A-BD4A-91F120D83126}"/>
          </ac:spMkLst>
        </pc:spChg>
      </pc:sldChg>
      <pc:sldChg chg="modSp mod">
        <pc:chgData name="issac goh" userId="2d674cdbf2d53e7d" providerId="LiveId" clId="{2AC23CCE-63E9-4DDD-8F4D-CA31125B1C7B}" dt="2023-10-23T04:01:05.452" v="346" actId="20577"/>
        <pc:sldMkLst>
          <pc:docMk/>
          <pc:sldMk cId="745646129" sldId="439"/>
        </pc:sldMkLst>
        <pc:spChg chg="mod">
          <ac:chgData name="issac goh" userId="2d674cdbf2d53e7d" providerId="LiveId" clId="{2AC23CCE-63E9-4DDD-8F4D-CA31125B1C7B}" dt="2023-10-23T04:01:05.452" v="346" actId="20577"/>
          <ac:spMkLst>
            <pc:docMk/>
            <pc:sldMk cId="745646129" sldId="439"/>
            <ac:spMk id="47" creationId="{72923D0B-033A-8F4A-BD4A-91F120D83126}"/>
          </ac:spMkLst>
        </pc:spChg>
      </pc:sldChg>
      <pc:sldChg chg="modSp mod">
        <pc:chgData name="issac goh" userId="2d674cdbf2d53e7d" providerId="LiveId" clId="{2AC23CCE-63E9-4DDD-8F4D-CA31125B1C7B}" dt="2023-10-23T04:06:26.974" v="442" actId="20577"/>
        <pc:sldMkLst>
          <pc:docMk/>
          <pc:sldMk cId="2528188239" sldId="442"/>
        </pc:sldMkLst>
        <pc:spChg chg="mod">
          <ac:chgData name="issac goh" userId="2d674cdbf2d53e7d" providerId="LiveId" clId="{2AC23CCE-63E9-4DDD-8F4D-CA31125B1C7B}" dt="2023-10-23T04:06:26.974" v="442" actId="20577"/>
          <ac:spMkLst>
            <pc:docMk/>
            <pc:sldMk cId="2528188239" sldId="442"/>
            <ac:spMk id="47" creationId="{72923D0B-033A-8F4A-BD4A-91F120D83126}"/>
          </ac:spMkLst>
        </pc:spChg>
      </pc:sldChg>
      <pc:sldChg chg="modSp mod">
        <pc:chgData name="issac goh" userId="2d674cdbf2d53e7d" providerId="LiveId" clId="{2AC23CCE-63E9-4DDD-8F4D-CA31125B1C7B}" dt="2023-11-05T17:06:09.990" v="524" actId="20577"/>
        <pc:sldMkLst>
          <pc:docMk/>
          <pc:sldMk cId="2404386705" sldId="445"/>
        </pc:sldMkLst>
        <pc:spChg chg="mod">
          <ac:chgData name="issac goh" userId="2d674cdbf2d53e7d" providerId="LiveId" clId="{2AC23CCE-63E9-4DDD-8F4D-CA31125B1C7B}" dt="2023-11-05T17:06:09.990" v="524" actId="20577"/>
          <ac:spMkLst>
            <pc:docMk/>
            <pc:sldMk cId="2404386705" sldId="445"/>
            <ac:spMk id="47" creationId="{72923D0B-033A-8F4A-BD4A-91F120D83126}"/>
          </ac:spMkLst>
        </pc:spChg>
      </pc:sldChg>
    </pc:docChg>
  </pc:docChgLst>
  <pc:docChgLst>
    <pc:chgData name="#KEVIN YOK#" userId="S::kyok001@e.ntu.edu.sg::ad4c97d8-6128-4809-a52e-f1ae5b642f6c" providerId="AD" clId="Web-{5A04093E-3856-C6ED-6FC6-73886B3A55E1}"/>
    <pc:docChg chg="modSld">
      <pc:chgData name="#KEVIN YOK#" userId="S::kyok001@e.ntu.edu.sg::ad4c97d8-6128-4809-a52e-f1ae5b642f6c" providerId="AD" clId="Web-{5A04093E-3856-C6ED-6FC6-73886B3A55E1}" dt="2023-09-02T01:22:31.146" v="102" actId="14100"/>
      <pc:docMkLst>
        <pc:docMk/>
      </pc:docMkLst>
      <pc:sldChg chg="modSp">
        <pc:chgData name="#KEVIN YOK#" userId="S::kyok001@e.ntu.edu.sg::ad4c97d8-6128-4809-a52e-f1ae5b642f6c" providerId="AD" clId="Web-{5A04093E-3856-C6ED-6FC6-73886B3A55E1}" dt="2023-09-02T01:17:08.808" v="7"/>
        <pc:sldMkLst>
          <pc:docMk/>
          <pc:sldMk cId="3631560073" sldId="428"/>
        </pc:sldMkLst>
        <pc:graphicFrameChg chg="mod modGraphic">
          <ac:chgData name="#KEVIN YOK#" userId="S::kyok001@e.ntu.edu.sg::ad4c97d8-6128-4809-a52e-f1ae5b642f6c" providerId="AD" clId="Web-{5A04093E-3856-C6ED-6FC6-73886B3A55E1}" dt="2023-09-02T01:17:08.808" v="7"/>
          <ac:graphicFrameMkLst>
            <pc:docMk/>
            <pc:sldMk cId="3631560073" sldId="428"/>
            <ac:graphicFrameMk id="5" creationId="{9B04B4A4-C01E-804B-981C-C0761D164A12}"/>
          </ac:graphicFrameMkLst>
        </pc:graphicFrameChg>
      </pc:sldChg>
      <pc:sldChg chg="modSp">
        <pc:chgData name="#KEVIN YOK#" userId="S::kyok001@e.ntu.edu.sg::ad4c97d8-6128-4809-a52e-f1ae5b642f6c" providerId="AD" clId="Web-{5A04093E-3856-C6ED-6FC6-73886B3A55E1}" dt="2023-09-02T01:22:31.146" v="102" actId="14100"/>
        <pc:sldMkLst>
          <pc:docMk/>
          <pc:sldMk cId="1026865027" sldId="437"/>
        </pc:sldMkLst>
        <pc:spChg chg="mod">
          <ac:chgData name="#KEVIN YOK#" userId="S::kyok001@e.ntu.edu.sg::ad4c97d8-6128-4809-a52e-f1ae5b642f6c" providerId="AD" clId="Web-{5A04093E-3856-C6ED-6FC6-73886B3A55E1}" dt="2023-09-02T01:22:31.146" v="102" actId="14100"/>
          <ac:spMkLst>
            <pc:docMk/>
            <pc:sldMk cId="1026865027" sldId="437"/>
            <ac:spMk id="4" creationId="{2E937A43-D420-3EAC-FA1D-A4111E00C760}"/>
          </ac:spMkLst>
        </pc:spChg>
        <pc:spChg chg="mod">
          <ac:chgData name="#KEVIN YOK#" userId="S::kyok001@e.ntu.edu.sg::ad4c97d8-6128-4809-a52e-f1ae5b642f6c" providerId="AD" clId="Web-{5A04093E-3856-C6ED-6FC6-73886B3A55E1}" dt="2023-09-02T01:22:18.427" v="101" actId="20577"/>
          <ac:spMkLst>
            <pc:docMk/>
            <pc:sldMk cId="1026865027" sldId="437"/>
            <ac:spMk id="5" creationId="{7399C95B-D595-3C9F-4961-156396895399}"/>
          </ac:spMkLst>
        </pc:spChg>
      </pc:sldChg>
      <pc:sldChg chg="modSp">
        <pc:chgData name="#KEVIN YOK#" userId="S::kyok001@e.ntu.edu.sg::ad4c97d8-6128-4809-a52e-f1ae5b642f6c" providerId="AD" clId="Web-{5A04093E-3856-C6ED-6FC6-73886B3A55E1}" dt="2023-09-02T01:18:46.967" v="25" actId="20577"/>
        <pc:sldMkLst>
          <pc:docMk/>
          <pc:sldMk cId="313716857" sldId="438"/>
        </pc:sldMkLst>
        <pc:spChg chg="mod">
          <ac:chgData name="#KEVIN YOK#" userId="S::kyok001@e.ntu.edu.sg::ad4c97d8-6128-4809-a52e-f1ae5b642f6c" providerId="AD" clId="Web-{5A04093E-3856-C6ED-6FC6-73886B3A55E1}" dt="2023-09-02T01:18:46.967" v="25" actId="20577"/>
          <ac:spMkLst>
            <pc:docMk/>
            <pc:sldMk cId="313716857" sldId="438"/>
            <ac:spMk id="47" creationId="{72923D0B-033A-8F4A-BD4A-91F120D83126}"/>
          </ac:spMkLst>
        </pc:spChg>
        <pc:graphicFrameChg chg="mod modGraphic">
          <ac:chgData name="#KEVIN YOK#" userId="S::kyok001@e.ntu.edu.sg::ad4c97d8-6128-4809-a52e-f1ae5b642f6c" providerId="AD" clId="Web-{5A04093E-3856-C6ED-6FC6-73886B3A55E1}" dt="2023-09-02T01:17:59.762" v="15"/>
          <ac:graphicFrameMkLst>
            <pc:docMk/>
            <pc:sldMk cId="313716857" sldId="438"/>
            <ac:graphicFrameMk id="5" creationId="{9B04B4A4-C01E-804B-981C-C0761D164A12}"/>
          </ac:graphicFrameMkLst>
        </pc:graphicFrameChg>
      </pc:sldChg>
      <pc:sldChg chg="modSp">
        <pc:chgData name="#KEVIN YOK#" userId="S::kyok001@e.ntu.edu.sg::ad4c97d8-6128-4809-a52e-f1ae5b642f6c" providerId="AD" clId="Web-{5A04093E-3856-C6ED-6FC6-73886B3A55E1}" dt="2023-09-02T01:19:40" v="39" actId="14100"/>
        <pc:sldMkLst>
          <pc:docMk/>
          <pc:sldMk cId="745646129" sldId="439"/>
        </pc:sldMkLst>
        <pc:spChg chg="mod">
          <ac:chgData name="#KEVIN YOK#" userId="S::kyok001@e.ntu.edu.sg::ad4c97d8-6128-4809-a52e-f1ae5b642f6c" providerId="AD" clId="Web-{5A04093E-3856-C6ED-6FC6-73886B3A55E1}" dt="2023-09-02T01:19:40" v="39" actId="14100"/>
          <ac:spMkLst>
            <pc:docMk/>
            <pc:sldMk cId="745646129" sldId="439"/>
            <ac:spMk id="8" creationId="{F6169A1C-9825-17BE-B170-A136924E5FB2}"/>
          </ac:spMkLst>
        </pc:spChg>
        <pc:spChg chg="mod">
          <ac:chgData name="#KEVIN YOK#" userId="S::kyok001@e.ntu.edu.sg::ad4c97d8-6128-4809-a52e-f1ae5b642f6c" providerId="AD" clId="Web-{5A04093E-3856-C6ED-6FC6-73886B3A55E1}" dt="2023-09-02T01:19:36.016" v="37" actId="20577"/>
          <ac:spMkLst>
            <pc:docMk/>
            <pc:sldMk cId="745646129" sldId="439"/>
            <ac:spMk id="47" creationId="{72923D0B-033A-8F4A-BD4A-91F120D83126}"/>
          </ac:spMkLst>
        </pc:spChg>
      </pc:sldChg>
    </pc:docChg>
  </pc:docChgLst>
  <pc:docChgLst>
    <pc:chgData name="Nadja Chong Na Ya" userId="48b91fed-94b6-4f6e-a886-aef4df050b83" providerId="ADAL" clId="{53682D6C-2842-E847-8DF4-698EDB6D20ED}"/>
    <pc:docChg chg="undo custSel addSld delSld modSld modSection">
      <pc:chgData name="Nadja Chong Na Ya" userId="48b91fed-94b6-4f6e-a886-aef4df050b83" providerId="ADAL" clId="{53682D6C-2842-E847-8DF4-698EDB6D20ED}" dt="2023-09-06T02:11:28.873" v="43" actId="20577"/>
      <pc:docMkLst>
        <pc:docMk/>
      </pc:docMkLst>
      <pc:sldChg chg="addCm delCm modCm">
        <pc:chgData name="Nadja Chong Na Ya" userId="48b91fed-94b6-4f6e-a886-aef4df050b83" providerId="ADAL" clId="{53682D6C-2842-E847-8DF4-698EDB6D20ED}" dt="2023-09-06T02:10:33.969" v="5"/>
        <pc:sldMkLst>
          <pc:docMk/>
          <pc:sldMk cId="654683926" sldId="43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Nadja Chong Na Ya" userId="48b91fed-94b6-4f6e-a886-aef4df050b83" providerId="ADAL" clId="{53682D6C-2842-E847-8DF4-698EDB6D20ED}" dt="2023-09-06T02:10:33.969" v="5"/>
              <pc2:cmMkLst xmlns:pc2="http://schemas.microsoft.com/office/powerpoint/2019/9/main/command">
                <pc:docMk/>
                <pc:sldMk cId="654683926" sldId="431"/>
                <pc2:cmMk id="{B2FCE79D-E191-D04B-A423-DB354B15FDDB}"/>
              </pc2:cmMkLst>
            </pc226:cmChg>
          </p:ext>
        </pc:extLst>
      </pc:sldChg>
      <pc:sldChg chg="del addCm">
        <pc:chgData name="Nadja Chong Na Ya" userId="48b91fed-94b6-4f6e-a886-aef4df050b83" providerId="ADAL" clId="{53682D6C-2842-E847-8DF4-698EDB6D20ED}" dt="2023-09-06T02:09:46.966" v="3" actId="2696"/>
        <pc:sldMkLst>
          <pc:docMk/>
          <pc:sldMk cId="1259414690" sldId="44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adja Chong Na Ya" userId="48b91fed-94b6-4f6e-a886-aef4df050b83" providerId="ADAL" clId="{53682D6C-2842-E847-8DF4-698EDB6D20ED}" dt="2023-09-06T00:49:38.530" v="2"/>
              <pc2:cmMkLst xmlns:pc2="http://schemas.microsoft.com/office/powerpoint/2019/9/main/command">
                <pc:docMk/>
                <pc:sldMk cId="1259414690" sldId="441"/>
                <pc2:cmMk id="{888D0C7E-31EF-1745-B7F1-261D17AA7070}"/>
              </pc2:cmMkLst>
            </pc226:cmChg>
          </p:ext>
        </pc:extLst>
      </pc:sldChg>
      <pc:sldChg chg="modSp add mod">
        <pc:chgData name="Nadja Chong Na Ya" userId="48b91fed-94b6-4f6e-a886-aef4df050b83" providerId="ADAL" clId="{53682D6C-2842-E847-8DF4-698EDB6D20ED}" dt="2023-09-06T02:11:28.873" v="43" actId="20577"/>
        <pc:sldMkLst>
          <pc:docMk/>
          <pc:sldMk cId="2765255654" sldId="441"/>
        </pc:sldMkLst>
        <pc:graphicFrameChg chg="mod modGraphic">
          <ac:chgData name="Nadja Chong Na Ya" userId="48b91fed-94b6-4f6e-a886-aef4df050b83" providerId="ADAL" clId="{53682D6C-2842-E847-8DF4-698EDB6D20ED}" dt="2023-09-06T02:11:28.873" v="43" actId="20577"/>
          <ac:graphicFrameMkLst>
            <pc:docMk/>
            <pc:sldMk cId="2765255654" sldId="441"/>
            <ac:graphicFrameMk id="2" creationId="{981EDB71-C29E-2D42-95CC-253B5405822A}"/>
          </ac:graphicFrameMkLst>
        </pc:graphicFrameChg>
      </pc:sldChg>
    </pc:docChg>
  </pc:docChgLst>
  <pc:docChgLst>
    <pc:chgData name="#KEVIN YOK#" userId="S::kyok001@e.ntu.edu.sg::ad4c97d8-6128-4809-a52e-f1ae5b642f6c" providerId="AD" clId="Web-{4E5A2371-6838-0D32-3FF2-35BD00390E9A}"/>
    <pc:docChg chg="modSld">
      <pc:chgData name="#KEVIN YOK#" userId="S::kyok001@e.ntu.edu.sg::ad4c97d8-6128-4809-a52e-f1ae5b642f6c" providerId="AD" clId="Web-{4E5A2371-6838-0D32-3FF2-35BD00390E9A}" dt="2023-09-02T01:30:33.941" v="2" actId="20577"/>
      <pc:docMkLst>
        <pc:docMk/>
      </pc:docMkLst>
      <pc:sldChg chg="modSp">
        <pc:chgData name="#KEVIN YOK#" userId="S::kyok001@e.ntu.edu.sg::ad4c97d8-6128-4809-a52e-f1ae5b642f6c" providerId="AD" clId="Web-{4E5A2371-6838-0D32-3FF2-35BD00390E9A}" dt="2023-09-02T01:30:33.941" v="2" actId="20577"/>
        <pc:sldMkLst>
          <pc:docMk/>
          <pc:sldMk cId="745646129" sldId="439"/>
        </pc:sldMkLst>
        <pc:spChg chg="mod">
          <ac:chgData name="#KEVIN YOK#" userId="S::kyok001@e.ntu.edu.sg::ad4c97d8-6128-4809-a52e-f1ae5b642f6c" providerId="AD" clId="Web-{4E5A2371-6838-0D32-3FF2-35BD00390E9A}" dt="2023-09-02T01:30:33.941" v="2" actId="20577"/>
          <ac:spMkLst>
            <pc:docMk/>
            <pc:sldMk cId="745646129" sldId="439"/>
            <ac:spMk id="8" creationId="{F6169A1C-9825-17BE-B170-A136924E5FB2}"/>
          </ac:spMkLst>
        </pc:spChg>
      </pc:sldChg>
    </pc:docChg>
  </pc:docChgLst>
  <pc:docChgLst>
    <pc:chgData name="#LIM QIAN QI#" userId="S::qlim027@e.ntu.edu.sg::31a5c81f-fd72-48d7-ac4b-caa98f57890c" providerId="AD" clId="Web-{ED128E41-7BCD-5A53-DE47-A42E254B140C}"/>
    <pc:docChg chg="modSld">
      <pc:chgData name="#LIM QIAN QI#" userId="S::qlim027@e.ntu.edu.sg::31a5c81f-fd72-48d7-ac4b-caa98f57890c" providerId="AD" clId="Web-{ED128E41-7BCD-5A53-DE47-A42E254B140C}" dt="2023-09-02T02:09:25.920" v="83"/>
      <pc:docMkLst>
        <pc:docMk/>
      </pc:docMkLst>
      <pc:sldChg chg="modSp">
        <pc:chgData name="#LIM QIAN QI#" userId="S::qlim027@e.ntu.edu.sg::31a5c81f-fd72-48d7-ac4b-caa98f57890c" providerId="AD" clId="Web-{ED128E41-7BCD-5A53-DE47-A42E254B140C}" dt="2023-09-02T01:58:37.791" v="78"/>
        <pc:sldMkLst>
          <pc:docMk/>
          <pc:sldMk cId="3631560073" sldId="428"/>
        </pc:sldMkLst>
        <pc:graphicFrameChg chg="mod modGraphic">
          <ac:chgData name="#LIM QIAN QI#" userId="S::qlim027@e.ntu.edu.sg::31a5c81f-fd72-48d7-ac4b-caa98f57890c" providerId="AD" clId="Web-{ED128E41-7BCD-5A53-DE47-A42E254B140C}" dt="2023-09-02T01:58:37.791" v="78"/>
          <ac:graphicFrameMkLst>
            <pc:docMk/>
            <pc:sldMk cId="3631560073" sldId="428"/>
            <ac:graphicFrameMk id="5" creationId="{9B04B4A4-C01E-804B-981C-C0761D164A12}"/>
          </ac:graphicFrameMkLst>
        </pc:graphicFrameChg>
      </pc:sldChg>
      <pc:sldChg chg="modSp">
        <pc:chgData name="#LIM QIAN QI#" userId="S::qlim027@e.ntu.edu.sg::31a5c81f-fd72-48d7-ac4b-caa98f57890c" providerId="AD" clId="Web-{ED128E41-7BCD-5A53-DE47-A42E254B140C}" dt="2023-09-02T01:58:22.165" v="70"/>
        <pc:sldMkLst>
          <pc:docMk/>
          <pc:sldMk cId="3485999205" sldId="436"/>
        </pc:sldMkLst>
        <pc:spChg chg="mod">
          <ac:chgData name="#LIM QIAN QI#" userId="S::qlim027@e.ntu.edu.sg::31a5c81f-fd72-48d7-ac4b-caa98f57890c" providerId="AD" clId="Web-{ED128E41-7BCD-5A53-DE47-A42E254B140C}" dt="2023-09-02T01:56:08.958" v="57" actId="20577"/>
          <ac:spMkLst>
            <pc:docMk/>
            <pc:sldMk cId="3485999205" sldId="436"/>
            <ac:spMk id="47" creationId="{72923D0B-033A-8F4A-BD4A-91F120D83126}"/>
          </ac:spMkLst>
        </pc:spChg>
        <pc:graphicFrameChg chg="mod modGraphic">
          <ac:chgData name="#LIM QIAN QI#" userId="S::qlim027@e.ntu.edu.sg::31a5c81f-fd72-48d7-ac4b-caa98f57890c" providerId="AD" clId="Web-{ED128E41-7BCD-5A53-DE47-A42E254B140C}" dt="2023-09-02T01:58:22.165" v="70"/>
          <ac:graphicFrameMkLst>
            <pc:docMk/>
            <pc:sldMk cId="3485999205" sldId="436"/>
            <ac:graphicFrameMk id="5" creationId="{9B04B4A4-C01E-804B-981C-C0761D164A12}"/>
          </ac:graphicFrameMkLst>
        </pc:graphicFrameChg>
      </pc:sldChg>
      <pc:sldChg chg="addSp delSp modSp addAnim delAnim">
        <pc:chgData name="#LIM QIAN QI#" userId="S::qlim027@e.ntu.edu.sg::31a5c81f-fd72-48d7-ac4b-caa98f57890c" providerId="AD" clId="Web-{ED128E41-7BCD-5A53-DE47-A42E254B140C}" dt="2023-09-02T01:32:46.081" v="52" actId="20577"/>
        <pc:sldMkLst>
          <pc:docMk/>
          <pc:sldMk cId="313716857" sldId="438"/>
        </pc:sldMkLst>
        <pc:spChg chg="add mod">
          <ac:chgData name="#LIM QIAN QI#" userId="S::qlim027@e.ntu.edu.sg::31a5c81f-fd72-48d7-ac4b-caa98f57890c" providerId="AD" clId="Web-{ED128E41-7BCD-5A53-DE47-A42E254B140C}" dt="2023-09-02T01:32:39.846" v="48" actId="1076"/>
          <ac:spMkLst>
            <pc:docMk/>
            <pc:sldMk cId="313716857" sldId="438"/>
            <ac:spMk id="7" creationId="{DF49B185-D25E-B2C5-5265-925559FDD938}"/>
          </ac:spMkLst>
        </pc:spChg>
        <pc:spChg chg="mod">
          <ac:chgData name="#LIM QIAN QI#" userId="S::qlim027@e.ntu.edu.sg::31a5c81f-fd72-48d7-ac4b-caa98f57890c" providerId="AD" clId="Web-{ED128E41-7BCD-5A53-DE47-A42E254B140C}" dt="2023-09-02T01:31:45.500" v="13" actId="1076"/>
          <ac:spMkLst>
            <pc:docMk/>
            <pc:sldMk cId="313716857" sldId="438"/>
            <ac:spMk id="9" creationId="{6384A740-9222-0E9C-3AD2-C2E8ACDDCF0F}"/>
          </ac:spMkLst>
        </pc:spChg>
        <pc:spChg chg="del">
          <ac:chgData name="#LIM QIAN QI#" userId="S::qlim027@e.ntu.edu.sg::31a5c81f-fd72-48d7-ac4b-caa98f57890c" providerId="AD" clId="Web-{ED128E41-7BCD-5A53-DE47-A42E254B140C}" dt="2023-09-02T01:29:31.277" v="6"/>
          <ac:spMkLst>
            <pc:docMk/>
            <pc:sldMk cId="313716857" sldId="438"/>
            <ac:spMk id="10" creationId="{5FED62A3-6C9E-199A-1997-01FA243640ED}"/>
          </ac:spMkLst>
        </pc:spChg>
        <pc:spChg chg="del">
          <ac:chgData name="#LIM QIAN QI#" userId="S::qlim027@e.ntu.edu.sg::31a5c81f-fd72-48d7-ac4b-caa98f57890c" providerId="AD" clId="Web-{ED128E41-7BCD-5A53-DE47-A42E254B140C}" dt="2023-09-02T01:29:31.277" v="5"/>
          <ac:spMkLst>
            <pc:docMk/>
            <pc:sldMk cId="313716857" sldId="438"/>
            <ac:spMk id="11" creationId="{7E45906C-7F82-3C5B-2068-C06107A9E5EE}"/>
          </ac:spMkLst>
        </pc:spChg>
        <pc:spChg chg="add mod">
          <ac:chgData name="#LIM QIAN QI#" userId="S::qlim027@e.ntu.edu.sg::31a5c81f-fd72-48d7-ac4b-caa98f57890c" providerId="AD" clId="Web-{ED128E41-7BCD-5A53-DE47-A42E254B140C}" dt="2023-09-02T01:32:46.081" v="52" actId="20577"/>
          <ac:spMkLst>
            <pc:docMk/>
            <pc:sldMk cId="313716857" sldId="438"/>
            <ac:spMk id="12" creationId="{76A6E6C6-C40C-77B0-1B9E-8F9DE9DE48FA}"/>
          </ac:spMkLst>
        </pc:spChg>
        <pc:spChg chg="mod">
          <ac:chgData name="#LIM QIAN QI#" userId="S::qlim027@e.ntu.edu.sg::31a5c81f-fd72-48d7-ac4b-caa98f57890c" providerId="AD" clId="Web-{ED128E41-7BCD-5A53-DE47-A42E254B140C}" dt="2023-09-02T01:29:27.245" v="4" actId="20577"/>
          <ac:spMkLst>
            <pc:docMk/>
            <pc:sldMk cId="313716857" sldId="438"/>
            <ac:spMk id="47" creationId="{72923D0B-033A-8F4A-BD4A-91F120D83126}"/>
          </ac:spMkLst>
        </pc:spChg>
      </pc:sldChg>
      <pc:sldChg chg="delSp">
        <pc:chgData name="#LIM QIAN QI#" userId="S::qlim027@e.ntu.edu.sg::31a5c81f-fd72-48d7-ac4b-caa98f57890c" providerId="AD" clId="Web-{ED128E41-7BCD-5A53-DE47-A42E254B140C}" dt="2023-09-02T01:34:15.818" v="54"/>
        <pc:sldMkLst>
          <pc:docMk/>
          <pc:sldMk cId="745646129" sldId="439"/>
        </pc:sldMkLst>
        <pc:spChg chg="del">
          <ac:chgData name="#LIM QIAN QI#" userId="S::qlim027@e.ntu.edu.sg::31a5c81f-fd72-48d7-ac4b-caa98f57890c" providerId="AD" clId="Web-{ED128E41-7BCD-5A53-DE47-A42E254B140C}" dt="2023-09-02T01:34:15.818" v="54"/>
          <ac:spMkLst>
            <pc:docMk/>
            <pc:sldMk cId="745646129" sldId="439"/>
            <ac:spMk id="4" creationId="{80EAAF02-8F58-F032-0B13-D33B0AB68CD1}"/>
          </ac:spMkLst>
        </pc:spChg>
        <pc:spChg chg="del">
          <ac:chgData name="#LIM QIAN QI#" userId="S::qlim027@e.ntu.edu.sg::31a5c81f-fd72-48d7-ac4b-caa98f57890c" providerId="AD" clId="Web-{ED128E41-7BCD-5A53-DE47-A42E254B140C}" dt="2023-09-02T01:34:15.818" v="53"/>
          <ac:spMkLst>
            <pc:docMk/>
            <pc:sldMk cId="745646129" sldId="439"/>
            <ac:spMk id="8" creationId="{F6169A1C-9825-17BE-B170-A136924E5FB2}"/>
          </ac:spMkLst>
        </pc:spChg>
      </pc:sldChg>
      <pc:sldChg chg="modSp addAnim modAnim">
        <pc:chgData name="#LIM QIAN QI#" userId="S::qlim027@e.ntu.edu.sg::31a5c81f-fd72-48d7-ac4b-caa98f57890c" providerId="AD" clId="Web-{ED128E41-7BCD-5A53-DE47-A42E254B140C}" dt="2023-09-02T02:09:25.920" v="83"/>
        <pc:sldMkLst>
          <pc:docMk/>
          <pc:sldMk cId="3844145824" sldId="440"/>
        </pc:sldMkLst>
        <pc:spChg chg="mod">
          <ac:chgData name="#LIM QIAN QI#" userId="S::qlim027@e.ntu.edu.sg::31a5c81f-fd72-48d7-ac4b-caa98f57890c" providerId="AD" clId="Web-{ED128E41-7BCD-5A53-DE47-A42E254B140C}" dt="2023-09-02T02:08:21.574" v="80" actId="14100"/>
          <ac:spMkLst>
            <pc:docMk/>
            <pc:sldMk cId="3844145824" sldId="440"/>
            <ac:spMk id="7" creationId="{42CE5674-AED0-EB03-9ED9-8CC3D03875C2}"/>
          </ac:spMkLst>
        </pc:spChg>
      </pc:sldChg>
    </pc:docChg>
  </pc:docChgLst>
  <pc:docChgLst>
    <pc:chgData name="#LIM QIAN QI#" userId="S::qlim027@e.ntu.edu.sg::31a5c81f-fd72-48d7-ac4b-caa98f57890c" providerId="AD" clId="Web-{83DAD06C-C849-E236-B2A1-F0C4AAF43A74}"/>
    <pc:docChg chg="addSld delSld modSld modSection">
      <pc:chgData name="#LIM QIAN QI#" userId="S::qlim027@e.ntu.edu.sg::31a5c81f-fd72-48d7-ac4b-caa98f57890c" providerId="AD" clId="Web-{83DAD06C-C849-E236-B2A1-F0C4AAF43A74}" dt="2023-09-02T02:41:03.398" v="193" actId="1076"/>
      <pc:docMkLst>
        <pc:docMk/>
      </pc:docMkLst>
      <pc:sldChg chg="modSp">
        <pc:chgData name="#LIM QIAN QI#" userId="S::qlim027@e.ntu.edu.sg::31a5c81f-fd72-48d7-ac4b-caa98f57890c" providerId="AD" clId="Web-{83DAD06C-C849-E236-B2A1-F0C4AAF43A74}" dt="2023-09-02T02:23:12.184" v="5" actId="20577"/>
        <pc:sldMkLst>
          <pc:docMk/>
          <pc:sldMk cId="2958331660" sldId="433"/>
        </pc:sldMkLst>
        <pc:spChg chg="mod">
          <ac:chgData name="#LIM QIAN QI#" userId="S::qlim027@e.ntu.edu.sg::31a5c81f-fd72-48d7-ac4b-caa98f57890c" providerId="AD" clId="Web-{83DAD06C-C849-E236-B2A1-F0C4AAF43A74}" dt="2023-09-02T02:23:12.184" v="5" actId="20577"/>
          <ac:spMkLst>
            <pc:docMk/>
            <pc:sldMk cId="2958331660" sldId="433"/>
            <ac:spMk id="47" creationId="{72923D0B-033A-8F4A-BD4A-91F120D83126}"/>
          </ac:spMkLst>
        </pc:spChg>
      </pc:sldChg>
      <pc:sldChg chg="addSp delSp modSp modNotes">
        <pc:chgData name="#LIM QIAN QI#" userId="S::qlim027@e.ntu.edu.sg::31a5c81f-fd72-48d7-ac4b-caa98f57890c" providerId="AD" clId="Web-{83DAD06C-C849-E236-B2A1-F0C4AAF43A74}" dt="2023-09-02T02:41:03.398" v="193" actId="1076"/>
        <pc:sldMkLst>
          <pc:docMk/>
          <pc:sldMk cId="1026865027" sldId="437"/>
        </pc:sldMkLst>
        <pc:spChg chg="mod">
          <ac:chgData name="#LIM QIAN QI#" userId="S::qlim027@e.ntu.edu.sg::31a5c81f-fd72-48d7-ac4b-caa98f57890c" providerId="AD" clId="Web-{83DAD06C-C849-E236-B2A1-F0C4AAF43A74}" dt="2023-09-02T02:41:03.179" v="186" actId="1076"/>
          <ac:spMkLst>
            <pc:docMk/>
            <pc:sldMk cId="1026865027" sldId="437"/>
            <ac:spMk id="4" creationId="{2E937A43-D420-3EAC-FA1D-A4111E00C760}"/>
          </ac:spMkLst>
        </pc:spChg>
        <pc:spChg chg="add del mod">
          <ac:chgData name="#LIM QIAN QI#" userId="S::qlim027@e.ntu.edu.sg::31a5c81f-fd72-48d7-ac4b-caa98f57890c" providerId="AD" clId="Web-{83DAD06C-C849-E236-B2A1-F0C4AAF43A74}" dt="2023-09-02T02:39:49.084" v="150"/>
          <ac:spMkLst>
            <pc:docMk/>
            <pc:sldMk cId="1026865027" sldId="437"/>
            <ac:spMk id="5" creationId="{7399C95B-D595-3C9F-4961-156396895399}"/>
          </ac:spMkLst>
        </pc:spChg>
        <pc:spChg chg="mod">
          <ac:chgData name="#LIM QIAN QI#" userId="S::qlim027@e.ntu.edu.sg::31a5c81f-fd72-48d7-ac4b-caa98f57890c" providerId="AD" clId="Web-{83DAD06C-C849-E236-B2A1-F0C4AAF43A74}" dt="2023-09-02T02:41:03.210" v="187" actId="1076"/>
          <ac:spMkLst>
            <pc:docMk/>
            <pc:sldMk cId="1026865027" sldId="437"/>
            <ac:spMk id="7" creationId="{84EB7662-DA00-7E80-42EE-0D458A1689FE}"/>
          </ac:spMkLst>
        </pc:spChg>
        <pc:spChg chg="mod">
          <ac:chgData name="#LIM QIAN QI#" userId="S::qlim027@e.ntu.edu.sg::31a5c81f-fd72-48d7-ac4b-caa98f57890c" providerId="AD" clId="Web-{83DAD06C-C849-E236-B2A1-F0C4AAF43A74}" dt="2023-09-02T02:41:03.242" v="188" actId="1076"/>
          <ac:spMkLst>
            <pc:docMk/>
            <pc:sldMk cId="1026865027" sldId="437"/>
            <ac:spMk id="8" creationId="{4C174D2D-C849-1259-90D4-524D67D60283}"/>
          </ac:spMkLst>
        </pc:spChg>
        <pc:spChg chg="mod">
          <ac:chgData name="#LIM QIAN QI#" userId="S::qlim027@e.ntu.edu.sg::31a5c81f-fd72-48d7-ac4b-caa98f57890c" providerId="AD" clId="Web-{83DAD06C-C849-E236-B2A1-F0C4AAF43A74}" dt="2023-09-02T02:41:03.085" v="183" actId="1076"/>
          <ac:spMkLst>
            <pc:docMk/>
            <pc:sldMk cId="1026865027" sldId="437"/>
            <ac:spMk id="9" creationId="{B16FD3C9-CABC-1690-9F39-B976BA72A1D4}"/>
          </ac:spMkLst>
        </pc:spChg>
        <pc:spChg chg="mod">
          <ac:chgData name="#LIM QIAN QI#" userId="S::qlim027@e.ntu.edu.sg::31a5c81f-fd72-48d7-ac4b-caa98f57890c" providerId="AD" clId="Web-{83DAD06C-C849-E236-B2A1-F0C4AAF43A74}" dt="2023-09-02T02:41:03.054" v="182" actId="1076"/>
          <ac:spMkLst>
            <pc:docMk/>
            <pc:sldMk cId="1026865027" sldId="437"/>
            <ac:spMk id="10" creationId="{56F269AC-5F42-2470-970C-4AA189F79B92}"/>
          </ac:spMkLst>
        </pc:spChg>
        <pc:spChg chg="mod">
          <ac:chgData name="#LIM QIAN QI#" userId="S::qlim027@e.ntu.edu.sg::31a5c81f-fd72-48d7-ac4b-caa98f57890c" providerId="AD" clId="Web-{83DAD06C-C849-E236-B2A1-F0C4AAF43A74}" dt="2023-09-02T02:41:03.257" v="189" actId="1076"/>
          <ac:spMkLst>
            <pc:docMk/>
            <pc:sldMk cId="1026865027" sldId="437"/>
            <ac:spMk id="11" creationId="{EF2B5065-E7DE-7249-CA45-3A76C095C873}"/>
          </ac:spMkLst>
        </pc:spChg>
        <pc:spChg chg="mod">
          <ac:chgData name="#LIM QIAN QI#" userId="S::qlim027@e.ntu.edu.sg::31a5c81f-fd72-48d7-ac4b-caa98f57890c" providerId="AD" clId="Web-{83DAD06C-C849-E236-B2A1-F0C4AAF43A74}" dt="2023-09-02T02:41:03.288" v="190" actId="1076"/>
          <ac:spMkLst>
            <pc:docMk/>
            <pc:sldMk cId="1026865027" sldId="437"/>
            <ac:spMk id="12" creationId="{61FC7ADB-0B2E-2359-F557-2A08441C6092}"/>
          </ac:spMkLst>
        </pc:spChg>
        <pc:spChg chg="mod">
          <ac:chgData name="#LIM QIAN QI#" userId="S::qlim027@e.ntu.edu.sg::31a5c81f-fd72-48d7-ac4b-caa98f57890c" providerId="AD" clId="Web-{83DAD06C-C849-E236-B2A1-F0C4AAF43A74}" dt="2023-09-02T02:41:03.117" v="184" actId="1076"/>
          <ac:spMkLst>
            <pc:docMk/>
            <pc:sldMk cId="1026865027" sldId="437"/>
            <ac:spMk id="14" creationId="{751C0A8F-EF46-FC4B-FD0F-689E2DC87D63}"/>
          </ac:spMkLst>
        </pc:spChg>
        <pc:spChg chg="mod">
          <ac:chgData name="#LIM QIAN QI#" userId="S::qlim027@e.ntu.edu.sg::31a5c81f-fd72-48d7-ac4b-caa98f57890c" providerId="AD" clId="Web-{83DAD06C-C849-E236-B2A1-F0C4AAF43A74}" dt="2023-09-02T02:41:03.320" v="191" actId="1076"/>
          <ac:spMkLst>
            <pc:docMk/>
            <pc:sldMk cId="1026865027" sldId="437"/>
            <ac:spMk id="15" creationId="{8000F782-EAFA-3A56-5D7D-CF609FE80FA8}"/>
          </ac:spMkLst>
        </pc:spChg>
        <pc:spChg chg="mod">
          <ac:chgData name="#LIM QIAN QI#" userId="S::qlim027@e.ntu.edu.sg::31a5c81f-fd72-48d7-ac4b-caa98f57890c" providerId="AD" clId="Web-{83DAD06C-C849-E236-B2A1-F0C4AAF43A74}" dt="2023-09-02T02:41:03.367" v="192" actId="1076"/>
          <ac:spMkLst>
            <pc:docMk/>
            <pc:sldMk cId="1026865027" sldId="437"/>
            <ac:spMk id="19" creationId="{ED07DFD2-57F8-BAF1-812C-22E9575B040B}"/>
          </ac:spMkLst>
        </pc:spChg>
        <pc:spChg chg="mod">
          <ac:chgData name="#LIM QIAN QI#" userId="S::qlim027@e.ntu.edu.sg::31a5c81f-fd72-48d7-ac4b-caa98f57890c" providerId="AD" clId="Web-{83DAD06C-C849-E236-B2A1-F0C4AAF43A74}" dt="2023-09-02T02:41:03.148" v="185" actId="1076"/>
          <ac:spMkLst>
            <pc:docMk/>
            <pc:sldMk cId="1026865027" sldId="437"/>
            <ac:spMk id="47" creationId="{72923D0B-033A-8F4A-BD4A-91F120D83126}"/>
          </ac:spMkLst>
        </pc:spChg>
        <pc:picChg chg="mod">
          <ac:chgData name="#LIM QIAN QI#" userId="S::qlim027@e.ntu.edu.sg::31a5c81f-fd72-48d7-ac4b-caa98f57890c" providerId="AD" clId="Web-{83DAD06C-C849-E236-B2A1-F0C4AAF43A74}" dt="2023-09-02T02:41:03.398" v="193" actId="1076"/>
          <ac:picMkLst>
            <pc:docMk/>
            <pc:sldMk cId="1026865027" sldId="437"/>
            <ac:picMk id="1028" creationId="{E7A993D0-C677-CA39-D373-3B5CB7D99CE0}"/>
          </ac:picMkLst>
        </pc:picChg>
      </pc:sldChg>
      <pc:sldChg chg="modAnim">
        <pc:chgData name="#LIM QIAN QI#" userId="S::qlim027@e.ntu.edu.sg::31a5c81f-fd72-48d7-ac4b-caa98f57890c" providerId="AD" clId="Web-{83DAD06C-C849-E236-B2A1-F0C4AAF43A74}" dt="2023-09-02T02:14:07.796" v="3"/>
        <pc:sldMkLst>
          <pc:docMk/>
          <pc:sldMk cId="3844145824" sldId="440"/>
        </pc:sldMkLst>
      </pc:sldChg>
      <pc:sldChg chg="delSp modSp add replId delAnim">
        <pc:chgData name="#LIM QIAN QI#" userId="S::qlim027@e.ntu.edu.sg::31a5c81f-fd72-48d7-ac4b-caa98f57890c" providerId="AD" clId="Web-{83DAD06C-C849-E236-B2A1-F0C4AAF43A74}" dt="2023-09-02T02:40:43.429" v="179" actId="20577"/>
        <pc:sldMkLst>
          <pc:docMk/>
          <pc:sldMk cId="1259414690" sldId="441"/>
        </pc:sldMkLst>
        <pc:spChg chg="mod">
          <ac:chgData name="#LIM QIAN QI#" userId="S::qlim027@e.ntu.edu.sg::31a5c81f-fd72-48d7-ac4b-caa98f57890c" providerId="AD" clId="Web-{83DAD06C-C849-E236-B2A1-F0C4AAF43A74}" dt="2023-09-02T02:40:35.069" v="176" actId="1076"/>
          <ac:spMkLst>
            <pc:docMk/>
            <pc:sldMk cId="1259414690" sldId="441"/>
            <ac:spMk id="4" creationId="{2E937A43-D420-3EAC-FA1D-A4111E00C760}"/>
          </ac:spMkLst>
        </pc:spChg>
        <pc:spChg chg="mod">
          <ac:chgData name="#LIM QIAN QI#" userId="S::qlim027@e.ntu.edu.sg::31a5c81f-fd72-48d7-ac4b-caa98f57890c" providerId="AD" clId="Web-{83DAD06C-C849-E236-B2A1-F0C4AAF43A74}" dt="2023-09-02T02:40:43.429" v="179" actId="20577"/>
          <ac:spMkLst>
            <pc:docMk/>
            <pc:sldMk cId="1259414690" sldId="441"/>
            <ac:spMk id="5" creationId="{7399C95B-D595-3C9F-4961-156396895399}"/>
          </ac:spMkLst>
        </pc:spChg>
        <pc:spChg chg="del">
          <ac:chgData name="#LIM QIAN QI#" userId="S::qlim027@e.ntu.edu.sg::31a5c81f-fd72-48d7-ac4b-caa98f57890c" providerId="AD" clId="Web-{83DAD06C-C849-E236-B2A1-F0C4AAF43A74}" dt="2023-09-02T02:39:55.896" v="157"/>
          <ac:spMkLst>
            <pc:docMk/>
            <pc:sldMk cId="1259414690" sldId="441"/>
            <ac:spMk id="7" creationId="{84EB7662-DA00-7E80-42EE-0D458A1689FE}"/>
          </ac:spMkLst>
        </pc:spChg>
        <pc:spChg chg="del">
          <ac:chgData name="#LIM QIAN QI#" userId="S::qlim027@e.ntu.edu.sg::31a5c81f-fd72-48d7-ac4b-caa98f57890c" providerId="AD" clId="Web-{83DAD06C-C849-E236-B2A1-F0C4AAF43A74}" dt="2023-09-02T02:39:55.896" v="156"/>
          <ac:spMkLst>
            <pc:docMk/>
            <pc:sldMk cId="1259414690" sldId="441"/>
            <ac:spMk id="8" creationId="{4C174D2D-C849-1259-90D4-524D67D60283}"/>
          </ac:spMkLst>
        </pc:spChg>
        <pc:spChg chg="del">
          <ac:chgData name="#LIM QIAN QI#" userId="S::qlim027@e.ntu.edu.sg::31a5c81f-fd72-48d7-ac4b-caa98f57890c" providerId="AD" clId="Web-{83DAD06C-C849-E236-B2A1-F0C4AAF43A74}" dt="2023-09-02T02:39:55.896" v="159"/>
          <ac:spMkLst>
            <pc:docMk/>
            <pc:sldMk cId="1259414690" sldId="441"/>
            <ac:spMk id="9" creationId="{B16FD3C9-CABC-1690-9F39-B976BA72A1D4}"/>
          </ac:spMkLst>
        </pc:spChg>
        <pc:spChg chg="del">
          <ac:chgData name="#LIM QIAN QI#" userId="S::qlim027@e.ntu.edu.sg::31a5c81f-fd72-48d7-ac4b-caa98f57890c" providerId="AD" clId="Web-{83DAD06C-C849-E236-B2A1-F0C4AAF43A74}" dt="2023-09-02T02:39:55.896" v="160"/>
          <ac:spMkLst>
            <pc:docMk/>
            <pc:sldMk cId="1259414690" sldId="441"/>
            <ac:spMk id="10" creationId="{56F269AC-5F42-2470-970C-4AA189F79B92}"/>
          </ac:spMkLst>
        </pc:spChg>
        <pc:spChg chg="del">
          <ac:chgData name="#LIM QIAN QI#" userId="S::qlim027@e.ntu.edu.sg::31a5c81f-fd72-48d7-ac4b-caa98f57890c" providerId="AD" clId="Web-{83DAD06C-C849-E236-B2A1-F0C4AAF43A74}" dt="2023-09-02T02:39:55.896" v="155"/>
          <ac:spMkLst>
            <pc:docMk/>
            <pc:sldMk cId="1259414690" sldId="441"/>
            <ac:spMk id="11" creationId="{EF2B5065-E7DE-7249-CA45-3A76C095C873}"/>
          </ac:spMkLst>
        </pc:spChg>
        <pc:spChg chg="del">
          <ac:chgData name="#LIM QIAN QI#" userId="S::qlim027@e.ntu.edu.sg::31a5c81f-fd72-48d7-ac4b-caa98f57890c" providerId="AD" clId="Web-{83DAD06C-C849-E236-B2A1-F0C4AAF43A74}" dt="2023-09-02T02:39:55.896" v="154"/>
          <ac:spMkLst>
            <pc:docMk/>
            <pc:sldMk cId="1259414690" sldId="441"/>
            <ac:spMk id="12" creationId="{61FC7ADB-0B2E-2359-F557-2A08441C6092}"/>
          </ac:spMkLst>
        </pc:spChg>
        <pc:spChg chg="del">
          <ac:chgData name="#LIM QIAN QI#" userId="S::qlim027@e.ntu.edu.sg::31a5c81f-fd72-48d7-ac4b-caa98f57890c" providerId="AD" clId="Web-{83DAD06C-C849-E236-B2A1-F0C4AAF43A74}" dt="2023-09-02T02:39:55.896" v="158"/>
          <ac:spMkLst>
            <pc:docMk/>
            <pc:sldMk cId="1259414690" sldId="441"/>
            <ac:spMk id="14" creationId="{751C0A8F-EF46-FC4B-FD0F-689E2DC87D63}"/>
          </ac:spMkLst>
        </pc:spChg>
        <pc:spChg chg="del">
          <ac:chgData name="#LIM QIAN QI#" userId="S::qlim027@e.ntu.edu.sg::31a5c81f-fd72-48d7-ac4b-caa98f57890c" providerId="AD" clId="Web-{83DAD06C-C849-E236-B2A1-F0C4AAF43A74}" dt="2023-09-02T02:39:55.896" v="153"/>
          <ac:spMkLst>
            <pc:docMk/>
            <pc:sldMk cId="1259414690" sldId="441"/>
            <ac:spMk id="15" creationId="{8000F782-EAFA-3A56-5D7D-CF609FE80FA8}"/>
          </ac:spMkLst>
        </pc:spChg>
        <pc:spChg chg="del">
          <ac:chgData name="#LIM QIAN QI#" userId="S::qlim027@e.ntu.edu.sg::31a5c81f-fd72-48d7-ac4b-caa98f57890c" providerId="AD" clId="Web-{83DAD06C-C849-E236-B2A1-F0C4AAF43A74}" dt="2023-09-02T02:39:55.896" v="152"/>
          <ac:spMkLst>
            <pc:docMk/>
            <pc:sldMk cId="1259414690" sldId="441"/>
            <ac:spMk id="19" creationId="{ED07DFD2-57F8-BAF1-812C-22E9575B040B}"/>
          </ac:spMkLst>
        </pc:spChg>
        <pc:spChg chg="mod">
          <ac:chgData name="#LIM QIAN QI#" userId="S::qlim027@e.ntu.edu.sg::31a5c81f-fd72-48d7-ac4b-caa98f57890c" providerId="AD" clId="Web-{83DAD06C-C849-E236-B2A1-F0C4AAF43A74}" dt="2023-09-02T02:40:35.053" v="175" actId="1076"/>
          <ac:spMkLst>
            <pc:docMk/>
            <pc:sldMk cId="1259414690" sldId="441"/>
            <ac:spMk id="47" creationId="{72923D0B-033A-8F4A-BD4A-91F120D83126}"/>
          </ac:spMkLst>
        </pc:spChg>
        <pc:picChg chg="del">
          <ac:chgData name="#LIM QIAN QI#" userId="S::qlim027@e.ntu.edu.sg::31a5c81f-fd72-48d7-ac4b-caa98f57890c" providerId="AD" clId="Web-{83DAD06C-C849-E236-B2A1-F0C4AAF43A74}" dt="2023-09-02T02:39:55.896" v="151"/>
          <ac:picMkLst>
            <pc:docMk/>
            <pc:sldMk cId="1259414690" sldId="441"/>
            <ac:picMk id="1028" creationId="{E7A993D0-C677-CA39-D373-3B5CB7D99CE0}"/>
          </ac:picMkLst>
        </pc:picChg>
      </pc:sldChg>
      <pc:sldChg chg="add del replId">
        <pc:chgData name="#LIM QIAN QI#" userId="S::qlim027@e.ntu.edu.sg::31a5c81f-fd72-48d7-ac4b-caa98f57890c" providerId="AD" clId="Web-{83DAD06C-C849-E236-B2A1-F0C4AAF43A74}" dt="2023-09-02T02:32:56.777" v="77"/>
        <pc:sldMkLst>
          <pc:docMk/>
          <pc:sldMk cId="3337451499" sldId="4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6EF35-C917-804D-B965-76C33A500BB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D4599-7DC9-7F4E-9A8C-11636548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Lecture time: 1 </a:t>
            </a:r>
            <a:r>
              <a:rPr lang="en-US" err="1"/>
              <a:t>hr</a:t>
            </a:r>
            <a:r>
              <a:rPr lang="en-US"/>
              <a:t> 10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D4599-7DC9-7F4E-9A8C-116365483C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Backtracking: </a:t>
            </a:r>
          </a:p>
          <a:p>
            <a:r>
              <a:rPr lang="en-US" dirty="0"/>
              <a:t>As Firm 1, you know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Firm 2 will produce Sweet if I (Firm 1) produces Crispy &gt;&gt; (Crispy, Sweet)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Firm 2 will produce Crispy if I (Firm 1) produces Sweet &gt;&gt; (Sweet, Crispy)</a:t>
            </a:r>
            <a:endParaRPr lang="en-US" dirty="0">
              <a:ea typeface="Calibri"/>
              <a:cs typeface="Calibri"/>
            </a:endParaRPr>
          </a:p>
          <a:p>
            <a:endParaRPr lang="en-SG" dirty="0"/>
          </a:p>
          <a:p>
            <a:r>
              <a:rPr lang="en-SG" dirty="0"/>
              <a:t>Since I (Firm 1) want to maximise my payoff, I will choose the higher payoff for myself between (Crispy, Sweet) i.e. (10,20) and (Sweet, Crispy) i.e. (20,10)</a:t>
            </a:r>
            <a:endParaRPr lang="en-US" dirty="0"/>
          </a:p>
          <a:p>
            <a:endParaRPr lang="en-SG" dirty="0"/>
          </a:p>
          <a:p>
            <a:r>
              <a:rPr lang="en-SG" dirty="0"/>
              <a:t>My higher payoff is __________ and hence I will produce __________.</a:t>
            </a:r>
            <a:endParaRPr lang="en-US" dirty="0"/>
          </a:p>
          <a:p>
            <a:endParaRPr lang="en-US" altLang="en-US" dirty="0"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474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195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45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68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5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4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131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694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8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6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080A-189D-6647-9C97-CF0BA0B34CBF}" type="datetime1">
              <a:rPr lang="en-SG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74AB-75D3-744D-8CB4-0D025DB952AC}" type="datetime1">
              <a:rPr lang="en-SG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4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6E38-5318-F94C-AF3E-3C829E83BFD3}" type="datetime1">
              <a:rPr lang="en-SG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28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D7E0-3683-DF48-B174-806267C736D4}" type="datetime1">
              <a:rPr lang="en-SG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134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0D25-4194-E349-8A59-17978E64E16F}" type="datetime1">
              <a:rPr lang="en-SG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50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05DE-53EF-1A48-940E-D8A9DBD8A6FC}" type="datetime1">
              <a:rPr lang="en-SG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1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A6BC-66DA-6B4C-B243-85AD6BCD1101}" type="datetime1">
              <a:rPr lang="en-SG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07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F5C0-A0D0-E341-9AE9-8CD8EFE221AC}" type="datetime1">
              <a:rPr lang="en-SG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4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C89A9F0-B1A1-1145-8E85-C71DE6CE17B3}" type="datetime1">
              <a:rPr lang="en-SG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66D4-10CF-8E4A-BBBF-BB52B046FC22}" type="datetime1">
              <a:rPr lang="en-SG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8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E8AB-8596-6240-A9F5-53630FCC9402}" type="datetime1">
              <a:rPr lang="en-SG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7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4C1D-2E6B-B54E-8546-88B458E2D57F}" type="datetime1">
              <a:rPr lang="en-SG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3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7713-7D42-D844-8F92-747F543F6DDC}" type="datetime1">
              <a:rPr lang="en-SG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8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8817-7AB3-F94B-82DE-92AB75A54BCF}" type="datetime1">
              <a:rPr lang="en-SG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E6FE-20D6-FC42-81F9-087E3EF2B589}" type="datetime1">
              <a:rPr lang="en-SG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1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34A1-D27F-FB44-B348-30CF37F70CD5}" type="datetime1">
              <a:rPr lang="en-SG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A119-19FC-3C49-96C6-DF5851F39DD4}" type="datetime1">
              <a:rPr lang="en-SG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6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DBB0F-5895-8C48-AA02-1911FBC9B06B}" type="datetime1">
              <a:rPr lang="en-SG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1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hyperlink" Target="https://en.wikipedia.org/wiki/File:Nanyang_Technological_University.sv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szPBZxBIg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CC5D-B653-2E4C-A89F-BECB49FAA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/>
              <a:t>Microeconomics I</a:t>
            </a:r>
            <a:br>
              <a:rPr lang="en-US"/>
            </a:br>
            <a:r>
              <a:rPr lang="en-US" sz="2800"/>
              <a:t>Topic 11: Game Theory</a:t>
            </a:r>
            <a:br>
              <a:rPr lang="en-US" sz="2800"/>
            </a:br>
            <a:endParaRPr lang="en-US" sz="2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A2941-AD5B-BB49-AA2B-C2C9D6173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Assistant Professor He Tai-Sen</a:t>
            </a:r>
          </a:p>
          <a:p>
            <a:r>
              <a:rPr lang="en-US" i="1" err="1"/>
              <a:t>ts.he@ntu.edu.sg</a:t>
            </a:r>
            <a:endParaRPr lang="en-US" i="1"/>
          </a:p>
        </p:txBody>
      </p:sp>
      <p:pic>
        <p:nvPicPr>
          <p:cNvPr id="4" name="Picture 3" descr="File:Nanyang Technological University.svg - Wikipedia">
            <a:extLst>
              <a:ext uri="{FF2B5EF4-FFF2-40B4-BE49-F238E27FC236}">
                <a16:creationId xmlns:a16="http://schemas.microsoft.com/office/drawing/2014/main" id="{ECBC070E-0449-E540-BA98-8866A8514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60757" y="3015796"/>
            <a:ext cx="2309608" cy="826407"/>
          </a:xfrm>
          <a:prstGeom prst="rect">
            <a:avLst/>
          </a:prstGeom>
        </p:spPr>
      </p:pic>
      <p:pic>
        <p:nvPicPr>
          <p:cNvPr id="1026" name="Picture 2" descr="Product Strategy: A Guide With Examples and Best Practices - Plutora">
            <a:extLst>
              <a:ext uri="{FF2B5EF4-FFF2-40B4-BE49-F238E27FC236}">
                <a16:creationId xmlns:a16="http://schemas.microsoft.com/office/drawing/2014/main" id="{622EF007-A7D9-094E-B0A2-455F384E2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9" y="378370"/>
            <a:ext cx="4815617" cy="18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45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Normal form games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10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190116"/>
            <a:ext cx="9613861" cy="4287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Nash equilibrium is a stable choice where no player has a good reason to change their strategy, given what the other players are doing.</a:t>
            </a:r>
          </a:p>
          <a:p>
            <a:r>
              <a:rPr lang="en-US" altLang="en-US" dirty="0"/>
              <a:t>A game needs </a:t>
            </a:r>
            <a:r>
              <a:rPr lang="en-US" altLang="en-US" dirty="0">
                <a:solidFill>
                  <a:srgbClr val="FF0000"/>
                </a:solidFill>
              </a:rPr>
              <a:t>not</a:t>
            </a:r>
            <a:r>
              <a:rPr lang="en-US" altLang="en-US" dirty="0"/>
              <a:t> have a </a:t>
            </a:r>
            <a:r>
              <a:rPr lang="en-US" altLang="en-US" dirty="0">
                <a:solidFill>
                  <a:srgbClr val="FF0000"/>
                </a:solidFill>
              </a:rPr>
              <a:t>single</a:t>
            </a:r>
            <a:r>
              <a:rPr lang="en-US" altLang="en-US" dirty="0"/>
              <a:t> Nash equilibrium.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Dominant strategy equilibrium</a:t>
            </a:r>
            <a:r>
              <a:rPr lang="en-US" altLang="en-US" dirty="0"/>
              <a:t> is a special case of </a:t>
            </a:r>
            <a:r>
              <a:rPr lang="en-US" altLang="en-US" dirty="0">
                <a:solidFill>
                  <a:srgbClr val="FF0000"/>
                </a:solidFill>
              </a:rPr>
              <a:t>Nash equilibrium.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rgbClr val="0070C0"/>
                </a:solidFill>
              </a:rPr>
              <a:t>A dominant strategy equilibrium is also a Nash equilibrium.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rgbClr val="0070C0"/>
                </a:solidFill>
              </a:rPr>
              <a:t>A Nash equilibrium is not necessarily a dominant strategy equilibrium.</a:t>
            </a:r>
          </a:p>
          <a:p>
            <a:pPr marL="457200" indent="-457200">
              <a:buFont typeface="+mj-lt"/>
              <a:buAutoNum type="arabicPeriod" startAt="2"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2320348"/>
      </p:ext>
    </p:extLst>
  </p:cSld>
  <p:clrMapOvr>
    <a:masterClrMapping/>
  </p:clrMapOvr>
  <p:transition spd="med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F269AC-5F42-2470-970C-4AA189F79B92}"/>
              </a:ext>
            </a:extLst>
          </p:cNvPr>
          <p:cNvSpPr/>
          <p:nvPr/>
        </p:nvSpPr>
        <p:spPr>
          <a:xfrm>
            <a:off x="4270586" y="5202041"/>
            <a:ext cx="5429591" cy="121975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6FD3C9-CABC-1690-9F39-B976BA72A1D4}"/>
              </a:ext>
            </a:extLst>
          </p:cNvPr>
          <p:cNvSpPr/>
          <p:nvPr/>
        </p:nvSpPr>
        <p:spPr>
          <a:xfrm>
            <a:off x="4270586" y="3785722"/>
            <a:ext cx="5435113" cy="13012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/>
              <a:t>Extensive form games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1C0A8F-EF46-FC4B-FD0F-689E2DC87D63}"/>
              </a:ext>
            </a:extLst>
          </p:cNvPr>
          <p:cNvSpPr/>
          <p:nvPr/>
        </p:nvSpPr>
        <p:spPr>
          <a:xfrm>
            <a:off x="2308552" y="4101419"/>
            <a:ext cx="3153207" cy="202574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11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47191" y="2292756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Players move sequentially: One player moves first and the other player moves second after observing the first player’s action.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Subgame perfect equilibrium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B5065-E7DE-7249-CA45-3A76C095C873}"/>
              </a:ext>
            </a:extLst>
          </p:cNvPr>
          <p:cNvSpPr txBox="1"/>
          <p:nvPr/>
        </p:nvSpPr>
        <p:spPr>
          <a:xfrm>
            <a:off x="4445759" y="3793642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step 1</a:t>
            </a:r>
            <a:endParaRPr lang="en-SG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FC7ADB-0B2E-2359-F557-2A08441C6092}"/>
              </a:ext>
            </a:extLst>
          </p:cNvPr>
          <p:cNvSpPr txBox="1"/>
          <p:nvPr/>
        </p:nvSpPr>
        <p:spPr>
          <a:xfrm>
            <a:off x="4445759" y="518787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step 1</a:t>
            </a:r>
            <a:endParaRPr lang="en-SG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0F782-EAFA-3A56-5D7D-CF609FE80FA8}"/>
              </a:ext>
            </a:extLst>
          </p:cNvPr>
          <p:cNvSpPr txBox="1"/>
          <p:nvPr/>
        </p:nvSpPr>
        <p:spPr>
          <a:xfrm>
            <a:off x="2408579" y="4266666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step 2</a:t>
            </a:r>
            <a:endParaRPr lang="en-SG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07DFD2-57F8-BAF1-812C-22E9575B040B}"/>
              </a:ext>
            </a:extLst>
          </p:cNvPr>
          <p:cNvSpPr txBox="1"/>
          <p:nvPr/>
        </p:nvSpPr>
        <p:spPr>
          <a:xfrm>
            <a:off x="8622450" y="3908084"/>
            <a:ext cx="99578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(-5, -5)</a:t>
            </a:r>
          </a:p>
          <a:p>
            <a:endParaRPr lang="en-US"/>
          </a:p>
          <a:p>
            <a:r>
              <a:rPr lang="en-US"/>
              <a:t>(10, 20)</a:t>
            </a:r>
          </a:p>
          <a:p>
            <a:endParaRPr lang="en-US"/>
          </a:p>
          <a:p>
            <a:endParaRPr lang="en-US"/>
          </a:p>
          <a:p>
            <a:endParaRPr lang="en-US" sz="500"/>
          </a:p>
          <a:p>
            <a:r>
              <a:rPr lang="en-US"/>
              <a:t>(20, 10)</a:t>
            </a:r>
          </a:p>
          <a:p>
            <a:endParaRPr lang="en-US"/>
          </a:p>
          <a:p>
            <a:r>
              <a:rPr lang="en-US"/>
              <a:t>(-5, -5)</a:t>
            </a:r>
            <a:endParaRPr lang="en-SG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7A993D0-C677-CA39-D373-3B5CB7D99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578" y="3664868"/>
            <a:ext cx="6501433" cy="289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865027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4" grpId="0" animBg="1"/>
      <p:bldP spid="11" grpId="0"/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Extensive form games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12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190116"/>
            <a:ext cx="9824128" cy="4287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</a:rPr>
              <a:t>Solving it by backward induction</a:t>
            </a:r>
          </a:p>
          <a:p>
            <a:pPr marL="457200" lvl="1" indent="0"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Step 1: Firm 2’s best-response function:</a:t>
            </a:r>
          </a:p>
          <a:p>
            <a:pPr lvl="2"/>
            <a:r>
              <a:rPr lang="en-US" altLang="en-US" dirty="0"/>
              <a:t>If Firm 1 chooses Crispy, then Firm 2’s best action is to choose sweet.</a:t>
            </a:r>
          </a:p>
          <a:p>
            <a:pPr lvl="2"/>
            <a:r>
              <a:rPr lang="en-US" altLang="en-US" dirty="0"/>
              <a:t>If Firm 1 chooses Sweet, then Firm 2’s best action is to choose crispy.</a:t>
            </a:r>
          </a:p>
          <a:p>
            <a:pPr marL="457200" lvl="1" indent="0">
              <a:buNone/>
            </a:pPr>
            <a:r>
              <a:rPr lang="en-US" altLang="en-US" sz="2400" dirty="0">
                <a:solidFill>
                  <a:srgbClr val="0070C0"/>
                </a:solidFill>
              </a:rPr>
              <a:t>Step 2: Firm 1 chooses its best action based on Firm 2’s best-response function:</a:t>
            </a:r>
          </a:p>
          <a:p>
            <a:pPr lvl="2"/>
            <a:r>
              <a:rPr lang="en-US" altLang="en-US" dirty="0"/>
              <a:t>If Firm 1 chooses Crispy, then Firm 2 will choose sweet. Firm 1’s payoff=10.</a:t>
            </a:r>
          </a:p>
          <a:p>
            <a:pPr lvl="2"/>
            <a:r>
              <a:rPr lang="en-US" altLang="en-US" dirty="0"/>
              <a:t>If Firm 1 chooses Sweet, then Firm 2 will choose crispy. Firm 1’s payoff = 20.</a:t>
            </a:r>
          </a:p>
          <a:p>
            <a:pPr lvl="2"/>
            <a:r>
              <a:rPr lang="en-US" altLang="en-US" dirty="0"/>
              <a:t>=&gt;Firm 1’s best action is to choose sweet.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4386705"/>
      </p:ext>
    </p:extLst>
  </p:cSld>
  <p:clrMapOvr>
    <a:masterClrMapping/>
  </p:clrMapOvr>
  <p:transition spd="med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1C9468D9-8589-614F-B08C-F36980A71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45E5E23-E6C7-9442-8F8C-C614FC26A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0321" y="2107324"/>
            <a:ext cx="82296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What is a game (in game theory)?</a:t>
            </a:r>
          </a:p>
          <a:p>
            <a:pPr eaLnBrk="1" hangingPunct="1"/>
            <a:r>
              <a:rPr lang="en-GB" altLang="en-US" dirty="0"/>
              <a:t>Normal form games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altLang="en-US" dirty="0"/>
              <a:t>Dominant strategy equilibrium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altLang="en-US" dirty="0"/>
              <a:t>Nash equilibrium</a:t>
            </a:r>
          </a:p>
          <a:p>
            <a:pPr eaLnBrk="1" hangingPunct="1"/>
            <a:r>
              <a:rPr lang="en-GB" altLang="en-US" dirty="0"/>
              <a:t>Extensive form games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33F4073-82DB-604D-9F16-5349E1CB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4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What is a game?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3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Game theory is collection of tools for </a:t>
            </a:r>
            <a:r>
              <a:rPr lang="en-US" altLang="en-US" dirty="0">
                <a:solidFill>
                  <a:srgbClr val="FF0000"/>
                </a:solidFill>
              </a:rPr>
              <a:t>predicting outcomes for a group of interacting agents, where the action of a single agent directly affects the payoffs of other participating agents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Game theory is especially useful when </a:t>
            </a:r>
            <a:r>
              <a:rPr lang="en-US" altLang="en-US" dirty="0">
                <a:solidFill>
                  <a:srgbClr val="FF0000"/>
                </a:solidFill>
              </a:rPr>
              <a:t>the number of interactive agents is small</a:t>
            </a:r>
            <a:r>
              <a:rPr lang="en-US" altLang="en-US" dirty="0"/>
              <a:t>, in which case the action of each agent may have a significant effect on the payoff of other players.</a:t>
            </a:r>
          </a:p>
          <a:p>
            <a:r>
              <a:rPr lang="en-US" altLang="en-US" dirty="0"/>
              <a:t>Noncooperative games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Normal form games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Extensive form games</a:t>
            </a:r>
          </a:p>
          <a:p>
            <a:endParaRPr lang="en-US" altLang="en-US" dirty="0"/>
          </a:p>
        </p:txBody>
      </p:sp>
      <p:pic>
        <p:nvPicPr>
          <p:cNvPr id="1026" name="Picture 2" descr="A Crash Course in Game Theory for Machine Learning: Classic and New Ideas -  KDnuggets">
            <a:hlinkClick r:id="rId3"/>
            <a:extLst>
              <a:ext uri="{FF2B5EF4-FFF2-40B4-BE49-F238E27FC236}">
                <a16:creationId xmlns:a16="http://schemas.microsoft.com/office/drawing/2014/main" id="{FA7AB9DE-7A78-9C4B-9330-2C65507D3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653" y="5193752"/>
            <a:ext cx="2622331" cy="147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867365"/>
      </p:ext>
    </p:extLst>
  </p:cSld>
  <p:clrMapOvr>
    <a:masterClrMapping/>
  </p:clrMapOvr>
  <p:transition spd="med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/>
              <a:t>Normal form games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4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Elements of a game: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Players (Player A and Player B)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Action/Strategy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Payoff (Player A’s payoff, Player B’s payoff)</a:t>
            </a:r>
          </a:p>
          <a:p>
            <a:r>
              <a:rPr lang="en-US" altLang="en-US" dirty="0"/>
              <a:t>Payoff matrix</a:t>
            </a:r>
          </a:p>
        </p:txBody>
      </p:sp>
      <p:pic>
        <p:nvPicPr>
          <p:cNvPr id="2050" name="Picture 2" descr="Game theory - The prisoner&amp;#39;s dilemma | Britannica">
            <a:extLst>
              <a:ext uri="{FF2B5EF4-FFF2-40B4-BE49-F238E27FC236}">
                <a16:creationId xmlns:a16="http://schemas.microsoft.com/office/drawing/2014/main" id="{74F990F6-4725-6C4D-B2D7-03A1F2FAF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120" y="2956643"/>
            <a:ext cx="3888496" cy="388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1EDB71-C29E-2D42-95CC-253B54058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77490"/>
              </p:ext>
            </p:extLst>
          </p:nvPr>
        </p:nvGraphicFramePr>
        <p:xfrm>
          <a:off x="1653497" y="4774997"/>
          <a:ext cx="6323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908">
                  <a:extLst>
                    <a:ext uri="{9D8B030D-6E8A-4147-A177-3AD203B41FA5}">
                      <a16:colId xmlns:a16="http://schemas.microsoft.com/office/drawing/2014/main" val="2641096418"/>
                    </a:ext>
                  </a:extLst>
                </a:gridCol>
                <a:gridCol w="2107908">
                  <a:extLst>
                    <a:ext uri="{9D8B030D-6E8A-4147-A177-3AD203B41FA5}">
                      <a16:colId xmlns:a16="http://schemas.microsoft.com/office/drawing/2014/main" val="2367081020"/>
                    </a:ext>
                  </a:extLst>
                </a:gridCol>
                <a:gridCol w="2107908">
                  <a:extLst>
                    <a:ext uri="{9D8B030D-6E8A-4147-A177-3AD203B41FA5}">
                      <a16:colId xmlns:a16="http://schemas.microsoft.com/office/drawing/2014/main" val="4193840765"/>
                    </a:ext>
                  </a:extLst>
                </a:gridCol>
              </a:tblGrid>
              <a:tr h="3329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Confess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Remain silent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66326"/>
                  </a:ext>
                </a:extLst>
              </a:tr>
              <a:tr h="332925">
                <a:tc>
                  <a:txBody>
                    <a:bodyPr/>
                    <a:lstStyle/>
                    <a:p>
                      <a:r>
                        <a:rPr lang="en-US" b="1"/>
                        <a:t>Confess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        ,       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        ,       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59456"/>
                  </a:ext>
                </a:extLst>
              </a:tr>
              <a:tr h="332925">
                <a:tc>
                  <a:txBody>
                    <a:bodyPr/>
                    <a:lstStyle/>
                    <a:p>
                      <a:r>
                        <a:rPr lang="en-US" b="1"/>
                        <a:t>Remain silent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        ,       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        ,       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78496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9187318-A9A0-BB3F-D0EA-22FC4B35FE09}"/>
              </a:ext>
            </a:extLst>
          </p:cNvPr>
          <p:cNvSpPr/>
          <p:nvPr/>
        </p:nvSpPr>
        <p:spPr>
          <a:xfrm rot="16200000">
            <a:off x="691008" y="5094883"/>
            <a:ext cx="1097280" cy="48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2CC3-01F7-A0C1-16A8-54A2A3F01C0B}"/>
              </a:ext>
            </a:extLst>
          </p:cNvPr>
          <p:cNvSpPr/>
          <p:nvPr/>
        </p:nvSpPr>
        <p:spPr>
          <a:xfrm>
            <a:off x="4998720" y="4260574"/>
            <a:ext cx="1097280" cy="48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B</a:t>
            </a:r>
          </a:p>
        </p:txBody>
      </p:sp>
    </p:spTree>
    <p:extLst>
      <p:ext uri="{BB962C8B-B14F-4D97-AF65-F5344CB8AC3E}">
        <p14:creationId xmlns:p14="http://schemas.microsoft.com/office/powerpoint/2010/main" val="654683926"/>
      </p:ext>
    </p:extLst>
  </p:cSld>
  <p:clrMapOvr>
    <a:masterClrMapping/>
  </p:clrMapOvr>
  <p:transition spd="med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Normal form games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5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Dominant strategy</a:t>
            </a:r>
            <a:r>
              <a:rPr lang="en-US" dirty="0"/>
              <a:t>: a strategy that is optimal no matter what an opponent does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>
                <a:solidFill>
                  <a:srgbClr val="FF0000"/>
                </a:solidFill>
              </a:rPr>
              <a:t>Dominant strategy equilibrium</a:t>
            </a:r>
            <a:r>
              <a:rPr lang="en-US" altLang="en-US" dirty="0"/>
              <a:t>: Outcome of a game in which each player is doing the best it can regardless of what the other player is doing. [I’m doing the best I can no matter what you do. You’re doing the best you can no matter what I do.]</a:t>
            </a:r>
          </a:p>
          <a:p>
            <a:pPr marL="457200" indent="-457200">
              <a:buFont typeface="+mj-lt"/>
              <a:buAutoNum type="arabicPeriod"/>
            </a:pPr>
            <a:endParaRPr lang="en-US" altLang="en-US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9B04B4A4-C01E-804B-981C-C0761D164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45890"/>
              </p:ext>
            </p:extLst>
          </p:nvPr>
        </p:nvGraphicFramePr>
        <p:xfrm>
          <a:off x="2847667" y="5245153"/>
          <a:ext cx="6323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908">
                  <a:extLst>
                    <a:ext uri="{9D8B030D-6E8A-4147-A177-3AD203B41FA5}">
                      <a16:colId xmlns:a16="http://schemas.microsoft.com/office/drawing/2014/main" val="2641096418"/>
                    </a:ext>
                  </a:extLst>
                </a:gridCol>
                <a:gridCol w="2107908">
                  <a:extLst>
                    <a:ext uri="{9D8B030D-6E8A-4147-A177-3AD203B41FA5}">
                      <a16:colId xmlns:a16="http://schemas.microsoft.com/office/drawing/2014/main" val="2367081020"/>
                    </a:ext>
                  </a:extLst>
                </a:gridCol>
                <a:gridCol w="2107908">
                  <a:extLst>
                    <a:ext uri="{9D8B030D-6E8A-4147-A177-3AD203B41FA5}">
                      <a16:colId xmlns:a16="http://schemas.microsoft.com/office/drawing/2014/main" val="4193840765"/>
                    </a:ext>
                  </a:extLst>
                </a:gridCol>
              </a:tblGrid>
              <a:tr h="3329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Confess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Remain silent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66326"/>
                  </a:ext>
                </a:extLst>
              </a:tr>
              <a:tr h="332925">
                <a:tc>
                  <a:txBody>
                    <a:bodyPr/>
                    <a:lstStyle/>
                    <a:p>
                      <a:r>
                        <a:rPr lang="en-US" b="1"/>
                        <a:t>Confess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(1,1)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(5,0)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59456"/>
                  </a:ext>
                </a:extLst>
              </a:tr>
              <a:tr h="332925">
                <a:tc>
                  <a:txBody>
                    <a:bodyPr/>
                    <a:lstStyle/>
                    <a:p>
                      <a:r>
                        <a:rPr lang="en-US" b="1"/>
                        <a:t>Remain silent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(0,5)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(3,3)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78496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5C4B505-5DF3-3F88-E2CC-66D2F28DD84A}"/>
              </a:ext>
            </a:extLst>
          </p:cNvPr>
          <p:cNvSpPr/>
          <p:nvPr/>
        </p:nvSpPr>
        <p:spPr>
          <a:xfrm rot="16200000">
            <a:off x="1844422" y="5612483"/>
            <a:ext cx="1097280" cy="48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4EE2E-EAC2-49F9-9318-8EC98051ABFB}"/>
              </a:ext>
            </a:extLst>
          </p:cNvPr>
          <p:cNvSpPr/>
          <p:nvPr/>
        </p:nvSpPr>
        <p:spPr>
          <a:xfrm>
            <a:off x="6519995" y="4708546"/>
            <a:ext cx="1097280" cy="48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B</a:t>
            </a:r>
          </a:p>
        </p:txBody>
      </p:sp>
    </p:spTree>
    <p:extLst>
      <p:ext uri="{BB962C8B-B14F-4D97-AF65-F5344CB8AC3E}">
        <p14:creationId xmlns:p14="http://schemas.microsoft.com/office/powerpoint/2010/main" val="3631560073"/>
      </p:ext>
    </p:extLst>
  </p:cSld>
  <p:clrMapOvr>
    <a:masterClrMapping/>
  </p:clrMapOvr>
  <p:transition spd="med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Normal form games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6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165422"/>
            <a:ext cx="9778129" cy="453255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Please find the dominant strategy equilibrium.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r>
              <a:rPr lang="en-US" altLang="en-US" sz="1600" dirty="0"/>
              <a:t>Step 1: Find Player A’s dominant strategy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	If Player B chooses to Confess, </a:t>
            </a:r>
            <a:r>
              <a:rPr lang="en-US" alt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player A’s best action </a:t>
            </a:r>
            <a:r>
              <a:rPr lang="en-US" altLang="en-US" sz="1600" dirty="0">
                <a:solidFill>
                  <a:srgbClr val="0070C0"/>
                </a:solidFill>
              </a:rPr>
              <a:t>is to confess.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	If Player B chooses to Remain Silent, </a:t>
            </a:r>
            <a:r>
              <a:rPr lang="en-US" altLang="en-US" sz="1600" dirty="0">
                <a:solidFill>
                  <a:srgbClr val="0070C0"/>
                </a:solidFill>
                <a:highlight>
                  <a:srgbClr val="FFFF00"/>
                </a:highlight>
              </a:rPr>
              <a:t>player A’s best action</a:t>
            </a:r>
            <a:r>
              <a:rPr lang="en-US" altLang="en-US" sz="1600" dirty="0">
                <a:solidFill>
                  <a:srgbClr val="0070C0"/>
                </a:solidFill>
              </a:rPr>
              <a:t> is to confess.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	=&gt; Player A’s dominant strategy is to confess.  </a:t>
            </a:r>
          </a:p>
          <a:p>
            <a:r>
              <a:rPr lang="en-US" altLang="en-US" sz="1600" dirty="0"/>
              <a:t>Step 2: Find Player B’s dominant strategy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	If Player A chooses to Confess, </a:t>
            </a:r>
            <a:r>
              <a:rPr lang="en-US" altLang="en-US" sz="1600" dirty="0">
                <a:solidFill>
                  <a:srgbClr val="0070C0"/>
                </a:solidFill>
                <a:highlight>
                  <a:srgbClr val="00FF00"/>
                </a:highlight>
              </a:rPr>
              <a:t>player B’s best action</a:t>
            </a:r>
            <a:r>
              <a:rPr lang="en-US" altLang="en-US" sz="1600" dirty="0">
                <a:solidFill>
                  <a:srgbClr val="0070C0"/>
                </a:solidFill>
              </a:rPr>
              <a:t> is to  confess.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	If Player A chooses to Remain Silent, </a:t>
            </a:r>
            <a:r>
              <a:rPr lang="en-US" altLang="en-US" sz="1600" dirty="0">
                <a:solidFill>
                  <a:srgbClr val="0070C0"/>
                </a:solidFill>
                <a:highlight>
                  <a:srgbClr val="00FF00"/>
                </a:highlight>
              </a:rPr>
              <a:t>player B’s best action</a:t>
            </a:r>
            <a:r>
              <a:rPr lang="en-US" altLang="en-US" sz="1600" dirty="0">
                <a:solidFill>
                  <a:srgbClr val="0070C0"/>
                </a:solidFill>
              </a:rPr>
              <a:t> is to confess.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	=&gt; Player B’s dominant strategy is to confess.  </a:t>
            </a:r>
          </a:p>
          <a:p>
            <a:pPr marL="0" indent="0">
              <a:buNone/>
            </a:pPr>
            <a:endParaRPr lang="en-US" altLang="en-US" sz="1600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9B04B4A4-C01E-804B-981C-C0761D164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99572"/>
              </p:ext>
            </p:extLst>
          </p:nvPr>
        </p:nvGraphicFramePr>
        <p:xfrm>
          <a:off x="1955002" y="2894249"/>
          <a:ext cx="632372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908">
                  <a:extLst>
                    <a:ext uri="{9D8B030D-6E8A-4147-A177-3AD203B41FA5}">
                      <a16:colId xmlns:a16="http://schemas.microsoft.com/office/drawing/2014/main" val="2641096418"/>
                    </a:ext>
                  </a:extLst>
                </a:gridCol>
                <a:gridCol w="2107908">
                  <a:extLst>
                    <a:ext uri="{9D8B030D-6E8A-4147-A177-3AD203B41FA5}">
                      <a16:colId xmlns:a16="http://schemas.microsoft.com/office/drawing/2014/main" val="2367081020"/>
                    </a:ext>
                  </a:extLst>
                </a:gridCol>
                <a:gridCol w="2107908">
                  <a:extLst>
                    <a:ext uri="{9D8B030D-6E8A-4147-A177-3AD203B41FA5}">
                      <a16:colId xmlns:a16="http://schemas.microsoft.com/office/drawing/2014/main" val="4193840765"/>
                    </a:ext>
                  </a:extLst>
                </a:gridCol>
              </a:tblGrid>
              <a:tr h="332925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Confess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Remain silent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66326"/>
                  </a:ext>
                </a:extLst>
              </a:tr>
              <a:tr h="332925">
                <a:tc>
                  <a:txBody>
                    <a:bodyPr/>
                    <a:lstStyle/>
                    <a:p>
                      <a:r>
                        <a:rPr lang="en-US" sz="1600" b="0"/>
                        <a:t>Confess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(</a:t>
                      </a:r>
                      <a:r>
                        <a:rPr lang="en-US" sz="1600" b="0" dirty="0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en-US" sz="1600" b="0" dirty="0"/>
                        <a:t>, </a:t>
                      </a:r>
                      <a:r>
                        <a:rPr lang="en-US" sz="1600" b="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(</a:t>
                      </a:r>
                      <a:r>
                        <a:rPr lang="en-US" sz="1600" b="0" dirty="0">
                          <a:highlight>
                            <a:srgbClr val="FFFF00"/>
                          </a:highlight>
                        </a:rPr>
                        <a:t>5</a:t>
                      </a:r>
                      <a:r>
                        <a:rPr lang="en-US" sz="1600" b="0" dirty="0"/>
                        <a:t>,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59456"/>
                  </a:ext>
                </a:extLst>
              </a:tr>
              <a:tr h="332925">
                <a:tc>
                  <a:txBody>
                    <a:bodyPr/>
                    <a:lstStyle/>
                    <a:p>
                      <a:r>
                        <a:rPr lang="en-US" sz="1600" b="0"/>
                        <a:t>Remain silent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(0, </a:t>
                      </a:r>
                      <a:r>
                        <a:rPr lang="en-US" sz="1600" b="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(3, 3)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78496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8FE0393-DA59-5A00-313A-192B54608372}"/>
              </a:ext>
            </a:extLst>
          </p:cNvPr>
          <p:cNvSpPr/>
          <p:nvPr/>
        </p:nvSpPr>
        <p:spPr>
          <a:xfrm rot="16200000">
            <a:off x="1210789" y="3211323"/>
            <a:ext cx="992528" cy="35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FA11C2-DBFD-2742-40BA-5FBA1C68CCDD}"/>
              </a:ext>
            </a:extLst>
          </p:cNvPr>
          <p:cNvSpPr/>
          <p:nvPr/>
        </p:nvSpPr>
        <p:spPr>
          <a:xfrm>
            <a:off x="5116864" y="2502445"/>
            <a:ext cx="1097280" cy="331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 B</a:t>
            </a:r>
          </a:p>
        </p:txBody>
      </p:sp>
    </p:spTree>
    <p:extLst>
      <p:ext uri="{BB962C8B-B14F-4D97-AF65-F5344CB8AC3E}">
        <p14:creationId xmlns:p14="http://schemas.microsoft.com/office/powerpoint/2010/main" val="313716857"/>
      </p:ext>
    </p:extLst>
  </p:cSld>
  <p:clrMapOvr>
    <a:masterClrMapping/>
  </p:clrMapOvr>
  <p:transition spd="med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Normal form games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7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131132"/>
            <a:ext cx="10181268" cy="46239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Please find the dominant strategy equilibrium.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r>
              <a:rPr lang="en-US" altLang="en-US" sz="1600" dirty="0"/>
              <a:t>Step 1: Find Firm A’s dominant strategy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	If Firm B chooses to Advertise, Firm A’s best action is to advertise.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	If Firm B chooses to Don’t Advertise, Firm A’s best action is to advertise.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	=&gt; Firm A’s dominant strategy is to advertise.  </a:t>
            </a:r>
          </a:p>
          <a:p>
            <a:r>
              <a:rPr lang="en-US" altLang="en-US" sz="1600" dirty="0"/>
              <a:t>Step 2: Find Firm B’s dominant strategy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	If Firm A chooses to Advertise, Firm B’s best action is to advertise.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	If Firm A chooses to Don’t Advertise, Firm B’s best action is to advertise.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	=&gt; Firm B’s dominant strategy is to advertise.   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9B04B4A4-C01E-804B-981C-C0761D164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92717"/>
              </p:ext>
            </p:extLst>
          </p:nvPr>
        </p:nvGraphicFramePr>
        <p:xfrm>
          <a:off x="1955002" y="2882819"/>
          <a:ext cx="632372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908">
                  <a:extLst>
                    <a:ext uri="{9D8B030D-6E8A-4147-A177-3AD203B41FA5}">
                      <a16:colId xmlns:a16="http://schemas.microsoft.com/office/drawing/2014/main" val="2641096418"/>
                    </a:ext>
                  </a:extLst>
                </a:gridCol>
                <a:gridCol w="2107908">
                  <a:extLst>
                    <a:ext uri="{9D8B030D-6E8A-4147-A177-3AD203B41FA5}">
                      <a16:colId xmlns:a16="http://schemas.microsoft.com/office/drawing/2014/main" val="2367081020"/>
                    </a:ext>
                  </a:extLst>
                </a:gridCol>
                <a:gridCol w="2107908">
                  <a:extLst>
                    <a:ext uri="{9D8B030D-6E8A-4147-A177-3AD203B41FA5}">
                      <a16:colId xmlns:a16="http://schemas.microsoft.com/office/drawing/2014/main" val="4193840765"/>
                    </a:ext>
                  </a:extLst>
                </a:gridCol>
              </a:tblGrid>
              <a:tr h="332925">
                <a:tc>
                  <a:txBody>
                    <a:bodyPr/>
                    <a:lstStyle/>
                    <a:p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Advertise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Don’t advertise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66326"/>
                  </a:ext>
                </a:extLst>
              </a:tr>
              <a:tr h="332925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Advertise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(10,5)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(15,0)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59456"/>
                  </a:ext>
                </a:extLst>
              </a:tr>
              <a:tr h="332925">
                <a:tc>
                  <a:txBody>
                    <a:bodyPr/>
                    <a:lstStyle/>
                    <a:p>
                      <a:r>
                        <a:rPr lang="en-US" sz="1600" b="0"/>
                        <a:t>Don’t advertise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(6,8)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78496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8FE0393-DA59-5A00-313A-192B54608372}"/>
              </a:ext>
            </a:extLst>
          </p:cNvPr>
          <p:cNvSpPr/>
          <p:nvPr/>
        </p:nvSpPr>
        <p:spPr>
          <a:xfrm rot="16200000">
            <a:off x="1210789" y="3199893"/>
            <a:ext cx="992528" cy="35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Firm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FA11C2-DBFD-2742-40BA-5FBA1C68CCDD}"/>
              </a:ext>
            </a:extLst>
          </p:cNvPr>
          <p:cNvSpPr/>
          <p:nvPr/>
        </p:nvSpPr>
        <p:spPr>
          <a:xfrm>
            <a:off x="5116864" y="2491015"/>
            <a:ext cx="1097280" cy="331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Firm B</a:t>
            </a:r>
          </a:p>
        </p:txBody>
      </p:sp>
    </p:spTree>
    <p:extLst>
      <p:ext uri="{BB962C8B-B14F-4D97-AF65-F5344CB8AC3E}">
        <p14:creationId xmlns:p14="http://schemas.microsoft.com/office/powerpoint/2010/main" val="745646129"/>
      </p:ext>
    </p:extLst>
  </p:cSld>
  <p:clrMapOvr>
    <a:masterClrMapping/>
  </p:clrMapOvr>
  <p:transition spd="med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Normal form games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8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131132"/>
            <a:ext cx="10181268" cy="46239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Please find the dominant strategy equilibrium.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r>
              <a:rPr lang="en-US" altLang="en-US" sz="1600" dirty="0"/>
              <a:t>Step 1: Find Firm 1’s dominant strategy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	If Firm 2 chooses Crispy, Firm 1’s best action is  sweet.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	If Firm 2 chooses Sweet, Firm 1’s best action is crispy.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	=&gt; Firm 1’s dominant strategy is  no.  </a:t>
            </a:r>
          </a:p>
          <a:p>
            <a:r>
              <a:rPr lang="en-US" altLang="en-US" sz="1600" dirty="0"/>
              <a:t>Step 2: Find Firm 2’s dominant strategy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	If Firm 1 chooses Crispy, Firm 2’s best action is  sweet.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	If Firm 1 chooses Sweet, Firm 2’s best action is crispy.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	=&gt; Firm 2’s dominant strategy </a:t>
            </a:r>
            <a:r>
              <a:rPr lang="en-US" altLang="en-US" sz="1600">
                <a:solidFill>
                  <a:srgbClr val="0070C0"/>
                </a:solidFill>
              </a:rPr>
              <a:t>is no.  </a:t>
            </a:r>
            <a:endParaRPr lang="en-US" altLang="en-US" sz="16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26604FC4-602F-95B9-6A16-F570087C4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51912"/>
              </p:ext>
            </p:extLst>
          </p:nvPr>
        </p:nvGraphicFramePr>
        <p:xfrm>
          <a:off x="1996878" y="2834640"/>
          <a:ext cx="6323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908">
                  <a:extLst>
                    <a:ext uri="{9D8B030D-6E8A-4147-A177-3AD203B41FA5}">
                      <a16:colId xmlns:a16="http://schemas.microsoft.com/office/drawing/2014/main" val="2641096418"/>
                    </a:ext>
                  </a:extLst>
                </a:gridCol>
                <a:gridCol w="2107908">
                  <a:extLst>
                    <a:ext uri="{9D8B030D-6E8A-4147-A177-3AD203B41FA5}">
                      <a16:colId xmlns:a16="http://schemas.microsoft.com/office/drawing/2014/main" val="2367081020"/>
                    </a:ext>
                  </a:extLst>
                </a:gridCol>
                <a:gridCol w="2107908">
                  <a:extLst>
                    <a:ext uri="{9D8B030D-6E8A-4147-A177-3AD203B41FA5}">
                      <a16:colId xmlns:a16="http://schemas.microsoft.com/office/drawing/2014/main" val="4193840765"/>
                    </a:ext>
                  </a:extLst>
                </a:gridCol>
              </a:tblGrid>
              <a:tr h="33292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70C0"/>
                          </a:solidFill>
                        </a:rPr>
                        <a:t>Cereal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Crispy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Sweet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66326"/>
                  </a:ext>
                </a:extLst>
              </a:tr>
              <a:tr h="33292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Crispy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(-5,-5)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(10,10)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59456"/>
                  </a:ext>
                </a:extLst>
              </a:tr>
              <a:tr h="33292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(10,10)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(-5,-5)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7849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2380E00-EEEB-E499-97C3-0797881C77DA}"/>
              </a:ext>
            </a:extLst>
          </p:cNvPr>
          <p:cNvSpPr/>
          <p:nvPr/>
        </p:nvSpPr>
        <p:spPr>
          <a:xfrm rot="16200000">
            <a:off x="1199503" y="3256464"/>
            <a:ext cx="992528" cy="35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Firm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41D9D9-38B9-C4CF-7A99-0FF23205E822}"/>
              </a:ext>
            </a:extLst>
          </p:cNvPr>
          <p:cNvSpPr/>
          <p:nvPr/>
        </p:nvSpPr>
        <p:spPr>
          <a:xfrm>
            <a:off x="5452820" y="2417662"/>
            <a:ext cx="1097280" cy="331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Firm 2</a:t>
            </a:r>
          </a:p>
        </p:txBody>
      </p:sp>
    </p:spTree>
    <p:extLst>
      <p:ext uri="{BB962C8B-B14F-4D97-AF65-F5344CB8AC3E}">
        <p14:creationId xmlns:p14="http://schemas.microsoft.com/office/powerpoint/2010/main" val="2528188239"/>
      </p:ext>
    </p:extLst>
  </p:cSld>
  <p:clrMapOvr>
    <a:masterClrMapping/>
  </p:clrMapOvr>
  <p:transition spd="med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Normal form games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9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0" y="2162323"/>
            <a:ext cx="9613861" cy="4287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Nash equilibrium</a:t>
            </a:r>
            <a:r>
              <a:rPr lang="en-US" altLang="en-US" dirty="0"/>
              <a:t>: I’m doing the best I can </a:t>
            </a:r>
            <a:r>
              <a:rPr lang="en-US" altLang="en-US" b="1" dirty="0"/>
              <a:t>given what you are doing</a:t>
            </a:r>
            <a:r>
              <a:rPr lang="en-US" altLang="en-US" dirty="0"/>
              <a:t>. You’re doing the best you can given what I’m doing.</a:t>
            </a:r>
          </a:p>
          <a:p>
            <a:pPr marL="457200" indent="-457200">
              <a:buFont typeface="+mj-lt"/>
              <a:buAutoNum type="arabicPeriod" startAt="2"/>
            </a:pPr>
            <a:endParaRPr lang="en-US" altLang="en-US" dirty="0"/>
          </a:p>
          <a:p>
            <a:pPr marL="457200" indent="-457200">
              <a:buFont typeface="+mj-lt"/>
              <a:buAutoNum type="arabicPeriod" startAt="2"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lvl="1"/>
            <a:r>
              <a:rPr lang="en-US" altLang="en-US" sz="2400" dirty="0"/>
              <a:t>Please evaluate all four possible outcomes.</a:t>
            </a:r>
          </a:p>
          <a:p>
            <a:pPr lvl="1"/>
            <a:r>
              <a:rPr lang="en-US" altLang="en-US" sz="2400" dirty="0"/>
              <a:t>Solve Nash equilibrium using the underline method.</a:t>
            </a:r>
          </a:p>
          <a:p>
            <a:pPr marL="457200" indent="-457200">
              <a:buFont typeface="+mj-lt"/>
              <a:buAutoNum type="arabicPeriod" startAt="2"/>
            </a:pPr>
            <a:endParaRPr lang="en-US" altLang="en-US" dirty="0"/>
          </a:p>
          <a:p>
            <a:pPr marL="457200" indent="-457200">
              <a:buFont typeface="+mj-lt"/>
              <a:buAutoNum type="arabicPeriod" startAt="2"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9B04B4A4-C01E-804B-981C-C0761D164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896940"/>
              </p:ext>
            </p:extLst>
          </p:nvPr>
        </p:nvGraphicFramePr>
        <p:xfrm>
          <a:off x="2934138" y="3603430"/>
          <a:ext cx="6323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908">
                  <a:extLst>
                    <a:ext uri="{9D8B030D-6E8A-4147-A177-3AD203B41FA5}">
                      <a16:colId xmlns:a16="http://schemas.microsoft.com/office/drawing/2014/main" val="2641096418"/>
                    </a:ext>
                  </a:extLst>
                </a:gridCol>
                <a:gridCol w="2107908">
                  <a:extLst>
                    <a:ext uri="{9D8B030D-6E8A-4147-A177-3AD203B41FA5}">
                      <a16:colId xmlns:a16="http://schemas.microsoft.com/office/drawing/2014/main" val="2367081020"/>
                    </a:ext>
                  </a:extLst>
                </a:gridCol>
                <a:gridCol w="2107908">
                  <a:extLst>
                    <a:ext uri="{9D8B030D-6E8A-4147-A177-3AD203B41FA5}">
                      <a16:colId xmlns:a16="http://schemas.microsoft.com/office/drawing/2014/main" val="4193840765"/>
                    </a:ext>
                  </a:extLst>
                </a:gridCol>
              </a:tblGrid>
              <a:tr h="33292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70C0"/>
                          </a:solidFill>
                        </a:rPr>
                        <a:t>Cereal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Crispy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Sweet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66326"/>
                  </a:ext>
                </a:extLst>
              </a:tr>
              <a:tr h="33292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Crispy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(-5,-5)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(10,10)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59456"/>
                  </a:ext>
                </a:extLst>
              </a:tr>
              <a:tr h="33292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(10,10)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(-5,-5)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78496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502D366-303D-965E-CAF7-FFAC03C7534F}"/>
              </a:ext>
            </a:extLst>
          </p:cNvPr>
          <p:cNvSpPr/>
          <p:nvPr/>
        </p:nvSpPr>
        <p:spPr>
          <a:xfrm rot="16200000">
            <a:off x="2136763" y="4025254"/>
            <a:ext cx="992528" cy="35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Firm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257D2-A191-B124-3BC9-86A3EF1CDE74}"/>
              </a:ext>
            </a:extLst>
          </p:cNvPr>
          <p:cNvSpPr/>
          <p:nvPr/>
        </p:nvSpPr>
        <p:spPr>
          <a:xfrm>
            <a:off x="6390080" y="3186452"/>
            <a:ext cx="1097280" cy="331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Firm 2</a:t>
            </a:r>
          </a:p>
        </p:txBody>
      </p:sp>
    </p:spTree>
    <p:extLst>
      <p:ext uri="{BB962C8B-B14F-4D97-AF65-F5344CB8AC3E}">
        <p14:creationId xmlns:p14="http://schemas.microsoft.com/office/powerpoint/2010/main" val="3485999205"/>
      </p:ext>
    </p:extLst>
  </p:cSld>
  <p:clrMapOvr>
    <a:masterClrMapping/>
  </p:clrMapOvr>
  <p:transition spd="med">
    <p:zoom dir="in"/>
  </p:transition>
</p:sld>
</file>

<file path=ppt/theme/theme1.xml><?xml version="1.0" encoding="utf-8"?>
<a:theme xmlns:a="http://schemas.openxmlformats.org/drawingml/2006/main" name="Berl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1106</Words>
  <Application>Microsoft Office PowerPoint</Application>
  <PresentationFormat>Widescreen</PresentationFormat>
  <Paragraphs>199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Verdana</vt:lpstr>
      <vt:lpstr>Berlin</vt:lpstr>
      <vt:lpstr>Microeconomics I Topic 11: Game Theory </vt:lpstr>
      <vt:lpstr>Outline</vt:lpstr>
      <vt:lpstr>What is a game?</vt:lpstr>
      <vt:lpstr>Normal form games</vt:lpstr>
      <vt:lpstr>Normal form games</vt:lpstr>
      <vt:lpstr>Normal form games</vt:lpstr>
      <vt:lpstr>Normal form games</vt:lpstr>
      <vt:lpstr>Normal form games</vt:lpstr>
      <vt:lpstr>Normal form games</vt:lpstr>
      <vt:lpstr>Normal form games</vt:lpstr>
      <vt:lpstr>Extensive form games</vt:lpstr>
      <vt:lpstr>Extensive form games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Microeconomics Session 3: Crazy Rich Asians 2</dc:title>
  <dc:creator>Jonathan Tan (Assoc Prof)</dc:creator>
  <cp:lastModifiedBy>issac goh</cp:lastModifiedBy>
  <cp:revision>5</cp:revision>
  <dcterms:created xsi:type="dcterms:W3CDTF">2019-06-04T02:53:29Z</dcterms:created>
  <dcterms:modified xsi:type="dcterms:W3CDTF">2023-11-05T17:06:16Z</dcterms:modified>
</cp:coreProperties>
</file>