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427" r:id="rId5"/>
    <p:sldId id="272" r:id="rId6"/>
    <p:sldId id="441" r:id="rId7"/>
    <p:sldId id="444" r:id="rId8"/>
    <p:sldId id="446" r:id="rId9"/>
    <p:sldId id="439" r:id="rId10"/>
    <p:sldId id="445" r:id="rId11"/>
    <p:sldId id="448" r:id="rId12"/>
    <p:sldId id="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AAB6B-9F85-9B47-9475-283E9D85D0DD}">
          <p14:sldIdLst>
            <p14:sldId id="256"/>
            <p14:sldId id="257"/>
            <p14:sldId id="427"/>
            <p14:sldId id="272"/>
            <p14:sldId id="441"/>
            <p14:sldId id="444"/>
            <p14:sldId id="446"/>
            <p14:sldId id="439"/>
            <p14:sldId id="445"/>
            <p14:sldId id="448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an (Assoc Prof)" initials="JT(P" lastIdx="1" clrIdx="0">
    <p:extLst>
      <p:ext uri="{19B8F6BF-5375-455C-9EA6-DF929625EA0E}">
        <p15:presenceInfo xmlns:p15="http://schemas.microsoft.com/office/powerpoint/2012/main" userId="S::j.tan@entuedu.onmicrosoft.com::d224b089-d463-4d8a-b7a5-f6fbbe7d75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2DBFB-0BD0-41BF-AF50-2BA0E4ADA8C0}" v="47" dt="2023-09-14T01:49:40.846"/>
    <p1510:client id="{EBCC5540-EC30-080B-44B7-6F0D0E0CC424}" v="18" dt="2023-09-18T05:11:06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/>
    <p:restoredTop sz="90029"/>
  </p:normalViewPr>
  <p:slideViewPr>
    <p:cSldViewPr snapToGrid="0" snapToObjects="1">
      <p:cViewPr>
        <p:scale>
          <a:sx n="121" d="100"/>
          <a:sy n="121" d="100"/>
        </p:scale>
        <p:origin x="-28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M QIAN QI#" userId="S::qlim027@e.ntu.edu.sg::31a5c81f-fd72-48d7-ac4b-caa98f57890c" providerId="AD" clId="Web-{EBCC5540-EC30-080B-44B7-6F0D0E0CC424}"/>
    <pc:docChg chg="modSld">
      <pc:chgData name="#LIM QIAN QI#" userId="S::qlim027@e.ntu.edu.sg::31a5c81f-fd72-48d7-ac4b-caa98f57890c" providerId="AD" clId="Web-{EBCC5540-EC30-080B-44B7-6F0D0E0CC424}" dt="2023-09-18T05:11:06.138" v="17"/>
      <pc:docMkLst>
        <pc:docMk/>
      </pc:docMkLst>
      <pc:sldChg chg="modSp">
        <pc:chgData name="#LIM QIAN QI#" userId="S::qlim027@e.ntu.edu.sg::31a5c81f-fd72-48d7-ac4b-caa98f57890c" providerId="AD" clId="Web-{EBCC5540-EC30-080B-44B7-6F0D0E0CC424}" dt="2023-09-18T05:02:09.736" v="0" actId="1076"/>
        <pc:sldMkLst>
          <pc:docMk/>
          <pc:sldMk cId="2437059310" sldId="441"/>
        </pc:sldMkLst>
        <pc:spChg chg="mod">
          <ac:chgData name="#LIM QIAN QI#" userId="S::qlim027@e.ntu.edu.sg::31a5c81f-fd72-48d7-ac4b-caa98f57890c" providerId="AD" clId="Web-{EBCC5540-EC30-080B-44B7-6F0D0E0CC424}" dt="2023-09-18T05:02:09.736" v="0" actId="1076"/>
          <ac:spMkLst>
            <pc:docMk/>
            <pc:sldMk cId="2437059310" sldId="441"/>
            <ac:spMk id="47" creationId="{72923D0B-033A-8F4A-BD4A-91F120D83126}"/>
          </ac:spMkLst>
        </pc:spChg>
      </pc:sldChg>
      <pc:sldChg chg="addSp delSp modSp mod modShow">
        <pc:chgData name="#LIM QIAN QI#" userId="S::qlim027@e.ntu.edu.sg::31a5c81f-fd72-48d7-ac4b-caa98f57890c" providerId="AD" clId="Web-{EBCC5540-EC30-080B-44B7-6F0D0E0CC424}" dt="2023-09-18T05:11:05.763" v="16"/>
        <pc:sldMkLst>
          <pc:docMk/>
          <pc:sldMk cId="375574514" sldId="450"/>
        </pc:sldMkLst>
        <pc:spChg chg="add del">
          <ac:chgData name="#LIM QIAN QI#" userId="S::qlim027@e.ntu.edu.sg::31a5c81f-fd72-48d7-ac4b-caa98f57890c" providerId="AD" clId="Web-{EBCC5540-EC30-080B-44B7-6F0D0E0CC424}" dt="2023-09-18T05:09:20.933" v="2"/>
          <ac:spMkLst>
            <pc:docMk/>
            <pc:sldMk cId="375574514" sldId="450"/>
            <ac:spMk id="7" creationId="{6BCCFC4A-0299-971A-458A-8C6C6A14C379}"/>
          </ac:spMkLst>
        </pc:spChg>
        <pc:cxnChg chg="add mod">
          <ac:chgData name="#LIM QIAN QI#" userId="S::qlim027@e.ntu.edu.sg::31a5c81f-fd72-48d7-ac4b-caa98f57890c" providerId="AD" clId="Web-{EBCC5540-EC30-080B-44B7-6F0D0E0CC424}" dt="2023-09-18T05:10:07.949" v="12" actId="14100"/>
          <ac:cxnSpMkLst>
            <pc:docMk/>
            <pc:sldMk cId="375574514" sldId="450"/>
            <ac:cxnSpMk id="8" creationId="{C89A7381-7563-A3F5-1690-0D395A36D65B}"/>
          </ac:cxnSpMkLst>
        </pc:cxnChg>
        <pc:cxnChg chg="add mod">
          <ac:chgData name="#LIM QIAN QI#" userId="S::qlim027@e.ntu.edu.sg::31a5c81f-fd72-48d7-ac4b-caa98f57890c" providerId="AD" clId="Web-{EBCC5540-EC30-080B-44B7-6F0D0E0CC424}" dt="2023-09-18T05:10:14.528" v="15" actId="14100"/>
          <ac:cxnSpMkLst>
            <pc:docMk/>
            <pc:sldMk cId="375574514" sldId="450"/>
            <ac:cxnSpMk id="9" creationId="{A4E6D994-FADE-AF1B-4217-90140A0AD4E5}"/>
          </ac:cxnSpMkLst>
        </pc:cxnChg>
      </pc:sldChg>
      <pc:sldChg chg="mod modShow">
        <pc:chgData name="#LIM QIAN QI#" userId="S::qlim027@e.ntu.edu.sg::31a5c81f-fd72-48d7-ac4b-caa98f57890c" providerId="AD" clId="Web-{EBCC5540-EC30-080B-44B7-6F0D0E0CC424}" dt="2023-09-18T05:11:06.138" v="17"/>
        <pc:sldMkLst>
          <pc:docMk/>
          <pc:sldMk cId="3984497551" sldId="454"/>
        </pc:sldMkLst>
      </pc:sldChg>
    </pc:docChg>
  </pc:docChgLst>
  <pc:docChgLst>
    <pc:chgData name="Nadja Chong Na Ya" userId="48b91fed-94b6-4f6e-a886-aef4df050b83" providerId="ADAL" clId="{C6A44DA7-1035-0044-B5F1-48F07D72144B}"/>
    <pc:docChg chg="undo custSel modSld">
      <pc:chgData name="Nadja Chong Na Ya" userId="48b91fed-94b6-4f6e-a886-aef4df050b83" providerId="ADAL" clId="{C6A44DA7-1035-0044-B5F1-48F07D72144B}" dt="2023-08-22T10:19:05.060" v="825" actId="20577"/>
      <pc:docMkLst>
        <pc:docMk/>
      </pc:docMkLst>
      <pc:sldChg chg="modSp mod">
        <pc:chgData name="Nadja Chong Na Ya" userId="48b91fed-94b6-4f6e-a886-aef4df050b83" providerId="ADAL" clId="{C6A44DA7-1035-0044-B5F1-48F07D72144B}" dt="2023-08-22T09:28:52.281" v="28" actId="207"/>
        <pc:sldMkLst>
          <pc:docMk/>
          <pc:sldMk cId="2491746286" sldId="272"/>
        </pc:sldMkLst>
        <pc:spChg chg="mod">
          <ac:chgData name="Nadja Chong Na Ya" userId="48b91fed-94b6-4f6e-a886-aef4df050b83" providerId="ADAL" clId="{C6A44DA7-1035-0044-B5F1-48F07D72144B}" dt="2023-08-22T09:28:52.281" v="28" actId="207"/>
          <ac:spMkLst>
            <pc:docMk/>
            <pc:sldMk cId="2491746286" sldId="272"/>
            <ac:spMk id="47" creationId="{72923D0B-033A-8F4A-BD4A-91F120D83126}"/>
          </ac:spMkLst>
        </pc:spChg>
      </pc:sldChg>
      <pc:sldChg chg="modSp mod">
        <pc:chgData name="Nadja Chong Na Ya" userId="48b91fed-94b6-4f6e-a886-aef4df050b83" providerId="ADAL" clId="{C6A44DA7-1035-0044-B5F1-48F07D72144B}" dt="2023-08-22T09:39:27.440" v="215" actId="14100"/>
        <pc:sldMkLst>
          <pc:docMk/>
          <pc:sldMk cId="2437059310" sldId="441"/>
        </pc:sldMkLst>
        <pc:spChg chg="mod">
          <ac:chgData name="Nadja Chong Na Ya" userId="48b91fed-94b6-4f6e-a886-aef4df050b83" providerId="ADAL" clId="{C6A44DA7-1035-0044-B5F1-48F07D72144B}" dt="2023-08-22T09:39:27.440" v="215" actId="14100"/>
          <ac:spMkLst>
            <pc:docMk/>
            <pc:sldMk cId="2437059310" sldId="441"/>
            <ac:spMk id="47" creationId="{72923D0B-033A-8F4A-BD4A-91F120D83126}"/>
          </ac:spMkLst>
        </pc:spChg>
      </pc:sldChg>
      <pc:sldChg chg="modSp mod">
        <pc:chgData name="Nadja Chong Na Ya" userId="48b91fed-94b6-4f6e-a886-aef4df050b83" providerId="ADAL" clId="{C6A44DA7-1035-0044-B5F1-48F07D72144B}" dt="2023-08-22T09:57:27.451" v="444" actId="207"/>
        <pc:sldMkLst>
          <pc:docMk/>
          <pc:sldMk cId="2242512595" sldId="444"/>
        </pc:sldMkLst>
        <pc:spChg chg="mod">
          <ac:chgData name="Nadja Chong Na Ya" userId="48b91fed-94b6-4f6e-a886-aef4df050b83" providerId="ADAL" clId="{C6A44DA7-1035-0044-B5F1-48F07D72144B}" dt="2023-08-22T09:57:27.451" v="444" actId="207"/>
          <ac:spMkLst>
            <pc:docMk/>
            <pc:sldMk cId="2242512595" sldId="444"/>
            <ac:spMk id="47" creationId="{72923D0B-033A-8F4A-BD4A-91F120D83126}"/>
          </ac:spMkLst>
        </pc:spChg>
      </pc:sldChg>
      <pc:sldChg chg="modSp mod">
        <pc:chgData name="Nadja Chong Na Ya" userId="48b91fed-94b6-4f6e-a886-aef4df050b83" providerId="ADAL" clId="{C6A44DA7-1035-0044-B5F1-48F07D72144B}" dt="2023-08-22T10:04:50.920" v="641" actId="20577"/>
        <pc:sldMkLst>
          <pc:docMk/>
          <pc:sldMk cId="3107744368" sldId="445"/>
        </pc:sldMkLst>
        <pc:spChg chg="mod">
          <ac:chgData name="Nadja Chong Na Ya" userId="48b91fed-94b6-4f6e-a886-aef4df050b83" providerId="ADAL" clId="{C6A44DA7-1035-0044-B5F1-48F07D72144B}" dt="2023-08-22T10:04:50.920" v="641" actId="20577"/>
          <ac:spMkLst>
            <pc:docMk/>
            <pc:sldMk cId="3107744368" sldId="445"/>
            <ac:spMk id="47" creationId="{72923D0B-033A-8F4A-BD4A-91F120D83126}"/>
          </ac:spMkLst>
        </pc:spChg>
      </pc:sldChg>
      <pc:sldChg chg="addSp delSp modSp mod">
        <pc:chgData name="Nadja Chong Na Ya" userId="48b91fed-94b6-4f6e-a886-aef4df050b83" providerId="ADAL" clId="{C6A44DA7-1035-0044-B5F1-48F07D72144B}" dt="2023-08-22T10:19:05.060" v="825" actId="20577"/>
        <pc:sldMkLst>
          <pc:docMk/>
          <pc:sldMk cId="145032768" sldId="447"/>
        </pc:sldMkLst>
        <pc:spChg chg="add mod">
          <ac:chgData name="Nadja Chong Na Ya" userId="48b91fed-94b6-4f6e-a886-aef4df050b83" providerId="ADAL" clId="{C6A44DA7-1035-0044-B5F1-48F07D72144B}" dt="2023-08-22T10:14:57.063" v="758" actId="1076"/>
          <ac:spMkLst>
            <pc:docMk/>
            <pc:sldMk cId="145032768" sldId="447"/>
            <ac:spMk id="2" creationId="{F6C2449A-B4BF-B356-566F-986AEA61E6EC}"/>
          </ac:spMkLst>
        </pc:spChg>
        <pc:spChg chg="mod">
          <ac:chgData name="Nadja Chong Na Ya" userId="48b91fed-94b6-4f6e-a886-aef4df050b83" providerId="ADAL" clId="{C6A44DA7-1035-0044-B5F1-48F07D72144B}" dt="2023-08-22T10:16:53.889" v="784" actId="1076"/>
          <ac:spMkLst>
            <pc:docMk/>
            <pc:sldMk cId="145032768" sldId="447"/>
            <ac:spMk id="16" creationId="{DBFCF012-929D-F84C-BA75-65B99CE73E7D}"/>
          </ac:spMkLst>
        </pc:spChg>
        <pc:spChg chg="mod">
          <ac:chgData name="Nadja Chong Na Ya" userId="48b91fed-94b6-4f6e-a886-aef4df050b83" providerId="ADAL" clId="{C6A44DA7-1035-0044-B5F1-48F07D72144B}" dt="2023-08-22T10:14:04.475" v="745" actId="20577"/>
          <ac:spMkLst>
            <pc:docMk/>
            <pc:sldMk cId="145032768" sldId="447"/>
            <ac:spMk id="17" creationId="{85E0F051-FD97-AE49-983A-B52207816A31}"/>
          </ac:spMkLst>
        </pc:spChg>
        <pc:spChg chg="mod">
          <ac:chgData name="Nadja Chong Na Ya" userId="48b91fed-94b6-4f6e-a886-aef4df050b83" providerId="ADAL" clId="{C6A44DA7-1035-0044-B5F1-48F07D72144B}" dt="2023-08-22T10:16:56.490" v="786" actId="1076"/>
          <ac:spMkLst>
            <pc:docMk/>
            <pc:sldMk cId="145032768" sldId="447"/>
            <ac:spMk id="19" creationId="{839C5952-F3DC-214E-B6BA-D7B3205A6E85}"/>
          </ac:spMkLst>
        </pc:spChg>
        <pc:spChg chg="add mod">
          <ac:chgData name="Nadja Chong Na Ya" userId="48b91fed-94b6-4f6e-a886-aef4df050b83" providerId="ADAL" clId="{C6A44DA7-1035-0044-B5F1-48F07D72144B}" dt="2023-08-22T10:18:11.591" v="811" actId="1076"/>
          <ac:spMkLst>
            <pc:docMk/>
            <pc:sldMk cId="145032768" sldId="447"/>
            <ac:spMk id="24" creationId="{7CBE0206-9A2E-F8F0-B27D-2E8EE5830E8B}"/>
          </ac:spMkLst>
        </pc:spChg>
        <pc:spChg chg="add del mod">
          <ac:chgData name="Nadja Chong Na Ya" userId="48b91fed-94b6-4f6e-a886-aef4df050b83" providerId="ADAL" clId="{C6A44DA7-1035-0044-B5F1-48F07D72144B}" dt="2023-08-22T10:17:48.317" v="807" actId="478"/>
          <ac:spMkLst>
            <pc:docMk/>
            <pc:sldMk cId="145032768" sldId="447"/>
            <ac:spMk id="25" creationId="{6D31C444-6209-C3DD-BB87-64C064BE04BC}"/>
          </ac:spMkLst>
        </pc:spChg>
        <pc:spChg chg="add del mod">
          <ac:chgData name="Nadja Chong Na Ya" userId="48b91fed-94b6-4f6e-a886-aef4df050b83" providerId="ADAL" clId="{C6A44DA7-1035-0044-B5F1-48F07D72144B}" dt="2023-08-22T10:17:16.296" v="794" actId="767"/>
          <ac:spMkLst>
            <pc:docMk/>
            <pc:sldMk cId="145032768" sldId="447"/>
            <ac:spMk id="26" creationId="{CBBA5667-94CD-1F44-5742-AF85C4975E2F}"/>
          </ac:spMkLst>
        </pc:spChg>
        <pc:spChg chg="add mod">
          <ac:chgData name="Nadja Chong Na Ya" userId="48b91fed-94b6-4f6e-a886-aef4df050b83" providerId="ADAL" clId="{C6A44DA7-1035-0044-B5F1-48F07D72144B}" dt="2023-08-22T10:18:52.430" v="819" actId="1076"/>
          <ac:spMkLst>
            <pc:docMk/>
            <pc:sldMk cId="145032768" sldId="447"/>
            <ac:spMk id="27" creationId="{1632C4EE-3672-002B-8B6C-25ACFAE05BA3}"/>
          </ac:spMkLst>
        </pc:spChg>
        <pc:spChg chg="add mod">
          <ac:chgData name="Nadja Chong Na Ya" userId="48b91fed-94b6-4f6e-a886-aef4df050b83" providerId="ADAL" clId="{C6A44DA7-1035-0044-B5F1-48F07D72144B}" dt="2023-08-22T10:18:40.247" v="816" actId="1076"/>
          <ac:spMkLst>
            <pc:docMk/>
            <pc:sldMk cId="145032768" sldId="447"/>
            <ac:spMk id="28" creationId="{F4F858C8-64B5-FB2F-EF64-B9453D932598}"/>
          </ac:spMkLst>
        </pc:spChg>
        <pc:spChg chg="add del mod">
          <ac:chgData name="Nadja Chong Na Ya" userId="48b91fed-94b6-4f6e-a886-aef4df050b83" providerId="ADAL" clId="{C6A44DA7-1035-0044-B5F1-48F07D72144B}" dt="2023-08-22T10:18:55.780" v="821"/>
          <ac:spMkLst>
            <pc:docMk/>
            <pc:sldMk cId="145032768" sldId="447"/>
            <ac:spMk id="29" creationId="{DCC9F5BE-D707-B088-792E-851AD8BDC164}"/>
          </ac:spMkLst>
        </pc:spChg>
        <pc:spChg chg="add del mod">
          <ac:chgData name="Nadja Chong Na Ya" userId="48b91fed-94b6-4f6e-a886-aef4df050b83" providerId="ADAL" clId="{C6A44DA7-1035-0044-B5F1-48F07D72144B}" dt="2023-08-22T10:18:55.780" v="821"/>
          <ac:spMkLst>
            <pc:docMk/>
            <pc:sldMk cId="145032768" sldId="447"/>
            <ac:spMk id="30" creationId="{AC4CF835-1E93-FEAC-DEAA-7DCA4152EC2E}"/>
          </ac:spMkLst>
        </pc:spChg>
        <pc:spChg chg="add mod">
          <ac:chgData name="Nadja Chong Na Ya" userId="48b91fed-94b6-4f6e-a886-aef4df050b83" providerId="ADAL" clId="{C6A44DA7-1035-0044-B5F1-48F07D72144B}" dt="2023-08-22T10:19:05.060" v="825" actId="20577"/>
          <ac:spMkLst>
            <pc:docMk/>
            <pc:sldMk cId="145032768" sldId="447"/>
            <ac:spMk id="31" creationId="{70DE0142-F722-F25E-671F-EF5BD0CB29F8}"/>
          </ac:spMkLst>
        </pc:spChg>
        <pc:spChg chg="mod">
          <ac:chgData name="Nadja Chong Na Ya" userId="48b91fed-94b6-4f6e-a886-aef4df050b83" providerId="ADAL" clId="{C6A44DA7-1035-0044-B5F1-48F07D72144B}" dt="2023-08-22T10:06:13.147" v="646" actId="1076"/>
          <ac:spMkLst>
            <pc:docMk/>
            <pc:sldMk cId="145032768" sldId="447"/>
            <ac:spMk id="47" creationId="{72923D0B-033A-8F4A-BD4A-91F120D83126}"/>
          </ac:spMkLst>
        </pc:spChg>
        <pc:cxnChg chg="add mod">
          <ac:chgData name="Nadja Chong Na Ya" userId="48b91fed-94b6-4f6e-a886-aef4df050b83" providerId="ADAL" clId="{C6A44DA7-1035-0044-B5F1-48F07D72144B}" dt="2023-08-22T10:15:07.655" v="761" actId="14100"/>
          <ac:cxnSpMkLst>
            <pc:docMk/>
            <pc:sldMk cId="145032768" sldId="447"/>
            <ac:cxnSpMk id="4" creationId="{D3BFC795-A209-2812-46DA-E6B564AA83EC}"/>
          </ac:cxnSpMkLst>
        </pc:cxnChg>
        <pc:cxnChg chg="add mod">
          <ac:chgData name="Nadja Chong Na Ya" userId="48b91fed-94b6-4f6e-a886-aef4df050b83" providerId="ADAL" clId="{C6A44DA7-1035-0044-B5F1-48F07D72144B}" dt="2023-08-22T10:15:19.183" v="765" actId="14100"/>
          <ac:cxnSpMkLst>
            <pc:docMk/>
            <pc:sldMk cId="145032768" sldId="447"/>
            <ac:cxnSpMk id="12" creationId="{CEBD8D76-3C2F-BEA9-8CB7-EDC3BDA6C05D}"/>
          </ac:cxnSpMkLst>
        </pc:cxnChg>
        <pc:cxnChg chg="add mod">
          <ac:chgData name="Nadja Chong Na Ya" userId="48b91fed-94b6-4f6e-a886-aef4df050b83" providerId="ADAL" clId="{C6A44DA7-1035-0044-B5F1-48F07D72144B}" dt="2023-08-22T10:15:33.684" v="768" actId="14100"/>
          <ac:cxnSpMkLst>
            <pc:docMk/>
            <pc:sldMk cId="145032768" sldId="447"/>
            <ac:cxnSpMk id="21" creationId="{D3A94AB4-DB23-9A4C-248D-880687302443}"/>
          </ac:cxnSpMkLst>
        </pc:cxnChg>
      </pc:sldChg>
      <pc:sldChg chg="addSp delSp modSp mod">
        <pc:chgData name="Nadja Chong Na Ya" userId="48b91fed-94b6-4f6e-a886-aef4df050b83" providerId="ADAL" clId="{C6A44DA7-1035-0044-B5F1-48F07D72144B}" dt="2023-08-22T10:11:46.137" v="712" actId="20577"/>
        <pc:sldMkLst>
          <pc:docMk/>
          <pc:sldMk cId="250519424" sldId="448"/>
        </pc:sldMkLst>
        <pc:spChg chg="mod">
          <ac:chgData name="Nadja Chong Na Ya" userId="48b91fed-94b6-4f6e-a886-aef4df050b83" providerId="ADAL" clId="{C6A44DA7-1035-0044-B5F1-48F07D72144B}" dt="2023-08-22T10:06:24.473" v="648" actId="1076"/>
          <ac:spMkLst>
            <pc:docMk/>
            <pc:sldMk cId="250519424" sldId="448"/>
            <ac:spMk id="4" creationId="{C1B6F6D9-1506-4E4D-985E-A12A6D9A598D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9" creationId="{26BAAB20-31A9-A08C-EC75-CD057ED68D02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10" creationId="{FA8085C2-9CD1-BA02-3CE1-CE6866CEF3CD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13" creationId="{9C25D0BE-740F-4149-991B-F9DA879A64DA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14" creationId="{DCDB4139-CF75-3323-8CB0-70B45BBECBC1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15" creationId="{4BAC6112-D153-26C1-63E9-7108C7378253}"/>
          </ac:spMkLst>
        </pc:spChg>
        <pc:spChg chg="add mod">
          <ac:chgData name="Nadja Chong Na Ya" userId="48b91fed-94b6-4f6e-a886-aef4df050b83" providerId="ADAL" clId="{C6A44DA7-1035-0044-B5F1-48F07D72144B}" dt="2023-08-22T10:08:04.839" v="661" actId="1076"/>
          <ac:spMkLst>
            <pc:docMk/>
            <pc:sldMk cId="250519424" sldId="448"/>
            <ac:spMk id="16" creationId="{A22D3D75-8178-A75F-6DEB-31D7C25E4B8E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19" creationId="{89946FD2-2EE9-D193-3193-8BEC2F30C836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20" creationId="{E26BD5CA-A704-2D39-73A8-4DE657E554F1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23" creationId="{7ADAF68E-023F-2988-4A8C-C4350364EFC5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24" creationId="{817A3DED-D1AF-BA7E-43A6-14D6F89D1D1F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25" creationId="{8D6EACD0-ED42-4094-A6C6-79E6F0CFFC7E}"/>
          </ac:spMkLst>
        </pc:spChg>
        <pc:spChg chg="add del mod">
          <ac:chgData name="Nadja Chong Na Ya" userId="48b91fed-94b6-4f6e-a886-aef4df050b83" providerId="ADAL" clId="{C6A44DA7-1035-0044-B5F1-48F07D72144B}" dt="2023-08-22T10:08:17.376" v="663"/>
          <ac:spMkLst>
            <pc:docMk/>
            <pc:sldMk cId="250519424" sldId="448"/>
            <ac:spMk id="26" creationId="{F92C95A2-889E-9682-D9CF-9CAC5DBC9329}"/>
          </ac:spMkLst>
        </pc:spChg>
        <pc:spChg chg="add mod">
          <ac:chgData name="Nadja Chong Na Ya" userId="48b91fed-94b6-4f6e-a886-aef4df050b83" providerId="ADAL" clId="{C6A44DA7-1035-0044-B5F1-48F07D72144B}" dt="2023-08-22T10:08:37.801" v="670" actId="1076"/>
          <ac:spMkLst>
            <pc:docMk/>
            <pc:sldMk cId="250519424" sldId="448"/>
            <ac:spMk id="27" creationId="{F0916CD5-3526-B07F-C845-6370620CE57D}"/>
          </ac:spMkLst>
        </pc:spChg>
        <pc:spChg chg="add mod">
          <ac:chgData name="Nadja Chong Na Ya" userId="48b91fed-94b6-4f6e-a886-aef4df050b83" providerId="ADAL" clId="{C6A44DA7-1035-0044-B5F1-48F07D72144B}" dt="2023-08-22T10:11:25.080" v="705" actId="207"/>
          <ac:spMkLst>
            <pc:docMk/>
            <pc:sldMk cId="250519424" sldId="448"/>
            <ac:spMk id="39" creationId="{5FB29965-E4EC-5B97-7618-8E258EF21AA6}"/>
          </ac:spMkLst>
        </pc:spChg>
        <pc:spChg chg="add del mod">
          <ac:chgData name="Nadja Chong Na Ya" userId="48b91fed-94b6-4f6e-a886-aef4df050b83" providerId="ADAL" clId="{C6A44DA7-1035-0044-B5F1-48F07D72144B}" dt="2023-08-22T10:11:28.958" v="707"/>
          <ac:spMkLst>
            <pc:docMk/>
            <pc:sldMk cId="250519424" sldId="448"/>
            <ac:spMk id="40" creationId="{F8518AD0-931A-4DB7-109D-7848B0DB7A53}"/>
          </ac:spMkLst>
        </pc:spChg>
        <pc:spChg chg="add mod">
          <ac:chgData name="Nadja Chong Na Ya" userId="48b91fed-94b6-4f6e-a886-aef4df050b83" providerId="ADAL" clId="{C6A44DA7-1035-0044-B5F1-48F07D72144B}" dt="2023-08-22T10:11:46.137" v="712" actId="20577"/>
          <ac:spMkLst>
            <pc:docMk/>
            <pc:sldMk cId="250519424" sldId="448"/>
            <ac:spMk id="41" creationId="{9FDD4E48-D063-3506-442F-6CD71371B233}"/>
          </ac:spMkLst>
        </pc:spChg>
        <pc:cxnChg chg="add del mod">
          <ac:chgData name="Nadja Chong Na Ya" userId="48b91fed-94b6-4f6e-a886-aef4df050b83" providerId="ADAL" clId="{C6A44DA7-1035-0044-B5F1-48F07D72144B}" dt="2023-08-22T10:06:19.283" v="647" actId="478"/>
          <ac:cxnSpMkLst>
            <pc:docMk/>
            <pc:sldMk cId="250519424" sldId="448"/>
            <ac:cxnSpMk id="5" creationId="{4A1711FF-E63D-3167-C7E6-C13FAE9649B8}"/>
          </ac:cxnSpMkLst>
        </pc:cxnChg>
        <pc:cxnChg chg="add mod">
          <ac:chgData name="Nadja Chong Na Ya" userId="48b91fed-94b6-4f6e-a886-aef4df050b83" providerId="ADAL" clId="{C6A44DA7-1035-0044-B5F1-48F07D72144B}" dt="2023-08-22T10:08:04.839" v="661" actId="1076"/>
          <ac:cxnSpMkLst>
            <pc:docMk/>
            <pc:sldMk cId="250519424" sldId="448"/>
            <ac:cxnSpMk id="7" creationId="{3B79D89F-CE46-EDF6-7F95-CDCFE08CDAF9}"/>
          </ac:cxnSpMkLst>
        </pc:cxnChg>
        <pc:cxnChg chg="add mod">
          <ac:chgData name="Nadja Chong Na Ya" userId="48b91fed-94b6-4f6e-a886-aef4df050b83" providerId="ADAL" clId="{C6A44DA7-1035-0044-B5F1-48F07D72144B}" dt="2023-08-22T10:08:04.839" v="661" actId="1076"/>
          <ac:cxnSpMkLst>
            <pc:docMk/>
            <pc:sldMk cId="250519424" sldId="448"/>
            <ac:cxnSpMk id="8" creationId="{24B2CD70-08F4-19AB-DA1F-7D3E456B81F2}"/>
          </ac:cxnSpMkLst>
        </pc:cxnChg>
        <pc:cxnChg chg="add mod">
          <ac:chgData name="Nadja Chong Na Ya" userId="48b91fed-94b6-4f6e-a886-aef4df050b83" providerId="ADAL" clId="{C6A44DA7-1035-0044-B5F1-48F07D72144B}" dt="2023-08-22T10:08:04.839" v="661" actId="1076"/>
          <ac:cxnSpMkLst>
            <pc:docMk/>
            <pc:sldMk cId="250519424" sldId="448"/>
            <ac:cxnSpMk id="11" creationId="{49946011-4E0A-A9EB-1BAA-02FF40D9F081}"/>
          </ac:cxnSpMkLst>
        </pc:cxnChg>
        <pc:cxnChg chg="add mod">
          <ac:chgData name="Nadja Chong Na Ya" userId="48b91fed-94b6-4f6e-a886-aef4df050b83" providerId="ADAL" clId="{C6A44DA7-1035-0044-B5F1-48F07D72144B}" dt="2023-08-22T10:08:04.839" v="661" actId="1076"/>
          <ac:cxnSpMkLst>
            <pc:docMk/>
            <pc:sldMk cId="250519424" sldId="448"/>
            <ac:cxnSpMk id="12" creationId="{6AC3BF58-1C4D-6A67-6ADA-E81303070694}"/>
          </ac:cxnSpMkLst>
        </pc:cxnChg>
        <pc:cxnChg chg="add del mod">
          <ac:chgData name="Nadja Chong Na Ya" userId="48b91fed-94b6-4f6e-a886-aef4df050b83" providerId="ADAL" clId="{C6A44DA7-1035-0044-B5F1-48F07D72144B}" dt="2023-08-22T10:08:17.376" v="663"/>
          <ac:cxnSpMkLst>
            <pc:docMk/>
            <pc:sldMk cId="250519424" sldId="448"/>
            <ac:cxnSpMk id="17" creationId="{82175E67-A545-375E-29C5-F2230D2AFB3B}"/>
          </ac:cxnSpMkLst>
        </pc:cxnChg>
        <pc:cxnChg chg="add del mod">
          <ac:chgData name="Nadja Chong Na Ya" userId="48b91fed-94b6-4f6e-a886-aef4df050b83" providerId="ADAL" clId="{C6A44DA7-1035-0044-B5F1-48F07D72144B}" dt="2023-08-22T10:08:17.376" v="663"/>
          <ac:cxnSpMkLst>
            <pc:docMk/>
            <pc:sldMk cId="250519424" sldId="448"/>
            <ac:cxnSpMk id="18" creationId="{4104C0E2-4E18-9FDC-7FB1-21E97BF8D0C9}"/>
          </ac:cxnSpMkLst>
        </pc:cxnChg>
        <pc:cxnChg chg="add del mod">
          <ac:chgData name="Nadja Chong Na Ya" userId="48b91fed-94b6-4f6e-a886-aef4df050b83" providerId="ADAL" clId="{C6A44DA7-1035-0044-B5F1-48F07D72144B}" dt="2023-08-22T10:08:17.376" v="663"/>
          <ac:cxnSpMkLst>
            <pc:docMk/>
            <pc:sldMk cId="250519424" sldId="448"/>
            <ac:cxnSpMk id="21" creationId="{5B771468-A3D3-CAD8-70B9-3DD5A2270B49}"/>
          </ac:cxnSpMkLst>
        </pc:cxnChg>
        <pc:cxnChg chg="add del mod">
          <ac:chgData name="Nadja Chong Na Ya" userId="48b91fed-94b6-4f6e-a886-aef4df050b83" providerId="ADAL" clId="{C6A44DA7-1035-0044-B5F1-48F07D72144B}" dt="2023-08-22T10:08:17.376" v="663"/>
          <ac:cxnSpMkLst>
            <pc:docMk/>
            <pc:sldMk cId="250519424" sldId="448"/>
            <ac:cxnSpMk id="22" creationId="{47F0CB56-B779-9615-4541-48506A9A6BA2}"/>
          </ac:cxnSpMkLst>
        </pc:cxnChg>
        <pc:cxnChg chg="add mod">
          <ac:chgData name="Nadja Chong Na Ya" userId="48b91fed-94b6-4f6e-a886-aef4df050b83" providerId="ADAL" clId="{C6A44DA7-1035-0044-B5F1-48F07D72144B}" dt="2023-08-22T10:10:37.380" v="691" actId="208"/>
          <ac:cxnSpMkLst>
            <pc:docMk/>
            <pc:sldMk cId="250519424" sldId="448"/>
            <ac:cxnSpMk id="29" creationId="{9D125744-DED6-2295-EE40-AA8489FBFF1F}"/>
          </ac:cxnSpMkLst>
        </pc:cxnChg>
        <pc:cxnChg chg="add mod">
          <ac:chgData name="Nadja Chong Na Ya" userId="48b91fed-94b6-4f6e-a886-aef4df050b83" providerId="ADAL" clId="{C6A44DA7-1035-0044-B5F1-48F07D72144B}" dt="2023-08-22T10:10:50.763" v="694" actId="14100"/>
          <ac:cxnSpMkLst>
            <pc:docMk/>
            <pc:sldMk cId="250519424" sldId="448"/>
            <ac:cxnSpMk id="31" creationId="{A16ED189-5CE9-169A-60DC-C8A46DFF6E57}"/>
          </ac:cxnSpMkLst>
        </pc:cxnChg>
      </pc:sldChg>
    </pc:docChg>
  </pc:docChgLst>
  <pc:docChgLst>
    <pc:chgData name="#KEVIN YOK#" userId="ad4c97d8-6128-4809-a52e-f1ae5b642f6c" providerId="ADAL" clId="{A592DBFB-0BD0-41BF-AF50-2BA0E4ADA8C0}"/>
    <pc:docChg chg="undo custSel modSld">
      <pc:chgData name="#KEVIN YOK#" userId="ad4c97d8-6128-4809-a52e-f1ae5b642f6c" providerId="ADAL" clId="{A592DBFB-0BD0-41BF-AF50-2BA0E4ADA8C0}" dt="2023-09-14T01:51:49.291" v="465" actId="20577"/>
      <pc:docMkLst>
        <pc:docMk/>
      </pc:docMkLst>
      <pc:sldChg chg="modSp mod">
        <pc:chgData name="#KEVIN YOK#" userId="ad4c97d8-6128-4809-a52e-f1ae5b642f6c" providerId="ADAL" clId="{A592DBFB-0BD0-41BF-AF50-2BA0E4ADA8C0}" dt="2023-09-14T01:01:19.851" v="33" actId="114"/>
        <pc:sldMkLst>
          <pc:docMk/>
          <pc:sldMk cId="463449709" sldId="257"/>
        </pc:sldMkLst>
        <pc:spChg chg="mod">
          <ac:chgData name="#KEVIN YOK#" userId="ad4c97d8-6128-4809-a52e-f1ae5b642f6c" providerId="ADAL" clId="{A592DBFB-0BD0-41BF-AF50-2BA0E4ADA8C0}" dt="2023-09-14T01:01:19.851" v="33" actId="114"/>
          <ac:spMkLst>
            <pc:docMk/>
            <pc:sldMk cId="463449709" sldId="257"/>
            <ac:spMk id="7171" creationId="{F45E5E23-E6C7-9442-8F8C-C614FC26AA0A}"/>
          </ac:spMkLst>
        </pc:spChg>
      </pc:sldChg>
      <pc:sldChg chg="modSp mod">
        <pc:chgData name="#KEVIN YOK#" userId="ad4c97d8-6128-4809-a52e-f1ae5b642f6c" providerId="ADAL" clId="{A592DBFB-0BD0-41BF-AF50-2BA0E4ADA8C0}" dt="2023-09-14T01:03:17.221" v="168" actId="20577"/>
        <pc:sldMkLst>
          <pc:docMk/>
          <pc:sldMk cId="2491746286" sldId="272"/>
        </pc:sldMkLst>
        <pc:spChg chg="mod">
          <ac:chgData name="#KEVIN YOK#" userId="ad4c97d8-6128-4809-a52e-f1ae5b642f6c" providerId="ADAL" clId="{A592DBFB-0BD0-41BF-AF50-2BA0E4ADA8C0}" dt="2023-09-14T01:03:17.221" v="168" actId="20577"/>
          <ac:spMkLst>
            <pc:docMk/>
            <pc:sldMk cId="2491746286" sldId="272"/>
            <ac:spMk id="47" creationId="{72923D0B-033A-8F4A-BD4A-91F120D83126}"/>
          </ac:spMkLst>
        </pc:spChg>
      </pc:sldChg>
      <pc:sldChg chg="modSp mod">
        <pc:chgData name="#KEVIN YOK#" userId="ad4c97d8-6128-4809-a52e-f1ae5b642f6c" providerId="ADAL" clId="{A592DBFB-0BD0-41BF-AF50-2BA0E4ADA8C0}" dt="2023-09-14T01:01:58.953" v="73" actId="114"/>
        <pc:sldMkLst>
          <pc:docMk/>
          <pc:sldMk cId="2057867365" sldId="427"/>
        </pc:sldMkLst>
        <pc:spChg chg="mod">
          <ac:chgData name="#KEVIN YOK#" userId="ad4c97d8-6128-4809-a52e-f1ae5b642f6c" providerId="ADAL" clId="{A592DBFB-0BD0-41BF-AF50-2BA0E4ADA8C0}" dt="2023-09-14T01:01:58.953" v="73" actId="114"/>
          <ac:spMkLst>
            <pc:docMk/>
            <pc:sldMk cId="2057867365" sldId="427"/>
            <ac:spMk id="47" creationId="{72923D0B-033A-8F4A-BD4A-91F120D83126}"/>
          </ac:spMkLst>
        </pc:spChg>
      </pc:sldChg>
      <pc:sldChg chg="addSp modSp mod">
        <pc:chgData name="#KEVIN YOK#" userId="ad4c97d8-6128-4809-a52e-f1ae5b642f6c" providerId="ADAL" clId="{A592DBFB-0BD0-41BF-AF50-2BA0E4ADA8C0}" dt="2023-09-14T01:46:40.073" v="364" actId="114"/>
        <pc:sldMkLst>
          <pc:docMk/>
          <pc:sldMk cId="3107744368" sldId="445"/>
        </pc:sldMkLst>
        <pc:spChg chg="add mod">
          <ac:chgData name="#KEVIN YOK#" userId="ad4c97d8-6128-4809-a52e-f1ae5b642f6c" providerId="ADAL" clId="{A592DBFB-0BD0-41BF-AF50-2BA0E4ADA8C0}" dt="2023-09-14T01:46:40.073" v="364" actId="114"/>
          <ac:spMkLst>
            <pc:docMk/>
            <pc:sldMk cId="3107744368" sldId="445"/>
            <ac:spMk id="2" creationId="{7911602B-B501-3B57-45C7-87174C1B3C72}"/>
          </ac:spMkLst>
        </pc:spChg>
      </pc:sldChg>
      <pc:sldChg chg="modSp mod">
        <pc:chgData name="#KEVIN YOK#" userId="ad4c97d8-6128-4809-a52e-f1ae5b642f6c" providerId="ADAL" clId="{A592DBFB-0BD0-41BF-AF50-2BA0E4ADA8C0}" dt="2023-09-14T01:10:37.602" v="187" actId="20577"/>
        <pc:sldMkLst>
          <pc:docMk/>
          <pc:sldMk cId="2755802494" sldId="446"/>
        </pc:sldMkLst>
        <pc:spChg chg="mod">
          <ac:chgData name="#KEVIN YOK#" userId="ad4c97d8-6128-4809-a52e-f1ae5b642f6c" providerId="ADAL" clId="{A592DBFB-0BD0-41BF-AF50-2BA0E4ADA8C0}" dt="2023-09-14T01:10:37.602" v="187" actId="20577"/>
          <ac:spMkLst>
            <pc:docMk/>
            <pc:sldMk cId="2755802494" sldId="446"/>
            <ac:spMk id="47" creationId="{72923D0B-033A-8F4A-BD4A-91F120D83126}"/>
          </ac:spMkLst>
        </pc:spChg>
      </pc:sldChg>
      <pc:sldChg chg="addSp modSp mod">
        <pc:chgData name="#KEVIN YOK#" userId="ad4c97d8-6128-4809-a52e-f1ae5b642f6c" providerId="ADAL" clId="{A592DBFB-0BD0-41BF-AF50-2BA0E4ADA8C0}" dt="2023-09-14T01:19:59.343" v="304" actId="20577"/>
        <pc:sldMkLst>
          <pc:docMk/>
          <pc:sldMk cId="145032768" sldId="447"/>
        </pc:sldMkLst>
        <pc:spChg chg="add mod">
          <ac:chgData name="#KEVIN YOK#" userId="ad4c97d8-6128-4809-a52e-f1ae5b642f6c" providerId="ADAL" clId="{A592DBFB-0BD0-41BF-AF50-2BA0E4ADA8C0}" dt="2023-09-14T01:15:14.738" v="199" actId="1076"/>
          <ac:spMkLst>
            <pc:docMk/>
            <pc:sldMk cId="145032768" sldId="447"/>
            <ac:spMk id="8" creationId="{37A622AF-9913-49E0-A7D0-5D169193CDC5}"/>
          </ac:spMkLst>
        </pc:spChg>
        <pc:spChg chg="add mod">
          <ac:chgData name="#KEVIN YOK#" userId="ad4c97d8-6128-4809-a52e-f1ae5b642f6c" providerId="ADAL" clId="{A592DBFB-0BD0-41BF-AF50-2BA0E4ADA8C0}" dt="2023-09-14T01:19:59.343" v="304" actId="20577"/>
          <ac:spMkLst>
            <pc:docMk/>
            <pc:sldMk cId="145032768" sldId="447"/>
            <ac:spMk id="15" creationId="{8FBBC497-0E19-6B6A-C651-23C5500A159A}"/>
          </ac:spMkLst>
        </pc:spChg>
      </pc:sldChg>
      <pc:sldChg chg="addSp modSp mod">
        <pc:chgData name="#KEVIN YOK#" userId="ad4c97d8-6128-4809-a52e-f1ae5b642f6c" providerId="ADAL" clId="{A592DBFB-0BD0-41BF-AF50-2BA0E4ADA8C0}" dt="2023-09-14T01:51:49.291" v="465" actId="20577"/>
        <pc:sldMkLst>
          <pc:docMk/>
          <pc:sldMk cId="375574514" sldId="450"/>
        </pc:sldMkLst>
        <pc:spChg chg="mod">
          <ac:chgData name="#KEVIN YOK#" userId="ad4c97d8-6128-4809-a52e-f1ae5b642f6c" providerId="ADAL" clId="{A592DBFB-0BD0-41BF-AF50-2BA0E4ADA8C0}" dt="2023-09-14T01:51:49.291" v="465" actId="20577"/>
          <ac:spMkLst>
            <pc:docMk/>
            <pc:sldMk cId="375574514" sldId="450"/>
            <ac:spMk id="3" creationId="{B03ED3EC-765C-D9D0-F6B2-E1AE3193255B}"/>
          </ac:spMkLst>
        </pc:spChg>
        <pc:spChg chg="add mod">
          <ac:chgData name="#KEVIN YOK#" userId="ad4c97d8-6128-4809-a52e-f1ae5b642f6c" providerId="ADAL" clId="{A592DBFB-0BD0-41BF-AF50-2BA0E4ADA8C0}" dt="2023-09-14T01:46:50.240" v="371" actId="20577"/>
          <ac:spMkLst>
            <pc:docMk/>
            <pc:sldMk cId="375574514" sldId="450"/>
            <ac:spMk id="5" creationId="{644565FD-26ED-981B-37AC-4FE7C7F3A1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F35-C917-804D-B965-76C33A500BB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4599-7DC9-7F4E-9A8C-11636548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D4599-7DC9-7F4E-9A8C-116365483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8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5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0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4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8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9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9AA-D069-AE40-A48F-172775FD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791E-38A3-3B4B-B05A-DA394DCE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4A67-E3B7-494D-ADDF-B8712D2E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A7F6-7EE7-D141-9BDE-38D2F110D537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6795-BE90-FD4F-A1F8-B7DF438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6750-CA1C-DC4C-B672-1ED639F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6FD1-B86D-4045-86AB-0C319BC0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FB91-7B26-AA4B-B573-8430B26B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2C-5745-8948-A580-F641BBC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9C13-335B-AF44-A9C7-560AB10307A2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4AB0-4FEF-6944-AE7D-0A26784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2A2D-7DEE-E741-A132-261AA69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5269-F90E-3E45-A5A4-AC7BD275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3E519-193C-D047-B423-02AA0E69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6AFF-AA3B-DD47-8265-9F397DFE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5551-1895-5745-B95E-540E1ADFC38C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C3A9-637F-1349-A986-EAAE58C8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C1E7-9732-BD47-A0C4-F202B121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080A-189D-6647-9C97-CF0BA0B34CBF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66D4-10CF-8E4A-BBBF-BB52B046FC22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E8AB-8596-6240-A9F5-53630FCC9402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4C1D-2E6B-B54E-8546-88B458E2D57F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7713-7D42-D844-8F92-747F543F6DDC}" type="datetime1">
              <a:rPr lang="en-SG" smtClean="0"/>
              <a:t>29/10/23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817-7AB3-F94B-82DE-92AB75A54BCF}" type="datetime1">
              <a:rPr lang="en-SG" smtClean="0"/>
              <a:t>29/10/23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3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E6FE-20D6-FC42-81F9-087E3EF2B589}" type="datetime1">
              <a:rPr lang="en-SG" smtClean="0"/>
              <a:t>29/10/23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34A1-D27F-FB44-B348-30CF37F70CD5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7D5-7C2C-0440-B379-D928AF1B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157B-332E-E74E-B18F-D76D1CF9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859-34D6-BD4B-9002-1A679667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23DE-D2E0-C244-9D74-15F9473F2D09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AB1D-20F2-864C-8874-C29B805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861F-629E-D542-BE36-29F892C2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119-19FC-3C49-96C6-DF5851F39DD4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4AB-75D3-744D-8CB4-0D025DB952AC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1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E38-5318-F94C-AF3E-3C829E83BFD3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8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D7E0-3683-DF48-B174-806267C736D4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13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0D25-4194-E349-8A59-17978E64E16F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05DE-53EF-1A48-940E-D8A9DBD8A6FC}" type="datetime1">
              <a:rPr lang="en-SG" smtClean="0"/>
              <a:t>29/10/23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6BC-66DA-6B4C-B243-85AD6BCD1101}" type="datetime1">
              <a:rPr lang="en-SG" smtClean="0"/>
              <a:t>29/10/23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7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F5C0-A0D0-E341-9AE9-8CD8EFE221AC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9A9F0-B1A1-1145-8E85-C71DE6CE17B3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9B0C-B46E-C94F-95ED-1368F5A2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41A4-0A9F-8248-A0AD-E8047E7A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3B36-90EE-A941-9D6E-B4FDE3E4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2D31-9102-534D-AACD-174BABA6C190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E682-0D97-B949-987C-F56D0BAC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911-C70C-8E4A-BDF8-B361BB32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AFD9-D75E-8E41-A067-D6FE30D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BD80-A9F6-544F-B096-A85C2AFC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3D75-2FBA-DE4C-BD28-32A193FB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917A-036B-9841-BD6F-51E395BC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73E1-B1CB-2D4A-9990-F3F5DE15B1F5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2FAC-D703-3D4C-9448-7F6D048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CF7D-9209-0547-930A-413B7D28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541-671F-0744-976A-16DC249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EA25-E969-144F-9422-07F5D6B2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F56B-D2A4-F846-BFE6-632A4310B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6940-4D76-984F-8573-96FE9212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B442-649F-DA41-89A2-7334B04D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A839-AE9A-7A40-96F7-6BE997EC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9F49-8349-2A40-B883-978509A5EF93}" type="datetime1">
              <a:rPr lang="en-SG" smtClean="0"/>
              <a:t>29/10/23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14E3-6FAF-D848-BBEA-8EE8A73B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F3C3E-ADB3-3447-9AD8-213AF451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298D-3DF9-504E-8E19-C021968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F95BB-1AD0-B94B-9FF5-4390628A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78D-196A-084F-9815-27260ED7EBC4}" type="datetime1">
              <a:rPr lang="en-SG" smtClean="0"/>
              <a:t>29/10/23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A0F3-65FD-1844-A133-CC200799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B261-8E90-3546-9B36-4024939F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D39C8-9246-F541-82AF-15D0CBC9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17A-81E9-484A-B454-4310B038A161}" type="datetime1">
              <a:rPr lang="en-SG" smtClean="0"/>
              <a:t>29/10/23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27F3C-62C2-044C-8466-CBE7E8E5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CAF96-6893-4746-B36A-8E4BBCC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3A74-6230-464F-9411-80EF5BF2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1E89-BBA7-F94D-A750-051AD83F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C28A-95B0-4640-9C85-1C6F128F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50A3-0C52-BC49-9227-4D8A34C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A89A-0412-9B40-A2B6-6225B16471B1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95E9-7AE9-A843-9BAE-63A1550F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3C56-DA9E-1143-AF62-326C1DC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5FE-3C3E-A448-AFC3-96178A23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02156-661A-1047-A3E4-2F2CA61B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13A1-CAD5-0F43-87C9-233A4B34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D576-D15C-B744-89CD-BE873D3B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C7F8-517B-0E4A-9F7B-17099D994B3E}" type="datetime1">
              <a:rPr lang="en-SG" smtClean="0"/>
              <a:t>29/10/23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80BF9-25D0-F94C-BB0C-7EBFB75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F578-FA9E-FE48-91AC-258377F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EDE4D-F64A-EF43-90F1-8D262158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9C89-002F-A746-81D3-14110EAD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5FE0-A46E-3D4B-BED6-75E5A92E4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58EC-826E-4E4D-993B-6C3CADB04B00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2669-B085-1E46-A76E-A584B985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3848-271C-9542-B308-C3DF15EF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BB0F-5895-8C48-AA02-1911FBC9B06B}" type="datetime1">
              <a:rPr lang="en-SG" smtClean="0"/>
              <a:t>29/10/23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anyang_Technological_University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Microeconomics I</a:t>
            </a:r>
            <a:br>
              <a:rPr lang="en-US" dirty="0"/>
            </a:br>
            <a:r>
              <a:rPr lang="en-US" sz="2800" dirty="0"/>
              <a:t>Topic 12: Oligopoly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Professor He Tai-Sen</a:t>
            </a:r>
          </a:p>
          <a:p>
            <a:r>
              <a:rPr lang="en-US" i="1" dirty="0" err="1"/>
              <a:t>ts.he@ntu.edu.sg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1026" name="Picture 2" descr="The Cournot model of oligopoly. A success story - Mapping Ignorance">
            <a:extLst>
              <a:ext uri="{FF2B5EF4-FFF2-40B4-BE49-F238E27FC236}">
                <a16:creationId xmlns:a16="http://schemas.microsoft.com/office/drawing/2014/main" id="{25BBE7D8-A5F4-CB4E-94A6-84424E44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3" y="180991"/>
            <a:ext cx="4399284" cy="226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Cournot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10049134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Step 2: Cournot equilibrium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Using both conditions derived in Step 1 </a:t>
            </a:r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=&gt;     Q</a:t>
            </a:r>
            <a:r>
              <a:rPr lang="en-US" altLang="en-US" baseline="-25000" dirty="0"/>
              <a:t>1</a:t>
            </a:r>
            <a:r>
              <a:rPr lang="en-US" altLang="en-US" dirty="0"/>
              <a:t>=15-0.5Q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         Q</a:t>
            </a:r>
            <a:r>
              <a:rPr lang="en-US" altLang="en-US" baseline="-25000" dirty="0"/>
              <a:t>2</a:t>
            </a:r>
            <a:r>
              <a:rPr lang="en-US" altLang="en-US" dirty="0"/>
              <a:t>=15-0.5Q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=&gt; Q</a:t>
            </a:r>
            <a:r>
              <a:rPr lang="en-US" altLang="en-US" baseline="-25000" dirty="0"/>
              <a:t>1</a:t>
            </a:r>
            <a:r>
              <a:rPr lang="en-US" altLang="en-US" baseline="30000" dirty="0"/>
              <a:t>* </a:t>
            </a:r>
            <a:r>
              <a:rPr lang="en-US" altLang="en-US" dirty="0"/>
              <a:t>= Q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* </a:t>
            </a:r>
            <a:r>
              <a:rPr lang="en-US" altLang="en-US" dirty="0"/>
              <a:t>= 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EACB9CF-FC2D-F745-A0BF-48F0F94221CB}"/>
              </a:ext>
            </a:extLst>
          </p:cNvPr>
          <p:cNvSpPr/>
          <p:nvPr/>
        </p:nvSpPr>
        <p:spPr>
          <a:xfrm>
            <a:off x="1897818" y="3714639"/>
            <a:ext cx="262466" cy="4995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F6D9-1506-4E4D-985E-A12A6D9A598D}"/>
              </a:ext>
            </a:extLst>
          </p:cNvPr>
          <p:cNvSpPr txBox="1"/>
          <p:nvPr/>
        </p:nvSpPr>
        <p:spPr>
          <a:xfrm>
            <a:off x="842367" y="5366108"/>
            <a:ext cx="4479709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Cournot equilibrium: </a:t>
            </a:r>
            <a:r>
              <a:rPr lang="en-US" altLang="en-US" sz="1400" dirty="0"/>
              <a:t>the equilibrium in the Cournot model in which each firm correctly assumes how much its competitor will produce and sets its own</a:t>
            </a:r>
            <a:r>
              <a:rPr lang="en-US" sz="1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79D89F-CE46-EDF6-7F95-CDCFE08CDAF9}"/>
              </a:ext>
            </a:extLst>
          </p:cNvPr>
          <p:cNvCxnSpPr/>
          <p:nvPr/>
        </p:nvCxnSpPr>
        <p:spPr>
          <a:xfrm>
            <a:off x="6503773" y="3018724"/>
            <a:ext cx="0" cy="270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B2CD70-08F4-19AB-DA1F-7D3E456B81F2}"/>
              </a:ext>
            </a:extLst>
          </p:cNvPr>
          <p:cNvCxnSpPr/>
          <p:nvPr/>
        </p:nvCxnSpPr>
        <p:spPr>
          <a:xfrm>
            <a:off x="6516130" y="5724854"/>
            <a:ext cx="312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AAB20-31A9-A08C-EC75-CD057ED68D02}"/>
              </a:ext>
            </a:extLst>
          </p:cNvPr>
          <p:cNvSpPr txBox="1"/>
          <p:nvPr/>
        </p:nvSpPr>
        <p:spPr>
          <a:xfrm>
            <a:off x="6096000" y="2902706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085C2-9CD1-BA02-3CE1-CE6866CEF3CD}"/>
              </a:ext>
            </a:extLst>
          </p:cNvPr>
          <p:cNvSpPr txBox="1"/>
          <p:nvPr/>
        </p:nvSpPr>
        <p:spPr>
          <a:xfrm>
            <a:off x="9364363" y="5724854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46011-4E0A-A9EB-1BAA-02FF40D9F081}"/>
              </a:ext>
            </a:extLst>
          </p:cNvPr>
          <p:cNvCxnSpPr/>
          <p:nvPr/>
        </p:nvCxnSpPr>
        <p:spPr>
          <a:xfrm>
            <a:off x="6516130" y="3574779"/>
            <a:ext cx="1359243" cy="2150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3BF58-1C4D-6A67-6ADA-E81303070694}"/>
              </a:ext>
            </a:extLst>
          </p:cNvPr>
          <p:cNvCxnSpPr>
            <a:cxnSpLocks/>
          </p:cNvCxnSpPr>
          <p:nvPr/>
        </p:nvCxnSpPr>
        <p:spPr>
          <a:xfrm>
            <a:off x="6503773" y="4514922"/>
            <a:ext cx="2703481" cy="1209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25D0BE-740F-4149-991B-F9DA879A64DA}"/>
              </a:ext>
            </a:extLst>
          </p:cNvPr>
          <p:cNvSpPr txBox="1"/>
          <p:nvPr/>
        </p:nvSpPr>
        <p:spPr>
          <a:xfrm>
            <a:off x="6672839" y="3521265"/>
            <a:ext cx="27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Firm 2’s reaction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B4139-CF75-3323-8CB0-70B45BBECBC1}"/>
              </a:ext>
            </a:extLst>
          </p:cNvPr>
          <p:cNvSpPr txBox="1"/>
          <p:nvPr/>
        </p:nvSpPr>
        <p:spPr>
          <a:xfrm>
            <a:off x="8605987" y="5170856"/>
            <a:ext cx="27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Firm 1’s reaction curve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AC6112-D153-26C1-63E9-7108C7378253}"/>
              </a:ext>
            </a:extLst>
          </p:cNvPr>
          <p:cNvSpPr/>
          <p:nvPr/>
        </p:nvSpPr>
        <p:spPr>
          <a:xfrm>
            <a:off x="7282249" y="4822811"/>
            <a:ext cx="148281" cy="1754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D3D75-8178-A75F-6DEB-31D7C25E4B8E}"/>
              </a:ext>
            </a:extLst>
          </p:cNvPr>
          <p:cNvSpPr txBox="1"/>
          <p:nvPr/>
        </p:nvSpPr>
        <p:spPr>
          <a:xfrm>
            <a:off x="7356389" y="4399597"/>
            <a:ext cx="27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Cournot equilibrium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16CD5-3526-B07F-C845-6370620CE57D}"/>
              </a:ext>
            </a:extLst>
          </p:cNvPr>
          <p:cNvSpPr txBox="1"/>
          <p:nvPr/>
        </p:nvSpPr>
        <p:spPr>
          <a:xfrm>
            <a:off x="6096000" y="4261861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125744-DED6-2295-EE40-AA8489FBFF1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16130" y="4910527"/>
            <a:ext cx="766119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6ED189-5CE9-169A-60DC-C8A46DFF6E5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56390" y="4998243"/>
            <a:ext cx="0" cy="73719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B29965-E4EC-5B97-7618-8E258EF21AA6}"/>
                  </a:ext>
                </a:extLst>
              </p:cNvPr>
              <p:cNvSpPr txBox="1"/>
              <p:nvPr/>
            </p:nvSpPr>
            <p:spPr>
              <a:xfrm>
                <a:off x="7152503" y="5735440"/>
                <a:ext cx="55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B29965-E4EC-5B97-7618-8E258EF21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03" y="5735440"/>
                <a:ext cx="55605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DD4E48-D063-3506-442F-6CD71371B233}"/>
                  </a:ext>
                </a:extLst>
              </p:cNvPr>
              <p:cNvSpPr txBox="1"/>
              <p:nvPr/>
            </p:nvSpPr>
            <p:spPr>
              <a:xfrm>
                <a:off x="6021860" y="4723329"/>
                <a:ext cx="556054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DD4E48-D063-3506-442F-6CD71371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60" y="4723329"/>
                <a:ext cx="556054" cy="37542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730601-B930-34AE-6A04-FA59E18DBE8D}"/>
              </a:ext>
            </a:extLst>
          </p:cNvPr>
          <p:cNvSpPr txBox="1"/>
          <p:nvPr/>
        </p:nvSpPr>
        <p:spPr>
          <a:xfrm>
            <a:off x="7696735" y="5724853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0519424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Cournot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10049134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Cournot equilibrium is a </a:t>
            </a:r>
            <a:r>
              <a:rPr lang="en-US" altLang="en-US" dirty="0">
                <a:solidFill>
                  <a:srgbClr val="0070C0"/>
                </a:solidFill>
              </a:rPr>
              <a:t>Nash equilibrium</a:t>
            </a:r>
          </a:p>
          <a:p>
            <a:pPr marL="914400" lvl="2" indent="0">
              <a:buNone/>
            </a:pPr>
            <a:endParaRPr lang="en-US" altLang="en-US" sz="2400" dirty="0"/>
          </a:p>
          <a:p>
            <a:pPr marL="914400" lvl="2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F1DAD6-7DB4-A145-ADEF-AE2D4BD99C04}"/>
              </a:ext>
            </a:extLst>
          </p:cNvPr>
          <p:cNvCxnSpPr/>
          <p:nvPr/>
        </p:nvCxnSpPr>
        <p:spPr>
          <a:xfrm>
            <a:off x="2669059" y="3175686"/>
            <a:ext cx="0" cy="270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BA23D-FD2C-7742-926F-9BB7FF8B51FE}"/>
              </a:ext>
            </a:extLst>
          </p:cNvPr>
          <p:cNvCxnSpPr/>
          <p:nvPr/>
        </p:nvCxnSpPr>
        <p:spPr>
          <a:xfrm>
            <a:off x="2681416" y="5881816"/>
            <a:ext cx="312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70037-631E-6F43-BF3C-9E8808EB8B39}"/>
              </a:ext>
            </a:extLst>
          </p:cNvPr>
          <p:cNvSpPr txBox="1"/>
          <p:nvPr/>
        </p:nvSpPr>
        <p:spPr>
          <a:xfrm>
            <a:off x="2261286" y="3059668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9CB1C-0A91-6F4B-8585-9A8595A0FB60}"/>
              </a:ext>
            </a:extLst>
          </p:cNvPr>
          <p:cNvSpPr txBox="1"/>
          <p:nvPr/>
        </p:nvSpPr>
        <p:spPr>
          <a:xfrm>
            <a:off x="5529649" y="5881816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BFBD35-25AF-6D47-B691-0F22CB82EE3A}"/>
              </a:ext>
            </a:extLst>
          </p:cNvPr>
          <p:cNvCxnSpPr/>
          <p:nvPr/>
        </p:nvCxnSpPr>
        <p:spPr>
          <a:xfrm>
            <a:off x="2681416" y="3731741"/>
            <a:ext cx="1359243" cy="2150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CCD030-4194-2548-B967-DC5DDF15328E}"/>
              </a:ext>
            </a:extLst>
          </p:cNvPr>
          <p:cNvCxnSpPr>
            <a:cxnSpLocks/>
          </p:cNvCxnSpPr>
          <p:nvPr/>
        </p:nvCxnSpPr>
        <p:spPr>
          <a:xfrm>
            <a:off x="2669059" y="4671884"/>
            <a:ext cx="2703481" cy="1209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FCF012-929D-F84C-BA75-65B99CE73E7D}"/>
              </a:ext>
            </a:extLst>
          </p:cNvPr>
          <p:cNvSpPr txBox="1"/>
          <p:nvPr/>
        </p:nvSpPr>
        <p:spPr>
          <a:xfrm>
            <a:off x="2838125" y="3678227"/>
            <a:ext cx="571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Firm 2’s reaction curve: </a:t>
            </a:r>
            <a:r>
              <a:rPr lang="en-US" spc="300" dirty="0"/>
              <a:t>Q</a:t>
            </a:r>
            <a:r>
              <a:rPr lang="en-US" spc="300" baseline="-25000" dirty="0"/>
              <a:t>2</a:t>
            </a:r>
            <a:r>
              <a:rPr lang="en-US" spc="300" dirty="0"/>
              <a:t>=15-0.5Q</a:t>
            </a:r>
            <a:r>
              <a:rPr lang="en-US" spc="300" baseline="-25000" dirty="0"/>
              <a:t>1</a:t>
            </a:r>
            <a:endParaRPr lang="en-US" spc="3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0F051-FD97-AE49-983A-B52207816A31}"/>
              </a:ext>
            </a:extLst>
          </p:cNvPr>
          <p:cNvSpPr txBox="1"/>
          <p:nvPr/>
        </p:nvSpPr>
        <p:spPr>
          <a:xfrm>
            <a:off x="5049638" y="5365273"/>
            <a:ext cx="50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Firm 1’s reaction curve: </a:t>
            </a:r>
            <a:r>
              <a:rPr lang="en-US" spc="300" dirty="0"/>
              <a:t>Q</a:t>
            </a:r>
            <a:r>
              <a:rPr lang="en-US" spc="300" baseline="-25000" dirty="0"/>
              <a:t>1</a:t>
            </a:r>
            <a:r>
              <a:rPr lang="en-US" spc="300" dirty="0"/>
              <a:t>=15-0.5Q</a:t>
            </a:r>
            <a:r>
              <a:rPr lang="en-US" spc="300" baseline="-25000" dirty="0"/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717A48-3F07-4C48-B58A-6A38A6DBAB36}"/>
              </a:ext>
            </a:extLst>
          </p:cNvPr>
          <p:cNvSpPr/>
          <p:nvPr/>
        </p:nvSpPr>
        <p:spPr>
          <a:xfrm>
            <a:off x="3447535" y="4979773"/>
            <a:ext cx="148281" cy="1754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C5952-F3DC-214E-B6BA-D7B3205A6E85}"/>
              </a:ext>
            </a:extLst>
          </p:cNvPr>
          <p:cNvSpPr txBox="1"/>
          <p:nvPr/>
        </p:nvSpPr>
        <p:spPr>
          <a:xfrm>
            <a:off x="3559027" y="4671555"/>
            <a:ext cx="33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Cournot equilibrium = N.E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C2449A-B4BF-B356-566F-986AEA61E6EC}"/>
              </a:ext>
            </a:extLst>
          </p:cNvPr>
          <p:cNvSpPr/>
          <p:nvPr/>
        </p:nvSpPr>
        <p:spPr>
          <a:xfrm>
            <a:off x="3025268" y="4281086"/>
            <a:ext cx="148281" cy="1754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BFC795-A209-2812-46DA-E6B564AA83E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681416" y="4368802"/>
            <a:ext cx="343852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BD8D76-3C2F-BEA9-8CB7-EDC3BDA6C05D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099409" y="4456518"/>
            <a:ext cx="0" cy="142529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A94AB4-DB23-9A4C-248D-880687302443}"/>
              </a:ext>
            </a:extLst>
          </p:cNvPr>
          <p:cNvCxnSpPr>
            <a:cxnSpLocks/>
          </p:cNvCxnSpPr>
          <p:nvPr/>
        </p:nvCxnSpPr>
        <p:spPr>
          <a:xfrm flipH="1">
            <a:off x="2669059" y="4868442"/>
            <a:ext cx="43035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BE0206-9A2E-F8F0-B27D-2E8EE5830E8B}"/>
              </a:ext>
            </a:extLst>
          </p:cNvPr>
          <p:cNvSpPr txBox="1"/>
          <p:nvPr/>
        </p:nvSpPr>
        <p:spPr>
          <a:xfrm>
            <a:off x="3185527" y="4162503"/>
            <a:ext cx="775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≠ N.E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2C4EE-3672-002B-8B6C-25ACFAE05BA3}"/>
                  </a:ext>
                </a:extLst>
              </p:cNvPr>
              <p:cNvSpPr txBox="1"/>
              <p:nvPr/>
            </p:nvSpPr>
            <p:spPr>
              <a:xfrm>
                <a:off x="2853342" y="5897089"/>
                <a:ext cx="556054" cy="37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2C4EE-3672-002B-8B6C-25ACFAE0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42" y="5897089"/>
                <a:ext cx="556054" cy="37657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F858C8-64B5-FB2F-EF64-B9453D932598}"/>
                  </a:ext>
                </a:extLst>
              </p:cNvPr>
              <p:cNvSpPr txBox="1"/>
              <p:nvPr/>
            </p:nvSpPr>
            <p:spPr>
              <a:xfrm>
                <a:off x="2176545" y="4180802"/>
                <a:ext cx="556054" cy="37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F858C8-64B5-FB2F-EF64-B9453D93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45" y="4180802"/>
                <a:ext cx="556054" cy="37600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DE0142-F722-F25E-671F-EF5BD0CB29F8}"/>
                  </a:ext>
                </a:extLst>
              </p:cNvPr>
              <p:cNvSpPr txBox="1"/>
              <p:nvPr/>
            </p:nvSpPr>
            <p:spPr>
              <a:xfrm>
                <a:off x="2176545" y="4691939"/>
                <a:ext cx="556054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DE0142-F722-F25E-671F-EF5BD0CB2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45" y="4691939"/>
                <a:ext cx="556054" cy="372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32768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9468D9-8589-614F-B08C-F36980A71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5E5E23-E6C7-9442-8F8C-C614FC26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107324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Assumptions of Oligopoly</a:t>
            </a:r>
          </a:p>
          <a:p>
            <a:r>
              <a:rPr lang="en-GB" altLang="en-US" dirty="0"/>
              <a:t>Choosing Quantity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Stackelberg Model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Cournot Model </a:t>
            </a:r>
          </a:p>
          <a:p>
            <a:r>
              <a:rPr lang="en-GB" altLang="en-US" strike="sngStrike" dirty="0"/>
              <a:t>Choosing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strike="sngStrike" dirty="0"/>
              <a:t>Bertrand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strike="sngStrike" dirty="0"/>
              <a:t>Price competition with Differentiated Products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33F4073-82DB-604D-9F16-5349E1C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Assumptions of Oligopoly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Assumptions of oligopoly: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Buyers</a:t>
            </a:r>
            <a:r>
              <a:rPr lang="en-US" altLang="en-US" dirty="0"/>
              <a:t>: many buyers (price-takers)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Sellers</a:t>
            </a:r>
            <a:r>
              <a:rPr lang="en-US" altLang="en-US" dirty="0"/>
              <a:t>: two or a few sellers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Product homogeneity</a:t>
            </a:r>
            <a:r>
              <a:rPr lang="en-US" altLang="en-US" dirty="0"/>
              <a:t>: firms sell a homogeneous good in </a:t>
            </a:r>
            <a:r>
              <a:rPr lang="en-GB" altLang="en-US" dirty="0"/>
              <a:t>Stackelberg</a:t>
            </a:r>
            <a:r>
              <a:rPr lang="en-US" altLang="en-US" dirty="0"/>
              <a:t>/Cournot/Bertrand models</a:t>
            </a:r>
          </a:p>
          <a:p>
            <a:r>
              <a:rPr lang="en-US" altLang="en-US" dirty="0"/>
              <a:t>Which of the following are good examples of oligopoly?</a:t>
            </a:r>
          </a:p>
          <a:p>
            <a:pPr lvl="1"/>
            <a:r>
              <a:rPr lang="en-US" altLang="en-US" dirty="0"/>
              <a:t>Coke, Pepsi</a:t>
            </a:r>
          </a:p>
          <a:p>
            <a:pPr lvl="1"/>
            <a:r>
              <a:rPr lang="en-US" altLang="en-US" dirty="0"/>
              <a:t>Watsons, Guardian, Unity</a:t>
            </a:r>
          </a:p>
          <a:p>
            <a:pPr lvl="1"/>
            <a:r>
              <a:rPr lang="en-US" altLang="en-US" dirty="0"/>
              <a:t>OCBC, DBS, …</a:t>
            </a:r>
          </a:p>
          <a:p>
            <a:pPr lvl="1"/>
            <a:r>
              <a:rPr lang="en-US" altLang="en-US" dirty="0"/>
              <a:t>NTU, NUS, SMU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7867365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Stackelberg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Stackelberg model: oligopoly model in which one firm sets its output before the other firm does.</a:t>
            </a:r>
          </a:p>
          <a:p>
            <a:r>
              <a:rPr lang="en-US" altLang="en-US" dirty="0"/>
              <a:t>The other firm will make observations first before responding to the initial firm’s move.</a:t>
            </a:r>
          </a:p>
          <a:p>
            <a:r>
              <a:rPr lang="en-US" altLang="en-US" dirty="0"/>
              <a:t>Assumptions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dirty="0"/>
              <a:t>Market demand: </a:t>
            </a:r>
            <a:r>
              <a:rPr lang="en-US" altLang="en-US" dirty="0">
                <a:solidFill>
                  <a:srgbClr val="0070C0"/>
                </a:solidFill>
              </a:rPr>
              <a:t>P=30-Q </a:t>
            </a:r>
            <a:r>
              <a:rPr lang="en-US" altLang="en-US" dirty="0"/>
              <a:t>where Q is total output: </a:t>
            </a:r>
            <a:r>
              <a:rPr lang="en-US" altLang="en-US" spc="300" dirty="0">
                <a:solidFill>
                  <a:srgbClr val="FF0000"/>
                </a:solidFill>
              </a:rPr>
              <a:t>Q=Q</a:t>
            </a:r>
            <a:r>
              <a:rPr lang="en-US" altLang="en-US" spc="300" baseline="-25000" dirty="0">
                <a:solidFill>
                  <a:srgbClr val="FF0000"/>
                </a:solidFill>
              </a:rPr>
              <a:t>1</a:t>
            </a:r>
            <a:r>
              <a:rPr lang="en-US" altLang="en-US" spc="300" dirty="0">
                <a:solidFill>
                  <a:srgbClr val="FF0000"/>
                </a:solidFill>
              </a:rPr>
              <a:t>+Q</a:t>
            </a:r>
            <a:r>
              <a:rPr lang="en-US" altLang="en-US" spc="300" baseline="-25000" dirty="0">
                <a:solidFill>
                  <a:srgbClr val="FF0000"/>
                </a:solidFill>
              </a:rPr>
              <a:t>2</a:t>
            </a:r>
            <a:endParaRPr lang="en-US" altLang="en-US" spc="3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Firms produce a homogeneous good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Firm 1 sets its output first and then Firm 2, after observing Firm 1’s output, makes its output decision.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Both firms have zero marginal cost: </a:t>
            </a:r>
            <a:r>
              <a:rPr lang="en-US" altLang="en-US" dirty="0">
                <a:solidFill>
                  <a:srgbClr val="0070C0"/>
                </a:solidFill>
              </a:rPr>
              <a:t>MC=0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746286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Stackelberg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321" y="2347915"/>
                <a:ext cx="9736894" cy="4005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/>
                  <a:t>Step 1: Given that Firm 2 observes Firm 1’s output, 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and then Firm 2 choose its best action.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Given that 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is known, Firm 2’s profit maximization problem is: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Max 𝞹 =(30-(Q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+Q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)) * Q</a:t>
                </a:r>
                <a:r>
                  <a:rPr lang="en-US" altLang="en-US" baseline="-25000" dirty="0"/>
                  <a:t>2 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(Q</a:t>
                </a:r>
                <a:r>
                  <a:rPr lang="en-US" altLang="en-US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is a choice variable and Q</a:t>
                </a:r>
                <a:r>
                  <a:rPr lang="en-US" alt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is a constant)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 =&gt; First-order condition: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π=[30-Q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]*Q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=(30-Q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2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en-US" sz="22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en-US" sz="22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22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sz="2200" spc="3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en-US" sz="2200" spc="300" dirty="0">
                    <a:solidFill>
                      <a:srgbClr val="0070C0"/>
                    </a:solidFill>
                  </a:rPr>
                  <a:t>			    </a:t>
                </a:r>
                <a:r>
                  <a:rPr lang="en-US" altLang="en-US" sz="2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=0⇒30−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=15−0.5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2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 =&gt;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en-US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=15-0.5*Q</a:t>
                </a:r>
                <a:r>
                  <a:rPr lang="en-US" altLang="en-US" baseline="-25000" dirty="0">
                    <a:solidFill>
                      <a:srgbClr val="0070C0"/>
                    </a:solidFill>
                  </a:rPr>
                  <a:t>1 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(Firm 2’s reaction function)</a:t>
                </a: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347915"/>
                <a:ext cx="9736894" cy="4005561"/>
              </a:xfrm>
              <a:prstGeom prst="rect">
                <a:avLst/>
              </a:prstGeom>
              <a:blipFill>
                <a:blip r:embed="rId3"/>
                <a:stretch>
                  <a:fillRect l="-781" t="-2524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59310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Stackelberg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321" y="2336872"/>
                <a:ext cx="9613861" cy="4005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/>
                  <a:t>Step 2: Solve for Firm 1’s optimal output.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Given Firm 2’s reaction function, Firm 1’s profit maximization problem is: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Max 𝞹 =(30-(Q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+Q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)) * Q</a:t>
                </a:r>
                <a:r>
                  <a:rPr lang="en-US" altLang="en-US" baseline="-25000" dirty="0"/>
                  <a:t>1 </a:t>
                </a:r>
                <a:r>
                  <a:rPr lang="en-US" altLang="en-US" dirty="0"/>
                  <a:t>= (30-(Q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15-0.5*Q</a:t>
                </a:r>
                <a:r>
                  <a:rPr lang="en-US" alt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)) * Q</a:t>
                </a:r>
                <a:r>
                  <a:rPr lang="en-US" altLang="en-US" baseline="-25000" dirty="0"/>
                  <a:t>1    </a:t>
                </a:r>
                <a:r>
                  <a:rPr lang="en-US" altLang="en-US" dirty="0"/>
                  <a:t>=&gt;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π=(15-0.5Q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endParaRPr lang="en-US" altLang="en-US" spc="30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en-US" dirty="0"/>
                  <a:t>						         =&gt;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π=15Q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-0.5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en-US" sz="20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en-US" sz="20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000" b="0" i="0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spc="300" dirty="0"/>
              </a:p>
              <a:p>
                <a:pPr marL="457200" lvl="1" indent="0">
                  <a:buNone/>
                </a:pPr>
                <a:r>
                  <a:rPr lang="en-US" altLang="en-US" dirty="0"/>
                  <a:t>=&gt; First-order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=15−0.5∗2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b="0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en-US" dirty="0"/>
                  <a:t>		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=&gt; Q</a:t>
                </a:r>
                <a:r>
                  <a:rPr lang="en-US" altLang="en-US" baseline="-25000" dirty="0"/>
                  <a:t>1</a:t>
                </a:r>
                <a:r>
                  <a:rPr lang="en-US" altLang="en-US" baseline="30000" dirty="0"/>
                  <a:t>* </a:t>
                </a:r>
                <a:r>
                  <a:rPr lang="en-US" altLang="en-US" dirty="0"/>
                  <a:t>= 15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=&gt;Plug Q</a:t>
                </a:r>
                <a:r>
                  <a:rPr lang="en-US" altLang="en-US" baseline="-25000" dirty="0"/>
                  <a:t>1</a:t>
                </a:r>
                <a:r>
                  <a:rPr lang="en-US" altLang="en-US" baseline="30000" dirty="0"/>
                  <a:t>* </a:t>
                </a:r>
                <a:r>
                  <a:rPr lang="en-US" altLang="en-US" dirty="0"/>
                  <a:t>= 15 to Firm 2’s reaction function, Q</a:t>
                </a:r>
                <a:r>
                  <a:rPr lang="en-US" altLang="en-US" baseline="-25000" dirty="0"/>
                  <a:t>2</a:t>
                </a:r>
                <a:r>
                  <a:rPr lang="en-US" altLang="en-US" baseline="30000" dirty="0"/>
                  <a:t>* </a:t>
                </a:r>
                <a:r>
                  <a:rPr lang="en-US" altLang="en-US" dirty="0"/>
                  <a:t>= 7.5    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=15-0.5*Q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457200" lvl="1" indent="0">
                  <a:buNone/>
                </a:pPr>
                <a:r>
                  <a:rPr lang="en-US" altLang="en-US" spc="300" dirty="0"/>
                  <a:t>						        	</a:t>
                </a:r>
                <a14:m>
                  <m:oMath xmlns:m="http://schemas.openxmlformats.org/officeDocument/2006/math">
                    <m:r>
                      <a:rPr lang="en-US" altLang="en-US" b="0" i="0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altLang="en-US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pc="300" dirty="0">
                    <a:solidFill>
                      <a:srgbClr val="0070C0"/>
                    </a:solidFill>
                  </a:rPr>
                  <a:t>=15-0.5*(15)=7.5</a:t>
                </a:r>
                <a:endParaRPr lang="en-US" altLang="en-US" spc="300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336872"/>
                <a:ext cx="9613861" cy="4005561"/>
              </a:xfrm>
              <a:prstGeom prst="rect">
                <a:avLst/>
              </a:prstGeom>
              <a:blipFill>
                <a:blip r:embed="rId3"/>
                <a:stretch>
                  <a:fillRect l="-660" t="-2524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12595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Stackelberg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equilibrium in Stackelberg model is a </a:t>
            </a:r>
            <a:r>
              <a:rPr lang="en-US" altLang="en-US" dirty="0">
                <a:solidFill>
                  <a:srgbClr val="0070C0"/>
                </a:solidFill>
              </a:rPr>
              <a:t>subgame perfect equilibrium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802494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Cournot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Cournot model: oligopoly model in which firms produce a homogeneous good, </a:t>
            </a:r>
            <a:r>
              <a:rPr lang="en-US" altLang="en-US" dirty="0">
                <a:solidFill>
                  <a:srgbClr val="FF0000"/>
                </a:solidFill>
              </a:rPr>
              <a:t>each firm treats the output of its competitors as fixed</a:t>
            </a:r>
            <a:r>
              <a:rPr lang="en-US" altLang="en-US" dirty="0"/>
              <a:t>, and all firms decide simultaneously how much to produce.</a:t>
            </a:r>
            <a:endParaRPr lang="en-US" altLang="en-US" sz="2400" dirty="0"/>
          </a:p>
          <a:p>
            <a:pPr marL="914400" lvl="2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9270572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Cournot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321" y="2336872"/>
                <a:ext cx="10049134" cy="4005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200" dirty="0"/>
                  <a:t>Step 1: Each firm treats the output of its competitors as fixed </a:t>
                </a:r>
              </a:p>
              <a:p>
                <a:pPr lvl="1"/>
                <a:r>
                  <a:rPr lang="en-US" altLang="en-US" sz="1800" dirty="0"/>
                  <a:t>Firm 1: Max 𝞹 =(30-(Q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+Q</a:t>
                </a:r>
                <a:r>
                  <a:rPr lang="en-US" altLang="en-US" sz="1800" baseline="-25000" dirty="0"/>
                  <a:t>2</a:t>
                </a:r>
                <a:r>
                  <a:rPr lang="en-US" altLang="en-US" sz="1800" dirty="0"/>
                  <a:t>)) * Q</a:t>
                </a:r>
                <a:r>
                  <a:rPr lang="en-US" altLang="en-US" sz="1800" baseline="-25000" dirty="0"/>
                  <a:t>1  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(Q</a:t>
                </a:r>
                <a:r>
                  <a:rPr lang="en-US" altLang="en-US" sz="18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is a choice variable and Q</a:t>
                </a:r>
                <a:r>
                  <a:rPr lang="en-US" altLang="en-US" sz="18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is a constant)</a:t>
                </a:r>
              </a:p>
              <a:p>
                <a:pPr marL="914400" lvl="2" indent="0">
                  <a:buNone/>
                </a:pPr>
                <a:endParaRPr lang="en-US" altLang="en-US" dirty="0"/>
              </a:p>
              <a:p>
                <a:pPr marL="914400" lvl="2" indent="0">
                  <a:buNone/>
                </a:pPr>
                <a:r>
                  <a:rPr lang="en-US" altLang="en-US" dirty="0"/>
                  <a:t>=&gt; First-order condition: 			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π=(30-Q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=(30-Q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sz="2000" spc="300" dirty="0"/>
              </a:p>
              <a:p>
                <a:pPr marL="914400" lvl="2" indent="0">
                  <a:buNone/>
                </a:pPr>
                <a:r>
                  <a:rPr lang="en-US" altLang="en-US" sz="2000" spc="300" dirty="0"/>
                  <a:t>		     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sz="20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30−</m:t>
                        </m:r>
                        <m:sSub>
                          <m:sSubPr>
                            <m:ctrlP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20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0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0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spc="3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altLang="en-US" dirty="0"/>
                  <a:t>		         			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=&gt;</a:t>
                </a:r>
                <a:r>
                  <a:rPr lang="en-US" altLang="en-US" dirty="0"/>
                  <a:t>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=15-0.5*Q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endParaRPr lang="en-US" altLang="en-US" spc="3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altLang="en-US" dirty="0"/>
                  <a:t>=&gt; Firm 1’s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reaction function</a:t>
                </a:r>
                <a:r>
                  <a:rPr lang="en-US" altLang="en-US" dirty="0"/>
                  <a:t>: Q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=15-0.5Q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lvl="1"/>
                <a:endParaRPr lang="en-US" altLang="en-US" sz="1800" dirty="0"/>
              </a:p>
              <a:p>
                <a:pPr lvl="1"/>
                <a:r>
                  <a:rPr lang="en-US" altLang="en-US" sz="1800" dirty="0"/>
                  <a:t>Firm 2: Max 𝞹 =(30-(Q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+Q</a:t>
                </a:r>
                <a:r>
                  <a:rPr lang="en-US" altLang="en-US" sz="1800" baseline="-25000" dirty="0"/>
                  <a:t>2</a:t>
                </a:r>
                <a:r>
                  <a:rPr lang="en-US" altLang="en-US" sz="1800" dirty="0"/>
                  <a:t>)) * Q</a:t>
                </a:r>
                <a:r>
                  <a:rPr lang="en-US" altLang="en-US" sz="1800" baseline="-25000" dirty="0"/>
                  <a:t>2  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(Q</a:t>
                </a:r>
                <a:r>
                  <a:rPr lang="en-US" altLang="en-US" sz="18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is a choice variable and Q</a:t>
                </a:r>
                <a:r>
                  <a:rPr lang="en-US" altLang="en-US" sz="18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is a constant)</a:t>
                </a:r>
              </a:p>
              <a:p>
                <a:pPr marL="457200" lvl="1" indent="0">
                  <a:buNone/>
                </a:pPr>
                <a:r>
                  <a:rPr lang="en-US" altLang="en-US" sz="1800" dirty="0"/>
                  <a:t>	</a:t>
                </a:r>
              </a:p>
              <a:p>
                <a:pPr marL="914400" lvl="2" indent="0">
                  <a:buNone/>
                </a:pPr>
                <a:r>
                  <a:rPr lang="en-US" altLang="en-US" dirty="0"/>
                  <a:t>=&gt; First-order condition: 			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π=(30-Q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=(30-Q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)*Q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sz="1800" spc="300" dirty="0"/>
              </a:p>
              <a:p>
                <a:pPr marL="914400" lvl="2" indent="0">
                  <a:buNone/>
                </a:pPr>
                <a:r>
                  <a:rPr lang="en-US" altLang="en-US" sz="1800" spc="300" dirty="0"/>
                  <a:t>		      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sz="18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30−</m:t>
                        </m:r>
                        <m:sSub>
                          <m:sSubPr>
                            <m:ctrlP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00" b="0" i="1" spc="3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18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1800" b="0" i="1" spc="3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pc="3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1800" spc="3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altLang="en-US" dirty="0"/>
                  <a:t>		      			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=&gt;</a:t>
                </a:r>
                <a:r>
                  <a:rPr lang="en-US" altLang="en-US" dirty="0"/>
                  <a:t> 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pc="300" dirty="0">
                    <a:solidFill>
                      <a:srgbClr val="0070C0"/>
                    </a:solidFill>
                  </a:rPr>
                  <a:t>=15-0.5*Q</a:t>
                </a:r>
                <a:r>
                  <a:rPr lang="en-US" altLang="en-US" spc="300" baseline="-25000" dirty="0">
                    <a:solidFill>
                      <a:srgbClr val="0070C0"/>
                    </a:solidFill>
                  </a:rPr>
                  <a:t>1</a:t>
                </a:r>
                <a:endParaRPr lang="en-US" altLang="en-US" spc="300" dirty="0">
                  <a:solidFill>
                    <a:srgbClr val="0070C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altLang="en-US" dirty="0"/>
                  <a:t>=&gt; Firm 2’s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reaction function</a:t>
                </a:r>
                <a:r>
                  <a:rPr lang="en-US" altLang="en-US" dirty="0"/>
                  <a:t>: Q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=15-0.5Q</a:t>
                </a:r>
                <a:r>
                  <a:rPr lang="en-US" altLang="en-US" baseline="-25000" dirty="0"/>
                  <a:t>1</a:t>
                </a:r>
                <a:endParaRPr lang="en-US" altLang="en-US" dirty="0"/>
              </a:p>
            </p:txBody>
          </p:sp>
        </mc:Choice>
        <mc:Fallback>
          <p:sp>
            <p:nvSpPr>
              <p:cNvPr id="47" name="Rectangle 12">
                <a:extLst>
                  <a:ext uri="{FF2B5EF4-FFF2-40B4-BE49-F238E27FC236}">
                    <a16:creationId xmlns:a16="http://schemas.microsoft.com/office/drawing/2014/main" id="{72923D0B-033A-8F4A-BD4A-91F120D8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2336872"/>
                <a:ext cx="10049134" cy="4005561"/>
              </a:xfrm>
              <a:prstGeom prst="rect">
                <a:avLst/>
              </a:prstGeom>
              <a:blipFill>
                <a:blip r:embed="rId3"/>
                <a:stretch>
                  <a:fillRect l="-505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744368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765</Words>
  <Application>Microsoft Macintosh PowerPoint</Application>
  <PresentationFormat>Widescreen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Trebuchet MS</vt:lpstr>
      <vt:lpstr>Verdana</vt:lpstr>
      <vt:lpstr>Office Theme</vt:lpstr>
      <vt:lpstr>Berlin</vt:lpstr>
      <vt:lpstr>Microeconomics I Topic 12: Oligopoly </vt:lpstr>
      <vt:lpstr>Outline</vt:lpstr>
      <vt:lpstr>Assumptions of Oligopoly</vt:lpstr>
      <vt:lpstr>Stackelberg Model</vt:lpstr>
      <vt:lpstr>Stackelberg Model</vt:lpstr>
      <vt:lpstr>Stackelberg Model</vt:lpstr>
      <vt:lpstr>Stackelberg Model</vt:lpstr>
      <vt:lpstr>Cournot Model</vt:lpstr>
      <vt:lpstr>Cournot Model</vt:lpstr>
      <vt:lpstr>Cournot Model</vt:lpstr>
      <vt:lpstr>Cournot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3: Crazy Rich Asians 2</dc:title>
  <dc:creator>Jonathan Tan (Assoc Prof)</dc:creator>
  <cp:lastModifiedBy>He Tai-Sen (Asst Prof)</cp:lastModifiedBy>
  <cp:revision>76</cp:revision>
  <dcterms:created xsi:type="dcterms:W3CDTF">2019-06-04T02:53:29Z</dcterms:created>
  <dcterms:modified xsi:type="dcterms:W3CDTF">2023-10-29T09:59:46Z</dcterms:modified>
</cp:coreProperties>
</file>