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2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3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4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15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72" r:id="rId4"/>
    <p:sldId id="432" r:id="rId5"/>
    <p:sldId id="469" r:id="rId6"/>
    <p:sldId id="427" r:id="rId7"/>
    <p:sldId id="442" r:id="rId8"/>
    <p:sldId id="433" r:id="rId9"/>
    <p:sldId id="443" r:id="rId10"/>
    <p:sldId id="446" r:id="rId11"/>
    <p:sldId id="445" r:id="rId12"/>
    <p:sldId id="444" r:id="rId13"/>
    <p:sldId id="430" r:id="rId14"/>
    <p:sldId id="431" r:id="rId15"/>
    <p:sldId id="447" r:id="rId16"/>
    <p:sldId id="450" r:id="rId17"/>
    <p:sldId id="455" r:id="rId18"/>
    <p:sldId id="459" r:id="rId19"/>
    <p:sldId id="460" r:id="rId20"/>
    <p:sldId id="436" r:id="rId21"/>
    <p:sldId id="461" r:id="rId22"/>
    <p:sldId id="462" r:id="rId23"/>
    <p:sldId id="463" r:id="rId24"/>
    <p:sldId id="464" r:id="rId25"/>
    <p:sldId id="448" r:id="rId26"/>
    <p:sldId id="474" r:id="rId27"/>
    <p:sldId id="477" r:id="rId28"/>
    <p:sldId id="476" r:id="rId29"/>
    <p:sldId id="475" r:id="rId30"/>
    <p:sldId id="449" r:id="rId31"/>
    <p:sldId id="45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6AAB6B-9F85-9B47-9475-283E9D85D0DD}">
          <p14:sldIdLst>
            <p14:sldId id="256"/>
            <p14:sldId id="257"/>
            <p14:sldId id="272"/>
            <p14:sldId id="432"/>
            <p14:sldId id="469"/>
            <p14:sldId id="427"/>
            <p14:sldId id="442"/>
            <p14:sldId id="433"/>
            <p14:sldId id="443"/>
            <p14:sldId id="446"/>
            <p14:sldId id="445"/>
            <p14:sldId id="444"/>
            <p14:sldId id="430"/>
            <p14:sldId id="431"/>
            <p14:sldId id="447"/>
            <p14:sldId id="450"/>
            <p14:sldId id="455"/>
            <p14:sldId id="459"/>
            <p14:sldId id="460"/>
            <p14:sldId id="436"/>
            <p14:sldId id="461"/>
            <p14:sldId id="462"/>
            <p14:sldId id="463"/>
            <p14:sldId id="464"/>
            <p14:sldId id="448"/>
            <p14:sldId id="474"/>
            <p14:sldId id="477"/>
            <p14:sldId id="476"/>
            <p14:sldId id="475"/>
            <p14:sldId id="449"/>
            <p14:sldId id="4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Tan (Assoc Prof)" initials="JT(P" lastIdx="1" clrIdx="0">
    <p:extLst>
      <p:ext uri="{19B8F6BF-5375-455C-9EA6-DF929625EA0E}">
        <p15:presenceInfo xmlns:p15="http://schemas.microsoft.com/office/powerpoint/2012/main" userId="S::j.tan@entuedu.onmicrosoft.com::d224b089-d463-4d8a-b7a5-f6fbbe7d75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9170F-93A7-44B1-902A-BFEF46F005EB}" v="2" dt="2023-10-22T16:17:35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/>
    <p:restoredTop sz="94088"/>
  </p:normalViewPr>
  <p:slideViewPr>
    <p:cSldViewPr snapToGrid="0" snapToObjects="1">
      <p:cViewPr varScale="1">
        <p:scale>
          <a:sx n="83" d="100"/>
          <a:sy n="83" d="100"/>
        </p:scale>
        <p:origin x="64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sac goh" userId="2d674cdbf2d53e7d" providerId="LiveId" clId="{1F69170F-93A7-44B1-902A-BFEF46F005EB}"/>
    <pc:docChg chg="undo custSel modSld">
      <pc:chgData name="issac goh" userId="2d674cdbf2d53e7d" providerId="LiveId" clId="{1F69170F-93A7-44B1-902A-BFEF46F005EB}" dt="2023-10-22T16:18:05.222" v="12" actId="14100"/>
      <pc:docMkLst>
        <pc:docMk/>
      </pc:docMkLst>
      <pc:sldChg chg="addSp delSp modSp mod">
        <pc:chgData name="issac goh" userId="2d674cdbf2d53e7d" providerId="LiveId" clId="{1F69170F-93A7-44B1-902A-BFEF46F005EB}" dt="2023-10-22T16:18:05.222" v="12" actId="14100"/>
        <pc:sldMkLst>
          <pc:docMk/>
          <pc:sldMk cId="986463181" sldId="443"/>
        </pc:sldMkLst>
        <pc:spChg chg="mod">
          <ac:chgData name="issac goh" userId="2d674cdbf2d53e7d" providerId="LiveId" clId="{1F69170F-93A7-44B1-902A-BFEF46F005EB}" dt="2023-10-22T16:17:44.122" v="9" actId="20577"/>
          <ac:spMkLst>
            <pc:docMk/>
            <pc:sldMk cId="986463181" sldId="443"/>
            <ac:spMk id="47" creationId="{72923D0B-033A-8F4A-BD4A-91F120D83126}"/>
          </ac:spMkLst>
        </pc:spChg>
        <pc:grpChg chg="mod">
          <ac:chgData name="issac goh" userId="2d674cdbf2d53e7d" providerId="LiveId" clId="{1F69170F-93A7-44B1-902A-BFEF46F005EB}" dt="2023-10-22T16:17:35.672" v="7"/>
          <ac:grpSpMkLst>
            <pc:docMk/>
            <pc:sldMk cId="986463181" sldId="443"/>
            <ac:grpSpMk id="7" creationId="{80522A6A-BF44-874F-CD50-805D8D6B026F}"/>
          </ac:grpSpMkLst>
        </pc:grpChg>
        <pc:picChg chg="add mod">
          <ac:chgData name="issac goh" userId="2d674cdbf2d53e7d" providerId="LiveId" clId="{1F69170F-93A7-44B1-902A-BFEF46F005EB}" dt="2023-10-22T16:17:40.912" v="8" actId="1076"/>
          <ac:picMkLst>
            <pc:docMk/>
            <pc:sldMk cId="986463181" sldId="443"/>
            <ac:picMk id="3" creationId="{29277A52-7FB7-7E8D-BC9A-5AF624479912}"/>
          </ac:picMkLst>
        </pc:picChg>
        <pc:picChg chg="add mod">
          <ac:chgData name="issac goh" userId="2d674cdbf2d53e7d" providerId="LiveId" clId="{1F69170F-93A7-44B1-902A-BFEF46F005EB}" dt="2023-10-22T16:18:05.222" v="12" actId="14100"/>
          <ac:picMkLst>
            <pc:docMk/>
            <pc:sldMk cId="986463181" sldId="443"/>
            <ac:picMk id="9" creationId="{80955865-2D03-0E6A-83BB-F75B35111B80}"/>
          </ac:picMkLst>
        </pc:picChg>
        <pc:inkChg chg="add mod">
          <ac:chgData name="issac goh" userId="2d674cdbf2d53e7d" providerId="LiveId" clId="{1F69170F-93A7-44B1-902A-BFEF46F005EB}" dt="2023-10-22T16:17:35.672" v="7"/>
          <ac:inkMkLst>
            <pc:docMk/>
            <pc:sldMk cId="986463181" sldId="443"/>
            <ac:inkMk id="4" creationId="{3B1734C6-4F03-2D9D-1855-AA0067CFD64B}"/>
          </ac:inkMkLst>
        </pc:inkChg>
        <pc:inkChg chg="add del mod">
          <ac:chgData name="issac goh" userId="2d674cdbf2d53e7d" providerId="LiveId" clId="{1F69170F-93A7-44B1-902A-BFEF46F005EB}" dt="2023-10-22T16:17:35.672" v="7"/>
          <ac:inkMkLst>
            <pc:docMk/>
            <pc:sldMk cId="986463181" sldId="443"/>
            <ac:inkMk id="5" creationId="{F5C2DB23-EBBB-EACB-82CF-3218EC11C6D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2:44:50.261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1384 1066 1968,'0'0'0,"0"0"48,4 0-16,-4 2-8,0-2-24,4 2 24,1 0 8,-1 0-8,0 0 8,-4-2-32,4 6 48,2 1 0,0 1 32,11 0 40,-17-8-120,4 19 136,3-13 40,9 15 24,-12-13 16,-4-8-216,17 23 240,-13-14 16,2 14-16,13-15-32,-19-8-208,4 23 184,3-5-32,11 1-8,-14 4 1,-4-23-145,17 21 112,-13 2 16,13 0-32,-13 0 16,-4-23-112,6 22 88,13-3-8,-15 6-24,2-4 8,-6-21-64,19 23 80,-15 0 0,13-3-8,-13 3-8,-4-23-64,19 19 56,-13 2 8,15 0 8,-15-3-16,-6-18-56,21 21 48,-15 0 8,17 2 32,-6 0-16,-17-23-72,16 25 48,1 0-8,2 0-8,1 2-16,-20-27-16,19 25 32,0 0 8,-2 0-40,1 2 24,-18-27-24,17 27 16,0 0-8,-1-2 8,1 0 8,-17-25-24,16 29 16,1 0 0,0 2-16,-11-2 8,-6-29-8,25 29 8,-8 0-8,-1 1 32,1-3-32,-17-27 0,6 29-24,17-2 16,-17-6 0,19 4 0,-25-25 8,17 22 16,-1-1-8,3 4 0,0-6 0,-19-19-8,19 23-8,1-2 16,-1 1 0,0-1 16,-19-21-24,21 21 0,-3 2 8,3-2-48,-2 2 80,-19-23-40,23 20 32,-2 1-24,2 0 48,-3 2-72,-20-23 16,21 19-32,2 1 32,-2-1 16,2 0 8,-23-19-24,25 17 8,0 1 24,2-1-40,0-9 8,-27-8 0,27 23 8,2-6-8,2-9-8,0 11-16,-31-19 24,29 6 0,1 11 24,-3-13-16,-2 2 8,-25-6-16,27 8 16,0 1-64,-2-1 48,0 0 8,-25-8-8,25 7-16,-1 9 24,4-14-16,-1 2 0,-27-4 8,27 7 8,2-1-16,-2 0-8,2 0 8,-29-6 8,27 3-16,2-1 8,0-2 0,-2 0 8,-27 0 0,29 0-16,-2 0-32,3-7 24,-3-11 8,-27 18 16,29-5-40,0-11 16,2 10-8,0-13 8,-31 19 24,33-17 0,-1 11 32,-1-21-16,0 10-24,-31 17 8,29-16-24,2-5 8,1 0-8,-1-2 16,-31 23 8,31-25-48,0 4 16,-2-1-48,3-3 24,-32 25 56,29-25-40,2-7 0,0 3 48,2-2-16,-33 31 8,36-31 16,-1-2-24,-2-1 16,-1 1 8,-32 33-16,31-33 32,-2-1-32,2 1 24,-2 2-8,-29 31-16,31-31 0,-1-5 16,1 3-32,2-4 32,-33 37-16,31-38-16,5-1 24,-3-1-8,0-1-40,-33 41 40,34-42 8,-1 2-8,0-1 24,0 1-32,-33 40 8,36-37 24,-3-3-64,-2 3 48,2-1 0,-33 38-8,34-39 16,-1 4-8,0-3-40,-1 1 40,-32 37-8,33-38-16,-2-1 48,2 1 8,1-1-24,-34 39-16,33-38 16,0-1-8,0-3 0,1 3 0,-34 39-8,35-42 8,0 0 0,1 1 0,-1-1 8,-35 42-16,38-41 32,-3-1-32,0 7-24,-3-1 24,-32 36 0,29-33-32,-2 0 16,0-5 16,-2 5-16,-25 33 16,25-37 8,0 1-8,-2 1 24,-1-1-32,-22 36 8,23-31 0,2 0-16,-2 2 0,0 0 16,-23 29 0,23-31 0,0 6 0,-2-2-16,2 0 24,-23 27-8,22-30-8,1-1 16,0 2 0,-2 0-8,-21 29 0,23-27-8,0 0 40,0 0-32,-1 2 16,-22 25-16,19-27-8,0 2-24,0 2 24,-3 0 48,-16 23-40,17-21 16,0 3-32,-1 1 8,-10 11-24,-6 6 32,19-21-8,-13 15 40,1-11 0,11 13-16,-18 4-16,5-6 0,-1-1 8,2 1 8,-2 0-16,-4 6 0,4-4 8,-4 4-40,4 0-40,-4 0-48,0 0 120,0 0-296,5 0-424,-5 0-433,0 0-2095,0 0 3248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2:15:30.039"/>
    </inkml:context>
    <inkml:brush xml:id="br0">
      <inkml:brushProperty name="width" value="0.1" units="cm"/>
      <inkml:brushProperty name="height" value="0.1" units="cm"/>
      <inkml:brushProperty name="color" value="#57D200"/>
    </inkml:brush>
  </inkml:definitions>
  <inkml:trace contextRef="#ctx0" brushRef="#br0">1 393 2424,'0'0'0,"0"0"0,0 0 144,0-3-16,2-6 24,6 1 16,-8 8-168,11-13 200,0 1-8,3-4 24,2 1-24,-16 15-192,18-19 168,2-1-16,1 0-16,3-2 16,-24 22-152,24-24 136,0 2-15,0-1-65,-1 4-32,-23 19-24,21-16 16,-1 1-64,-3 1-49,-2 4-31,-15 10 128,13-9-136,-1 6-24,-2-7-16,-1 8-40,-9 2 216,3-3-288,7 0-40,-8 0-24,12 3-1680,-14 0 2032,0 0 0</inkml:trace>
  <inkml:trace contextRef="#ctx0" brushRef="#br0" timeOffset="426">131 596 1912,'0'0'0,"0"0"352,0 0-280,2 0 48,0 0 80,-2 0-200,8-2 248,-6-1 56,8-6 0,-2 6-32,-8 3-272,11-15 272,2 3-24,2-2-8,2-2 41,-17 16-281,20-19 296,3-1 24,3-1-16,2-2-48,-28 23-256,30-25 200,0-2-40,2-1-24,1 0-48,-33 28-88,32-27 80,1 1-24,0 1-24,-3 2 0,-30 23-32,27-20-24,-3 1 0,-4 2-24,-2 3-48,-18 14 96,17-12-88,-4 1-32,0 2-24,-3 6 0,-10 3 144,11-9-192,-3 7-32,0 0-56,-5 0-112,-3 2 392,10-2-601,-8 2-199,0 0-2064,-2 0 2864</inkml:trace>
  <inkml:trace contextRef="#ctx0" brushRef="#br0" timeOffset="927">639 523 2736,'0'0'0,"0"0"240,0 0-32,0 0-208,2 0 256,2 0 64,4-4 72,-5 1-16,-3 3-376,13-11 337,-4 8-1,2-11-32,4 3 0,-15 11-304,15-12 312,4-2-32,3-3-32,2-2-64,-24 19-184,27-22 160,2-3-48,2-3-40,2-3-16,-33 31-56,34-28 16,1-2 24,2 0 8,-1 1-24,-36 29-24,35-27 48,0 1-48,-2 2-40,-2 3 8,-31 21 32,29-20-88,-3 4-32,-3 2-32,-5 3-80,-18 11 232,15-9-272,-3 6-32,-2 0-40,-6 0-96,-4 3 440,10-2-753,-8 2-223,0 0-1968,-2 0 2944</inkml:trace>
  <inkml:trace contextRef="#ctx0" brushRef="#br0" timeOffset="1662">1188 558 2272,'0'0'0,"-1"0"152,1 0-152,-2 0 152,2 0 40,0-2 40,4-7 32,-4 9-264,12-9 280,-2-1 16,3-2-8,2-1 48,-15 13-336,16-17 369,4-2-1,2-1 24,3-4-8,-25 24-384,28-26 336,2-1-80,3-1-40,2 0-64,-35 28-152,36-29 80,0 2-8,0 1-64,-1 0-48,-35 26 40,34-25-24,0 2 24,-2-1-8,-3 3-8,-29 21 16,28-20-48,-3 3 0,-3 3-32,-1 1-8,-21 13 88,19-10-120,-3 2-72,-1 4-40,-3-5-40,-12 9 272,11-2-296,-8 0-48,6 2-184,-7 0-393,-2 0 921,-10-14-936,10 15-1528,0-1 2464</inkml:trace>
  <inkml:trace contextRef="#ctx0" brushRef="#br0" timeOffset="2232">1769 614 2736,'0'0'0,"0"0"368,0-2-120,0-1 0,0 3-248,3-8 272,5 4 24,-4-8 32,9 3 17,-13 9-345,12-13 344,3-1-32,6-3-8,2-2-48,-23 19-256,26-20 232,2 2-40,1-5-48,1 0-24,-30 23-120,32-25 80,3-3-32,-1 0-16,4 0-24,-38 28-8,36-27 8,-1 2-24,0 1 8,-3 2 0,-32 22 8,30-21-16,-2 1 32,-1 3-48,-4 2 0,-23 15 32,20-13-80,-4 1-16,-2 4-40,-4 5-40,-10 3 176,3-3-192,7 0-40,-10 0-16,2 3-72,-2 0 320,0 0-488,2 0-465,-2 0-2111,0 0 3064</inkml:trace>
  <inkml:trace contextRef="#ctx0" brushRef="#br0" timeOffset="2814">2459 543 2088,'0'0'0,"-1"0"216,1 0-216,-1 0 168,-1 0-32,2 0 40,0 0 40,0 0-216,3 0 296,-1 0 48,1-2 8,6-1 16,-9 3-368,8-9 345,2 6 7,2-10 0,3 4-24,-15 9-328,18-14 336,0 0-8,3-4-32,1-2-48,-22 20-248,24-22 184,2 0-32,2-4-56,1-1-8,-29 27-88,31-30 56,1 3-24,1 1-16,-1 2-8,-32 24-8,30-22 0,-2 1-32,-1 2 0,-2 1-32,-25 18 64,22-14-48,-2 2-16,-5 1-64,-1 3-40,-14 8 168,9-3-224,-6-6 0,8 9-16,-9 0-32,-2 0 272,2 0-312,0 0-88,0 0-144,-2 1-313,0-1 857,0 4-896,-8-4-40,7 9-992,1-9 1928</inkml:trace>
  <inkml:trace contextRef="#ctx0" brushRef="#br0" timeOffset="3275">2894 597 2520,'0'0'0,"0"0"0,-1-2 488,1-1-72,0-5 0,0 6 16,0 2-432,3-3 384,6 0 17,-6-9-49,10 3-16,-13 9-336,13-11 256,3-2-56,0-3 0,4-1-40,-20 17-160,22-19 128,2-1-64,2-3-32,0 0-16,-26 23-16,28-25 16,0 1 16,0 2-24,-1 0-48,-27 22 40,26-19-24,-3 2 0,-2 3 0,-5 2-40,-16 12 64,15-9-88,-4 6-40,0-6-24,-8 6 24,-3 3 128,9-2-120,-7 0-32,0 0 16,0 2-48,-2 0 184,3 0-280,-3-2-104,2 2-233,-2 0-279,0 0 896,0 0-792,0 2-1480,0-2 2272</inkml:trace>
  <inkml:trace contextRef="#ctx0" brushRef="#br0" timeOffset="3656">3258 576 2072,'0'0'0,"0"0"368,0 0 56,0 0-424,0 0 440,0-2 24,0-1 16,4 0-47,-4 3-433,3-8 408,7 5-104,-2-9-32,3 2-64,-11 10-208,11-11 160,3-4-24,0 1-56,2-2-16,-16 16-64,17-16 32,-2 0 0,2 1-8,-1-1 0,-16 16-24,16-13 24,-1 0-24,-2 2-24,0 1 0,-13 10 24,10-10-56,-1 7-24,-5-7-48,6 10-40,-10 0 168,2-2-216,0 0-24,0 2-80,0 0-136,-2 0 456,0 0-969,-10-15-39,10 15-1392,0 0 2400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2:15:35.713"/>
    </inkml:context>
    <inkml:brush xml:id="br0">
      <inkml:brushProperty name="width" value="0.1" units="cm"/>
      <inkml:brushProperty name="height" value="0.1" units="cm"/>
      <inkml:brushProperty name="color" value="#57D200"/>
    </inkml:brush>
  </inkml:definitions>
  <inkml:trace contextRef="#ctx0" brushRef="#br0">157 1554 2240,'0'0'0,"-1"-2"312,0-1 0,1 3-312,-1-8 320,0 5-24,0 3-48,1 0-72,0 0-24,0 0-152,0 0 136,0-2-16,2 0 32,0 0-8,-2 2-144,3-3 129,0-6-1,0 7-32,5-8-24,-8 10-72,3-8 56,5 0-24,-6-1 0,6 0-8,-8 9-24,3-10 8,6 0 8,-7-2-8,1-1 0,-3 13-8,8-14 0,-6 0 8,7 1 0,-9-2 8,0 15-16,3-14 32,0-3-16,-1 1 0,0-1 8,-2 17-24,2-18 8,-2 1-8,2-1 24,-2-1-24,0 19 0,0-19 0,0-2-16,0-1 32,0 2-8,0 20-8,0-23 16,0 0 8,0 0-24,0 0 8,0 23-8,0-24 24,0 1 0,0 1-16,0 0 8,0 22-16,0-22 16,0 0 16,2 1 16,-2 0-8,0 21-40,0-19 48,2 0-16,-2 0 8,0 0-16,0 19-24,0-16 40,0-3-8,0 2-24,0 0 0,0 17-8,0-20 16,0 1-8,0-2 8,0 1-16,0 20 0,-1-22 8,0 1 8,0-2 24,-1 1-32,2 22-8,-2-22 24,1 2-16,-1 0 0,-1 2 24,3 18-32,-4-15 16,-1-1-8,1 2 8,1 1 8,3 13-24,-3-14 16,0 2 8,0 0 0,0 2 16,3 10-40,-3-11 16,-1 0 8,1 1-16,1-1-16,2 11 8,-3-11 16,1 0-8,-1-2-8,0 0 8,3 13-8,-2-14 16,0-1-16,0 1 8,0-1-32,2 15 24,-4-15-8,2 0-8,-1 1 0,0 0 40,3 14-24,-3-12-16,0-1 16,0 3-16,-1-1 8,4 11 8,-4-9-8,1 0 0,0-1 16,-1 2-16,4 8 8,-3-8 8,0 4 8,1-6 0,1 8 8,1 2-24,-2-3 16,1 1 24,-2 0-8,1-1 0,2 3-32,-1-2 24,-1-2 16,1 2-8,0 0 0,1 2-32,-1-3 32,0 1-32,0 0 24,0 0 0,1 2-24,-1 0 8,1 0 16,-1 0-16,1-2 8,0 2-16,-1 0 0,0 0 0,0-2 0,0 2-24,1 0 24,0 0-8,-1 0 0,0 0-32,0 1 8,1-1 32,-3 2-56,-2 2 8,1 6 8,-4 2 16,8-12 24,-3 13-8,-7 3 32,6 2-32,-6 1 16,10-19-8,-8 21-8,3 1-8,-6 1 24,8 0 8,3-23-16,-9 22 0,6-1 24,-1-2 0,0-3-24,4-16 0,-3 14 16,1-1-16,1-3 0,0-1-24,1-9 24,0 3 0,0 0-24,0-1 8,0 0 8,0-2 8,2 1 0,0-1 24,0 0 16,0-2-8,-2 2-32,2-8 32,0 4 8,0-7-24,1 0-32,-3 11 16,3-14 0,0-3-32,-1 1 32,1-3-16,-3 19 16,3-20-16,0 1 16,5-1 0,-6 2 24,-2 18-24,4-17 0,4 3-16,-6 0 0,1 0 8,-3 14 8,9-14-8,-6 1 40,0-1-16,6 3 0,-9 11-16,3-12 16,7 1-32,-7 1 32,6 0 8,-9 10-24,3-3 8,8-8 8,-8 9 8,6-2 8,-9 4-32,2-3 32,7 1 8,-6 0-16,6 2 0,-9 0-24,3 0 48,5 0 8,-5 1 0,7 2 16,-10-3-72,3 2 48,8 1 0,-2 0-16,1 0 0,-10-3-32,9 3 32,1 0-8,0-1-16,0 1-8,-10-3 0,9 4-8,0 0-8,-6 1-24,10 3-24,-13-8 64,8 2-120,1 2-56,-6 6-128,9-7-336,-12-3 640,3 3-1297,7 6-2255,-10-9 3552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2:18:31.630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1384 1066 1968,'0'0'0,"0"0"48,4 0-16,-4 2-8,0-2-24,4 2 24,1 0 8,-1 0-8,0 0 8,-4-2-32,4 6 48,2 1 0,0 1 32,11 0 40,-17-8-120,4 19 136,3-13 40,9 15 24,-12-13 16,-4-8-216,17 23 240,-13-14 16,2 14-16,13-15-32,-19-8-208,4 23 184,3-5-32,11 1-8,-14 4 1,-4-23-145,17 21 112,-13 2 16,13 0-32,-13 0 16,-4-23-112,6 22 88,13-3-8,-15 6-24,2-4 8,-6-21-64,19 23 80,-15 0 0,13-3-8,-13 3-8,-4-23-64,19 19 56,-13 2 8,15 0 8,-15-3-16,-6-18-56,21 21 48,-15 0 8,17 2 32,-6 0-16,-17-23-72,16 25 48,1 0-8,2 0-8,1 2-16,-20-27-16,19 25 32,0 0 8,-2 0-40,1 2 24,-18-27-24,17 27 16,0 0-8,-1-2 8,1 0 8,-17-25-24,16 29 16,1 0 0,0 2-16,-11-2 8,-6-29-8,25 29 8,-8 0-8,-1 1 32,1-3-32,-17-27 0,6 29-24,17-2 16,-17-6 0,19 4 0,-25-25 8,17 22 16,-1-1-8,3 4 0,0-6 0,-19-19-8,19 23-8,1-2 16,-1 1 0,0-1 16,-19-21-24,21 21 0,-3 2 8,3-2-48,-2 2 80,-19-23-40,23 20 32,-2 1-24,2 0 48,-3 2-72,-20-23 16,21 19-32,2 1 32,-2-1 16,2 0 8,-23-19-24,25 17 8,0 1 24,2-1-40,0-9 8,-27-8 0,27 23 8,2-6-8,2-9-8,0 11-16,-31-19 24,29 6 0,1 11 24,-3-13-16,-2 2 8,-25-6-16,27 8 16,0 1-64,-2-1 48,0 0 8,-25-8-8,25 7-16,-1 9 24,4-14-16,-1 2 0,-27-4 8,27 7 8,2-1-16,-2 0-8,2 0 8,-29-6 8,27 3-16,2-1 8,0-2 0,-2 0 8,-27 0 0,29 0-16,-2 0-32,3-7 24,-3-11 8,-27 18 16,29-5-40,0-11 16,2 10-8,0-13 8,-31 19 24,33-17 0,-1 11 32,-1-21-16,0 10-24,-31 17 8,29-16-24,2-5 8,1 0-8,-1-2 16,-31 23 8,31-25-48,0 4 16,-2-1-48,3-3 24,-32 25 56,29-25-40,2-7 0,0 3 48,2-2-16,-33 31 8,36-31 16,-1-2-24,-2-1 16,-1 1 8,-32 33-16,31-33 32,-2-1-32,2 1 24,-2 2-8,-29 31-16,31-31 0,-1-5 16,1 3-32,2-4 32,-33 37-16,31-38-16,5-1 24,-3-1-8,0-1-40,-33 41 40,34-42 8,-1 2-8,0-1 24,0 1-32,-33 40 8,36-37 24,-3-3-64,-2 3 48,2-1 0,-33 38-8,34-39 16,-1 4-8,0-3-40,-1 1 40,-32 37-8,33-38-16,-2-1 48,2 1 8,1-1-24,-34 39-16,33-38 16,0-1-8,0-3 0,1 3 0,-34 39-8,35-42 8,0 0 0,1 1 0,-1-1 8,-35 42-16,38-41 32,-3-1-32,0 7-24,-3-1 24,-32 36 0,29-33-32,-2 0 16,0-5 16,-2 5-16,-25 33 16,25-37 8,0 1-8,-2 1 24,-1-1-32,-22 36 8,23-31 0,2 0-16,-2 2 0,0 0 16,-23 29 0,23-31 0,0 6 0,-2-2-16,2 0 24,-23 27-8,22-30-8,1-1 16,0 2 0,-2 0-8,-21 29 0,23-27-8,0 0 40,0 0-32,-1 2 16,-22 25-16,19-27-8,0 2-24,0 2 24,-3 0 48,-16 23-40,17-21 16,0 3-32,-1 1 8,-10 11-24,-6 6 32,19-21-8,-13 15 40,1-11 0,11 13-16,-18 4-16,5-6 0,-1-1 8,2 1 8,-2 0-16,-4 6 0,4-4 8,-4 4-40,4 0-40,-4 0-48,0 0 120,0 0-296,5 0-424,-5 0-433,0 0-2095,0 0 3248</inkml:trace>
  <inkml:trace contextRef="#ctx0" brushRef="#br0" timeOffset="1">1 2118 1368,'0'0'0,"0"0"0,0-4 432,0 4-360,0 0-40,4 0 0,-4 0-32,6 0 24,0 2 8,1 3-16,9 3 16,-16-8-32,4 8 24,3 9-8,11-11 8,-14 11 8,-4-17-32,17 8 32,-13 15 16,13-4-8,-11 1-8,-6-20-32,19 23 40,-13 2-16,19 0 24,-19-2 0,-6-23-48,23 23 48,-17 2 24,17 0-16,-16 0 16,-7-25-72,22 29 88,-15-2-16,14 2 32,-15 0 0,-6-29-104,18 29 96,-11 5 8,11-3-8,-11 4-32,-7-35-64,23 34 56,-17-1-16,19-2-8,-9 0 24,-16-31-56,17 31 48,0-1-8,-1 1 0,3 0-24,-19-31-16,19 29 16,2 2 32,-1-2-24,1 3-8,-21-32-16,21 33 16,0-2 0,0 2 24,-1 1 8,-20-34-48,19 35 40,0 2-24,0 1 0,-3-3 16,-16-35-32,19 31 16,-2 3-8,1-1 16,1-2 40,-19-31-64,17 29 40,1-4 8,1 0 0,-2 0-40,-17-25-8,21 23 24,-1 0 40,1 2 8,-2-2 8,-19-23-80,21 23 64,-3 0-32,1 2 9,0 0-41,-19-25 0,19 27 24,-3 0 0,3-2-24,-2 2 32,-17-27-32,16 23 24,1 4 0,2-2-16,-3-3 24,-16-22-32,19 25 8,0 0 8,-3 0 8,3 0-24,-19-25 0,17 21 8,-1 2 0,3 0 16,0-2-16,-19-21-8,21 20 16,-1-1-8,-1 2-8,4-2 8,-23-19-8,19 20 0,1-1 8,3 0 0,-2 0 0,-21-19-8,21 18 24,2 1 0,-4 4-8,-1-2 8,-18-21-24,19 23 0,-2 0 16,-1-1 0,3 1 8,-19-23-24,17 23 32,1-4-16,-1 2 16,2 0-8,-19-21-24,16 18 8,1 3 8,0-2-8,-11-1 0,-6-18-8,25 21 16,-8-2-8,-1 0-8,1-3 0,-17-16 0,16 7 0,3 13 0,-13-3 0,21-9 8,-27-8-8,7 21 0,18-4-8,-7-9 8,-1 11 0,-17-19 0,19 6 0,2 13-8,-3-13 16,3 11-8,-21-17 0,19 6-16,2 2 24,2 9-8,-3-9-16,-20-8 16,21 19 0,0-13-16,2 3 0,-2-3 8,-21-6 8,25 6-16,-3 11 24,1-15 0,0 2-8,-23-4 0,23 2 16,0 0-16,0 0 8,0-2 0,-23 0-8,23 0 16,0 0 8,1-4-8,-1 0-8,-23 4-8,27-4 16,-2 4 0,0-5-16,0 5 24,-25 0-24,25 0 16,0 0-16,0 0 24,-2 0-16,-23 0-8,25 0 16,0 0 0,2 0-16,0-4 8,-27 4-8,27 0 0,0-4 8,0 0-16,-2-2 16,-25 6-8,23-6 0,2-11-8,-2 17 8,2-6-8,-25 6 8,23-7 0,2-9 8,0 16-8,-2-17 0,-23 17 0,25-4 16,2-2-32,-2-15 16,-1 17 0,-24 4 0,25-17 0,0 11 0,0-17-16,0 6 8,-25 17 8,25-18-32,2-3 16,0 2 0,-2 2-8,-25 17 24,27-16-8,0 10 8,-2-19-24,0 8 24,-25 17 0,25-17 0,0 11-16,0-19 32,0 8-24,-25 17 8,27-16 8,-2-5 0,2 0-8,0-4 8,-27 25-8,29-25-8,1 0 0,1-2 0,0 4 0,-31 23 8,29-22-8,0-3 16,0 0 0,3-2 0,-1 0 0,-31 27-8,31-28 8,0-1 8,0 2-16,-31 27 0,32-25-16,-1 0 24,2-4 0,-2 0-16,-31 29 8,31-31 16,-1 0-32,-1-3-8,2 3 8,-2-2-8,-29 33 24,31-31-24,-2-3 24,3 5 8,-1-4 16,-31 33-24,31-33 24,0 2-24,-2-3 0,0 5-24,-29 29 24,30-33-32,1 2 8,-2-3 0,4-1 24,-33 35 0,31-37-16,3-5-8,-1 2 24,2 1-16,-35 39 16,31-37-56,3 1-8,-1-1 24,0 1 0,-33 36 40,36-35-8,-3 0 40,-2-1-24,2-1-16,-33 37 8,34-38-16,-3 3-16,2-2-24,-2-1-32,-31 38 88,32-35-64,-3-1-16,2-1 55,0 4 25,-31 33 0,31-38-16,1-1 8,1 3 8,0-3-8,-33 39 8,31-36 24,1 3 1,-3-2-33,0 4 24,-29 31-16,29-36 8,0 5 0,0-2-32,-2-1-1,-27 34 25,27-31-72,2 0-8,-4 2 32,2 0-32,-27 29 80,27-29-48,0 0 8,-2 2 32,3-5-8,-28 32 16,24-29 24,1-2-8,0-2-8,2 2 8,-27 31-16,27-32-16,3 1 24,-3-4-40,0 1 48,-27 34-16,27-33-16,2 0-24,0 2 24,-2-3-32,-27 34 48,29-33 0,-4 0 32,0 4-24,0 2 32,-25 27-40,23-25 24,0 0-24,0 0 16,0 2 16,-23 23-32,20-23 32,3 2 32,-2 2 0,0-1-24,-21 20-40,21-21 32,-3 0-8,1 0-16,0-2 32,-19 23-40,19-20 8,1-3 17,1 0-1,-2 0 8,-19 23-32,21-21 80,-1 2-8,3-1 0,-2 1 0,-21 19-72,23-19 64,-2 0 8,0 3-24,-3-1 24,-18 17-72,7-6 16,18-15 16,-19 15-16,15-13-16,-21 19 0,4-4 8,2-2-16,11-11 16,-17 17-64,0 0 56,6-4-88,0 0-104,-2 4-553,-12-29-439,8 29 1184,-2 0-2584,2 0 2584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2:18:31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6115 1088,'0'0'0,"-2"0"80,2 0-24,-2 2 16,2-2-72,0 4 80,0 2 8,0 0 8,0 11 0,0-17-96,4 6 88,0 2-24,0 11-8,3-13 0,-7-6-56,18 9 16,-13 9 32,11-11-24,-10 11 0,-6-18-24,21 7 48,-14 9-8,15-7 16,-5 11-16,-17-20-40,19 19 64,-3 0-24,1-2 16,0 1 8,-17-18-64,6 19 64,19 0 8,-8 2 24,-11-5 16,-6-16-112,25 17 104,-9-9 40,1 11-24,4-13-16,-21-6-104,19 8 152,1-1-16,1 1 24,2-2-8,-23-6-152,23 6 120,0 1-16,2-1 8,0-4-32,-25-2-80,25 4 88,2 2 8,0-1-24,-2 1 0,-25-6-72,25 4 81,2 0-17,0-2 0,0 2 16,-27-4-80,29 2 72,-2-2 0,2 0 32,0 0-40,-29 0-64,27 0 88,4-4 0,-3 0-16,1-2 0,-29 6-72,29-6 72,-2-1 0,0 1-16,0 0 16,-27 6-72,25-6 16,0-11 0,0 17 24,2-4-24,-27 4-16,25 0 48,0-4-16,2-3 0,-2 3 16,-25 4-48,27-6 32,-2-11 0,0 13-8,-2-12-16,-23 16-8,20-5 24,3-13 0,0 1-8,-2 13 8,-21 4-24,21-19 16,0 13-16,-1-15 24,1 5-8,-21 16-16,19-7 8,2-16 40,-3 17-32,3-17-24,-21 23 8,19-16 40,2-1-40,2 0 8,-3 1-8,-20 16 0,21-17 0,0-2 16,0 1 16,0-3 24,-21 21-56,20-21 8,1-2 8,0-2-8,0-4-8,-21 29 0,21-27 16,-1 0-8,-1 2 0,2 2-8,-21 23 0,17-23 0,1-2 0,1 0 8,0-4 0,-19 29-8,21-25 8,-1-2 0,3 2 0,-2 0 0,-21 25-8,21-29 16,-2 4-8,-1-4 8,3 0-8,-21 29-8,19-29 8,0 0 8,1 0 0,-1-3-16,-19 32 0,19-31 8,0 0 0,1-2 0,-3 1 16,-17 32-24,19-29 16,-1-2 16,-11 0-8,18 2-16,-25 29-8,16-31 8,1 4 0,0 0-8,-1-5-8,-16 32 8,17-31 8,2-2 0,-1 0 0,1-1 16,-19 34-24,19-29 24,0-2-24,-3 2 16,3-2-16,-19 31 0,19-29 24,-13-1 16,19-1-32,-19 4 16,-6 27-24,23-31 24,-6 2-16,-11-2 32,17-3-24,-23 34-16,6-31 16,17 0 32,-17-2-32,19-1 24,-25 34-40,17-35-16,-1-2 0,1 1 40,0 3-32,-17 33 8,6-38 24,19 3-8,-19 0 0,17-1-16,-23 36 0,6-37-16,19-1-32,-8 1 0,-1 0-8,-16 37 56,17-36-24,-11 1 40,17 2-64,-17-1 64,-6 34-16,21-33 16,-15 0-8,15-1 16,-15-1-16,-6 35-8,23-35 0,-16-3 0,15-1 24,-15 1-8,-7 38-16,23-37 8,-17-1-16,19-1-8,-9 4 32,-16 35-16,17-36-32,0 1 48,1-1-8,-11-1-24,-7 37 16,25-37 0,-7 1 8,1 1-24,0-1 32,-19 36-16,19-35-8,-3 0 0,1-1 0,2 1-16,-19 35 24,16-33 8,1-3-40,-1-1 24,-9-3 24,-7 40-16,25-43 32,-9-3 0,1 0-56,2-6 24,-19 52 0,16-48-40,1 5 24,0 1 32,-1 7-16,-16 35 0,7-38 8,15 3-32,-15-3 48,13 3-16,-20 35-8,7-37 24,11 1-24,-11 1 24,11-3-32,-18 38 8,7-37 32,11 0 16,-14-3-40,15 3 8,-19 37-16,6-42-32,15-2 32,-15-1-24,17-3-8,-23 48 32,17-46-16,0-2-24,-1 2 8,1 1-32,-17 45 64,17-40-16,1 3-16,-1 3 8,0-1 32,-17 35-8,6-37-48,17 3 48,-17 1 0,15-2-8,-21 35 8,6-38-40,15-1 32,-15 1 8,11 3 0,-17 35 0,6-33 8,13-1-40,-13-1 40,13 0-24,-19 35 16,6-40 32,10 0 8,-9-1-24,9 3 16,-16 38-32,7-39-8,9 1 8,-9 5 8,9 0-24,-16 33 16,4-29 32,13 0-16,-13 2 0,2 0 32,-6 27-48,17-25 16,-13 0 8,2 0-16,11 0 16,-17 25-24,4-25 24,2-2-16,1-2 24,9 2-24,-16 27-8,4-30 16,13-1 0,-13-2-24,15-2 32,-19 35-24,4-32 0,15 1 8,-13 4 24,11 0-24,-17 27-8,6-25 32,0 2-48,11 2 24,-13 3-24,-4 18 16,4-7-16,2-15 32,1 15 0,-1-13 0,-6 20-16,6-17 16,0 11-8,1-17-16,-1 4 16,-6 19-8,6-17 0,11 1 8,-13-3-16,2 2 16,-6 17-8,6-6 0,1-15 0,-1 15 40,0-11-64,-6 17 24,6-4 24,-1 0-32,-5 0-8,0 0 48,0 4-32,0 0-16,0 0 8,0 0-72,0 0-48,0 0 360,0 0-816,0 2-624,0 0-2873,0-2 4081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2:23:15.918"/>
    </inkml:context>
    <inkml:brush xml:id="br0">
      <inkml:brushProperty name="width" value="0.15006" units="cm"/>
      <inkml:brushProperty name="height" value="0.30011" units="cm"/>
      <inkml:brushProperty name="color" value="#ED1C24"/>
      <inkml:brushProperty name="tip" value="rectangle"/>
      <inkml:brushProperty name="rasterOp" value="maskPen"/>
    </inkml:brush>
  </inkml:definitions>
  <inkml:trace contextRef="#ctx0" brushRef="#br0">3 5707 3368,'0'0'0,"0"0"0,-1 0 560,0 0-296,1 0-56,0 2-8,0-2-200,0 0 185,0 0 31,2 0 32,2-4 0,-4 4-248,3-3 248,0-7-16,1 8 16,5-1 0,-9 3-248,3-10 248,0 7-32,9-7-8,-9 6 8,-3 4-216,9-14 208,-5 11-8,6-12 0,-6 4 8,-4 11-208,11-11 176,-7-1 16,8 2-72,-8-1-32,-4 11-88,12-9 120,-2-2-16,-7-1 0,11 1 0,-14 11-104,3-13 72,9 1-16,-9 0 25,8-1-41,-11 13-40,3-12 64,9 0 24,-9-2-24,8 1 8,-11 13-72,3-15 64,8 1-48,-8 0 40,7-1 16,-10 15-72,4-15 88,6 0 24,-6-1-80,6 1 24,-10 15-56,4-14 40,6-1 16,-7 2 40,8 0-48,-11 13-48,3-13 48,9 2-32,-9-1-16,9-1 8,-12 13-8,3-11 16,7-1-24,-7 2 16,6-1 8,-9 11-16,3-12 16,6 0-16,-7 0 32,8-3 0,-10 15-32,3-13-8,6-3 48,-6 1-56,8 0 24,-11 15-8,3-17 32,8 2-16,-8 2-16,8-1 8,-11 14-8,3-13-8,7 2 16,-6-3 8,6 2 32,-10 12-48,4-14 32,6 3-8,-6-2-8,6 0-8,-10 13-8,3-12 24,8-3-24,-8 3 48,8-2-40,-11 14-8,3-11-8,8-1 24,-8-2-24,10 0 16,-13 14-8,3-12 48,10-2-72,-4 0 16,-5 2 8,-4 12 0,12-13 8,-2 2 16,-7-1-8,10 0 24,-13 12-40,3-10 16,8-2-16,-8 3 40,6-2-88,-9 11 48,4-11 8,6-1 48,-6 2-72,5-2 56,-9 12-40,3-13 40,8-1-48,-8-1 48,9 0-24,-12 15-16,3-15-8,9 0 32,-9-2-40,6 2 32,-9 15-16,4-13-48,6-2 48,-7 1 0,6 0 0,-9 14 0,2-13 56,2 0-56,5 2 24,-7 2-32,-2 9 8,4-10 16,5 1 0,-7 0 8,2-3-16,-4 12-8,9-11-8,-7-2-40,2 0 40,6 0 16,-10 13-8,2-15-32,9 1 80,-9-1-40,7-1 0,-9 16-8,3-15 32,6-2 8,-7 1-8,8 2-16,-10 14-16,3-12 48,6-2-40,-6 1-8,7 0 24,-10 13-24,2-11-8,7 2-32,-6 5 8,-1-10-24,-2 14 56,3-3-40,1-11 48,5 11-8,-7-11 16,-2 14-16,4-11 24,-1 1-16,7-2 32,-8 0-24,-2 12-16,3-13 16,1 0 16,5-1-32,-7 1 0,-2 13 0,4-14 16,5 1-40,-7 1 16,2 0-16,-4 12 24,3-11-24,6 0 32,-9 2 8,4-1 16,-4 10-32,3-9-8,1 6 16,-1-11 0,1 5-8,-4 9 0,3-10 8,1 7 24,-1-12-64,1 4 24,-4 11 8,3-10 16,1 0-72,-1-1 64,1 2-24,-4 9 16,3-11-16,6-1 24,-9 2-8,4-2-48,-4 12 48,9-10 16,-7-2 24,1 1-24,0 1 40,-3 10-56,3-9 32,1 0-16,-1 5 8,1-9-32,-4 13 8,3-10-32,1 1-24,-1-1 8,6-2 48,-9 12 0,0-10-48,4 1 56,5-2 0,-9 1 16,0 10-24,4-11 40,5 1-56,-9 0 48,3-1-32,-3 11 0,4-9 8,-1 5 8,1-8 0,-1 8-16,-3 4 0,4-14-24,-1 11 8,1-10-40,-1 3 32,-3 10 24,4-10 16,5-3-16,-7 0 24,2 2-32,-4 11 8,3-12-8,6-1 32,-6 1 8,0-1-16,-3 13-16,3-12 32,7 1-32,-10 0-32,3 0 40,-3 11-8,4-10 16,5-1-40,-9 2 24,3 0-24,-3 9 24,4-10 8,-1 0-24,1-2 0,-2 1 8,-2 11 8,3-13-48,1 3 72,-1-2-16,1 2 8,-4 10-16,2-12 48,2 2-64,-1 1 8,1-2-16,-4 11 24,3-9-24,0-1 32,7 0-16,-10 1 40,0 9-32,3-3-8,1-10 16,-1 3 32,1 0-48,-4 10 8,3-10-8,6 0-24,-9-1-32,4 1 8,-4 10 56,9-13 0,-7 0 16,2 2-40,6-2 24,-10 13 0,2-12-24,2-1 8,5 0 16,-9 2 16,0 11-16,4-11 0,-1 1 0,1 1 32,5-1-40,-9 10 8,0-9 0,3 6-16,1-11 0,-1 5 16,-3 9 0,4-4-8,-1-9 16,1 10-8,-1-9 8,-3 12-8,3-10 0,1 0 0,5-2 0,-6 0 0,-3 12 0,3-12 8,7-1-16,-7 0 16,0 1 16,-3 12-24,9-13 8,-6 1-8,0 2-16,6-3-24,-9 13 40,0-9-16,4-2 24,-1-1 0,1 3 16,-4 9-24,9-11 16,-7 2 0,1-1 0,0-1-32,-3 11 16,4-11 8,5-1-24,-7 0-16,2-1 32,-4 13 0,9-13 0,-7 1 0,7 0 40,-5-1-40,-4 13 0,9-11-8,-5-1 16,5-1-40,-7 2 16,-2 11 16,9-13 32,-6 3-16,6-2 16,-7 0 0,-2 12-32,9-12 24,-5-1-48,5 1 24,-5-1 8,-4 13-8,10-13-32,-8-1 32,9 4 0,-9-2-24,-2 12 24,3-10 24,7 0-8,-8-2-24,0 1 16,-2 11-8,4-12-16,5 0 16,-9 2 0,3-1-8,-3 11 8,10-13-16,-8 4 32,1-2-16,1 2 8,-4 9-8,3-9 32,7 0-32,-10-2 16,3 0-16,-3 11 0,9-12-24,-6 2 24,-1-1 0,1 2 24,-3 9-24,10-9 8,-10-2-8,3 1 0,1 1 0,-4 9 0,9-12-8,-9 2 8,3-2 16,1 1-32,-4 11 16,3-11-16,6 1 16,-6 0-8,0-4 32,-3 14-24,4-13 0,5 0-16,-7-1 8,2 2 0,-4 12 8,10-14-8,-8 1 8,8-1 16,-8 3-24,-2 11 8,9-12 16,-7 1-24,2-1 8,5 2 0,-9 10 0,0-11-8,4 2 16,-1 0-16,1 5 24,-4 4-16,3-13 0,0 1 0,7 1 0,-10-2-8,0 13 8,3-12 24,1 1-24,5-2 8,-7 1-32,-2 12 24,4-12 0,-1 0 0,1 0 0,-1-1 32,-3 13-32,9-12 0,-6 1 0,0 0-32,1 1 24,-4 10 8,9-9 0,-7-1-24,0 1 48,2 6-40,-4 3 16,3-15 0,0 6-8,0 5-24,-1-11 24,-2 15 8,4-9-16,-2-2-8,0 1 48,2 0-24,-4 10 0,2-10 16,2 1 0,-2 0-32,1 5 24,-3 4-8,3-13-8,0 9 16,1-7 24,-1 1-24,-3 10-8,4-3 16,-1-10-48,1 10 0,-2-10 16,-2 13 16,2-3-56,0-8 72,1 8-8,-1-8-8,-2 11 0,4-3 0,-2-6 8,0 6 32,-2-6-8,0 9-32,2-2 32,1-7-40,-3 6 0,2-6 8,-2 9 0,2-2-8,-2-2 0,3-7-24,-1 8-8,-2 3 40,2-9 8,1 6 8,-1-7-8,1 7 8,-3 3-16,3-9-8,-1 5 24,0-5-16,1 7 16,-3 2-16,2-10-16,0 8 32,1-1-40,-3-7 16,0 10 8,2-2 8,-2-1-8,2-1 24,-2 1-16,0 3-8,0-4-24,3-6 40,-3 8-16,2-9 0,-2 11 0,2-3 24,0-8-24,2 9 16,-1-8 0,-3 10-16,4-4-16,-1-8 8,1 8 0,5-10 8,-9 14 0,2-9 16,2 6 0,-1-10-48,1 9 24,-4 4 8,3-9-16,1 6 24,-2-7 40,0 8-48,-2 2 0,3-3 8,-1-7-8,-2 8-24,2-7 56,-2 9-32,0-4-16,2-6 16,-2 7 0,3-8-32,-3 11 32,2-3-16,0-9 16,1 2-32,-1 1 32,-2 9 0,3-11 40,1 1-40,-1-1 16,7 0-8,-10 11-8,2-9-8,0-3 8,2 9-8,-1-11 16,-3 14-8,4-4-56,-1-7 64,-1 8-8,1 0 0,-3 3 0,0-10 48,2 7-72,-2 0 16,2-6-40,-2 9 48,3-3-24,-1-6 24,0 5-8,2-8 8,-4 12 0,3-9-8,1-1 8,-1 0 16,8 0-8,-11 10-8,2-12 0,1 3 0,7 0-32,-10 5 48,0 4-16,3-11-56,0 7 88,1-6-24,-2 7-8,-2 3 0,3-9 96,-1 7-128,-2-2 88,2-5-48,-2 9-8,2-2-48,1-2 48,-1-6-48,0 6 40,-2 4 8,3-15 0,0 6 0,1-1 24,5 1-24,-9 9 0,2-4 24,2-9 24,-1 10-16,1-9-8,-4 12-24,3-3 0,1-6-40,-1 5 40,-1-5 0,-2 9 0,0-2 16,3-2-8,-3-5-16,0 7-24,0 2 32,2-4-40,0-6 32,1 6 0,-1-8 0,-2 12 8,2-4 48,0-7-40,2 1-8,-1 7 24,-3 3-24,10-14 0,-8 3-16,1 0 16,1 0-40,-4 11 40,9-10-24,-7 0 0,1 7-16,0-9 48,-3 12-8,4-3-40,-1-1 56,-1-6 24,1 7-32,-3 3-8,0-3 8,0-6-8,2 6-24,0 0 16,-2 3 8,3-12 32,-1 9-40,0-9 8,2 9-8,-4 3 8,2-13-16,1 10-24,1-11 56,-2 10-32,-2 4 16,3-11-8,-1 7 24,0-5-8,1 6-24,-3 3 16,0-11 8,2 9-8,-2-1 0,2-1 80,-2 4-80,0-3 16,0-7 24,2 10-32,1-3-48,-3 3 40,0-10-8,2 7 8,0 0-40,1-8 40,-3 11 0,0-2 0,2-1 8,0-8 8,1 9-40,-3 2 24,0-10 8,2 6-16,0-5 0,-2 5 24,0 4-16,3-3 16,-3-6-8,2 6 0,-2 1-8,0 2 0,2-3-8,-2-1 32,0 2-32,0-2-8,0 4 16,0-3 0,2 1 24,-2-2-32,0 1-8,0 3 16,3-4-56,-3 1 0,2-1 48,-2 1-16,0 3 24,2-9 40,-2 9-72,0-3 8,3 1 72,-3 2-48,0-2-8,0-1 32,0 1-24,0 0-40,0 2 40,0 0-24,0-3 32,2 3 8,-2-2-16,0 2 0,0-2 16,0-1 0,2 1-16,-2 0-16,0 2 16,3-2 40,-3-2-72,2 1 40,-2-7 32,0 10-40,2-2-24,1-1 16,-3-1 8,2 1-16,-2 3 16,2-3-32,-2 1 64,2 0-8,-2 2 24,0 0-48,0 0 32,0 0-8,0-3-72,0 3 24,0 0 24,0-2-8,0 2-16,0 0 64,0-2-80,0 2 40,0 0 24,0 0-64,0 0 24,0-3 48,0 3-32,0 0-56,0-2 80,3 2-48,-3 0-8,0 0 32,0-2 40,0 2-8,2 0-16,-2 0 40,0 0-56,0 0-16,0-2 0,0 2-24,0 0 48,0 0-8,0 0 8,0 0 0,0 0 16,0 0-32,0 0-24,0 0 8,0 0 48,0 0-8,0 0-56,0 0 64,0 0-72,0 0-184,0 0-640,0 0-809,0 0 4514,0 0-11259,0 0 8426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5:59:1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4740 3072,'0'0'0,"0"0"168,0 0-152,0 0-16,2 0 8,1 1 8,1 0 8,0-1 32,-4 0-56,5 0 56,6 0 24,-8-2 48,8-3 0,-11 5-128,4-4 176,10-8 8,-3 9 32,2-8 16,-13 11-232,12-4 249,2-10 31,2 2 24,0 0 8,-16 12-312,18-14 320,2 1-16,1 1-32,1-4-32,-22 16-240,23-14 216,-1-1-48,0-2-8,2-1-24,-24 18-136,22-18 120,2 0-8,0-2-40,1 1 16,-25 19-88,25-18 80,-1-3 40,-2 0 32,0 0-16,-22 21-136,23-22 160,-1 1-16,-1-3 16,-1 3-16,-20 21-144,19-22 120,1 2 0,-2 0-48,1 0 49,-19 20-121,17-21 96,1-2-16,-2 2 16,0 0-64,-16 21-32,17-21 56,0 0-24,1 1-24,-1 1 32,-17 19-40,15-18 32,2 2 0,-3-3 0,1 1 8,-15 18-40,13-17 64,1-2 24,0-2 32,1 0-8,-15 21-112,15-22 104,1-1-24,-1 0 8,2-3-8,-17 26-80,15-25 136,2-3 8,-2-1 8,1 4-40,-16 25-112,17-28 16,-1 2-16,1 0 0,1 0 24,-18 26-24,16-25 80,-1 0-8,0 0-40,1 1-24,-16 24-8,15-24 32,2-1-64,-1 1 48,1-1-32,-17 25 16,18-25 16,1 0 8,-1-3-32,1-1 104,-19 29-96,20-30-8,-2 0 104,-1-3-56,-1 3-16,-16 30-24,19-32 56,-3 2-88,1 1 64,0 1-48,-17 28 16,18-29 0,-1-2 8,-1 2 16,3-2-48,-19 31 24,16-29 0,1-1 24,0 0-72,0 0 64,-17 30-16,15-28 0,2-1 32,-2 0-24,2-1 16,-17 30-24,15-29 48,-1 1-56,2 3 40,-3-1 8,-13 26-40,13-26 16,1 0-16,-1 1 40,-1 0-88,-12 25 48,13-25-48,-1-1 48,2-1 8,2 0 8,-16 27-16,15-31 16,2-1-32,-1-3-32,1 0 80,-17 35-32,14-33 32,1 4 16,-1-1-40,0 2-16,-14 28 8,16-28-24,-2-1 0,0 3 40,0 0 0,-14 26-16,14-26 24,-2 1 24,1 1 24,1-1-96,-14 25 24,12-27 8,1 4-16,1-2-56,0-2 72,-14 27-8,14-28-8,0 0 8,0-1 0,0 0 16,-14 29-16,14-30 32,1-2-16,2 3 24,-1-1-32,-16 30-8,16-27-24,-1 0 32,-2 2 8,1-2-8,-14 27-8,12-28 16,1 2-8,-1-1-40,0 1 24,-12 26 8,11-27 8,0 4-24,0-3-8,0 3 56,-11 23-32,11-24 16,-6-3 24,11 1 8,-5-1-32,-11 27-16,13-27 24,0 1-8,-1-2-8,2 1 0,-14 27-8,13-28-56,-1 0 8,1 3-16,-1-2 48,-12 27 16,5-24 0,11 1 8,-11 2 8,11 1-24,-16 20 8,11-21 8,-6 3 16,10-2 16,-4 2-24,-11 18-16,4-18 24,13 0-24,-6 0-40,-7 0 40,-4 18 0,16-20-8,-5 1-8,0-4 16,0 1-16,-11 22 16,13-22 16,-2-2-16,2-1 0,-2 0-8,-11 25 8,11-23-40,-7 2 16,9 5 32,-11 2-32,-2 14 24,5-16-40,-1 4 72,0-1-32,0 1 8,-4 12-8,4-14 16,1 1-32,-3 1 40,3-1-32,-5 13 8,4-14-24,8-3 48,-9 1-88,1-3 64,-4 19 0,13-15 48,-9-3-32,7 2 16,-8 1-40,-3 15 8,11-17 8,-8 2-16,1 0 40,7 1-16,-11 14-16,3-11-48,0 6 48,0-10 0,1 11-8,-4 4 8,3-13 16,0 9-24,-1-10 0,1 10 8,-3 4 0,4-13-8,0 9 32,1-8-40,-1 7 32,-4 5-16,4-15 32,7 11-40,-11-9 0,3 11-24,-3 2 32,3-12-16,0 10-8,-1-1-16,-2 0 48,0 3-8,3-3 24,-3 3-56,0 0-56,0 0-216,0 0 304,-1 2-648,-2 0-696,-3 4-881,-6 7-3088,12-13 5313,0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5:59:2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4740 3072,'0'0'0,"0"0"168,0 0-152,0 0-16,2 0 8,1 1 8,1 0 8,0-1 32,-4 0-56,5 0 56,6 0 24,-8-2 48,8-3 0,-11 5-128,4-4 176,10-8 8,-3 9 32,2-8 16,-13 11-232,12-4 249,2-10 31,2 2 24,0 0 8,-16 12-312,18-14 320,2 1-16,1 1-32,1-4-32,-22 16-240,23-14 216,-1-1-48,0-2-8,2-1-24,-24 18-136,22-18 120,2 0-8,0-2-40,1 1 16,-25 19-88,25-18 80,-1-3 40,-2 0 32,0 0-16,-22 21-136,23-22 160,-1 1-16,-1-3 16,-1 3-16,-20 21-144,19-22 120,1 2 0,-2 0-48,1 0 49,-19 20-121,17-21 96,1-2-16,-2 2 16,0 0-64,-16 21-32,17-21 56,0 0-24,1 1-24,-1 1 32,-17 19-40,15-18 32,2 2 0,-3-3 0,1 1 8,-15 18-40,13-17 64,1-2 24,0-2 32,1 0-8,-15 21-112,15-22 104,1-1-24,-1 0 8,2-3-8,-17 26-80,15-25 136,2-3 8,-2-1 8,1 4-40,-16 25-112,17-28 16,-1 2-16,1 0 0,1 0 24,-18 26-24,16-25 80,-1 0-8,0 0-40,1 1-24,-16 24-8,15-24 32,2-1-64,-1 1 48,1-1-32,-17 25 16,18-25 16,1 0 8,-1-3-32,1-1 104,-19 29-96,20-30-8,-2 0 104,-1-3-56,-1 3-16,-16 30-24,19-32 56,-3 2-88,1 1 64,0 1-48,-17 28 16,18-29 0,-1-2 8,-1 2 16,3-2-48,-19 31 24,16-29 0,1-1 24,0 0-72,0 0 64,-17 30-16,15-28 0,2-1 32,-2 0-24,2-1 16,-17 30-24,15-29 48,-1 1-56,2 3 40,-3-1 8,-13 26-40,13-26 16,1 0-16,-1 1 40,-1 0-88,-12 25 48,13-25-48,-1-1 48,2-1 8,2 0 8,-16 27-16,15-31 16,2-1-32,-1-3-32,1 0 80,-17 35-32,14-33 32,1 4 16,-1-1-40,0 2-16,-14 28 8,16-28-24,-2-1 0,0 3 40,0 0 0,-14 26-16,14-26 24,-2 1 24,1 1 24,1-1-96,-14 25 24,12-27 8,1 4-16,1-2-56,0-2 72,-14 27-8,14-28-8,0 0 8,0-1 0,0 0 16,-14 29-16,14-30 32,1-2-16,2 3 24,-1-1-32,-16 30-8,16-27-24,-1 0 32,-2 2 8,1-2-8,-14 27-8,12-28 16,1 2-8,-1-1-40,0 1 24,-12 26 8,11-27 8,0 4-24,0-3-8,0 3 56,-11 23-32,11-24 16,-6-3 24,11 1 8,-5-1-32,-11 27-16,13-27 24,0 1-8,-1-2-8,2 1 0,-14 27-8,13-28-56,-1 0 8,1 3-16,-1-2 48,-12 27 16,5-24 0,11 1 8,-11 2 8,11 1-24,-16 20 8,11-21 8,-6 3 16,10-2 16,-4 2-24,-11 18-16,4-18 24,13 0-24,-6 0-40,-7 0 40,-4 18 0,16-20-8,-5 1-8,0-4 16,0 1-16,-11 22 16,13-22 16,-2-2-16,2-1 0,-2 0-8,-11 25 8,11-23-40,-7 2 16,9 5 32,-11 2-32,-2 14 24,5-16-40,-1 4 72,0-1-32,0 1 8,-4 12-8,4-14 16,1 1-32,-3 1 40,3-1-32,-5 13 8,4-14-24,8-3 48,-9 1-88,1-3 64,-4 19 0,13-15 48,-9-3-32,7 2 16,-8 1-40,-3 15 8,11-17 8,-8 2-16,1 0 40,7 1-16,-11 14-16,3-11-48,0 6 48,0-10 0,1 11-8,-4 4 8,3-13 16,0 9-24,-1-10 0,1 10 8,-3 4 0,4-13-8,0 9 32,1-8-40,-1 7 32,-4 5-16,4-15 32,7 11-40,-11-9 0,3 11-24,-3 2 32,3-12-16,0 10-8,-1-1-16,-2 0 48,0 3-8,3-3 24,-3 3-56,0 0-56,0 0-216,0 0 304,-1 2-648,-2 0-696,-3 4-881,-6 7-3088,12-13 5313,0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5:59:3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4740 3072,'0'0'0,"0"0"168,0 0-152,0 0-16,2 0 8,1 1 8,1 0 8,0-1 32,-4 0-56,5 0 56,6 0 24,-8-2 48,8-3 0,-11 5-128,4-4 176,10-8 8,-3 9 32,2-8 16,-13 11-232,12-4 249,2-10 31,2 2 24,0 0 8,-16 12-312,18-14 320,2 1-16,1 1-32,1-4-32,-22 16-240,23-14 216,-1-1-48,0-2-8,2-1-24,-24 18-136,22-18 120,2 0-8,0-2-40,1 1 16,-25 19-88,25-18 80,-1-3 40,-2 0 32,0 0-16,-22 21-136,23-22 160,-1 1-16,-1-3 16,-1 3-16,-20 21-144,19-22 120,1 2 0,-2 0-48,1 0 49,-19 20-121,17-21 96,1-2-16,-2 2 16,0 0-64,-16 21-32,17-21 56,0 0-24,1 1-24,-1 1 32,-17 19-40,15-18 32,2 2 0,-3-3 0,1 1 8,-15 18-40,13-17 64,1-2 24,0-2 32,1 0-8,-15 21-112,15-22 104,1-1-24,-1 0 8,2-3-8,-17 26-80,15-25 136,2-3 8,-2-1 8,1 4-40,-16 25-112,17-28 16,-1 2-16,1 0 0,1 0 24,-18 26-24,16-25 80,-1 0-8,0 0-40,1 1-24,-16 24-8,15-24 32,2-1-64,-1 1 48,1-1-32,-17 25 16,18-25 16,1 0 8,-1-3-32,1-1 104,-19 29-96,20-30-8,-2 0 104,-1-3-56,-1 3-16,-16 30-24,19-32 56,-3 2-88,1 1 64,0 1-48,-17 28 16,18-29 0,-1-2 8,-1 2 16,3-2-48,-19 31 24,16-29 0,1-1 24,0 0-72,0 0 64,-17 30-16,15-28 0,2-1 32,-2 0-24,2-1 16,-17 30-24,15-29 48,-1 1-56,2 3 40,-3-1 8,-13 26-40,13-26 16,1 0-16,-1 1 40,-1 0-88,-12 25 48,13-25-48,-1-1 48,2-1 8,2 0 8,-16 27-16,15-31 16,2-1-32,-1-3-32,1 0 80,-17 35-32,14-33 32,1 4 16,-1-1-40,0 2-16,-14 28 8,16-28-24,-2-1 0,0 3 40,0 0 0,-14 26-16,14-26 24,-2 1 24,1 1 24,1-1-96,-14 25 24,12-27 8,1 4-16,1-2-56,0-2 72,-14 27-8,14-28-8,0 0 8,0-1 0,0 0 16,-14 29-16,14-30 32,1-2-16,2 3 24,-1-1-32,-16 30-8,16-27-24,-1 0 32,-2 2 8,1-2-8,-14 27-8,12-28 16,1 2-8,-1-1-40,0 1 24,-12 26 8,11-27 8,0 4-24,0-3-8,0 3 56,-11 23-32,11-24 16,-6-3 24,11 1 8,-5-1-32,-11 27-16,13-27 24,0 1-8,-1-2-8,2 1 0,-14 27-8,13-28-56,-1 0 8,1 3-16,-1-2 48,-12 27 16,5-24 0,11 1 8,-11 2 8,11 1-24,-16 20 8,11-21 8,-6 3 16,10-2 16,-4 2-24,-11 18-16,4-18 24,13 0-24,-6 0-40,-7 0 40,-4 18 0,16-20-8,-5 1-8,0-4 16,0 1-16,-11 22 16,13-22 16,-2-2-16,2-1 0,-2 0-8,-11 25 8,11-23-40,-7 2 16,9 5 32,-11 2-32,-2 14 24,5-16-40,-1 4 72,0-1-32,0 1 8,-4 12-8,4-14 16,1 1-32,-3 1 40,3-1-32,-5 13 8,4-14-24,8-3 48,-9 1-88,1-3 64,-4 19 0,13-15 48,-9-3-32,7 2 16,-8 1-40,-3 15 8,11-17 8,-8 2-16,1 0 40,7 1-16,-11 14-16,3-11-48,0 6 48,0-10 0,1 11-8,-4 4 8,3-13 16,0 9-24,-1-10 0,1 10 8,-3 4 0,4-13-8,0 9 32,1-8-40,-1 7 32,-4 5-16,4-15 32,7 11-40,-11-9 0,3 11-24,-3 2 32,3-12-16,0 10-8,-1-1-16,-2 0 48,0 3-8,3-3 24,-3 3-56,0 0-56,0 0-216,0 0 304,-1 2-648,-2 0-696,-3 4-881,-6 7-3088,12-13 5313,0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08:38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6115 1088,'0'0'0,"-2"0"80,2 0-24,-2 2 16,2-2-72,0 4 80,0 2 8,0 0 8,0 11 0,0-17-96,4 6 88,0 2-24,0 11-8,3-13 0,-7-6-56,18 9 16,-13 9 32,11-11-24,-10 11 0,-6-18-24,21 7 48,-14 9-8,15-7 16,-5 11-16,-17-20-40,19 19 64,-3 0-24,1-2 16,0 1 8,-17-18-64,6 19 64,19 0 8,-8 2 24,-11-5 16,-6-16-112,25 17 104,-9-9 40,1 11-24,4-13-16,-21-6-104,19 8 152,1-1-16,1 1 24,2-2-8,-23-6-152,23 6 120,0 1-16,2-1 8,0-4-32,-25-2-80,25 4 88,2 2 8,0-1-24,-2 1 0,-25-6-72,25 4 81,2 0-17,0-2 0,0 2 16,-27-4-80,29 2 72,-2-2 0,2 0 32,0 0-40,-29 0-64,27 0 88,4-4 0,-3 0-16,1-2 0,-29 6-72,29-6 72,-2-1 0,0 1-16,0 0 16,-27 6-72,25-6 16,0-11 0,0 17 24,2-4-24,-27 4-16,25 0 48,0-4-16,2-3 0,-2 3 16,-25 4-48,27-6 32,-2-11 0,0 13-8,-2-12-16,-23 16-8,20-5 24,3-13 0,0 1-8,-2 13 8,-21 4-24,21-19 16,0 13-16,-1-15 24,1 5-8,-21 16-16,19-7 8,2-16 40,-3 17-32,3-17-24,-21 23 8,19-16 40,2-1-40,2 0 8,-3 1-8,-20 16 0,21-17 0,0-2 16,0 1 16,0-3 24,-21 21-56,20-21 8,1-2 8,0-2-8,0-4-8,-21 29 0,21-27 16,-1 0-8,-1 2 0,2 2-8,-21 23 0,17-23 0,1-2 0,1 0 8,0-4 0,-19 29-8,21-25 8,-1-2 0,3 2 0,-2 0 0,-21 25-8,21-29 16,-2 4-8,-1-4 8,3 0-8,-21 29-8,19-29 8,0 0 8,1 0 0,-1-3-16,-19 32 0,19-31 8,0 0 0,1-2 0,-3 1 16,-17 32-24,19-29 16,-1-2 16,-11 0-8,18 2-16,-25 29-8,16-31 8,1 4 0,0 0-8,-1-5-8,-16 32 8,17-31 8,2-2 0,-1 0 0,1-1 16,-19 34-24,19-29 24,0-2-24,-3 2 16,3-2-16,-19 31 0,19-29 24,-13-1 16,19-1-32,-19 4 16,-6 27-24,23-31 24,-6 2-16,-11-2 32,17-3-24,-23 34-16,6-31 16,17 0 32,-17-2-32,19-1 24,-25 34-40,17-35-16,-1-2 0,1 1 40,0 3-32,-17 33 8,6-38 24,19 3-8,-19 0 0,17-1-16,-23 36 0,6-37-16,19-1-32,-8 1 0,-1 0-8,-16 37 56,17-36-24,-11 1 40,17 2-64,-17-1 64,-6 34-16,21-33 16,-15 0-8,15-1 16,-15-1-16,-6 35-8,23-35 0,-16-3 0,15-1 24,-15 1-8,-7 38-16,23-37 8,-17-1-16,19-1-8,-9 4 32,-16 35-16,17-36-32,0 1 48,1-1-8,-11-1-24,-7 37 16,25-37 0,-7 1 8,1 1-24,0-1 32,-19 36-16,19-35-8,-3 0 0,1-1 0,2 1-16,-19 35 24,16-33 8,1-3-40,-1-1 24,-9-3 24,-7 40-16,25-43 32,-9-3 0,1 0-56,2-6 24,-19 52 0,16-48-40,1 5 24,0 1 32,-1 7-16,-16 35 0,7-38 8,15 3-32,-15-3 48,13 3-16,-20 35-8,7-37 24,11 1-24,-11 1 24,11-3-32,-18 38 8,7-37 32,11 0 16,-14-3-40,15 3 8,-19 37-16,6-42-32,15-2 32,-15-1-24,17-3-8,-23 48 32,17-46-16,0-2-24,-1 2 8,1 1-32,-17 45 64,17-40-16,1 3-16,-1 3 8,0-1 32,-17 35-8,6-37-48,17 3 48,-17 1 0,15-2-8,-21 35 8,6-38-40,15-1 32,-15 1 8,11 3 0,-17 35 0,6-33 8,13-1-40,-13-1 40,13 0-24,-19 35 16,6-40 32,10 0 8,-9-1-24,9 3 16,-16 38-32,7-39-8,9 1 8,-9 5 8,9 0-24,-16 33 16,4-29 32,13 0-16,-13 2 0,2 0 32,-6 27-48,17-25 16,-13 0 8,2 0-16,11 0 16,-17 25-24,4-25 24,2-2-16,1-2 24,9 2-24,-16 27-8,4-30 16,13-1 0,-13-2-24,15-2 32,-19 35-24,4-32 0,15 1 8,-13 4 24,11 0-24,-17 27-8,6-25 32,0 2-48,11 2 24,-13 3-24,-4 18 16,4-7-16,2-15 32,1 15 0,-1-13 0,-6 20-16,6-17 16,0 11-8,1-17-16,-1 4 16,-6 19-8,6-17 0,11 1 8,-13-3-16,2 2 16,-6 17-8,6-6 0,1-15 0,-1 15 40,0-11-64,-6 17 24,6-4 24,-1 0-32,-5 0-8,0 0 48,0 4-32,0 0-16,0 0 8,0 0-72,0 0-48,0 0 360,0 0-816,0 2-624,0 0-2873,0-2 4081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09:32.390"/>
    </inkml:context>
    <inkml:brush xml:id="br0">
      <inkml:brushProperty name="width" value="0.04999" units="cm"/>
      <inkml:brushProperty name="height" value="0.04999" units="cm"/>
      <inkml:brushProperty name="color" value="#3165BB"/>
    </inkml:brush>
  </inkml:definitions>
  <inkml:trace contextRef="#ctx0" brushRef="#br0">25 1329 2800,'0'0'0,"-4"0"480,-1 0-296,0 1-64,5-1-120,-6 4 80,3 0-40,2-1 16,1 1 8,0-4-64,0 4 64,0 0 24,0 7-8,0-7 16,0-4-96,3 12 64,1-6 32,0 7-8,0-7 0,-4-6-88,11 18 88,-8-5-32,1 2 25,7 3-33,-11-18-48,2 19 64,9 1 0,-7 4-64,9-3 32,-13-21-32,4 25 0,9-2 8,-9 2 32,11-4-32,-15-21-8,11 24 40,-7-4-40,11 2 24,-2 1 8,-13-23-32,10 23 16,4 0-16,-2 2 0,-1-1-8,-11-24 8,12 25 0,1 1 24,-2 0-48,1-3 24,-12-23 0,11 24-24,0 1 0,0-2 32,-1 1-16,-10-24 8,13 25 0,-1-1 8,0 4-8,1-2 0,-13-26 0,13 24 8,-1 2-24,1 0 24,-1 1-16,-12-27 8,14 27-40,-1-1 24,2 1-16,0 1 48,-15-28-16,15 30-16,0-2 32,-1 2-48,-1-1-8,-13-29 40,15 30-8,-1 0-16,0 0 32,1 2 0,-15-32-8,13 32 16,1-1-16,1 2-24,-3-1 40,-12-32-16,14 32-16,1 0 16,0 0-8,0-1-32,-15-31 40,15 30-8,0-1 0,1 1 16,0-3 24,-16-27-32,15 27-8,2-1 32,-1 0 0,2-2 16,-18-24-40,17 26 48,1 0-72,0 0 32,-1-1-16,-17-25 8,20 27 8,-1 0 40,0 2-8,0-2-8,-19-27-32,20 26 16,1-3 8,0 1-8,1 0-8,-22-24-8,23 20-8,-1 2 24,0 0-16,-2-2 8,-20-20-8,19 19 0,1 0 24,-1 0-16,-2-1-16,-17-18 8,19 19 8,-1 1-8,0 0 8,-1 0 8,-17-20-16,18 22-24,0-2 24,-2-1 0,1 0 0,-17-19 0,16 17 8,-1 0-16,1 1-8,-1-3 16,-15-15 0,15 16 0,0 1 8,0-1 8,0 0-24,-15-16 8,15 17 0,-1-1 8,-1 1 0,2-1-8,-15-16 0,14 15-16,1 1-8,0 1 40,-1-1-8,-14-16-8,13 15 16,-1 0 8,2-2-32,1 0 16,-15-13-8,12 12 16,3 0-32,-2-1 8,0 1-8,-13-12 16,15 13-32,-1-1 48,-2 0-16,2 2 0,-14-14 0,13 12 32,0-1-40,-1 1 16,-1-1 0,-11-11-8,12 6-8,0 7 8,-1-7 8,1 6-8,-12-12 0,11 4-8,0 7 8,1-7-16,1 7 16,-13-11 0,12 4 16,-1 8-16,1-8 8,0 9 8,-12-13-16,13 5 0,-1 7 8,-1-8-8,-7 10 0,-4-14 0,15 4 0,-11 7-8,11-7 0,-11 7 24,-4-11-16,12 4 0,-8 8 0,10-8 0,-10 7-24,-4-11 24,12 3-8,-8 1 0,9 2 8,-9-2 0,-4-4 0,12 4 8,-8 0 0,8 0-8,-8 0 0,-4-4 0,13 4 0,-9 0-8,7-1 8,-7 0-8,-4-3 8,11 4-8,-9-2 16,9 2-16,-7-1 8,-4-3 0,11 4 0,-8 0-8,8 2 8,-8-2-8,-3-4 8,11 4 0,-9 0 0,9 0 0,-7-1 0,-4-3 0,11 4 0,-7-1 0,7-1 8,-8 1 0,-3-3-8,12 4 0,-9-1 0,9 0 16,-8-2-8,-4-1-8,11 1 0,-7 2 0,8 0-8,-9 1 0,-3-4 8,11 3 0,-8 1 8,8-3-8,-9 2 0,-2-3 0,11 3 8,-8-2-8,1 2-8,7-2 8,-11-1 0,3 3-8,1 1 0,0-1 8,7-1 16,-11-2-16,3 2 0,1-1 0,9 0 0,-10 1-8,-3-2 8,11 1 0,-8-1-8,1 0 8,8 0-8,-12 0 8,3 0 16,1 0-8,8 0-8,-9 0 8,-3 0-8,4 0 8,0 0-8,0 0 8,7 0-8,-11 0 0,3 0 8,-1 0-16,2 0 16,1 0-8,-5 0 0,4 0 0,6 0 8,-10 0 8,5 0-32,-5 0 16,10 1 8,-7-1 0,1 2-16,0-2 16,-4 0-8,11 0 0,-8 0 0,0 0 8,1 0-8,-4 0 0,11 1 16,-9-1-8,3 0-8,-1 0-8,-4 0 8,10 0 0,-7-3-8,1 3 16,9 0 0,-13 0-8,2-2-8,11-1 0,-9 0 16,9 1 8,-13 2-16,4-3 8,10-1 0,-10 1-8,11 0-8,-15 3 8,11-4 0,-7 0 0,12-7 0,-3 8 8,-13 3-8,11-4-8,1-7 8,0 9 0,2-10 0,-14 12 0,15-5 16,1-5-8,-2 7-8,1-9 0,-15 12 0,13-3 0,2-9-8,-1 7 0,2-5-8,-16 10 16,15-5 8,1-7-16,2 8 0,0-8 8,-18 12 0,18-4-8,1-10 8,0 10 0,3-11 8,-22 15-8,21-4 0,1-10-8,1 10 0,0-13 0,-23 17 8,25-11-8,-1-2 0,1 0 0,1-1 8,-26 14 0,26-12-8,0-3 8,1 0 0,3-1 8,-30 16-8,28-17 24,2 0-8,2-1-8,-1-1 0,-31 19-8,33-21 32,-1 2-8,3-1 32,0 1-40,-35 19-16,37-21-8,1 1-16,-3-2 0,1 0 32,-36 22-8,35-20 40,1-5-48,-1 4 8,2-4 24,-37 25-24,36-26-32,3 3 56,2-1-16,1-2-8,-42 26 0,41-25 0,1-2-24,1 0-8,0-2-16,-43 29 48,45-29-24,0-1 24,-1-1 16,1 1 16,-45 30-32,45-28 8,2-1 8,0 0 0,0 4-40,-47 25 24,43-30 16,0 2-16,-4 2-16,2-2 48,-41 28-32,42-27 8,-1-2 16,1 3 24,0-3-48,-42 29 0,43-27 32,-1 0-24,0-2-32,0 1 24,-42 28 0,44-29-16,-1 1 32,1-2 0,0 2 48,-44 28-64,43-30 0,1 0 16,2 2 8,-1-2-24,-45 30 0,45-30 24,-3 1-16,-2-1-8,-1-2-16,-39 32 16,40-32-16,1 0 32,0 0 0,-1 4-8,-40 28-8,43-30 16,-1 0-32,0 0-32,0 0 56,-42 30-8,44-32-16,-1 3 32,1-4 24,-2 2-40,-42 31 0,44-32 16,1-1-16,1 2 32,0-3-40,-46 34 8,44-31 24,0-2-8,-4 2-8,0-1 0,-40 32-8,42-32-16,-1 0 0,3 0-16,1 0 0,-45 32 32,43-32 0,1-2-32,-1 1 24,1 0 8,-44 33 0,44-32-16,-1 0 24,1 0 16,-1 0-8,-43 32-16,44-31 32,-2 0 8,2 1-16,-1 0 16,-43 30-40,4-3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2:44:50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6115 1088,'0'0'0,"-2"0"80,2 0-24,-2 2 16,2-2-72,0 4 80,0 2 8,0 0 8,0 11 0,0-17-96,4 6 88,0 2-24,0 11-8,3-13 0,-7-6-56,18 9 16,-13 9 32,11-11-24,-10 11 0,-6-18-24,21 7 48,-14 9-8,15-7 16,-5 11-16,-17-20-40,19 19 64,-3 0-24,1-2 16,0 1 8,-17-18-64,6 19 64,19 0 8,-8 2 24,-11-5 16,-6-16-112,25 17 104,-9-9 40,1 11-24,4-13-16,-21-6-104,19 8 152,1-1-16,1 1 24,2-2-8,-23-6-152,23 6 120,0 1-16,2-1 8,0-4-32,-25-2-80,25 4 88,2 2 8,0-1-24,-2 1 0,-25-6-72,25 4 81,2 0-17,0-2 0,0 2 16,-27-4-80,29 2 72,-2-2 0,2 0 32,0 0-40,-29 0-64,27 0 88,4-4 0,-3 0-16,1-2 0,-29 6-72,29-6 72,-2-1 0,0 1-16,0 0 16,-27 6-72,25-6 16,0-11 0,0 17 24,2-4-24,-27 4-16,25 0 48,0-4-16,2-3 0,-2 3 16,-25 4-48,27-6 32,-2-11 0,0 13-8,-2-12-16,-23 16-8,20-5 24,3-13 0,0 1-8,-2 13 8,-21 4-24,21-19 16,0 13-16,-1-15 24,1 5-8,-21 16-16,19-7 8,2-16 40,-3 17-32,3-17-24,-21 23 8,19-16 40,2-1-40,2 0 8,-3 1-8,-20 16 0,21-17 0,0-2 16,0 1 16,0-3 24,-21 21-56,20-21 8,1-2 8,0-2-8,0-4-8,-21 29 0,21-27 16,-1 0-8,-1 2 0,2 2-8,-21 23 0,17-23 0,1-2 0,1 0 8,0-4 0,-19 29-8,21-25 8,-1-2 0,3 2 0,-2 0 0,-21 25-8,21-29 16,-2 4-8,-1-4 8,3 0-8,-21 29-8,19-29 8,0 0 8,1 0 0,-1-3-16,-19 32 0,19-31 8,0 0 0,1-2 0,-3 1 16,-17 32-24,19-29 16,-1-2 16,-11 0-8,18 2-16,-25 29-8,16-31 8,1 4 0,0 0-8,-1-5-8,-16 32 8,17-31 8,2-2 0,-1 0 0,1-1 16,-19 34-24,19-29 24,0-2-24,-3 2 16,3-2-16,-19 31 0,19-29 24,-13-1 16,19-1-32,-19 4 16,-6 27-24,23-31 24,-6 2-16,-11-2 32,17-3-24,-23 34-16,6-31 16,17 0 32,-17-2-32,19-1 24,-25 34-40,17-35-16,-1-2 0,1 1 40,0 3-32,-17 33 8,6-38 24,19 3-8,-19 0 0,17-1-16,-23 36 0,6-37-16,19-1-32,-8 1 0,-1 0-8,-16 37 56,17-36-24,-11 1 40,17 2-64,-17-1 64,-6 34-16,21-33 16,-15 0-8,15-1 16,-15-1-16,-6 35-8,23-35 0,-16-3 0,15-1 24,-15 1-8,-7 38-16,23-37 8,-17-1-16,19-1-8,-9 4 32,-16 35-16,17-36-32,0 1 48,1-1-8,-11-1-24,-7 37 16,25-37 0,-7 1 8,1 1-24,0-1 32,-19 36-16,19-35-8,-3 0 0,1-1 0,2 1-16,-19 35 24,16-33 8,1-3-40,-1-1 24,-9-3 24,-7 40-16,25-43 32,-9-3 0,1 0-56,2-6 24,-19 52 0,16-48-40,1 5 24,0 1 32,-1 7-16,-16 35 0,7-38 8,15 3-32,-15-3 48,13 3-16,-20 35-8,7-37 24,11 1-24,-11 1 24,11-3-32,-18 38 8,7-37 32,11 0 16,-14-3-40,15 3 8,-19 37-16,6-42-32,15-2 32,-15-1-24,17-3-8,-23 48 32,17-46-16,0-2-24,-1 2 8,1 1-32,-17 45 64,17-40-16,1 3-16,-1 3 8,0-1 32,-17 35-8,6-37-48,17 3 48,-17 1 0,15-2-8,-21 35 8,6-38-40,15-1 32,-15 1 8,11 3 0,-17 35 0,6-33 8,13-1-40,-13-1 40,13 0-24,-19 35 16,6-40 32,10 0 8,-9-1-24,9 3 16,-16 38-32,7-39-8,9 1 8,-9 5 8,9 0-24,-16 33 16,4-29 32,13 0-16,-13 2 0,2 0 32,-6 27-48,17-25 16,-13 0 8,2 0-16,11 0 16,-17 25-24,4-25 24,2-2-16,1-2 24,9 2-24,-16 27-8,4-30 16,13-1 0,-13-2-24,15-2 32,-19 35-24,4-32 0,15 1 8,-13 4 24,11 0-24,-17 27-8,6-25 32,0 2-48,11 2 24,-13 3-24,-4 18 16,4-7-16,2-15 32,1 15 0,-1-13 0,-6 20-16,6-17 16,0 11-8,1-17-16,-1 4 16,-6 19-8,6-17 0,11 1 8,-13-3-16,2 2 16,-6 17-8,6-6 0,1-15 0,-1 15 40,0-11-64,-6 17 24,6-4 24,-1 0-32,-5 0-8,0 0 48,0 4-32,0 0-16,0 0 8,0 0-72,0 0-48,0 0 360,0 0-816,0 2-624,0 0-2873,0-2 4081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10:04.173"/>
    </inkml:context>
    <inkml:brush xml:id="br0">
      <inkml:brushProperty name="width" value="0.05004" units="cm"/>
      <inkml:brushProperty name="height" value="0.05004" units="cm"/>
      <inkml:brushProperty name="color" value="#ED1C24"/>
    </inkml:brush>
  </inkml:definitions>
  <inkml:trace contextRef="#ctx0" brushRef="#br0">402 310 2480,'0'0'0,"0"0"328,0 0-328,0 0 72,0 0-24,0 0-24,0 2 16,0-2-40,0 1 16,0 0 16,0 0-16,0 2 8,0-3-24,0 2 24,0 0-24,0 2 24,0 0-32,0-4 8,0 3 16,3 1 8,-3 6-24,2-8 40,-2-2-40,0 10 8,3-7 0,-3 1 24,2 7 0,-2-11-32,0 3 48,0 2 0,3 6 24,-3-7-16,0-4-56,0 4 32,2 7-8,-2-7-8,0 8-16,0-12 0,2 4 48,-2 8 8,3-7-16,-3 5 0,0-10-40,0 4 24,2 7-8,-2-7 24,0 6 8,0-10-48,3 4 16,-3 6 24,2-7-24,0 2 0,-2-5-16,0 10 24,3-7-32,-1 8 16,-2-7-8,0-4 0,3 12 56,-1-8-32,-2 9 8,3-10 16,-3-3-48,0 14 0,2-9 32,0 7-24,-2-8 8,0-4-16,3 11 0,-1-7-24,1 6 32,-3-7-24,0-3 16,2 10 16,0-6 16,1-1-32,-3 7 24,0-10-24,2 3 16,-2 7 0,0-5 0,3 7-16,-3-12 0,0 4 8,0 8 8,0-9 16,0 7 0,0-10-32,0 5 24,0 6-8,0-8-8,0 8-8,0-11 0,0 4 8,0 1 0,0 4-24,2-5 0,-2-4 16,0 3 8,3 7-24,-1-7 32,-2 1 0,0-4-16,2 5 0,1 6 8,-1-7 8,1 7 0,-3-11-16,0 9 8,2-5 0,0 7-16,1-8 0,-3-3 8,0 10-8,2-6 24,1-1 0,-1 8-8,-2-11-8,0 3 24,2 1-8,1 7-24,-1-10 0,-2-1 8,4 5-8,0 0 32,-2 0-16,0 0 16,-2-5-24,3 5 16,-1 4-16,1-6 8,0 1-8,-3-4 0,4 5-8,-2 0 8,1 6 0,0-7-8,-3-4 8,4 4 8,0 9-8,-1-10 16,1 7-8,-4-10-8,9 9 8,-9 1-8,4-5 16,6 8 0,-10-13-16,2 10 0,2-7 25,-1 10-17,7-10-8,-10-3 0,2 11 0,2-7 0,0 5-24,5-5 15,-9-4 9,3 5 0,0 4-16,1-5 16,7 1 0,-11-5 0,2 10 8,2-7 9,8 2-17,-8 5 24,-4-10-24,12 3 0,-9 2 8,7 5 16,-6-7-24,-4-3 0,9 10 0,-6-6 0,8 5-40,-8-5 32,-3-4 8,12 4 16,-8-1-24,8 1 40,-2-1-24,-10-3-8,10 4-24,1 0 64,1-3-8,0 1 16,-12-2-48,13 0 40,0 0-24,0 0-40,-1-3 24,-12 3 0,13-3 8,1 1-16,-2 2 0,0-3-8,-12 3 16,12 0-24,0-2 24,0 0-16,0-1 8,-12 3 8,12-2-24,2-1 16,-1 0 48,-1-1-24,-12 4-16,12-10 24,1 8-16,-1-2-16,0 1-8,-12 3 16,14-10-32,-2 8 8,1-2-24,0-6 16,-13 10 32,12 0 0,2-2-33,-2-8 25,0 8-8,-12 2 16,11-2-24,-1-2 24,0-6 0,0 8-24,-10 2 24,9-4-16,1-8 16,0 10 16,-1-10-16,-9 12 0,11-4-32,-1-9 0,1 2-24,-2 0-8,-9 11 64,10-11-32,0 2-40,-1-2 64,1 1-16,-10 10 24,10-11-48,-7 1 32,12 0-24,-5-1 24,-10 11 16,3-10 8,12-1 0,-12 2-32,12-2 32,-15 11-8,9-11 0,1-1-8,0 0 24,1 0-56,-11 12 40,12-14-16,-1 1-8,-1-3-8,1 1 32,-11 15 0,10-16-8,0 0-8,0 2 32,0-2-16,-10 16 0,10-13-8,-7-2 16,11 3-16,-11 1 0,-3 11 8,12-10-16,-8 0 16,7 0-24,-9 1 32,-2 9-8,10-4 16,-8-8-16,2 8 0,6-8-8,-10 12 8,0-3-32,3-8 0,1 8-32,-1-6-16,-3 9 80,4-3-80,0 1 0,-1-1-24,1 1 8,-4 2 96,2-2-104,1-1 16,-1 1 24,-2 2-8,0 0 72,0 0-96,0 0-2184,0 0 2280</inkml:trace>
  <inkml:trace contextRef="#ctx0" brushRef="#br0" timeOffset="1802">0 1707 2448,'0'0'0,"0"0"200,0-2-192,0-1 24,0 3-32,0 0 32,3 0-16,-1 0 8,2 0-24,-4 0 0,4-2-8,6 2-16,-7-3 32,6 1 0,-9 2-8,4-2 0,8-1 24,-2 0 16,1-1-24,-11 4-16,11-4 24,-1-5-8,3 6-24,-1 0 24,-12 3-16,12-4 24,0-7-16,0 9-16,0-2 8,-12 4 0,13-12-24,0 8 32,-1-8 8,2 9-16,-14 3 0,13-12 16,-1 2 8,0 6 0,0-9-16,-12 13-8,12-10 32,2 7-16,-1-12 16,0 4 32,-13 11-64,12-9 80,3-2-16,-2 0 16,0 0-8,-13 11-72,12-11 40,0-1 24,1 1 16,-1 0-16,-12 11-64,12-10 88,-1-1 8,1 1-32,-2-1 32,-10 11-96,11-3 72,0-12-16,0 3 24,0 2-32,-11 10-48,11-10 40,0-1-32,0 0 32,1 1-8,-12 10-32,10-11 32,3 2 16,-1-2-16,-2 1 16,-10 10-48,13-10 40,-3 1 0,2-1-8,1 6-24,-13 4-8,10-14 16,0 4-32,0 1 16,-1-1 0,-9 10 0,4-4 16,10-10 17,-10 10-25,11-10-16,-15 14 8,9-11-8,1 0 0,0-2 16,-1 1 0,-9 12-8,11-14 16,-1 0-8,-1 1 8,1-2 0,-10 15-16,4-13 40,10 0-56,-10-1 16,10 1-16,-14 13 16,4-12-8,9 1 48,-3 0-40,-7 0 8,-3 11-8,13-10-24,-10-1 8,10-1 48,-9 0-16,-4 12-16,15-11 24,-12-3-8,10 2-32,-3-1 16,-10 13 0,10-14 8,1 0 8,-2 0 16,1-3-16,-10 17-16,10-16 8,-1 2-8,2-2-16,-1 3 16,-10 13 0,9-15-32,-5 2 48,11-1-8,-12-1-16,-3 15 8,15-13 8,-6-1-32,-5 1 16,9 1 0,-13 12 8,10-14 48,0 0-32,-1-1 16,1 0-8,-10 15-24,3-14-8,11-3 16,-11 1 24,11-1-16,-14 17-16,3-17 24,12 2-16,-6-2-16,-5 0 16,-4 17-8,15-15-8,-12 0-8,12 1 40,-12 2-24,-3 12 0,14-12 8,-11 1-8,8-1-8,-7 0 16,-4 12-8,11-11 0,-8-1 56,8 1-40,-9 1 8,-2 10-24,11-14 24,-7 1-24,7-3 16,-8 1-16,-3 15 0,12-19-8,-8 1 8,8 3 16,-8-3-32,-4 18 16,12-17 16,-2 0-32,-7 0 24,10 1 8,-13 16-16,4-13 16,7 1 16,-7-1-16,5 3 0,-9 10-16,3-4-8,0-9 16,1 9-8,-1-7 8,-3 11-8,4-2 0,0-9 0,-1 9-16,1-8 8,-4 10 8,2-2 0,1-1-16,-1 1 0,-2-1-24,0 3 40,3 0-96,-3 0-72,0-2-145,0 2-103,0 0 416,0 0-448,0 0-2384,0 0 2832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10:14.645"/>
    </inkml:context>
    <inkml:brush xml:id="br0">
      <inkml:brushProperty name="width" value="0.05004" units="cm"/>
      <inkml:brushProperty name="height" value="0.05004" units="cm"/>
      <inkml:brushProperty name="color" value="#ED1C24"/>
    </inkml:brush>
  </inkml:definitions>
  <inkml:trace contextRef="#ctx0" brushRef="#br0">360 127 2912,'0'0'0,"0"3"72,-1 0-56,0 7 16,1-10-32,-1 4 40,-1-1-8,1 2 32,0 5-8,1-10-56,0 2 48,0 2 16,0 7-16,0-9 16,0-2-64,0 5 96,2 5 0,-2-7-8,3 9 0,-3-12-88,0 5 56,2 6 8,1-7-16,-1 5-16,-2-9-32,2 5 64,1 6-32,-1-7 24,1 5 16,-3-9-72,2 4 40,1 5 16,-1-5 0,0 8-32,-2-12-24,0 5 32,3 7-32,-1-8 24,-2 8-8,0-12-16,3 3 24,-3 2 0,0 6-32,2-7 40,-2-4-32,0 3-8,2 7 24,1-8-8,-3 2-8,0-4 0,2 10 32,1-9-8,-3 9 0,2-7-24,-2-3 0,3 10 33,-1-5-33,0 6 16,1-8 16,-3-3-32,2 11-8,1-7 40,-1 6 0,0-6-8,-2-4-24,0 12 24,0-8-24,3 8 0,-1-9 0,-2-3 0,0 10 16,3-6 8,-1 5-32,-2-5 40,0-4-32,2 10 16,1-7 8,-1 1-16,1 1-8,-3-5 0,0 9 16,2-6-16,1 0 16,-1 8 8,-2-11-24,2 3 8,1 6 8,-1-6-8,1 0-16,-3-3 8,2 4-16,2 0 24,-1-1-8,0 1 8,-3-4-8,3 4 16,0-1-24,0 1 16,0-1-24,-3-3 16,2 3 0,1-1 0,-1 2 0,0-2 48,-2-2-48,4 4 24,-2 0-8,1-1-8,1 1-24,-4-4 16,2 3-24,2 2 24,-2 0 16,0 0-24,-2-5 8,4 3 8,-2 2-24,2 5 24,0-6 8,-4-4-16,2 4 0,2 1 8,-1 0-8,0 0 24,-3-5-24,3 5 16,1 4 8,0-5-16,-1 1-16,-3-5 8,4 10 0,5-7 0,-6 7-16,-1-7 32,-2-3-16,4 5 0,0 6-8,5-8 16,-6 0-16,-3-3 8,3 5 8,8-1 16,-8-1-16,0 1-16,-3-4 8,10 3-8,-8 2-8,8-1 8,-8 6 16,-2-10-8,11 1 16,-7 4 0,5-1-16,-5 0-24,-4-4 24,12 5-8,-8-2-24,8 1 32,-9 0 0,-3-4 0,14 3-16,-5 1 32,2-2-16,0 1 0,-11-3 0,12 1 16,0-1 0,2 0-16,-2 0 16,-12 0-16,12-2 16,0 2-16,0-3 0,0 1-24,-12 2 24,11 0-32,0-4 24,1 1 32,-1 0-8,-11 3-16,12-4 32,0 2-32,0-2 16,-1 2-8,-11 2-8,12-4 8,-1 1 16,1-1-40,-1 1 8,-11 3 8,10-10-16,1 7 8,0 0 32,0-1-24,-11 4 0,12-9 0,-1 5 0,-1-6-24,0 7 24,-10 3 0,10-11-16,1 7-40,0-5 48,0 5-16,-11 4 24,11-11 0,-2 7 16,2-9-40,0 3-24,-11 10 48,11-9-40,1-1 8,1-1 0,-1 0-8,-12 11 40,11-12-40,1 2-8,-1-3 24,-1 1-8,-10 12 32,11-12-48,-8-1 32,12 0-24,-6 1 23,-9 12 17,4-14-24,9 2-8,-9 1 16,9-1-8,-13 12 24,4-9 0,8-3 16,-9 0-48,11 0 16,-14 12 16,3-14-8,11 1-64,-11 0 48,11-1-32,-14 14 56,9-13-64,-5-1 8,9 0-24,-3 0-40,-10 14 120,3-15-144,12 1 32,-12-2-16,12 3 64,-15 13 64,4-12-32,9 1 32,-10 0 8,11 0-16,-14 11 8,3-9 0,12-3 8,-11 1 16,9-1 8,-13 12-32,3-12 16,11-1 0,-11 1-24,11-1 16,-14 13-8,3-13-16,10 1 8,-9 1 0,6 7-8,-10 4 16,2-12-16,2 10 0,5-2 8,-9-6-32,0 10 40,3 0-80,-1 0-88,-2 0-32,0 0-8,0 0 208,0 0-2264,0 0 2264</inkml:trace>
  <inkml:trace contextRef="#ctx0" brushRef="#br0" timeOffset="1294">0 1384 2320,'0'0'0,"0"0"64,0 0-40,3 0-8,-3 0-16,4-2 24,5 2 0,-6 0 8,7-3 16,-10 3-48,4-2 64,9-1 16,-2 0 8,0-1-8,-11 4-80,13-4 80,1-6 32,0 7 0,1-8-8,-15 11-104,15-3 96,0-8-24,-1 8-24,2-6-8,-16 9-40,16-4 72,-2-7-24,1 8 16,-2-8 8,-13 11-72,13-3 56,0-6 8,-2 6 8,1-6 8,-12 9-80,10-4 72,1-6-8,-1 7 8,0-9 24,-10 12-96,10-4 88,1-8 8,0 8 0,1-8-15,-12 12-81,11-3 112,1-12-40,1 6 8,-1-2-16,-12 11-64,11-11 40,-1 0 16,1 0-16,-2 0 8,-9 11-48,10-12 48,0 1-24,-1 0-8,1-1 8,-10 12-24,10-9 8,-7-1 16,12 0-8,-12 7-32,-3 3 16,14-14-8,-5 5 32,-5 5-16,8-9 40,-12 13-48,4-4 16,8-10-16,-9 3 24,11 7-24,-14 4 0,10-15 32,-6 4-24,10 1 0,-10-1 8,-4 11-16,13-12 16,-3-1 8,-6 0-16,10-2 8,-14 15-16,4-14-8,10 3 24,-10 1-16,10 0 8,-14 10-8,4-9 16,9-1-16,-9-1-8,9-1 8,-13 12 0,4-11 0,10 0 16,-10 1-8,9-1-8,-13 11 0,4-10-8,9-1-8,-9 0 32,9-1-24,-13 12 8,4-11 16,9-2 8,-10 3-32,11-2 16,-14 12-8,3-10-24,9 0-8,-8-2 32,7 1 16,-11 11-16,4-12 64,6-1-16,-6-1-48,7 1 8,-11 13-8,2-14 0,9 0 8,-8 1 8,6-1-32,-9 14 16,4-15 0,6 1 16,-8-3 8,9 2 8,-11 15-32,2-13-8,2-2 24,7 3-24,-9-1 0,-2 13 8,4-12 16,-1 1-16,7 0 0,-8 2 24,-2 9-24,3-12 32,1-1-16,5 1-8,-6-1 24,-3 13-32,3-14-40,7 0 40,-8 0 8,9-2-16,-11 16 8,3-16 32,6 1-48,-5-1 8,5 0 8,-9 16 0,4-14-24,6-3 48,-8 2-40,8 1 8,-10 14 8,2-13 0,2 2-32,6 0 48,-8 0 8,-2 11-24,2-3 32,2-10-8,-2 10-8,1-7-16,-3 10 0,3-2-8,0-2 0,-1-6-24,1 10 8,-3 0 24,2-3-16,1-1-8,-3 2 24,0-1 0,0 3 0,2-2-8,-2 0-24,0 2-32,0 0-80,0 0 144,0 0-240,0 0-424,0 0-49,0 0-2367,0 0 7777,0 0-9394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10:20.341"/>
    </inkml:context>
    <inkml:brush xml:id="br0">
      <inkml:brushProperty name="width" value="0.05004" units="cm"/>
      <inkml:brushProperty name="height" value="0.05004" units="cm"/>
      <inkml:brushProperty name="color" value="#ED1C24"/>
    </inkml:brush>
  </inkml:definitions>
  <inkml:trace contextRef="#ctx0" brushRef="#br0">0 317 2992,'0'0'0,"0"0"112,0 0-56,0 0-40,0 0-16,0 0 24,0 0 8,0 0 16,0 1 32,0-1-80,0 1 80,3 0 40,-3 3 8,2-2-32,-2-2-96,3 4 120,-1 0 0,-2 1-32,2-1 24,-2-4-112,3 5 72,-1 0-16,2 5 16,0-7-32,-4-3-40,3 11 56,1-7 24,-1 5-48,1-4 49,-4-5-81,4 12 80,5-2-32,-9 0 48,4-5-48,-4-5-48,11 12 80,-9-8-48,2 8 0,8-7 8,-12-5-40,2 11 8,2-7 32,6 7-24,-10-8 8,0-3-24,3 10 16,7-6-8,-8 5 24,2-5-8,-4-4-24,4 10 48,-1-7 8,7 7-16,-8-7-8,-2-3-32,4 11 8,-1-8 8,7 6 24,-7-5-8,-3-4-32,3 5 56,7 4-56,-8-6 8,2 2 24,-4-5-32,11 9-16,-9-6 72,2 2-24,5-1-16,-9-4-16,3 5 24,0-1 24,1 6-32,6-9 0,-10-1-16,2 3 32,2 2-32,7-1 24,-9 1 0,-2-5-24,4 4 0,-1 6-8,1-6 16,6-1 8,-10-3-16,0 4 8,3 0 8,1-1 8,-1 1-8,-3-4-16,4 3 16,0 1-16,-1-1 0,1 0 0,-4-3 0,10 4 0,-10-2 32,3 2-48,1-2 16,-4-2 0,2 4 8,2-2-24,-1 2 16,0-1-24,-3-3 24,4 4 0,-1-1 16,1-1-16,-1 0 0,-3-2 0,3 2 8,-1-1 8,2 0 8,-1 0 32,-3-1-56,4 1-8,0 1-8,-2 0 32,2 0-56,-4-2 40,2 3 16,2 0-32,-2 0 16,2-1-16,-4-2 16,3 4-8,0-3 8,0 2-24,1-2 64,-4-1-40,4 1 0,-1 0 16,1 0-32,0 1 0,-4-2 16,3 1 16,0 1-32,0 1 32,0-2 0,-3-1-16,3 1 8,1 0 16,-2 2-24,2-1-8,-4-2 8,2 4 8,1-3-16,-1 0 8,1 0-24,-3-1 24,2 1-24,0 1 40,-2-1-24,3 0 40,-3-1-32,2 1 8,1 1-8,0-1 8,0-1-32,-3 0 24,3 1 8,0 0-40,-1-1 64,1 1-48,-3-1 16,2 0 8,0 2 16,1-2-40,-1 0 32,-2 0-16,3 1 8,-1-1-16,0 0 16,1 0-8,-3 0 0,2 0-8,2 0 8,-2 0 0,1 0 0,-3 0 0,2 0 0,1 0 16,-1 0-8,0 0 0,-2 0-8,3 0-16,-1 0 32,1 0 8,-1 0-24,-2 0 0,2-3 56,2 3-56,-1 0-24,-1-2 48,-2 2-24,4 0-40,-2 0 24,2 0 16,-2 0-16,-2 0 16,4 0 16,-2 0-40,2 0 40,-1 0-24,-3 0 8,4 0 16,0 0 8,-1 0-24,1-2 16,-4 2-16,9 0-8,-6-3 32,0 1-40,1-1 24,-4 3-8,4-3 0,5-1-24,-6 2 32,0-2 16,-3 4-24,10-4 40,-8 1-24,2-1-8,6 1-16,-10 3 8,2-4-8,8-6-8,-7 8 40,7-9-24,-10 11 0,4-4 0,7-7 0,-8 9-16,9-9 8,-12 11 8,4-2 0,8-8-16,-8 8 0,6-8 64,-10 10-48,4-4 8,7-5 0,-7 5 24,8-7-72,-12 11 40,9-3 0,-5-9 0,9 2-32,-9 6 16,-4 4 16,13-13-8,-9 9 8,9-10 8,-9 4-8,-4 10 0,14-9-8,-10-1-8,10 6 24,-4-11 8,-10 15-16,10-11 16,0 1 0,1-1 0,0 2-32,-11 9 16,11-11 8,1-1 16,-1 0-40,0 0 16,-11 12 0,11-11 0,-2-1-48,1 1 24,0 0 32,-10 11-8,9-11 8,1 1-24,0 7 32,-7-8 0,-3 11-16,14-4-8,-11-7 32,10 8-8,-9-12-32,-4 15 16,13-11-16,-9 1 8,9 0 8,-3-1 24,-10 11-24,10-11 24,-1-1-24,-5 0-24,10 1 0,-14 11 24,4-12-16,8 2-8,-8 0 0,6-1-8,-10 11 32,4-11-40,6-1 16,-7 0 32,7 1-32,-10 11 24,4-11 0,7 1-16,-8 1-8,8-2 8,-11 11 16,4-10-16,7-1 0,-8 0-8,9-1 0,-12 12 24,4-12-32,8 0 48,-8 1-40,5 0 32,-9 11-8,3-3-8,6-10-24,-6 9 32,0-6-8,-3 10 8,4-3-24,0-1-24,-2 0 16,0 2-24,-2 2 56,3-2-48,-3 2-8,0 0-24,0 2-16,0-2 96,0 2-112,0 1-40,2-3-377,-2 0-55,0 0 584,0 0-3064,0 0 3064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10:24.080"/>
    </inkml:context>
    <inkml:brush xml:id="br0">
      <inkml:brushProperty name="width" value="0.05004" units="cm"/>
      <inkml:brushProperty name="height" value="0.05004" units="cm"/>
      <inkml:brushProperty name="color" value="#ED1C24"/>
    </inkml:brush>
  </inkml:definitions>
  <inkml:trace contextRef="#ctx0" brushRef="#br0">1 1238 2968,'0'0'0,"0"0"24,0 0-24,0 2 16,0 2 16,2 0 8,1 0 16,-3-4-56,3 5 32,1 5 8,-1-8-8,7 3-24,-10-5-8,4 5 16,7 5 0,-2-7-8,1 7 24,-10-10-32,4 2 32,10 2 0,-4 0 32,-1 0-24,-9-4-40,11 4 56,-7 0 0,9-1-8,-9 1-8,-4-4-40,13 4 40,-9-3 0,8 1 8,-9-1 16,-3-1-64,10 2 48,-6-1 40,5-1-8,-6 0 8,-3 0-88,12 0 96,-10 0 0,9-3-48,-1 3 24,-10 0-72,3-2 64,8 0-48,-7-2 32,8 2 0,-12 2-48,2-3 25,9 1 23,-8-1-8,7 1-8,-10 2-32,3 0 40,7-3 8,-7 1 8,7 0 16,-10 2-72,2-3 56,8 0 0,-8-1 8,8 2-56,-10 2-8,2-4 64,8-6-32,-8 8-24,8-2 16,-10 4-24,2-9 0,8 5 16,-7-6 32,6 7-32,-9 3-16,3-11 56,6 7-40,-6-8-16,6 9 16,-9 3-16,3-14 8,0 11-8,1-8 32,6 8-24,-10 3-8,0-11 8,3 9 16,1-8-24,0 7 32,-4 3-32,3-4 8,7-8-24,-10 10 40,3-8-8,-3 10-16,4-4 16,6-6 8,-8 6-8,2-7-40,-4 11 24,9-4 8,-6-9-8,8 3-8,-9 7 64,-2 3-56,10-15 16,-8 6 40,2-2-32,7-1-16,-11 12-8,2-11 32,8-2-56,-8 1 48,8-3-16,-10 15-8,2-13 24,2 0-48,6-1 48,-8 2-16,-2 12-8,10-12 8,-8-1 32,2 0-40,8 0-8,-12 13 8,2-14 16,9 2 8,-7-1 0,8 1 24,-12 12-48,3-13 16,8 0 32,-7 0 8,7-2-24,-11 15-32,3-13 88,8-3-24,-8 2 0,7-3 56,-10 17-120,4-16 112,6 2-8,-7 1-32,7-1-8,-10 14-64,2-12 0,8 0 56,-8-2-16,2 0 16,-4 14-56,10-14 40,-8-1 0,2 0-16,-1 0 0,-3 15-24,10-15 24,-8 0-8,2 1 8,6-2-24,-10 16 0,2-17 32,2 0-40,-1 0 16,8 2-16,-11 15 8,3-16-24,0 3 32,8-2 0,-8 2 48,-3 13-56,3-15 16,7 2-24,-8 1 24,2 0 0,-4 12-16,10-11 40,-8 0 0,2 0 0,5-1-32,-9 12-8,4-12 40,6 0-8,-8 0-8,9 0-16,-11 12-8,2-13 24,8-1 8,-7 0-8,7-3 40,-10 17-64,4-17 24,5-1-16,-6 1 32,7 1-32,-10 16-8,2-14 16,2 2 32,-1 2-16,1 7 0,-4 3-32,3-11 48,0 8-32,-1 0-32,1-1 40,-3 4-24,0-4-24,2 1 24,0 0 24,-2 1-24,0 2 0,3-4 8,-1 1 0,-2 0 0,0 1-8,0 2 0,3-3 8,-3 1-24,2 0-8,-2 2-16,0 0 40,0 0-48,0 0 8,0 0-64,0 0 24,0 0-32,0 0 496,3 2-864,-3 2 384,0-2-64,2 2-80,-2-4 240,0 9-488,0-5-584,0 6-2849,0-10 3921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17:18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6115 1088,'0'0'0,"-2"0"80,2 0-24,-2 2 16,2-2-72,0 4 80,0 2 8,0 0 8,0 11 0,0-17-96,4 6 88,0 2-24,0 11-8,3-13 0,-7-6-56,18 9 16,-13 9 32,11-11-24,-10 11 0,-6-18-24,21 7 48,-14 9-8,15-7 16,-5 11-16,-17-20-40,19 19 64,-3 0-24,1-2 16,0 1 8,-17-18-64,6 19 64,19 0 8,-8 2 24,-11-5 16,-6-16-112,25 17 104,-9-9 40,1 11-24,4-13-16,-21-6-104,19 8 152,1-1-16,1 1 24,2-2-8,-23-6-152,23 6 120,0 1-16,2-1 8,0-4-32,-25-2-80,25 4 88,2 2 8,0-1-24,-2 1 0,-25-6-72,25 4 81,2 0-17,0-2 0,0 2 16,-27-4-80,29 2 72,-2-2 0,2 0 32,0 0-40,-29 0-64,27 0 88,4-4 0,-3 0-16,1-2 0,-29 6-72,29-6 72,-2-1 0,0 1-16,0 0 16,-27 6-72,25-6 16,0-11 0,0 17 24,2-4-24,-27 4-16,25 0 48,0-4-16,2-3 0,-2 3 16,-25 4-48,27-6 32,-2-11 0,0 13-8,-2-12-16,-23 16-8,20-5 24,3-13 0,0 1-8,-2 13 8,-21 4-24,21-19 16,0 13-16,-1-15 24,1 5-8,-21 16-16,19-7 8,2-16 40,-3 17-32,3-17-24,-21 23 8,19-16 40,2-1-40,2 0 8,-3 1-8,-20 16 0,21-17 0,0-2 16,0 1 16,0-3 24,-21 21-56,20-21 8,1-2 8,0-2-8,0-4-8,-21 29 0,21-27 16,-1 0-8,-1 2 0,2 2-8,-21 23 0,17-23 0,1-2 0,1 0 8,0-4 0,-19 29-8,21-25 8,-1-2 0,3 2 0,-2 0 0,-21 25-8,21-29 16,-2 4-8,-1-4 8,3 0-8,-21 29-8,19-29 8,0 0 8,1 0 0,-1-3-16,-19 32 0,19-31 8,0 0 0,1-2 0,-3 1 16,-17 32-24,19-29 16,-1-2 16,-11 0-8,18 2-16,-25 29-8,16-31 8,1 4 0,0 0-8,-1-5-8,-16 32 8,17-31 8,2-2 0,-1 0 0,1-1 16,-19 34-24,19-29 24,0-2-24,-3 2 16,3-2-16,-19 31 0,19-29 24,-13-1 16,19-1-32,-19 4 16,-6 27-24,23-31 24,-6 2-16,-11-2 32,17-3-24,-23 34-16,6-31 16,17 0 32,-17-2-32,19-1 24,-25 34-40,17-35-16,-1-2 0,1 1 40,0 3-32,-17 33 8,6-38 24,19 3-8,-19 0 0,17-1-16,-23 36 0,6-37-16,19-1-32,-8 1 0,-1 0-8,-16 37 56,17-36-24,-11 1 40,17 2-64,-17-1 64,-6 34-16,21-33 16,-15 0-8,15-1 16,-15-1-16,-6 35-8,23-35 0,-16-3 0,15-1 24,-15 1-8,-7 38-16,23-37 8,-17-1-16,19-1-8,-9 4 32,-16 35-16,17-36-32,0 1 48,1-1-8,-11-1-24,-7 37 16,25-37 0,-7 1 8,1 1-24,0-1 32,-19 36-16,19-35-8,-3 0 0,1-1 0,2 1-16,-19 35 24,16-33 8,1-3-40,-1-1 24,-9-3 24,-7 40-16,25-43 32,-9-3 0,1 0-56,2-6 24,-19 52 0,16-48-40,1 5 24,0 1 32,-1 7-16,-16 35 0,7-38 8,15 3-32,-15-3 48,13 3-16,-20 35-8,7-37 24,11 1-24,-11 1 24,11-3-32,-18 38 8,7-37 32,11 0 16,-14-3-40,15 3 8,-19 37-16,6-42-32,15-2 32,-15-1-24,17-3-8,-23 48 32,17-46-16,0-2-24,-1 2 8,1 1-32,-17 45 64,17-40-16,1 3-16,-1 3 8,0-1 32,-17 35-8,6-37-48,17 3 48,-17 1 0,15-2-8,-21 35 8,6-38-40,15-1 32,-15 1 8,11 3 0,-17 35 0,6-33 8,13-1-40,-13-1 40,13 0-24,-19 35 16,6-40 32,10 0 8,-9-1-24,9 3 16,-16 38-32,7-39-8,9 1 8,-9 5 8,9 0-24,-16 33 16,4-29 32,13 0-16,-13 2 0,2 0 32,-6 27-48,17-25 16,-13 0 8,2 0-16,11 0 16,-17 25-24,4-25 24,2-2-16,1-2 24,9 2-24,-16 27-8,4-30 16,13-1 0,-13-2-24,15-2 32,-19 35-24,4-32 0,15 1 8,-13 4 24,11 0-24,-17 27-8,6-25 32,0 2-48,11 2 24,-13 3-24,-4 18 16,4-7-16,2-15 32,1 15 0,-1-13 0,-6 20-16,6-17 16,0 11-8,1-17-16,-1 4 16,-6 19-8,6-17 0,11 1 8,-13-3-16,2 2 16,-6 17-8,6-6 0,1-15 0,-1 15 40,0-11-64,-6 17 24,6-4 24,-1 0-32,-5 0-8,0 0 48,0 4-32,0 0-16,0 0 8,0 0-72,0 0-48,0 0 360,0 0-816,0 2-624,0 0-2873,0-2 4081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17:18.235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1 2118 1368,'0'0'0,"0"0"0,0-4 432,0 4-360,0 0-40,4 0 0,-4 0-32,6 0 24,0 2 8,1 3-16,9 3 16,-16-8-32,4 8 24,3 9-8,11-11 8,-14 11 8,-4-17-32,17 8 32,-13 15 16,13-4-8,-11 1-8,-6-20-32,19 23 40,-13 2-16,19 0 24,-19-2 0,-6-23-48,23 23 48,-17 2 24,17 0-16,-16 0 16,-7-25-72,22 29 88,-15-2-16,14 2 32,-15 0 0,-6-29-104,18 29 96,-11 5 8,11-3-8,-11 4-32,-7-35-64,23 34 56,-17-1-16,19-2-8,-9 0 24,-16-31-56,17 31 48,0-1-8,-1 1 0,3 0-24,-19-31-16,19 29 16,2 2 32,-1-2-24,1 3-8,-21-32-16,21 33 16,0-2 0,0 2 24,-1 1 8,-20-34-48,19 35 40,0 2-24,0 1 0,-3-3 16,-16-35-32,19 31 16,-2 3-8,1-1 16,1-2 40,-19-31-64,17 29 40,1-4 8,1 0 0,-2 0-40,-17-25-8,21 23 24,-1 0 40,1 2 8,-2-2 8,-19-23-80,21 23 64,-3 0-32,1 2 9,0 0-41,-19-25 0,19 27 24,-3 0 0,3-2-24,-2 2 32,-17-27-32,16 23 24,1 4 0,2-2-16,-3-3 24,-16-22-32,19 25 8,0 0 8,-3 0 8,3 0-24,-19-25 0,17 21 8,-1 2 0,3 0 16,0-2-16,-19-21-8,21 20 16,-1-1-8,-1 2-8,4-2 8,-23-19-8,19 20 0,1-1 8,3 0 0,-2 0 0,-21-19-8,21 18 24,2 1 0,-4 4-8,-1-2 8,-18-21-24,19 23 0,-2 0 16,-1-1 0,3 1 8,-19-23-24,17 23 32,1-4-16,-1 2 16,2 0-8,-19-21-24,16 18 8,1 3 8,0-2-8,-11-1 0,-6-18-8,25 21 16,-8-2-8,-1 0-8,1-3 0,-17-16 0,16 7 0,3 13 0,-13-3 0,21-9 8,-27-8-8,7 21 0,18-4-8,-7-9 8,-1 11 0,-17-19 0,19 6 0,2 13-8,-3-13 16,3 11-8,-21-17 0,19 6-16,2 2 24,2 9-8,-3-9-16,-20-8 16,21 19 0,0-13-16,2 3 0,-2-3 8,-21-6 8,25 6-16,-3 11 24,1-15 0,0 2-8,-23-4 0,23 2 16,0 0-16,0 0 8,0-2 0,-23 0-8,23 0 16,0 0 8,1-4-8,-1 0-8,-23 4-8,27-4 16,-2 4 0,0-5-16,0 5 24,-25 0-24,25 0 16,0 0-16,0 0 24,-2 0-16,-23 0-8,25 0 16,0 0 0,2 0-16,0-4 8,-27 4-8,27 0 0,0-4 8,0 0-16,-2-2 16,-25 6-8,23-6 0,2-11-8,-2 17 8,2-6-8,-25 6 8,23-7 0,2-9 8,0 16-8,-2-17 0,-23 17 0,25-4 16,2-2-32,-2-15 16,-1 17 0,-24 4 0,25-17 0,0 11 0,0-17-16,0 6 8,-25 17 8,25-18-32,2-3 16,0 2 0,-2 2-8,-25 17 24,27-16-8,0 10 8,-2-19-24,0 8 24,-25 17 0,25-17 0,0 11-16,0-19 32,0 8-24,-25 17 8,27-16 8,-2-5 0,2 0-8,0-4 8,-27 25-8,29-25-8,1 0 0,1-2 0,0 4 0,-31 23 8,29-22-8,0-3 16,0 0 0,3-2 0,-1 0 0,-31 27-8,31-28 8,0-1 8,0 2-16,-31 27 0,32-25-16,-1 0 24,2-4 0,-2 0-16,-31 29 8,31-31 16,-1 0-32,-1-3-8,2 3 8,-2-2-8,-29 33 24,31-31-24,-2-3 24,3 5 8,-1-4 16,-31 33-24,31-33 24,0 2-24,-2-3 0,0 5-24,-29 29 24,30-33-32,1 2 8,-2-3 0,4-1 24,-33 35 0,31-37-16,3-5-8,-1 2 24,2 1-16,-35 39 16,31-37-56,3 1-8,-1-1 24,0 1 0,-33 36 40,36-35-8,-3 0 40,-2-1-24,2-1-16,-33 37 8,34-38-16,-3 3-16,2-2-24,-2-1-32,-31 38 88,32-35-64,-3-1-16,2-1 55,0 4 25,-31 33 0,31-38-16,1-1 8,1 3 8,0-3-8,-33 39 8,31-36 24,1 3 1,-3-2-33,0 4 24,-29 31-16,29-36 8,0 5 0,0-2-32,-2-1-1,-27 34 25,27-31-72,2 0-8,-4 2 32,2 0-32,-27 29 80,27-29-48,0 0 8,-2 2 32,3-5-8,-28 32 16,24-29 24,1-2-8,0-2-8,2 2 8,-27 31-16,27-32-16,3 1 24,-3-4-40,0 1 48,-27 34-16,27-33-16,2 0-24,0 2 24,-2-3-32,-27 34 48,29-33 0,-4 0 32,0 4-24,0 2 32,-25 27-40,23-25 24,0 0-24,0 0 16,0 2 16,-23 23-32,20-23 32,3 2 32,-2 2 0,0-1-24,-21 20-40,21-21 32,-3 0-8,1 0-16,0-2 32,-19 23-40,19-20 8,1-3 17,1 0-1,-2 0 8,-19 23-32,21-21 80,-1 2-8,3-1 0,-2 1 0,-21 19-72,23-19 64,-2 0 8,0 3-24,-3-1 24,-18 17-72,7-6 16,18-15 16,-19 15-16,15-13-16,-21 19 0,4-4 8,2-2-16,11-11 16,-17 17-64,0 0 56,6-4-88,0 0-104,-2 4-553,-12-29-439,8 29 1184,-2 0-2584,2 0 2584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1:07.285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1384 1066 1968,'0'0'0,"0"0"48,4 0-16,-4 2-8,0-2-24,4 2 24,1 0 8,-1 0-8,0 0 8,-4-2-32,4 6 48,2 1 0,0 1 32,11 0 40,-17-8-120,4 19 136,3-13 40,9 15 24,-12-13 16,-4-8-216,17 23 240,-13-14 16,2 14-16,13-15-32,-19-8-208,4 23 184,3-5-32,11 1-8,-14 4 1,-4-23-145,17 21 112,-13 2 16,13 0-32,-13 0 16,-4-23-112,6 22 88,13-3-8,-15 6-24,2-4 8,-6-21-64,19 23 80,-15 0 0,13-3-8,-13 3-8,-4-23-64,19 19 56,-13 2 8,15 0 8,-15-3-16,-6-18-56,21 21 48,-15 0 8,17 2 32,-6 0-16,-17-23-72,16 25 48,1 0-8,2 0-8,1 2-16,-20-27-16,19 25 32,0 0 8,-2 0-40,1 2 24,-18-27-24,17 27 16,0 0-8,-1-2 8,1 0 8,-17-25-24,16 29 16,1 0 0,0 2-16,-11-2 8,-6-29-8,25 29 8,-8 0-8,-1 1 32,1-3-32,-17-27 0,6 29-24,17-2 16,-17-6 0,19 4 0,-25-25 8,17 22 16,-1-1-8,3 4 0,0-6 0,-19-19-8,19 23-8,1-2 16,-1 1 0,0-1 16,-19-21-24,21 21 0,-3 2 8,3-2-48,-2 2 80,-19-23-40,23 20 32,-2 1-24,2 0 48,-3 2-72,-20-23 16,21 19-32,2 1 32,-2-1 16,2 0 8,-23-19-24,25 17 8,0 1 24,2-1-40,0-9 8,-27-8 0,27 23 8,2-6-8,2-9-8,0 11-16,-31-19 24,29 6 0,1 11 24,-3-13-16,-2 2 8,-25-6-16,27 8 16,0 1-64,-2-1 48,0 0 8,-25-8-8,25 7-16,-1 9 24,4-14-16,-1 2 0,-27-4 8,27 7 8,2-1-16,-2 0-8,2 0 8,-29-6 8,27 3-16,2-1 8,0-2 0,-2 0 8,-27 0 0,29 0-16,-2 0-32,3-7 24,-3-11 8,-27 18 16,29-5-40,0-11 16,2 10-8,0-13 8,-31 19 24,33-17 0,-1 11 32,-1-21-16,0 10-24,-31 17 8,29-16-24,2-5 8,1 0-8,-1-2 16,-31 23 8,31-25-48,0 4 16,-2-1-48,3-3 24,-32 25 56,29-25-40,2-7 0,0 3 48,2-2-16,-33 31 8,36-31 16,-1-2-24,-2-1 16,-1 1 8,-32 33-16,31-33 32,-2-1-32,2 1 24,-2 2-8,-29 31-16,31-31 0,-1-5 16,1 3-32,2-4 32,-33 37-16,31-38-16,5-1 24,-3-1-8,0-1-40,-33 41 40,34-42 8,-1 2-8,0-1 24,0 1-32,-33 40 8,36-37 24,-3-3-64,-2 3 48,2-1 0,-33 38-8,34-39 16,-1 4-8,0-3-40,-1 1 40,-32 37-8,33-38-16,-2-1 48,2 1 8,1-1-24,-34 39-16,33-38 16,0-1-8,0-3 0,1 3 0,-34 39-8,35-42 8,0 0 0,1 1 0,-1-1 8,-35 42-16,38-41 32,-3-1-32,0 7-24,-3-1 24,-32 36 0,29-33-32,-2 0 16,0-5 16,-2 5-16,-25 33 16,25-37 8,0 1-8,-2 1 24,-1-1-32,-22 36 8,23-31 0,2 0-16,-2 2 0,0 0 16,-23 29 0,23-31 0,0 6 0,-2-2-16,2 0 24,-23 27-8,22-30-8,1-1 16,0 2 0,-2 0-8,-21 29 0,23-27-8,0 0 40,0 0-32,-1 2 16,-22 25-16,19-27-8,0 2-24,0 2 24,-3 0 48,-16 23-40,17-21 16,0 3-32,-1 1 8,-10 11-24,-6 6 32,19-21-8,-13 15 40,1-11 0,11 13-16,-18 4-16,5-6 0,-1-1 8,2 1 8,-2 0-16,-4 6 0,4-4 8,-4 4-40,4 0-40,-4 0-48,0 0 120,0 0-296,5 0-424,-5 0-433,0 0-2095,0 0 3248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1:07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6115 1088,'0'0'0,"-2"0"80,2 0-24,-2 2 16,2-2-72,0 4 80,0 2 8,0 0 8,0 11 0,0-17-96,4 6 88,0 2-24,0 11-8,3-13 0,-7-6-56,18 9 16,-13 9 32,11-11-24,-10 11 0,-6-18-24,21 7 48,-14 9-8,15-7 16,-5 11-16,-17-20-40,19 19 64,-3 0-24,1-2 16,0 1 8,-17-18-64,6 19 64,19 0 8,-8 2 24,-11-5 16,-6-16-112,25 17 104,-9-9 40,1 11-24,4-13-16,-21-6-104,19 8 152,1-1-16,1 1 24,2-2-8,-23-6-152,23 6 120,0 1-16,2-1 8,0-4-32,-25-2-80,25 4 88,2 2 8,0-1-24,-2 1 0,-25-6-72,25 4 81,2 0-17,0-2 0,0 2 16,-27-4-80,29 2 72,-2-2 0,2 0 32,0 0-40,-29 0-64,27 0 88,4-4 0,-3 0-16,1-2 0,-29 6-72,29-6 72,-2-1 0,0 1-16,0 0 16,-27 6-72,25-6 16,0-11 0,0 17 24,2-4-24,-27 4-16,25 0 48,0-4-16,2-3 0,-2 3 16,-25 4-48,27-6 32,-2-11 0,0 13-8,-2-12-16,-23 16-8,20-5 24,3-13 0,0 1-8,-2 13 8,-21 4-24,21-19 16,0 13-16,-1-15 24,1 5-8,-21 16-16,19-7 8,2-16 40,-3 17-32,3-17-24,-21 23 8,19-16 40,2-1-40,2 0 8,-3 1-8,-20 16 0,21-17 0,0-2 16,0 1 16,0-3 24,-21 21-56,20-21 8,1-2 8,0-2-8,0-4-8,-21 29 0,21-27 16,-1 0-8,-1 2 0,2 2-8,-21 23 0,17-23 0,1-2 0,1 0 8,0-4 0,-19 29-8,21-25 8,-1-2 0,3 2 0,-2 0 0,-21 25-8,21-29 16,-2 4-8,-1-4 8,3 0-8,-21 29-8,19-29 8,0 0 8,1 0 0,-1-3-16,-19 32 0,19-31 8,0 0 0,1-2 0,-3 1 16,-17 32-24,19-29 16,-1-2 16,-11 0-8,18 2-16,-25 29-8,16-31 8,1 4 0,0 0-8,-1-5-8,-16 32 8,17-31 8,2-2 0,-1 0 0,1-1 16,-19 34-24,19-29 24,0-2-24,-3 2 16,3-2-16,-19 31 0,19-29 24,-13-1 16,19-1-32,-19 4 16,-6 27-24,23-31 24,-6 2-16,-11-2 32,17-3-24,-23 34-16,6-31 16,17 0 32,-17-2-32,19-1 24,-25 34-40,17-35-16,-1-2 0,1 1 40,0 3-32,-17 33 8,6-38 24,19 3-8,-19 0 0,17-1-16,-23 36 0,6-37-16,19-1-32,-8 1 0,-1 0-8,-16 37 56,17-36-24,-11 1 40,17 2-64,-17-1 64,-6 34-16,21-33 16,-15 0-8,15-1 16,-15-1-16,-6 35-8,23-35 0,-16-3 0,15-1 24,-15 1-8,-7 38-16,23-37 8,-17-1-16,19-1-8,-9 4 32,-16 35-16,17-36-32,0 1 48,1-1-8,-11-1-24,-7 37 16,25-37 0,-7 1 8,1 1-24,0-1 32,-19 36-16,19-35-8,-3 0 0,1-1 0,2 1-16,-19 35 24,16-33 8,1-3-40,-1-1 24,-9-3 24,-7 40-16,25-43 32,-9-3 0,1 0-56,2-6 24,-19 52 0,16-48-40,1 5 24,0 1 32,-1 7-16,-16 35 0,7-38 8,15 3-32,-15-3 48,13 3-16,-20 35-8,7-37 24,11 1-24,-11 1 24,11-3-32,-18 38 8,7-37 32,11 0 16,-14-3-40,15 3 8,-19 37-16,6-42-32,15-2 32,-15-1-24,17-3-8,-23 48 32,17-46-16,0-2-24,-1 2 8,1 1-32,-17 45 64,17-40-16,1 3-16,-1 3 8,0-1 32,-17 35-8,6-37-48,17 3 48,-17 1 0,15-2-8,-21 35 8,6-38-40,15-1 32,-15 1 8,11 3 0,-17 35 0,6-33 8,13-1-40,-13-1 40,13 0-24,-19 35 16,6-40 32,10 0 8,-9-1-24,9 3 16,-16 38-32,7-39-8,9 1 8,-9 5 8,9 0-24,-16 33 16,4-29 32,13 0-16,-13 2 0,2 0 32,-6 27-48,17-25 16,-13 0 8,2 0-16,11 0 16,-17 25-24,4-25 24,2-2-16,1-2 24,9 2-24,-16 27-8,4-30 16,13-1 0,-13-2-24,15-2 32,-19 35-24,4-32 0,15 1 8,-13 4 24,11 0-24,-17 27-8,6-25 32,0 2-48,11 2 24,-13 3-24,-4 18 16,4-7-16,2-15 32,1 15 0,-1-13 0,-6 20-16,6-17 16,0 11-8,1-17-16,-1 4 16,-6 19-8,6-17 0,11 1 8,-13-3-16,2 2 16,-6 17-8,6-6 0,1-15 0,-1 15 40,0-11-64,-6 17 24,6-4 24,-1 0-32,-5 0-8,0 0 48,0 4-32,0 0-16,0 0 8,0 0-72,0 0-48,0 0 360,0 0-816,0 2-624,0 0-2873,0-2 4081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1:07.288"/>
    </inkml:context>
    <inkml:brush xml:id="br0">
      <inkml:brushProperty name="width" value="0.1" units="cm"/>
      <inkml:brushProperty name="height" value="0.1" units="cm"/>
      <inkml:brushProperty name="color" value="#57D200"/>
    </inkml:brush>
  </inkml:definitions>
  <inkml:trace contextRef="#ctx0" brushRef="#br0">0 423 1408,'0'0'0,"0"0"0,2-2 1112,1-1-1040,9-7 0,-4 7 32,-8 3-104,11-14 152,2 3 56,2-3 16,2-4 0,-17 18-224,22-20 208,2-3-24,2-1-40,4-2 0,-30 26-144,31-26 120,2 0-8,0 0-32,-1 2-16,-32 24-64,33-22 65,-1 2-25,-3 2-16,-2 2-40,-27 16 16,25-14-73,-3 1-15,-3 1-8,-1 2 0,-18 10 96,15-8-96,-4 5-48,1 0-32,-3-1-96,-9 4 272,2-9-440,1 9-2088,-3 0 2528</inkml:trace>
  <inkml:trace contextRef="#ctx0" brushRef="#br0" timeOffset="1">436 528 2576,'0'0'0,"-1"0"88,0-2 0,1 2-88,-1-2 136,0-1 16,1-6 16,8 6 32,-8 3-200,3-12 200,11 4 40,-4-4 56,5-1 32,-15 13-328,15-15 369,3-1-9,5-3-40,2-1 0,-25 20-320,28-21 272,3-1-72,-1-2-56,0 0-96,-30 24-48,31-25 40,-2 2-8,1-1-16,-1 2-8,-29 22-8,28-21-24,0 3 16,-2 2-64,-2 1 0,-24 15 72,23-12-104,-3 0-72,-1 3 8,-4 6-64,-15 3 232,14-9-320,-2 9-240,-9-12-329,8 12-2183,-11 0 3072,0 0 0</inkml:trace>
  <inkml:trace contextRef="#ctx0" brushRef="#br0" timeOffset="2">965 537 2560,'0'0'0,"-3"1"64,-1 1-24,4-2-40,-4 3 40,1 0-8,3-2 40,3-1 24,-3 0-96,8 0 112,1-8 56,0 5-8,3-9 24,-12 12-184,15-10 200,2-3 0,2-2 0,2-3-16,-21 18-184,23-20 152,2 1-24,1-3 9,2-1-17,-28 23-120,28-23 128,1-1-8,2 0 8,-2 1-8,-29 23-120,29-22 88,-2-1 0,-2 3-32,-1-1-8,-24 21-48,22-21 40,-2 3-32,0 2-16,-3 0-32,-17 16 40,15-13-72,0 1-8,-4 4-72,-2 5-96,-9 3 248,3-3-617,6-1-2679,-9 4 3296</inkml:trace>
  <inkml:trace contextRef="#ctx0" brushRef="#br0" timeOffset="3">1626 515 2656,'0'0'0,"0"0"0,0 0 80,0 0-24,0-2 40,2 2 32,-2 0-128,3-3 152,5 0 32,-4-8 32,7 8 24,-11 3-240,10-12 304,3 0 48,1 1 33,3-3 15,-17 14-400,19-17 384,3 0 0,2-2-64,2-2-24,-26 21-296,28-21 192,2-1-32,1-2-16,2 1-56,-33 23-88,35-25 72,-3 0-16,0 1-40,-4 1 0,-28 23-16,26-21-16,-1 3-24,-1 1-32,-3 2-32,-21 15 104,20-12-80,-4 1-40,-1 2-16,-2 1-24,-13 8 160,12-2-240,-2-1-112,-1 0-552,-6 5-2825,-3-2 3729</inkml:trace>
  <inkml:trace contextRef="#ctx0" brushRef="#br0" timeOffset="4">2270 504 2816,'0'0'0,"-2"0"48,0 1 0,-1 1-32,3-2-16,-2 1 56,2-1 32,0 0 24,4-3 24,-4 3-136,8-3 160,-5-5-24,6 6-8,1-8-16,-10 10-112,10-10 88,2 0 24,2-2 24,4 0 32,-18 12-168,18-15 152,4 0 25,2-3-9,2-1-16,-26 19-152,27-19 176,2-2-56,2 1-16,0-2-24,-31 22-80,32-22 72,-1 2 0,-2-2-32,-2 3-8,-27 19-32,24-18 16,-2 3-24,-2 0 0,-1 3 0,-19 12 8,15-12-48,0 3-16,-2-1-8,-1 7-24,-12 3 96,10-10-96,0 8-40,-2-1-104,-5 0-329,-3 3 569,9-4-3224,-9 4 3224</inkml:trace>
  <inkml:trace contextRef="#ctx0" brushRef="#br0" timeOffset="5">2913 537 2928,'0'0'0,"0"0"88,0 0 56,0 0-144,0-2 176,0 0 48,9-7 16,-1 6 16,-8 3-256,10-12 272,2 1 0,3-2 25,1-2-33,-16 15-264,20-18 248,4-2-8,2-1-32,3-2-48,-29 23-160,31-25 144,3 0-8,1-3-56,-1 2 8,-34 26-88,37-25 64,-3 0-32,-1 1 0,-2 1-8,-31 23-24,28-22 16,-2 3 8,-2 0 16,0 0-24,-24 19-16,23-16 32,-1 0-48,-2 0-8,0 3-16,-20 13 40,17-14-48,0 3-40,-2 1-32,-3 2-16,-12 8 136,10-2-208,-1 0-88,-7 2-568,0 0-2705,-2 0 3569</inkml:trace>
  <inkml:trace contextRef="#ctx0" brushRef="#br0" timeOffset="6">3443 600 3056,'0'0'0,"0"0"0,-3 0 168,0 1-112,0 0 16,1-1 40,2 0-112,0 0 144,3-8 16,7 5 48,0-11-16,-10 14-192,13-13 192,4-3 8,2-4-23,3-1-9,-22 21-168,26-24 152,2-2-16,2-2-88,3-1-16,-33 29-32,34-30 16,1 1 8,0 0 56,-1 3-24,-34 26-56,32-25 48,-1 1-40,-1 3 8,-3 2 32,-27 19-48,26-17 24,-3 3 16,-4 3-40,-2 2-32,-17 9 32,13-4-16,-2-6-24,-8 8-32,8-1-56,-11 3 128,3-2-192,0 2-289,-1 0-175,0 0-2376,-2 0 3032</inkml:trace>
  <inkml:trace contextRef="#ctx0" brushRef="#br0" timeOffset="7">3878 551 2888,'0'0'0,"0"-2"192,0 2-192,2-3 296,1-7 64,5 7 32,2-12-32,-10 15-360,9-10 313,2-1-33,2 0-48,0-3-24,-13 14-208,15-13 152,1-1-16,-2 0-64,1-1-16,-15 15-56,14-15 16,0 2-32,-1 0 24,0 3-24,-13 10 16,10-9-48,-1 0-136,-6 7-272,-1-11-449,-2 13 905,3 0-3296,-3 0 3296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2:56.452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1 2118 1368,'0'0'0,"0"0"0,0-4 432,0 4-360,0 0-40,4 0 0,-4 0-32,6 0 24,0 2 8,1 3-16,9 3 16,-16-8-32,4 8 24,3 9-8,11-11 8,-14 11 8,-4-17-32,17 8 32,-13 15 16,13-4-8,-11 1-8,-6-20-32,19 23 40,-13 2-16,19 0 24,-19-2 0,-6-23-48,23 23 48,-17 2 24,17 0-16,-16 0 16,-7-25-72,22 29 88,-15-2-16,14 2 32,-15 0 0,-6-29-104,18 29 96,-11 5 8,11-3-8,-11 4-32,-7-35-64,23 34 56,-17-1-16,19-2-8,-9 0 24,-16-31-56,17 31 48,0-1-8,-1 1 0,3 0-24,-19-31-16,19 29 16,2 2 32,-1-2-24,1 3-8,-21-32-16,21 33 16,0-2 0,0 2 24,-1 1 8,-20-34-48,19 35 40,0 2-24,0 1 0,-3-3 16,-16-35-32,19 31 16,-2 3-8,1-1 16,1-2 40,-19-31-64,17 29 40,1-4 8,1 0 0,-2 0-40,-17-25-8,21 23 24,-1 0 40,1 2 8,-2-2 8,-19-23-80,21 23 64,-3 0-32,1 2 9,0 0-41,-19-25 0,19 27 24,-3 0 0,3-2-24,-2 2 32,-17-27-32,16 23 24,1 4 0,2-2-16,-3-3 24,-16-22-32,19 25 8,0 0 8,-3 0 8,3 0-24,-19-25 0,17 21 8,-1 2 0,3 0 16,0-2-16,-19-21-8,21 20 16,-1-1-8,-1 2-8,4-2 8,-23-19-8,19 20 0,1-1 8,3 0 0,-2 0 0,-21-19-8,21 18 24,2 1 0,-4 4-8,-1-2 8,-18-21-24,19 23 0,-2 0 16,-1-1 0,3 1 8,-19-23-24,17 23 32,1-4-16,-1 2 16,2 0-8,-19-21-24,16 18 8,1 3 8,0-2-8,-11-1 0,-6-18-8,25 21 16,-8-2-8,-1 0-8,1-3 0,-17-16 0,16 7 0,3 13 0,-13-3 0,21-9 8,-27-8-8,7 21 0,18-4-8,-7-9 8,-1 11 0,-17-19 0,19 6 0,2 13-8,-3-13 16,3 11-8,-21-17 0,19 6-16,2 2 24,2 9-8,-3-9-16,-20-8 16,21 19 0,0-13-16,2 3 0,-2-3 8,-21-6 8,25 6-16,-3 11 24,1-15 0,0 2-8,-23-4 0,23 2 16,0 0-16,0 0 8,0-2 0,-23 0-8,23 0 16,0 0 8,1-4-8,-1 0-8,-23 4-8,27-4 16,-2 4 0,0-5-16,0 5 24,-25 0-24,25 0 16,0 0-16,0 0 24,-2 0-16,-23 0-8,25 0 16,0 0 0,2 0-16,0-4 8,-27 4-8,27 0 0,0-4 8,0 0-16,-2-2 16,-25 6-8,23-6 0,2-11-8,-2 17 8,2-6-8,-25 6 8,23-7 0,2-9 8,0 16-8,-2-17 0,-23 17 0,25-4 16,2-2-32,-2-15 16,-1 17 0,-24 4 0,25-17 0,0 11 0,0-17-16,0 6 8,-25 17 8,25-18-32,2-3 16,0 2 0,-2 2-8,-25 17 24,27-16-8,0 10 8,-2-19-24,0 8 24,-25 17 0,25-17 0,0 11-16,0-19 32,0 8-24,-25 17 8,27-16 8,-2-5 0,2 0-8,0-4 8,-27 25-8,29-25-8,1 0 0,1-2 0,0 4 0,-31 23 8,29-22-8,0-3 16,0 0 0,3-2 0,-1 0 0,-31 27-8,31-28 8,0-1 8,0 2-16,-31 27 0,32-25-16,-1 0 24,2-4 0,-2 0-16,-31 29 8,31-31 16,-1 0-32,-1-3-8,2 3 8,-2-2-8,-29 33 24,31-31-24,-2-3 24,3 5 8,-1-4 16,-31 33-24,31-33 24,0 2-24,-2-3 0,0 5-24,-29 29 24,30-33-32,1 2 8,-2-3 0,4-1 24,-33 35 0,31-37-16,3-5-8,-1 2 24,2 1-16,-35 39 16,31-37-56,3 1-8,-1-1 24,0 1 0,-33 36 40,36-35-8,-3 0 40,-2-1-24,2-1-16,-33 37 8,34-38-16,-3 3-16,2-2-24,-2-1-32,-31 38 88,32-35-64,-3-1-16,2-1 55,0 4 25,-31 33 0,31-38-16,1-1 8,1 3 8,0-3-8,-33 39 8,31-36 24,1 3 1,-3-2-33,0 4 24,-29 31-16,29-36 8,0 5 0,0-2-32,-2-1-1,-27 34 25,27-31-72,2 0-8,-4 2 32,2 0-32,-27 29 80,27-29-48,0 0 8,-2 2 32,3-5-8,-28 32 16,24-29 24,1-2-8,0-2-8,2 2 8,-27 31-16,27-32-16,3 1 24,-3-4-40,0 1 48,-27 34-16,27-33-16,2 0-24,0 2 24,-2-3-32,-27 34 48,29-33 0,-4 0 32,0 4-24,0 2 32,-25 27-40,23-25 24,0 0-24,0 0 16,0 2 16,-23 23-32,20-23 32,3 2 32,-2 2 0,0-1-24,-21 20-40,21-21 32,-3 0-8,1 0-16,0-2 32,-19 23-40,19-20 8,1-3 17,1 0-1,-2 0 8,-19 23-32,21-21 80,-1 2-8,3-1 0,-2 1 0,-21 19-72,23-19 64,-2 0 8,0 3-24,-3-1 24,-18 17-72,7-6 16,18-15 16,-19 15-16,15-13-16,-21 19 0,4-4 8,2-2-16,11-11 16,-17 17-64,0 0 56,6-4-88,0 0-104,-2 4-553,-12-29-439,8 29 1184,-2 0-2584,2 0 2584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17:33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74 36,'-27'-10'224,"1"-8"-140,-6-4-156,1-2-116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2:56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6115 1088,'0'0'0,"-2"0"80,2 0-24,-2 2 16,2-2-72,0 4 80,0 2 8,0 0 8,0 11 0,0-17-96,4 6 88,0 2-24,0 11-8,3-13 0,-7-6-56,18 9 16,-13 9 32,11-11-24,-10 11 0,-6-18-24,21 7 48,-14 9-8,15-7 16,-5 11-16,-17-20-40,19 19 64,-3 0-24,1-2 16,0 1 8,-17-18-64,6 19 64,19 0 8,-8 2 24,-11-5 16,-6-16-112,25 17 104,-9-9 40,1 11-24,4-13-16,-21-6-104,19 8 152,1-1-16,1 1 24,2-2-8,-23-6-152,23 6 120,0 1-16,2-1 8,0-4-32,-25-2-80,25 4 88,2 2 8,0-1-24,-2 1 0,-25-6-72,25 4 81,2 0-17,0-2 0,0 2 16,-27-4-80,29 2 72,-2-2 0,2 0 32,0 0-40,-29 0-64,27 0 88,4-4 0,-3 0-16,1-2 0,-29 6-72,29-6 72,-2-1 0,0 1-16,0 0 16,-27 6-72,25-6 16,0-11 0,0 17 24,2-4-24,-27 4-16,25 0 48,0-4-16,2-3 0,-2 3 16,-25 4-48,27-6 32,-2-11 0,0 13-8,-2-12-16,-23 16-8,20-5 24,3-13 0,0 1-8,-2 13 8,-21 4-24,21-19 16,0 13-16,-1-15 24,1 5-8,-21 16-16,19-7 8,2-16 40,-3 17-32,3-17-24,-21 23 8,19-16 40,2-1-40,2 0 8,-3 1-8,-20 16 0,21-17 0,0-2 16,0 1 16,0-3 24,-21 21-56,20-21 8,1-2 8,0-2-8,0-4-8,-21 29 0,21-27 16,-1 0-8,-1 2 0,2 2-8,-21 23 0,17-23 0,1-2 0,1 0 8,0-4 0,-19 29-8,21-25 8,-1-2 0,3 2 0,-2 0 0,-21 25-8,21-29 16,-2 4-8,-1-4 8,3 0-8,-21 29-8,19-29 8,0 0 8,1 0 0,-1-3-16,-19 32 0,19-31 8,0 0 0,1-2 0,-3 1 16,-17 32-24,19-29 16,-1-2 16,-11 0-8,18 2-16,-25 29-8,16-31 8,1 4 0,0 0-8,-1-5-8,-16 32 8,17-31 8,2-2 0,-1 0 0,1-1 16,-19 34-24,19-29 24,0-2-24,-3 2 16,3-2-16,-19 31 0,19-29 24,-13-1 16,19-1-32,-19 4 16,-6 27-24,23-31 24,-6 2-16,-11-2 32,17-3-24,-23 34-16,6-31 16,17 0 32,-17-2-32,19-1 24,-25 34-40,17-35-16,-1-2 0,1 1 40,0 3-32,-17 33 8,6-38 24,19 3-8,-19 0 0,17-1-16,-23 36 0,6-37-16,19-1-32,-8 1 0,-1 0-8,-16 37 56,17-36-24,-11 1 40,17 2-64,-17-1 64,-6 34-16,21-33 16,-15 0-8,15-1 16,-15-1-16,-6 35-8,23-35 0,-16-3 0,15-1 24,-15 1-8,-7 38-16,23-37 8,-17-1-16,19-1-8,-9 4 32,-16 35-16,17-36-32,0 1 48,1-1-8,-11-1-24,-7 37 16,25-37 0,-7 1 8,1 1-24,0-1 32,-19 36-16,19-35-8,-3 0 0,1-1 0,2 1-16,-19 35 24,16-33 8,1-3-40,-1-1 24,-9-3 24,-7 40-16,25-43 32,-9-3 0,1 0-56,2-6 24,-19 52 0,16-48-40,1 5 24,0 1 32,-1 7-16,-16 35 0,7-38 8,15 3-32,-15-3 48,13 3-16,-20 35-8,7-37 24,11 1-24,-11 1 24,11-3-32,-18 38 8,7-37 32,11 0 16,-14-3-40,15 3 8,-19 37-16,6-42-32,15-2 32,-15-1-24,17-3-8,-23 48 32,17-46-16,0-2-24,-1 2 8,1 1-32,-17 45 64,17-40-16,1 3-16,-1 3 8,0-1 32,-17 35-8,6-37-48,17 3 48,-17 1 0,15-2-8,-21 35 8,6-38-40,15-1 32,-15 1 8,11 3 0,-17 35 0,6-33 8,13-1-40,-13-1 40,13 0-24,-19 35 16,6-40 32,10 0 8,-9-1-24,9 3 16,-16 38-32,7-39-8,9 1 8,-9 5 8,9 0-24,-16 33 16,4-29 32,13 0-16,-13 2 0,2 0 32,-6 27-48,17-25 16,-13 0 8,2 0-16,11 0 16,-17 25-24,4-25 24,2-2-16,1-2 24,9 2-24,-16 27-8,4-30 16,13-1 0,-13-2-24,15-2 32,-19 35-24,4-32 0,15 1 8,-13 4 24,11 0-24,-17 27-8,6-25 32,0 2-48,11 2 24,-13 3-24,-4 18 16,4-7-16,2-15 32,1 15 0,-1-13 0,-6 20-16,6-17 16,0 11-8,1-17-16,-1 4 16,-6 19-8,6-17 0,11 1 8,-13-3-16,2 2 16,-6 17-8,6-6 0,1-15 0,-1 15 40,0-11-64,-6 17 24,6-4 24,-1 0-32,-5 0-8,0 0 48,0 4-32,0 0-16,0 0 8,0 0-72,0 0-48,0 0 360,0 0-816,0 2-624,0 0-2873,0-2 4081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2:56.454"/>
    </inkml:context>
    <inkml:brush xml:id="br0">
      <inkml:brushProperty name="width" value="0.15006" units="cm"/>
      <inkml:brushProperty name="height" value="0.30011" units="cm"/>
      <inkml:brushProperty name="color" value="#ED1C24"/>
      <inkml:brushProperty name="tip" value="rectangle"/>
      <inkml:brushProperty name="rasterOp" value="maskPen"/>
    </inkml:brush>
  </inkml:definitions>
  <inkml:trace contextRef="#ctx0" brushRef="#br0">3 5707 3368,'0'0'0,"0"0"0,-1 0 560,0 0-296,1 0-56,0 2-8,0-2-200,0 0 185,0 0 31,2 0 32,2-4 0,-4 4-248,3-3 248,0-7-16,1 8 16,5-1 0,-9 3-248,3-10 248,0 7-32,9-7-8,-9 6 8,-3 4-216,9-14 208,-5 11-8,6-12 0,-6 4 8,-4 11-208,11-11 176,-7-1 16,8 2-72,-8-1-32,-4 11-88,12-9 120,-2-2-16,-7-1 0,11 1 0,-14 11-104,3-13 72,9 1-16,-9 0 25,8-1-41,-11 13-40,3-12 64,9 0 24,-9-2-24,8 1 8,-11 13-72,3-15 64,8 1-48,-8 0 40,7-1 16,-10 15-72,4-15 88,6 0 24,-6-1-80,6 1 24,-10 15-56,4-14 40,6-1 16,-7 2 40,8 0-48,-11 13-48,3-13 48,9 2-32,-9-1-16,9-1 8,-12 13-8,3-11 16,7-1-24,-7 2 16,6-1 8,-9 11-16,3-12 16,6 0-16,-7 0 32,8-3 0,-10 15-32,3-13-8,6-3 48,-6 1-56,8 0 24,-11 15-8,3-17 32,8 2-16,-8 2-16,8-1 8,-11 14-8,3-13-8,7 2 16,-6-3 8,6 2 32,-10 12-48,4-14 32,6 3-8,-6-2-8,6 0-8,-10 13-8,3-12 24,8-3-24,-8 3 48,8-2-40,-11 14-8,3-11-8,8-1 24,-8-2-24,10 0 16,-13 14-8,3-12 48,10-2-72,-4 0 16,-5 2 8,-4 12 0,12-13 8,-2 2 16,-7-1-8,10 0 24,-13 12-40,3-10 16,8-2-16,-8 3 40,6-2-88,-9 11 48,4-11 8,6-1 48,-6 2-72,5-2 56,-9 12-40,3-13 40,8-1-48,-8-1 48,9 0-24,-12 15-16,3-15-8,9 0 32,-9-2-40,6 2 32,-9 15-16,4-13-48,6-2 48,-7 1 0,6 0 0,-9 14 0,2-13 56,2 0-56,5 2 24,-7 2-32,-2 9 8,4-10 16,5 1 0,-7 0 8,2-3-16,-4 12-8,9-11-8,-7-2-40,2 0 40,6 0 16,-10 13-8,2-15-32,9 1 80,-9-1-40,7-1 0,-9 16-8,3-15 32,6-2 8,-7 1-8,8 2-16,-10 14-16,3-12 48,6-2-40,-6 1-8,7 0 24,-10 13-24,2-11-8,7 2-32,-6 5 8,-1-10-24,-2 14 56,3-3-40,1-11 48,5 11-8,-7-11 16,-2 14-16,4-11 24,-1 1-16,7-2 32,-8 0-24,-2 12-16,3-13 16,1 0 16,5-1-32,-7 1 0,-2 13 0,4-14 16,5 1-40,-7 1 16,2 0-16,-4 12 24,3-11-24,6 0 32,-9 2 8,4-1 16,-4 10-32,3-9-8,1 6 16,-1-11 0,1 5-8,-4 9 0,3-10 8,1 7 24,-1-12-64,1 4 24,-4 11 8,3-10 16,1 0-72,-1-1 64,1 2-24,-4 9 16,3-11-16,6-1 24,-9 2-8,4-2-48,-4 12 48,9-10 16,-7-2 24,1 1-24,0 1 40,-3 10-56,3-9 32,1 0-16,-1 5 8,1-9-32,-4 13 8,3-10-32,1 1-24,-1-1 8,6-2 48,-9 12 0,0-10-48,4 1 56,5-2 0,-9 1 16,0 10-24,4-11 40,5 1-56,-9 0 48,3-1-32,-3 11 0,4-9 8,-1 5 8,1-8 0,-1 8-16,-3 4 0,4-14-24,-1 11 8,1-10-40,-1 3 32,-3 10 24,4-10 16,5-3-16,-7 0 24,2 2-32,-4 11 8,3-12-8,6-1 32,-6 1 8,0-1-16,-3 13-16,3-12 32,7 1-32,-10 0-32,3 0 40,-3 11-8,4-10 16,5-1-40,-9 2 24,3 0-24,-3 9 24,4-10 8,-1 0-24,1-2 0,-2 1 8,-2 11 8,3-13-48,1 3 72,-1-2-16,1 2 8,-4 10-16,2-12 48,2 2-64,-1 1 8,1-2-16,-4 11 24,3-9-24,0-1 32,7 0-16,-10 1 40,0 9-32,3-3-8,1-10 16,-1 3 32,1 0-48,-4 10 8,3-10-8,6 0-24,-9-1-32,4 1 8,-4 10 56,9-13 0,-7 0 16,2 2-40,6-2 24,-10 13 0,2-12-24,2-1 8,5 0 16,-9 2 16,0 11-16,4-11 0,-1 1 0,1 1 32,5-1-40,-9 10 8,0-9 0,3 6-16,1-11 0,-1 5 16,-3 9 0,4-4-8,-1-9 16,1 10-8,-1-9 8,-3 12-8,3-10 0,1 0 0,5-2 0,-6 0 0,-3 12 0,3-12 8,7-1-16,-7 0 16,0 1 16,-3 12-24,9-13 8,-6 1-8,0 2-16,6-3-24,-9 13 40,0-9-16,4-2 24,-1-1 0,1 3 16,-4 9-24,9-11 16,-7 2 0,1-1 0,0-1-32,-3 11 16,4-11 8,5-1-24,-7 0-16,2-1 32,-4 13 0,9-13 0,-7 1 0,7 0 40,-5-1-40,-4 13 0,9-11-8,-5-1 16,5-1-40,-7 2 16,-2 11 16,9-13 32,-6 3-16,6-2 16,-7 0 0,-2 12-32,9-12 24,-5-1-48,5 1 24,-5-1 8,-4 13-8,10-13-32,-8-1 32,9 4 0,-9-2-24,-2 12 24,3-10 24,7 0-8,-8-2-24,0 1 16,-2 11-8,4-12-16,5 0 16,-9 2 0,3-1-8,-3 11 8,10-13-16,-8 4 32,1-2-16,1 2 8,-4 9-8,3-9 32,7 0-32,-10-2 16,3 0-16,-3 11 0,9-12-24,-6 2 24,-1-1 0,1 2 24,-3 9-24,10-9 8,-10-2-8,3 1 0,1 1 0,-4 9 0,9-12-8,-9 2 8,3-2 16,1 1-32,-4 11 16,3-11-16,6 1 16,-6 0-8,0-4 32,-3 14-24,4-13 0,5 0-16,-7-1 8,2 2 0,-4 12 8,10-14-8,-8 1 8,8-1 16,-8 3-24,-2 11 8,9-12 16,-7 1-24,2-1 8,5 2 0,-9 10 0,0-11-8,4 2 16,-1 0-16,1 5 24,-4 4-16,3-13 0,0 1 0,7 1 0,-10-2-8,0 13 8,3-12 24,1 1-24,5-2 8,-7 1-32,-2 12 24,4-12 0,-1 0 0,1 0 0,-1-1 32,-3 13-32,9-12 0,-6 1 0,0 0-32,1 1 24,-4 10 8,9-9 0,-7-1-24,0 1 48,2 6-40,-4 3 16,3-15 0,0 6-8,0 5-24,-1-11 24,-2 15 8,4-9-16,-2-2-8,0 1 48,2 0-24,-4 10 0,2-10 16,2 1 0,-2 0-32,1 5 24,-3 4-8,3-13-8,0 9 16,1-7 24,-1 1-24,-3 10-8,4-3 16,-1-10-48,1 10 0,-2-10 16,-2 13 16,2-3-56,0-8 72,1 8-8,-1-8-8,-2 11 0,4-3 0,-2-6 8,0 6 32,-2-6-8,0 9-32,2-2 32,1-7-40,-3 6 0,2-6 8,-2 9 0,2-2-8,-2-2 0,3-7-24,-1 8-8,-2 3 40,2-9 8,1 6 8,-1-7-8,1 7 8,-3 3-16,3-9-8,-1 5 24,0-5-16,1 7 16,-3 2-16,2-10-16,0 8 32,1-1-40,-3-7 16,0 10 8,2-2 8,-2-1-8,2-1 24,-2 1-16,0 3-8,0-4-24,3-6 40,-3 8-16,2-9 0,-2 11 0,2-3 24,0-8-24,2 9 16,-1-8 0,-3 10-16,4-4-16,-1-8 8,1 8 0,5-10 8,-9 14 0,2-9 16,2 6 0,-1-10-48,1 9 24,-4 4 8,3-9-16,1 6 24,-2-7 40,0 8-48,-2 2 0,3-3 8,-1-7-8,-2 8-24,2-7 56,-2 9-32,0-4-16,2-6 16,-2 7 0,3-8-32,-3 11 32,2-3-16,0-9 16,1 2-32,-1 1 32,-2 9 0,3-11 40,1 1-40,-1-1 16,7 0-8,-10 11-8,2-9-8,0-3 8,2 9-8,-1-11 16,-3 14-8,4-4-56,-1-7 64,-1 8-8,1 0 0,-3 3 0,0-10 48,2 7-72,-2 0 16,2-6-40,-2 9 48,3-3-24,-1-6 24,0 5-8,2-8 8,-4 12 0,3-9-8,1-1 8,-1 0 16,8 0-8,-11 10-8,2-12 0,1 3 0,7 0-32,-10 5 48,0 4-16,3-11-56,0 7 88,1-6-24,-2 7-8,-2 3 0,3-9 96,-1 7-128,-2-2 88,2-5-48,-2 9-8,2-2-48,1-2 48,-1-6-48,0 6 40,-2 4 8,3-15 0,0 6 0,1-1 24,5 1-24,-9 9 0,2-4 24,2-9 24,-1 10-16,1-9-8,-4 12-24,3-3 0,1-6-40,-1 5 40,-1-5 0,-2 9 0,0-2 16,3-2-8,-3-5-16,0 7-24,0 2 32,2-4-40,0-6 32,1 6 0,-1-8 0,-2 12 8,2-4 48,0-7-40,2 1-8,-1 7 24,-3 3-24,10-14 0,-8 3-16,1 0 16,1 0-40,-4 11 40,9-10-24,-7 0 0,1 7-16,0-9 48,-3 12-8,4-3-40,-1-1 56,-1-6 24,1 7-32,-3 3-8,0-3 8,0-6-8,2 6-24,0 0 16,-2 3 8,3-12 32,-1 9-40,0-9 8,2 9-8,-4 3 8,2-13-16,1 10-24,1-11 56,-2 10-32,-2 4 16,3-11-8,-1 7 24,0-5-8,1 6-24,-3 3 16,0-11 8,2 9-8,-2-1 0,2-1 80,-2 4-80,0-3 16,0-7 24,2 10-32,1-3-48,-3 3 40,0-10-8,2 7 8,0 0-40,1-8 40,-3 11 0,0-2 0,2-1 8,0-8 8,1 9-40,-3 2 24,0-10 8,2 6-16,0-5 0,-2 5 24,0 4-16,3-3 16,-3-6-8,2 6 0,-2 1-8,0 2 0,2-3-8,-2-1 32,0 2-32,0-2-8,0 4 16,0-3 0,2 1 24,-2-2-32,0 1-8,0 3 16,3-4-56,-3 1 0,2-1 48,-2 1-16,0 3 24,2-9 40,-2 9-72,0-3 8,3 1 72,-3 2-48,0-2-8,0-1 32,0 1-24,0 0-40,0 2 40,0 0-24,0-3 32,2 3 8,-2-2-16,0 2 0,0-2 16,0-1 0,2 1-16,-2 0-16,0 2 16,3-2 40,-3-2-72,2 1 40,-2-7 32,0 10-40,2-2-24,1-1 16,-3-1 8,2 1-16,-2 3 16,2-3-32,-2 1 64,2 0-8,-2 2 24,0 0-48,0 0 32,0 0-8,0-3-72,0 3 24,0 0 24,0-2-8,0 2-16,0 0 64,0-2-80,0 2 40,0 0 24,0 0-64,0 0 24,0-3 48,0 3-32,0 0-56,0-2 80,3 2-48,-3 0-8,0 0 32,0-2 40,0 2-8,2 0-16,-2 0 40,0 0-56,0 0-16,0-2 0,0 2-24,0 0 48,0 0-8,0 0 8,0 0 0,0 0 16,0 0-32,0 0-24,0 0 8,0 0 48,0 0-8,0 0-56,0 0 64,0 0-72,0 0-184,0 0-640,0 0-809,0 0 4514,0 0-11259,0 0 8426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5:45.183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1 2118 1368,'0'0'0,"0"0"0,0-4 432,0 4-360,0 0-40,4 0 0,-4 0-32,6 0 24,0 2 8,1 3-16,9 3 16,-16-8-32,4 8 24,3 9-8,11-11 8,-14 11 8,-4-17-32,17 8 32,-13 15 16,13-4-8,-11 1-8,-6-20-32,19 23 40,-13 2-16,19 0 24,-19-2 0,-6-23-48,23 23 48,-17 2 24,17 0-16,-16 0 16,-7-25-72,22 29 88,-15-2-16,14 2 32,-15 0 0,-6-29-104,18 29 96,-11 5 8,11-3-8,-11 4-32,-7-35-64,23 34 56,-17-1-16,19-2-8,-9 0 24,-16-31-56,17 31 48,0-1-8,-1 1 0,3 0-24,-19-31-16,19 29 16,2 2 32,-1-2-24,1 3-8,-21-32-16,21 33 16,0-2 0,0 2 24,-1 1 8,-20-34-48,19 35 40,0 2-24,0 1 0,-3-3 16,-16-35-32,19 31 16,-2 3-8,1-1 16,1-2 40,-19-31-64,17 29 40,1-4 8,1 0 0,-2 0-40,-17-25-8,21 23 24,-1 0 40,1 2 8,-2-2 8,-19-23-80,21 23 64,-3 0-32,1 2 9,0 0-41,-19-25 0,19 27 24,-3 0 0,3-2-24,-2 2 32,-17-27-32,16 23 24,1 4 0,2-2-16,-3-3 24,-16-22-32,19 25 8,0 0 8,-3 0 8,3 0-24,-19-25 0,17 21 8,-1 2 0,3 0 16,0-2-16,-19-21-8,21 20 16,-1-1-8,-1 2-8,4-2 8,-23-19-8,19 20 0,1-1 8,3 0 0,-2 0 0,-21-19-8,21 18 24,2 1 0,-4 4-8,-1-2 8,-18-21-24,19 23 0,-2 0 16,-1-1 0,3 1 8,-19-23-24,17 23 32,1-4-16,-1 2 16,2 0-8,-19-21-24,16 18 8,1 3 8,0-2-8,-11-1 0,-6-18-8,25 21 16,-8-2-8,-1 0-8,1-3 0,-17-16 0,16 7 0,3 13 0,-13-3 0,21-9 8,-27-8-8,7 21 0,18-4-8,-7-9 8,-1 11 0,-17-19 0,19 6 0,2 13-8,-3-13 16,3 11-8,-21-17 0,19 6-16,2 2 24,2 9-8,-3-9-16,-20-8 16,21 19 0,0-13-16,2 3 0,-2-3 8,-21-6 8,25 6-16,-3 11 24,1-15 0,0 2-8,-23-4 0,23 2 16,0 0-16,0 0 8,0-2 0,-23 0-8,23 0 16,0 0 8,1-4-8,-1 0-8,-23 4-8,27-4 16,-2 4 0,0-5-16,0 5 24,-25 0-24,25 0 16,0 0-16,0 0 24,-2 0-16,-23 0-8,25 0 16,0 0 0,2 0-16,0-4 8,-27 4-8,27 0 0,0-4 8,0 0-16,-2-2 16,-25 6-8,23-6 0,2-11-8,-2 17 8,2-6-8,-25 6 8,23-7 0,2-9 8,0 16-8,-2-17 0,-23 17 0,25-4 16,2-2-32,-2-15 16,-1 17 0,-24 4 0,25-17 0,0 11 0,0-17-16,0 6 8,-25 17 8,25-18-32,2-3 16,0 2 0,-2 2-8,-25 17 24,27-16-8,0 10 8,-2-19-24,0 8 24,-25 17 0,25-17 0,0 11-16,0-19 32,0 8-24,-25 17 8,27-16 8,-2-5 0,2 0-8,0-4 8,-27 25-8,29-25-8,1 0 0,1-2 0,0 4 0,-31 23 8,29-22-8,0-3 16,0 0 0,3-2 0,-1 0 0,-31 27-8,31-28 8,0-1 8,0 2-16,-31 27 0,32-25-16,-1 0 24,2-4 0,-2 0-16,-31 29 8,31-31 16,-1 0-32,-1-3-8,2 3 8,-2-2-8,-29 33 24,31-31-24,-2-3 24,3 5 8,-1-4 16,-31 33-24,31-33 24,0 2-24,-2-3 0,0 5-24,-29 29 24,30-33-32,1 2 8,-2-3 0,4-1 24,-33 35 0,31-37-16,3-5-8,-1 2 24,2 1-16,-35 39 16,31-37-56,3 1-8,-1-1 24,0 1 0,-33 36 40,36-35-8,-3 0 40,-2-1-24,2-1-16,-33 37 8,34-38-16,-3 3-16,2-2-24,-2-1-32,-31 38 88,32-35-64,-3-1-16,2-1 55,0 4 25,-31 33 0,31-38-16,1-1 8,1 3 8,0-3-8,-33 39 8,31-36 24,1 3 1,-3-2-33,0 4 24,-29 31-16,29-36 8,0 5 0,0-2-32,-2-1-1,-27 34 25,27-31-72,2 0-8,-4 2 32,2 0-32,-27 29 80,27-29-48,0 0 8,-2 2 32,3-5-8,-28 32 16,24-29 24,1-2-8,0-2-8,2 2 8,-27 31-16,27-32-16,3 1 24,-3-4-40,0 1 48,-27 34-16,27-33-16,2 0-24,0 2 24,-2-3-32,-27 34 48,29-33 0,-4 0 32,0 4-24,0 2 32,-25 27-40,23-25 24,0 0-24,0 0 16,0 2 16,-23 23-32,20-23 32,3 2 32,-2 2 0,0-1-24,-21 20-40,21-21 32,-3 0-8,1 0-16,0-2 32,-19 23-40,19-20 8,1-3 17,1 0-1,-2 0 8,-19 23-32,21-21 80,-1 2-8,3-1 0,-2 1 0,-21 19-72,23-19 64,-2 0 8,0 3-24,-3-1 24,-18 17-72,7-6 16,18-15 16,-19 15-16,15-13-16,-21 19 0,4-4 8,2-2-16,11-11 16,-17 17-64,0 0 56,6-4-88,0 0-104,-2 4-553,-12-29-439,8 29 1184,-2 0-2584,2 0 2584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5:45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6115 1088,'0'0'0,"-2"0"80,2 0-24,-2 2 16,2-2-72,0 4 80,0 2 8,0 0 8,0 11 0,0-17-96,4 6 88,0 2-24,0 11-8,3-13 0,-7-6-56,18 9 16,-13 9 32,11-11-24,-10 11 0,-6-18-24,21 7 48,-14 9-8,15-7 16,-5 11-16,-17-20-40,19 19 64,-3 0-24,1-2 16,0 1 8,-17-18-64,6 19 64,19 0 8,-8 2 24,-11-5 16,-6-16-112,25 17 104,-9-9 40,1 11-24,4-13-16,-21-6-104,19 8 152,1-1-16,1 1 24,2-2-8,-23-6-152,23 6 120,0 1-16,2-1 8,0-4-32,-25-2-80,25 4 88,2 2 8,0-1-24,-2 1 0,-25-6-72,25 4 81,2 0-17,0-2 0,0 2 16,-27-4-80,29 2 72,-2-2 0,2 0 32,0 0-40,-29 0-64,27 0 88,4-4 0,-3 0-16,1-2 0,-29 6-72,29-6 72,-2-1 0,0 1-16,0 0 16,-27 6-72,25-6 16,0-11 0,0 17 24,2-4-24,-27 4-16,25 0 48,0-4-16,2-3 0,-2 3 16,-25 4-48,27-6 32,-2-11 0,0 13-8,-2-12-16,-23 16-8,20-5 24,3-13 0,0 1-8,-2 13 8,-21 4-24,21-19 16,0 13-16,-1-15 24,1 5-8,-21 16-16,19-7 8,2-16 40,-3 17-32,3-17-24,-21 23 8,19-16 40,2-1-40,2 0 8,-3 1-8,-20 16 0,21-17 0,0-2 16,0 1 16,0-3 24,-21 21-56,20-21 8,1-2 8,0-2-8,0-4-8,-21 29 0,21-27 16,-1 0-8,-1 2 0,2 2-8,-21 23 0,17-23 0,1-2 0,1 0 8,0-4 0,-19 29-8,21-25 8,-1-2 0,3 2 0,-2 0 0,-21 25-8,21-29 16,-2 4-8,-1-4 8,3 0-8,-21 29-8,19-29 8,0 0 8,1 0 0,-1-3-16,-19 32 0,19-31 8,0 0 0,1-2 0,-3 1 16,-17 32-24,19-29 16,-1-2 16,-11 0-8,18 2-16,-25 29-8,16-31 8,1 4 0,0 0-8,-1-5-8,-16 32 8,17-31 8,2-2 0,-1 0 0,1-1 16,-19 34-24,19-29 24,0-2-24,-3 2 16,3-2-16,-19 31 0,19-29 24,-13-1 16,19-1-32,-19 4 16,-6 27-24,23-31 24,-6 2-16,-11-2 32,17-3-24,-23 34-16,6-31 16,17 0 32,-17-2-32,19-1 24,-25 34-40,17-35-16,-1-2 0,1 1 40,0 3-32,-17 33 8,6-38 24,19 3-8,-19 0 0,17-1-16,-23 36 0,6-37-16,19-1-32,-8 1 0,-1 0-8,-16 37 56,17-36-24,-11 1 40,17 2-64,-17-1 64,-6 34-16,21-33 16,-15 0-8,15-1 16,-15-1-16,-6 35-8,23-35 0,-16-3 0,15-1 24,-15 1-8,-7 38-16,23-37 8,-17-1-16,19-1-8,-9 4 32,-16 35-16,17-36-32,0 1 48,1-1-8,-11-1-24,-7 37 16,25-37 0,-7 1 8,1 1-24,0-1 32,-19 36-16,19-35-8,-3 0 0,1-1 0,2 1-16,-19 35 24,16-33 8,1-3-40,-1-1 24,-9-3 24,-7 40-16,25-43 32,-9-3 0,1 0-56,2-6 24,-19 52 0,16-48-40,1 5 24,0 1 32,-1 7-16,-16 35 0,7-38 8,15 3-32,-15-3 48,13 3-16,-20 35-8,7-37 24,11 1-24,-11 1 24,11-3-32,-18 38 8,7-37 32,11 0 16,-14-3-40,15 3 8,-19 37-16,6-42-32,15-2 32,-15-1-24,17-3-8,-23 48 32,17-46-16,0-2-24,-1 2 8,1 1-32,-17 45 64,17-40-16,1 3-16,-1 3 8,0-1 32,-17 35-8,6-37-48,17 3 48,-17 1 0,15-2-8,-21 35 8,6-38-40,15-1 32,-15 1 8,11 3 0,-17 35 0,6-33 8,13-1-40,-13-1 40,13 0-24,-19 35 16,6-40 32,10 0 8,-9-1-24,9 3 16,-16 38-32,7-39-8,9 1 8,-9 5 8,9 0-24,-16 33 16,4-29 32,13 0-16,-13 2 0,2 0 32,-6 27-48,17-25 16,-13 0 8,2 0-16,11 0 16,-17 25-24,4-25 24,2-2-16,1-2 24,9 2-24,-16 27-8,4-30 16,13-1 0,-13-2-24,15-2 32,-19 35-24,4-32 0,15 1 8,-13 4 24,11 0-24,-17 27-8,6-25 32,0 2-48,11 2 24,-13 3-24,-4 18 16,4-7-16,2-15 32,1 15 0,-1-13 0,-6 20-16,6-17 16,0 11-8,1-17-16,-1 4 16,-6 19-8,6-17 0,11 1 8,-13-3-16,2 2 16,-6 17-8,6-6 0,1-15 0,-1 15 40,0-11-64,-6 17 24,6-4 24,-1 0-32,-5 0-8,0 0 48,0 4-32,0 0-16,0 0 8,0 0-72,0 0-48,0 0 360,0 0-816,0 2-624,0 0-2873,0-2 4081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1:52:08.565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1384 1066 1968,'0'0'0,"0"0"48,4 0-16,-4 2-8,0-2-24,4 2 24,1 0 8,-1 0-8,0 0 8,-4-2-32,4 6 48,2 1 0,0 1 32,11 0 40,-17-8-120,4 19 136,3-13 40,9 15 24,-12-13 16,-4-8-216,17 23 240,-13-14 16,2 14-16,13-15-32,-19-8-208,4 23 184,3-5-32,11 1-8,-14 4 1,-4-23-145,17 21 112,-13 2 16,13 0-32,-13 0 16,-4-23-112,6 22 88,13-3-8,-15 6-24,2-4 8,-6-21-64,19 23 80,-15 0 0,13-3-8,-13 3-8,-4-23-64,19 19 56,-13 2 8,15 0 8,-15-3-16,-6-18-56,21 21 48,-15 0 8,17 2 32,-6 0-16,-17-23-72,16 25 48,1 0-8,2 0-8,1 2-16,-20-27-16,19 25 32,0 0 8,-2 0-40,1 2 24,-18-27-24,17 27 16,0 0-8,-1-2 8,1 0 8,-17-25-24,16 29 16,1 0 0,0 2-16,-11-2 8,-6-29-8,25 29 8,-8 0-8,-1 1 32,1-3-32,-17-27 0,6 29-24,17-2 16,-17-6 0,19 4 0,-25-25 8,17 22 16,-1-1-8,3 4 0,0-6 0,-19-19-8,19 23-8,1-2 16,-1 1 0,0-1 16,-19-21-24,21 21 0,-3 2 8,3-2-48,-2 2 80,-19-23-40,23 20 32,-2 1-24,2 0 48,-3 2-72,-20-23 16,21 19-32,2 1 32,-2-1 16,2 0 8,-23-19-24,25 17 8,0 1 24,2-1-40,0-9 8,-27-8 0,27 23 8,2-6-8,2-9-8,0 11-16,-31-19 24,29 6 0,1 11 24,-3-13-16,-2 2 8,-25-6-16,27 8 16,0 1-64,-2-1 48,0 0 8,-25-8-8,25 7-16,-1 9 24,4-14-16,-1 2 0,-27-4 8,27 7 8,2-1-16,-2 0-8,2 0 8,-29-6 8,27 3-16,2-1 8,0-2 0,-2 0 8,-27 0 0,29 0-16,-2 0-32,3-7 24,-3-11 8,-27 18 16,29-5-40,0-11 16,2 10-8,0-13 8,-31 19 24,33-17 0,-1 11 32,-1-21-16,0 10-24,-31 17 8,29-16-24,2-5 8,1 0-8,-1-2 16,-31 23 8,31-25-48,0 4 16,-2-1-48,3-3 24,-32 25 56,29-25-40,2-7 0,0 3 48,2-2-16,-33 31 8,36-31 16,-1-2-24,-2-1 16,-1 1 8,-32 33-16,31-33 32,-2-1-32,2 1 24,-2 2-8,-29 31-16,31-31 0,-1-5 16,1 3-32,2-4 32,-33 37-16,31-38-16,5-1 24,-3-1-8,0-1-40,-33 41 40,34-42 8,-1 2-8,0-1 24,0 1-32,-33 40 8,36-37 24,-3-3-64,-2 3 48,2-1 0,-33 38-8,34-39 16,-1 4-8,0-3-40,-1 1 40,-32 37-8,33-38-16,-2-1 48,2 1 8,1-1-24,-34 39-16,33-38 16,0-1-8,0-3 0,1 3 0,-34 39-8,35-42 8,0 0 0,1 1 0,-1-1 8,-35 42-16,38-41 32,-3-1-32,0 7-24,-3-1 24,-32 36 0,29-33-32,-2 0 16,0-5 16,-2 5-16,-25 33 16,25-37 8,0 1-8,-2 1 24,-1-1-32,-22 36 8,23-31 0,2 0-16,-2 2 0,0 0 16,-23 29 0,23-31 0,0 6 0,-2-2-16,2 0 24,-23 27-8,22-30-8,1-1 16,0 2 0,-2 0-8,-21 29 0,23-27-8,0 0 40,0 0-32,-1 2 16,-22 25-16,19-27-8,0 2-24,0 2 24,-3 0 48,-16 23-40,17-21 16,0 3-32,-1 1 8,-10 11-24,-6 6 32,19-21-8,-13 15 40,1-11 0,11 13-16,-18 4-16,5-6 0,-1-1 8,2 1 8,-2 0-16,-4 6 0,4-4 8,-4 4-40,4 0-40,-4 0-48,0 0 120,0 0-296,5 0-424,-5 0-433,0 0-2095,0 0 3248</inkml:trace>
  <inkml:trace contextRef="#ctx0" brushRef="#br0" timeOffset="2488">1 2118 1368,'0'0'0,"0"0"0,0-4 432,0 4-360,0 0-40,4 0 0,-4 0-32,6 0 24,0 2 8,1 3-16,9 3 16,-16-8-32,4 8 24,3 9-8,11-11 8,-14 11 8,-4-17-32,17 8 32,-13 15 16,13-4-8,-11 1-8,-6-20-32,19 23 40,-13 2-16,19 0 24,-19-2 0,-6-23-48,23 23 48,-17 2 24,17 0-16,-16 0 16,-7-25-72,22 29 88,-15-2-16,14 2 32,-15 0 0,-6-29-104,18 29 96,-11 5 8,11-3-8,-11 4-32,-7-35-64,23 34 56,-17-1-16,19-2-8,-9 0 24,-16-31-56,17 31 48,0-1-8,-1 1 0,3 0-24,-19-31-16,19 29 16,2 2 32,-1-2-24,1 3-8,-21-32-16,21 33 16,0-2 0,0 2 24,-1 1 8,-20-34-48,19 35 40,0 2-24,0 1 0,-3-3 16,-16-35-32,19 31 16,-2 3-8,1-1 16,1-2 40,-19-31-64,17 29 40,1-4 8,1 0 0,-2 0-40,-17-25-8,21 23 24,-1 0 40,1 2 8,-2-2 8,-19-23-80,21 23 64,-3 0-32,1 2 9,0 0-41,-19-25 0,19 27 24,-3 0 0,3-2-24,-2 2 32,-17-27-32,16 23 24,1 4 0,2-2-16,-3-3 24,-16-22-32,19 25 8,0 0 8,-3 0 8,3 0-24,-19-25 0,17 21 8,-1 2 0,3 0 16,0-2-16,-19-21-8,21 20 16,-1-1-8,-1 2-8,4-2 8,-23-19-8,19 20 0,1-1 8,3 0 0,-2 0 0,-21-19-8,21 18 24,2 1 0,-4 4-8,-1-2 8,-18-21-24,19 23 0,-2 0 16,-1-1 0,3 1 8,-19-23-24,17 23 32,1-4-16,-1 2 16,2 0-8,-19-21-24,16 18 8,1 3 8,0-2-8,-11-1 0,-6-18-8,25 21 16,-8-2-8,-1 0-8,1-3 0,-17-16 0,16 7 0,3 13 0,-13-3 0,21-9 8,-27-8-8,7 21 0,18-4-8,-7-9 8,-1 11 0,-17-19 0,19 6 0,2 13-8,-3-13 16,3 11-8,-21-17 0,19 6-16,2 2 24,2 9-8,-3-9-16,-20-8 16,21 19 0,0-13-16,2 3 0,-2-3 8,-21-6 8,25 6-16,-3 11 24,1-15 0,0 2-8,-23-4 0,23 2 16,0 0-16,0 0 8,0-2 0,-23 0-8,23 0 16,0 0 8,1-4-8,-1 0-8,-23 4-8,27-4 16,-2 4 0,0-5-16,0 5 24,-25 0-24,25 0 16,0 0-16,0 0 24,-2 0-16,-23 0-8,25 0 16,0 0 0,2 0-16,0-4 8,-27 4-8,27 0 0,0-4 8,0 0-16,-2-2 16,-25 6-8,23-6 0,2-11-8,-2 17 8,2-6-8,-25 6 8,23-7 0,2-9 8,0 16-8,-2-17 0,-23 17 0,25-4 16,2-2-32,-2-15 16,-1 17 0,-24 4 0,25-17 0,0 11 0,0-17-16,0 6 8,-25 17 8,25-18-32,2-3 16,0 2 0,-2 2-8,-25 17 24,27-16-8,0 10 8,-2-19-24,0 8 24,-25 17 0,25-17 0,0 11-16,0-19 32,0 8-24,-25 17 8,27-16 8,-2-5 0,2 0-8,0-4 8,-27 25-8,29-25-8,1 0 0,1-2 0,0 4 0,-31 23 8,29-22-8,0-3 16,0 0 0,3-2 0,-1 0 0,-31 27-8,31-28 8,0-1 8,0 2-16,-31 27 0,32-25-16,-1 0 24,2-4 0,-2 0-16,-31 29 8,31-31 16,-1 0-32,-1-3-8,2 3 8,-2-2-8,-29 33 24,31-31-24,-2-3 24,3 5 8,-1-4 16,-31 33-24,31-33 24,0 2-24,-2-3 0,0 5-24,-29 29 24,30-33-32,1 2 8,-2-3 0,4-1 24,-33 35 0,31-37-16,3-5-8,-1 2 24,2 1-16,-35 39 16,31-37-56,3 1-8,-1-1 24,0 1 0,-33 36 40,36-35-8,-3 0 40,-2-1-24,2-1-16,-33 37 8,34-38-16,-3 3-16,2-2-24,-2-1-32,-31 38 88,32-35-64,-3-1-16,2-1 55,0 4 25,-31 33 0,31-38-16,1-1 8,1 3 8,0-3-8,-33 39 8,31-36 24,1 3 1,-3-2-33,0 4 24,-29 31-16,29-36 8,0 5 0,0-2-32,-2-1-1,-27 34 25,27-31-72,2 0-8,-4 2 32,2 0-32,-27 29 80,27-29-48,0 0 8,-2 2 32,3-5-8,-28 32 16,24-29 24,1-2-8,0-2-8,2 2 8,-27 31-16,27-32-16,3 1 24,-3-4-40,0 1 48,-27 34-16,27-33-16,2 0-24,0 2 24,-2-3-32,-27 34 48,29-33 0,-4 0 32,0 4-24,0 2 32,-25 27-40,23-25 24,0 0-24,0 0 16,0 2 16,-23 23-32,20-23 32,3 2 32,-2 2 0,0-1-24,-21 20-40,21-21 32,-3 0-8,1 0-16,0-2 32,-19 23-40,19-20 8,1-3 17,1 0-1,-2 0 8,-19 23-32,21-21 80,-1 2-8,3-1 0,-2 1 0,-21 19-72,23-19 64,-2 0 8,0 3-24,-3-1 24,-18 17-72,7-6 16,18-15 16,-19 15-16,15-13-16,-21 19 0,4-4 8,2-2-16,11-11 16,-17 17-64,0 0 56,6-4-88,0 0-104,-2 4-553,-12-29-439,8 29 1184,-2 0-2584,2 0 2584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1:52:14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6115 1088,'0'0'0,"-2"0"80,2 0-24,-2 2 16,2-2-72,0 4 80,0 2 8,0 0 8,0 11 0,0-17-96,4 6 88,0 2-24,0 11-8,3-13 0,-7-6-56,18 9 16,-13 9 32,11-11-24,-10 11 0,-6-18-24,21 7 48,-14 9-8,15-7 16,-5 11-16,-17-20-40,19 19 64,-3 0-24,1-2 16,0 1 8,-17-18-64,6 19 64,19 0 8,-8 2 24,-11-5 16,-6-16-112,25 17 104,-9-9 40,1 11-24,4-13-16,-21-6-104,19 8 152,1-1-16,1 1 24,2-2-8,-23-6-152,23 6 120,0 1-16,2-1 8,0-4-32,-25-2-80,25 4 88,2 2 8,0-1-24,-2 1 0,-25-6-72,25 4 81,2 0-17,0-2 0,0 2 16,-27-4-80,29 2 72,-2-2 0,2 0 32,0 0-40,-29 0-64,27 0 88,4-4 0,-3 0-16,1-2 0,-29 6-72,29-6 72,-2-1 0,0 1-16,0 0 16,-27 6-72,25-6 16,0-11 0,0 17 24,2-4-24,-27 4-16,25 0 48,0-4-16,2-3 0,-2 3 16,-25 4-48,27-6 32,-2-11 0,0 13-8,-2-12-16,-23 16-8,20-5 24,3-13 0,0 1-8,-2 13 8,-21 4-24,21-19 16,0 13-16,-1-15 24,1 5-8,-21 16-16,19-7 8,2-16 40,-3 17-32,3-17-24,-21 23 8,19-16 40,2-1-40,2 0 8,-3 1-8,-20 16 0,21-17 0,0-2 16,0 1 16,0-3 24,-21 21-56,20-21 8,1-2 8,0-2-8,0-4-8,-21 29 0,21-27 16,-1 0-8,-1 2 0,2 2-8,-21 23 0,17-23 0,1-2 0,1 0 8,0-4 0,-19 29-8,21-25 8,-1-2 0,3 2 0,-2 0 0,-21 25-8,21-29 16,-2 4-8,-1-4 8,3 0-8,-21 29-8,19-29 8,0 0 8,1 0 0,-1-3-16,-19 32 0,19-31 8,0 0 0,1-2 0,-3 1 16,-17 32-24,19-29 16,-1-2 16,-11 0-8,18 2-16,-25 29-8,16-31 8,1 4 0,0 0-8,-1-5-8,-16 32 8,17-31 8,2-2 0,-1 0 0,1-1 16,-19 34-24,19-29 24,0-2-24,-3 2 16,3-2-16,-19 31 0,19-29 24,-13-1 16,19-1-32,-19 4 16,-6 27-24,23-31 24,-6 2-16,-11-2 32,17-3-24,-23 34-16,6-31 16,17 0 32,-17-2-32,19-1 24,-25 34-40,17-35-16,-1-2 0,1 1 40,0 3-32,-17 33 8,6-38 24,19 3-8,-19 0 0,17-1-16,-23 36 0,6-37-16,19-1-32,-8 1 0,-1 0-8,-16 37 56,17-36-24,-11 1 40,17 2-64,-17-1 64,-6 34-16,21-33 16,-15 0-8,15-1 16,-15-1-16,-6 35-8,23-35 0,-16-3 0,15-1 24,-15 1-8,-7 38-16,23-37 8,-17-1-16,19-1-8,-9 4 32,-16 35-16,17-36-32,0 1 48,1-1-8,-11-1-24,-7 37 16,25-37 0,-7 1 8,1 1-24,0-1 32,-19 36-16,19-35-8,-3 0 0,1-1 0,2 1-16,-19 35 24,16-33 8,1-3-40,-1-1 24,-9-3 24,-7 40-16,25-43 32,-9-3 0,1 0-56,2-6 24,-19 52 0,16-48-40,1 5 24,0 1 32,-1 7-16,-16 35 0,7-38 8,15 3-32,-15-3 48,13 3-16,-20 35-8,7-37 24,11 1-24,-11 1 24,11-3-32,-18 38 8,7-37 32,11 0 16,-14-3-40,15 3 8,-19 37-16,6-42-32,15-2 32,-15-1-24,17-3-8,-23 48 32,17-46-16,0-2-24,-1 2 8,1 1-32,-17 45 64,17-40-16,1 3-16,-1 3 8,0-1 32,-17 35-8,6-37-48,17 3 48,-17 1 0,15-2-8,-21 35 8,6-38-40,15-1 32,-15 1 8,11 3 0,-17 35 0,6-33 8,13-1-40,-13-1 40,13 0-24,-19 35 16,6-40 32,10 0 8,-9-1-24,9 3 16,-16 38-32,7-39-8,9 1 8,-9 5 8,9 0-24,-16 33 16,4-29 32,13 0-16,-13 2 0,2 0 32,-6 27-48,17-25 16,-13 0 8,2 0-16,11 0 16,-17 25-24,4-25 24,2-2-16,1-2 24,9 2-24,-16 27-8,4-30 16,13-1 0,-13-2-24,15-2 32,-19 35-24,4-32 0,15 1 8,-13 4 24,11 0-24,-17 27-8,6-25 32,0 2-48,11 2 24,-13 3-24,-4 18 16,4-7-16,2-15 32,1 15 0,-1-13 0,-6 20-16,6-17 16,0 11-8,1-17-16,-1 4 16,-6 19-8,6-17 0,11 1 8,-13-3-16,2 2 16,-6 17-8,6-6 0,1-15 0,-1 15 40,0-11-64,-6 17 24,6-4 24,-1 0-32,-5 0-8,0 0 48,0 4-32,0 0-16,0 0 8,0 0-72,0 0-48,0 0 360,0 0-816,0 2-624,0 0-2873,0-2 4081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1:52:50.171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1384 1066 1968,'0'0'0,"0"0"48,4 0-16,-4 2-8,0-2-24,4 2 24,1 0 8,-1 0-8,0 0 8,-4-2-32,4 6 48,2 1 0,0 1 32,11 0 40,-17-8-120,4 19 136,3-13 40,9 15 24,-12-13 16,-4-8-216,17 23 240,-13-14 16,2 14-16,13-15-32,-19-8-208,4 23 184,3-5-32,11 1-8,-14 4 1,-4-23-145,17 21 112,-13 2 16,13 0-32,-13 0 16,-4-23-112,6 22 88,13-3-8,-15 6-24,2-4 8,-6-21-64,19 23 80,-15 0 0,13-3-8,-13 3-8,-4-23-64,19 19 56,-13 2 8,15 0 8,-15-3-16,-6-18-56,21 21 48,-15 0 8,17 2 32,-6 0-16,-17-23-72,16 25 48,1 0-8,2 0-8,1 2-16,-20-27-16,19 25 32,0 0 8,-2 0-40,1 2 24,-18-27-24,17 27 16,0 0-8,-1-2 8,1 0 8,-17-25-24,16 29 16,1 0 0,0 2-16,-11-2 8,-6-29-8,25 29 8,-8 0-8,-1 1 32,1-3-32,-17-27 0,6 29-24,17-2 16,-17-6 0,19 4 0,-25-25 8,17 22 16,-1-1-8,3 4 0,0-6 0,-19-19-8,19 23-8,1-2 16,-1 1 0,0-1 16,-19-21-24,21 21 0,-3 2 8,3-2-48,-2 2 80,-19-23-40,23 20 32,-2 1-24,2 0 48,-3 2-72,-20-23 16,21 19-32,2 1 32,-2-1 16,2 0 8,-23-19-24,25 17 8,0 1 24,2-1-40,0-9 8,-27-8 0,27 23 8,2-6-8,2-9-8,0 11-16,-31-19 24,29 6 0,1 11 24,-3-13-16,-2 2 8,-25-6-16,27 8 16,0 1-64,-2-1 48,0 0 8,-25-8-8,25 7-16,-1 9 24,4-14-16,-1 2 0,-27-4 8,27 7 8,2-1-16,-2 0-8,2 0 8,-29-6 8,27 3-16,2-1 8,0-2 0,-2 0 8,-27 0 0,29 0-16,-2 0-32,3-7 24,-3-11 8,-27 18 16,29-5-40,0-11 16,2 10-8,0-13 8,-31 19 24,33-17 0,-1 11 32,-1-21-16,0 10-24,-31 17 8,29-16-24,2-5 8,1 0-8,-1-2 16,-31 23 8,31-25-48,0 4 16,-2-1-48,3-3 24,-32 25 56,29-25-40,2-7 0,0 3 48,2-2-16,-33 31 8,36-31 16,-1-2-24,-2-1 16,-1 1 8,-32 33-16,31-33 32,-2-1-32,2 1 24,-2 2-8,-29 31-16,31-31 0,-1-5 16,1 3-32,2-4 32,-33 37-16,31-38-16,5-1 24,-3-1-8,0-1-40,-33 41 40,34-42 8,-1 2-8,0-1 24,0 1-32,-33 40 8,36-37 24,-3-3-64,-2 3 48,2-1 0,-33 38-8,34-39 16,-1 4-8,0-3-40,-1 1 40,-32 37-8,33-38-16,-2-1 48,2 1 8,1-1-24,-34 39-16,33-38 16,0-1-8,0-3 0,1 3 0,-34 39-8,35-42 8,0 0 0,1 1 0,-1-1 8,-35 42-16,38-41 32,-3-1-32,0 7-24,-3-1 24,-32 36 0,29-33-32,-2 0 16,0-5 16,-2 5-16,-25 33 16,25-37 8,0 1-8,-2 1 24,-1-1-32,-22 36 8,23-31 0,2 0-16,-2 2 0,0 0 16,-23 29 0,23-31 0,0 6 0,-2-2-16,2 0 24,-23 27-8,22-30-8,1-1 16,0 2 0,-2 0-8,-21 29 0,23-27-8,0 0 40,0 0-32,-1 2 16,-22 25-16,19-27-8,0 2-24,0 2 24,-3 0 48,-16 23-40,17-21 16,0 3-32,-1 1 8,-10 11-24,-6 6 32,19-21-8,-13 15 40,1-11 0,11 13-16,-18 4-16,5-6 0,-1-1 8,2 1 8,-2 0-16,-4 6 0,4-4 8,-4 4-40,4 0-40,-4 0-48,0 0 120,0 0-296,5 0-424,-5 0-433,0 0-2095,0 0 3248</inkml:trace>
  <inkml:trace contextRef="#ctx0" brushRef="#br0" timeOffset="1">1 2118 1368,'0'0'0,"0"0"0,0-4 432,0 4-360,0 0-40,4 0 0,-4 0-32,6 0 24,0 2 8,1 3-16,9 3 16,-16-8-32,4 8 24,3 9-8,11-11 8,-14 11 8,-4-17-32,17 8 32,-13 15 16,13-4-8,-11 1-8,-6-20-32,19 23 40,-13 2-16,19 0 24,-19-2 0,-6-23-48,23 23 48,-17 2 24,17 0-16,-16 0 16,-7-25-72,22 29 88,-15-2-16,14 2 32,-15 0 0,-6-29-104,18 29 96,-11 5 8,11-3-8,-11 4-32,-7-35-64,23 34 56,-17-1-16,19-2-8,-9 0 24,-16-31-56,17 31 48,0-1-8,-1 1 0,3 0-24,-19-31-16,19 29 16,2 2 32,-1-2-24,1 3-8,-21-32-16,21 33 16,0-2 0,0 2 24,-1 1 8,-20-34-48,19 35 40,0 2-24,0 1 0,-3-3 16,-16-35-32,19 31 16,-2 3-8,1-1 16,1-2 40,-19-31-64,17 29 40,1-4 8,1 0 0,-2 0-40,-17-25-8,21 23 24,-1 0 40,1 2 8,-2-2 8,-19-23-80,21 23 64,-3 0-32,1 2 9,0 0-41,-19-25 0,19 27 24,-3 0 0,3-2-24,-2 2 32,-17-27-32,16 23 24,1 4 0,2-2-16,-3-3 24,-16-22-32,19 25 8,0 0 8,-3 0 8,3 0-24,-19-25 0,17 21 8,-1 2 0,3 0 16,0-2-16,-19-21-8,21 20 16,-1-1-8,-1 2-8,4-2 8,-23-19-8,19 20 0,1-1 8,3 0 0,-2 0 0,-21-19-8,21 18 24,2 1 0,-4 4-8,-1-2 8,-18-21-24,19 23 0,-2 0 16,-1-1 0,3 1 8,-19-23-24,17 23 32,1-4-16,-1 2 16,2 0-8,-19-21-24,16 18 8,1 3 8,0-2-8,-11-1 0,-6-18-8,25 21 16,-8-2-8,-1 0-8,1-3 0,-17-16 0,16 7 0,3 13 0,-13-3 0,21-9 8,-27-8-8,7 21 0,18-4-8,-7-9 8,-1 11 0,-17-19 0,19 6 0,2 13-8,-3-13 16,3 11-8,-21-17 0,19 6-16,2 2 24,2 9-8,-3-9-16,-20-8 16,21 19 0,0-13-16,2 3 0,-2-3 8,-21-6 8,25 6-16,-3 11 24,1-15 0,0 2-8,-23-4 0,23 2 16,0 0-16,0 0 8,0-2 0,-23 0-8,23 0 16,0 0 8,1-4-8,-1 0-8,-23 4-8,27-4 16,-2 4 0,0-5-16,0 5 24,-25 0-24,25 0 16,0 0-16,0 0 24,-2 0-16,-23 0-8,25 0 16,0 0 0,2 0-16,0-4 8,-27 4-8,27 0 0,0-4 8,0 0-16,-2-2 16,-25 6-8,23-6 0,2-11-8,-2 17 8,2-6-8,-25 6 8,23-7 0,2-9 8,0 16-8,-2-17 0,-23 17 0,25-4 16,2-2-32,-2-15 16,-1 17 0,-24 4 0,25-17 0,0 11 0,0-17-16,0 6 8,-25 17 8,25-18-32,2-3 16,0 2 0,-2 2-8,-25 17 24,27-16-8,0 10 8,-2-19-24,0 8 24,-25 17 0,25-17 0,0 11-16,0-19 32,0 8-24,-25 17 8,27-16 8,-2-5 0,2 0-8,0-4 8,-27 25-8,29-25-8,1 0 0,1-2 0,0 4 0,-31 23 8,29-22-8,0-3 16,0 0 0,3-2 0,-1 0 0,-31 27-8,31-28 8,0-1 8,0 2-16,-31 27 0,32-25-16,-1 0 24,2-4 0,-2 0-16,-31 29 8,31-31 16,-1 0-32,-1-3-8,2 3 8,-2-2-8,-29 33 24,31-31-24,-2-3 24,3 5 8,-1-4 16,-31 33-24,31-33 24,0 2-24,-2-3 0,0 5-24,-29 29 24,30-33-32,1 2 8,-2-3 0,4-1 24,-33 35 0,31-37-16,3-5-8,-1 2 24,2 1-16,-35 39 16,31-37-56,3 1-8,-1-1 24,0 1 0,-33 36 40,36-35-8,-3 0 40,-2-1-24,2-1-16,-33 37 8,34-38-16,-3 3-16,2-2-24,-2-1-32,-31 38 88,32-35-64,-3-1-16,2-1 55,0 4 25,-31 33 0,31-38-16,1-1 8,1 3 8,0-3-8,-33 39 8,31-36 24,1 3 1,-3-2-33,0 4 24,-29 31-16,29-36 8,0 5 0,0-2-32,-2-1-1,-27 34 25,27-31-72,2 0-8,-4 2 32,2 0-32,-27 29 80,27-29-48,0 0 8,-2 2 32,3-5-8,-28 32 16,24-29 24,1-2-8,0-2-8,2 2 8,-27 31-16,27-32-16,3 1 24,-3-4-40,0 1 48,-27 34-16,27-33-16,2 0-24,0 2 24,-2-3-32,-27 34 48,29-33 0,-4 0 32,0 4-24,0 2 32,-25 27-40,23-25 24,0 0-24,0 0 16,0 2 16,-23 23-32,20-23 32,3 2 32,-2 2 0,0-1-24,-21 20-40,21-21 32,-3 0-8,1 0-16,0-2 32,-19 23-40,19-20 8,1-3 17,1 0-1,-2 0 8,-19 23-32,21-21 80,-1 2-8,3-1 0,-2 1 0,-21 19-72,23-19 64,-2 0 8,0 3-24,-3-1 24,-18 17-72,7-6 16,18-15 16,-19 15-16,15-13-16,-21 19 0,4-4 8,2-2-16,11-11 16,-17 17-64,0 0 56,6-4-88,0 0-104,-2 4-553,-12-29-439,8 29 1184,-2 0-2584,2 0 2584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1:52:50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6115 1088,'0'0'0,"-2"0"80,2 0-24,-2 2 16,2-2-72,0 4 80,0 2 8,0 0 8,0 11 0,0-17-96,4 6 88,0 2-24,0 11-8,3-13 0,-7-6-56,18 9 16,-13 9 32,11-11-24,-10 11 0,-6-18-24,21 7 48,-14 9-8,15-7 16,-5 11-16,-17-20-40,19 19 64,-3 0-24,1-2 16,0 1 8,-17-18-64,6 19 64,19 0 8,-8 2 24,-11-5 16,-6-16-112,25 17 104,-9-9 40,1 11-24,4-13-16,-21-6-104,19 8 152,1-1-16,1 1 24,2-2-8,-23-6-152,23 6 120,0 1-16,2-1 8,0-4-32,-25-2-80,25 4 88,2 2 8,0-1-24,-2 1 0,-25-6-72,25 4 81,2 0-17,0-2 0,0 2 16,-27-4-80,29 2 72,-2-2 0,2 0 32,0 0-40,-29 0-64,27 0 88,4-4 0,-3 0-16,1-2 0,-29 6-72,29-6 72,-2-1 0,0 1-16,0 0 16,-27 6-72,25-6 16,0-11 0,0 17 24,2-4-24,-27 4-16,25 0 48,0-4-16,2-3 0,-2 3 16,-25 4-48,27-6 32,-2-11 0,0 13-8,-2-12-16,-23 16-8,20-5 24,3-13 0,0 1-8,-2 13 8,-21 4-24,21-19 16,0 13-16,-1-15 24,1 5-8,-21 16-16,19-7 8,2-16 40,-3 17-32,3-17-24,-21 23 8,19-16 40,2-1-40,2 0 8,-3 1-8,-20 16 0,21-17 0,0-2 16,0 1 16,0-3 24,-21 21-56,20-21 8,1-2 8,0-2-8,0-4-8,-21 29 0,21-27 16,-1 0-8,-1 2 0,2 2-8,-21 23 0,17-23 0,1-2 0,1 0 8,0-4 0,-19 29-8,21-25 8,-1-2 0,3 2 0,-2 0 0,-21 25-8,21-29 16,-2 4-8,-1-4 8,3 0-8,-21 29-8,19-29 8,0 0 8,1 0 0,-1-3-16,-19 32 0,19-31 8,0 0 0,1-2 0,-3 1 16,-17 32-24,19-29 16,-1-2 16,-11 0-8,18 2-16,-25 29-8,16-31 8,1 4 0,0 0-8,-1-5-8,-16 32 8,17-31 8,2-2 0,-1 0 0,1-1 16,-19 34-24,19-29 24,0-2-24,-3 2 16,3-2-16,-19 31 0,19-29 24,-13-1 16,19-1-32,-19 4 16,-6 27-24,23-31 24,-6 2-16,-11-2 32,17-3-24,-23 34-16,6-31 16,17 0 32,-17-2-32,19-1 24,-25 34-40,17-35-16,-1-2 0,1 1 40,0 3-32,-17 33 8,6-38 24,19 3-8,-19 0 0,17-1-16,-23 36 0,6-37-16,19-1-32,-8 1 0,-1 0-8,-16 37 56,17-36-24,-11 1 40,17 2-64,-17-1 64,-6 34-16,21-33 16,-15 0-8,15-1 16,-15-1-16,-6 35-8,23-35 0,-16-3 0,15-1 24,-15 1-8,-7 38-16,23-37 8,-17-1-16,19-1-8,-9 4 32,-16 35-16,17-36-32,0 1 48,1-1-8,-11-1-24,-7 37 16,25-37 0,-7 1 8,1 1-24,0-1 32,-19 36-16,19-35-8,-3 0 0,1-1 0,2 1-16,-19 35 24,16-33 8,1-3-40,-1-1 24,-9-3 24,-7 40-16,25-43 32,-9-3 0,1 0-56,2-6 24,-19 52 0,16-48-40,1 5 24,0 1 32,-1 7-16,-16 35 0,7-38 8,15 3-32,-15-3 48,13 3-16,-20 35-8,7-37 24,11 1-24,-11 1 24,11-3-32,-18 38 8,7-37 32,11 0 16,-14-3-40,15 3 8,-19 37-16,6-42-32,15-2 32,-15-1-24,17-3-8,-23 48 32,17-46-16,0-2-24,-1 2 8,1 1-32,-17 45 64,17-40-16,1 3-16,-1 3 8,0-1 32,-17 35-8,6-37-48,17 3 48,-17 1 0,15-2-8,-21 35 8,6-38-40,15-1 32,-15 1 8,11 3 0,-17 35 0,6-33 8,13-1-40,-13-1 40,13 0-24,-19 35 16,6-40 32,10 0 8,-9-1-24,9 3 16,-16 38-32,7-39-8,9 1 8,-9 5 8,9 0-24,-16 33 16,4-29 32,13 0-16,-13 2 0,2 0 32,-6 27-48,17-25 16,-13 0 8,2 0-16,11 0 16,-17 25-24,4-25 24,2-2-16,1-2 24,9 2-24,-16 27-8,4-30 16,13-1 0,-13-2-24,15-2 32,-19 35-24,4-32 0,15 1 8,-13 4 24,11 0-24,-17 27-8,6-25 32,0 2-48,11 2 24,-13 3-24,-4 18 16,4-7-16,2-15 32,1 15 0,-1-13 0,-6 20-16,6-17 16,0 11-8,1-17-16,-1 4 16,-6 19-8,6-17 0,11 1 8,-13-3-16,2 2 16,-6 17-8,6-6 0,1-15 0,-1 15 40,0-11-64,-6 17 24,6-4 24,-1 0-32,-5 0-8,0 0 48,0 4-32,0 0-16,0 0 8,0 0-72,0 0-48,0 0 360,0 0-816,0 2-624,0 0-2873,0-2 4081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2:15:03.568"/>
    </inkml:context>
    <inkml:brush xml:id="br0">
      <inkml:brushProperty name="width" value="0.1" units="cm"/>
      <inkml:brushProperty name="height" value="0.1" units="cm"/>
      <inkml:brushProperty name="color" value="#57D200"/>
    </inkml:brush>
  </inkml:definitions>
  <inkml:trace contextRef="#ctx0" brushRef="#br0">0 423 1408,'0'0'0,"0"0"0,2-2 1112,1-1-1040,9-7 0,-4 7 32,-8 3-104,11-14 152,2 3 56,2-3 16,2-4 0,-17 18-224,22-20 208,2-3-24,2-1-40,4-2 0,-30 26-144,31-26 120,2 0-8,0 0-32,-1 2-16,-32 24-64,33-22 65,-1 2-25,-3 2-16,-2 2-40,-27 16 16,25-14-73,-3 1-15,-3 1-8,-1 2 0,-18 10 96,15-8-96,-4 5-48,1 0-32,-3-1-96,-9 4 272,2-9-440,1 9-2088,-3 0 2528</inkml:trace>
  <inkml:trace contextRef="#ctx0" brushRef="#br0" timeOffset="719">436 528 2576,'0'0'0,"-1"0"88,0-2 0,1 2-88,-1-2 136,0-1 16,1-6 16,8 6 32,-8 3-200,3-12 200,11 4 40,-4-4 56,5-1 32,-15 13-328,15-15 369,3-1-9,5-3-40,2-1 0,-25 20-320,28-21 272,3-1-72,-1-2-56,0 0-96,-30 24-48,31-25 40,-2 2-8,1-1-16,-1 2-8,-29 22-8,28-21-24,0 3 16,-2 2-64,-2 1 0,-24 15 72,23-12-104,-3 0-72,-1 3 8,-4 6-64,-15 3 232,14-9-320,-2 9-240,-9-12-329,8 12-2183,-11 0 3072,0 0 0</inkml:trace>
  <inkml:trace contextRef="#ctx0" brushRef="#br0" timeOffset="1116">965 537 2560,'0'0'0,"-3"1"64,-1 1-24,4-2-40,-4 3 40,1 0-8,3-2 40,3-1 24,-3 0-96,8 0 112,1-8 56,0 5-8,3-9 24,-12 12-184,15-10 200,2-3 0,2-2 0,2-3-16,-21 18-184,23-20 152,2 1-24,1-3 9,2-1-17,-28 23-120,28-23 128,1-1-8,2 0 8,-2 1-8,-29 23-120,29-22 88,-2-1 0,-2 3-32,-1-1-8,-24 21-48,22-21 40,-2 3-32,0 2-16,-3 0-32,-17 16 40,15-13-72,0 1-8,-4 4-72,-2 5-96,-9 3 248,3-3-617,6-1-2679,-9 4 3296</inkml:trace>
  <inkml:trace contextRef="#ctx0" brushRef="#br0" timeOffset="1723">1626 515 2656,'0'0'0,"0"0"0,0 0 80,0 0-24,0-2 40,2 2 32,-2 0-128,3-3 152,5 0 32,-4-8 32,7 8 24,-11 3-240,10-12 304,3 0 48,1 1 33,3-3 15,-17 14-400,19-17 384,3 0 0,2-2-64,2-2-24,-26 21-296,28-21 192,2-1-32,1-2-16,2 1-56,-33 23-88,35-25 72,-3 0-16,0 1-40,-4 1 0,-28 23-16,26-21-16,-1 3-24,-1 1-32,-3 2-32,-21 15 104,20-12-80,-4 1-40,-1 2-16,-2 1-24,-13 8 160,12-2-240,-2-1-112,-1 0-552,-6 5-2825,-3-2 3729</inkml:trace>
  <inkml:trace contextRef="#ctx0" brushRef="#br0" timeOffset="2327">2270 504 2816,'0'0'0,"-2"0"48,0 1 0,-1 1-32,3-2-16,-2 1 56,2-1 32,0 0 24,4-3 24,-4 3-136,8-3 160,-5-5-24,6 6-8,1-8-16,-10 10-112,10-10 88,2 0 24,2-2 24,4 0 32,-18 12-168,18-15 152,4 0 25,2-3-9,2-1-16,-26 19-152,27-19 176,2-2-56,2 1-16,0-2-24,-31 22-80,32-22 72,-1 2 0,-2-2-32,-2 3-8,-27 19-32,24-18 16,-2 3-24,-2 0 0,-1 3 0,-19 12 8,15-12-48,0 3-16,-2-1-8,-1 7-24,-12 3 96,10-10-96,0 8-40,-2-1-104,-5 0-329,-3 3 569,9-4-3224,-9 4 3224</inkml:trace>
  <inkml:trace contextRef="#ctx0" brushRef="#br0" timeOffset="2991">2913 537 2928,'0'0'0,"0"0"88,0 0 56,0 0-144,0-2 176,0 0 48,9-7 16,-1 6 16,-8 3-256,10-12 272,2 1 0,3-2 25,1-2-33,-16 15-264,20-18 248,4-2-8,2-1-32,3-2-48,-29 23-160,31-25 144,3 0-8,1-3-56,-1 2 8,-34 26-88,37-25 64,-3 0-32,-1 1 0,-2 1-8,-31 23-24,28-22 16,-2 3 8,-2 0 16,0 0-24,-24 19-16,23-16 32,-1 0-48,-2 0-8,0 3-16,-20 13 40,17-14-48,0 3-40,-2 1-32,-3 2-16,-12 8 136,10-2-208,-1 0-88,-7 2-568,0 0-2705,-2 0 3569</inkml:trace>
  <inkml:trace contextRef="#ctx0" brushRef="#br0" timeOffset="3561">3443 600 3056,'0'0'0,"0"0"0,-3 0 168,0 1-112,0 0 16,1-1 40,2 0-112,0 0 144,3-8 16,7 5 48,0-11-16,-10 14-192,13-13 192,4-3 8,2-4-23,3-1-9,-22 21-168,26-24 152,2-2-16,2-2-88,3-1-16,-33 29-32,34-30 16,1 1 8,0 0 56,-1 3-24,-34 26-56,32-25 48,-1 1-40,-1 3 8,-3 2 32,-27 19-48,26-17 24,-3 3 16,-4 3-40,-2 2-32,-17 9 32,13-4-16,-2-6-24,-8 8-32,8-1-56,-11 3 128,3-2-192,0 2-289,-1 0-175,0 0-2376,-2 0 3032</inkml:trace>
  <inkml:trace contextRef="#ctx0" brushRef="#br0" timeOffset="3889">3878 551 2888,'0'0'0,"0"-2"192,0 2-192,2-3 296,1-7 64,5 7 32,2-12-32,-10 15-360,9-10 313,2-1-33,2 0-48,0-3-24,-13 14-208,15-13 152,1-1-16,-2 0-64,1-1-16,-15 15-56,14-15 16,0 2-32,-1 0 24,0 3-24,-13 10 16,10-9-48,-1 0-136,-6 7-272,-1-11-449,-2 13 905,3 0-3296,-3 0 3296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2:15:18.096"/>
    </inkml:context>
    <inkml:brush xml:id="br0">
      <inkml:brushProperty name="width" value="0.1" units="cm"/>
      <inkml:brushProperty name="height" value="0.1" units="cm"/>
      <inkml:brushProperty name="color" value="#57D200"/>
    </inkml:brush>
  </inkml:definitions>
  <inkml:trace contextRef="#ctx0" brushRef="#br0">70 906 2112,'0'0'0,"-1"-2"200,0-1-112,-1 0 0,2 3-88,-1-8 104,1 8-8,0 0-8,0 0-16,0 0-72,0 0 64,0 0 8,3-2 16,-1-1-16,-2 3-72,2-2 80,1 0 16,0-1-8,-1 0 0,-2 3-88,3-8 96,0 6-8,0-8-16,0 7-8,-3 3-64,4-12 56,4 3 0,-6 0-16,0-1 8,-2 10-48,3-13 24,0 1-8,6-3 0,-9-1 8,0 16-24,3-15 0,-1 0 0,1 0 8,-1-1-8,-2 16 0,2-13-8,-2-4 8,2 1 16,-2 1-8,0 15-8,2-19 16,-2-1 0,0 0-16,2 1 16,-2 19-16,0-22 8,0 2 8,2 0-16,-2 2-8,0 18 8,3-17 8,-3 0 8,0 1 0,0 0 0,0 16-16,0-14 0,0 1 0,0 2 0,0-1 24,0 12-24,0-11 8,0-1 16,0 0-8,0-2-32,0 14 16,2-14 0,-2-1-8,2 1 16,0-1 8,-2 15-16,0-15 24,2 2-8,-2-1-8,0 1 8,0 13-16,0-13 0,0 2 8,-1 1 0,0 0 0,0 2 16,1 8-24,-2-3 24,0-10-16,1 10 8,-2-8-32,3 11 16,-2-3 16,1-9-16,-1 9 8,1-8-8,1 11 0,-1-3 8,0-8 8,0 8-8,-1-6 16,2 9-24,-1-2-16,-1-7 8,1 7 8,-1-6 0,2 8 0,-1-2 16,0-1 8,0-6-16,0 7 8,1 2-16,-1-2 8,0-1 16,-1 0 0,1 1 25,1 2-49,-1-3 48,0 1-40,0 0 16,0 2-8,1 0-16,-1-3 8,0 3 32,0-2-8,0 2 8,1 0-40,-1 0 72,0-2-16,0 2 8,0 0 0,1 0-64,-1 0 40,-1 1 8,0 2-8,0 1-32,2-4-8,-3 8 8,0-5 0,0 8-8,0-1 8,3-10-8,-3 10 32,-5 3 0,5 0-32,-6 2 8,9-15-8,-3 14 0,-7 1 0,7-2 16,-7 1-16,10-14 0,-3 13 8,-5 0-8,6-2 16,-2 0-8,4-11-8,-3 8 0,-2-4-16,2 7 8,0-8 16,3-3-8,-2 8 0,1-6-8,0 1-16,0-1-16,1-2 40,0 1-72,0-1-40,0 0-8,0 0 0,0 0 120,0 0-80,0-8 56,3 5 16,0-12-16,-3 15 24,3-13-8,6-2-16,-7-2 0,6 0-8,-8 17 32,2-17-16,6 1-1,-5 0 17,0 3 33,-3 13-33,8-13 0,-6 2 16,0 1 0,1 2-8,-3 8-8,3-3 8,6-9-16,-9 10-8,3-7 8,-3 9 8,8-2-8,-8-1-16,3-5 15,0 8-31,-3 0 40,9-3-8,-7 1 16,6 2-16,-5 0 8,-3 0 0,10 0-16,-7 0 16,8 1 0,-8 3 0,-3-4 0,11 3 16,-3 6-24,-5-6 24,10 6-16,-13-9 0,8 5 16,1 5 17,0-2-33,-1 1 16,-8-9-16,9 9-16,0 0 7,1 0 9,-2-5-16,-8-4 16,10 11 0,-2-7-40,0 7-32,-5-8-64,-3-3 136,12 8-296,-9-6-256,0 2-2208,-3-4 2760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F35-C917-804D-B965-76C33A500BB0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D4599-7DC9-7F4E-9A8C-11636548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D4599-7DC9-7F4E-9A8C-116365483C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3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65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42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999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299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049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83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4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99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72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52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SG" b="0" i="0" u="none" strike="noStrike" dirty="0">
                <a:solidFill>
                  <a:srgbClr val="4A4A4A"/>
                </a:solidFill>
                <a:effectLst/>
                <a:latin typeface="Lato" panose="020F0502020204030204" pitchFamily="34" charset="0"/>
              </a:rPr>
              <a:t>Opportunity cost refers to what you have to give up to buy what you want in terms of other goods or services.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12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14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4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82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7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24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400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40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7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26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9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495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55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9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5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1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33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91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49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080A-189D-6647-9C97-CF0BA0B34CBF}" type="datetime1">
              <a:rPr lang="en-SG" smtClean="0"/>
              <a:t>22/10/2023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74AB-75D3-744D-8CB4-0D025DB952AC}" type="datetime1">
              <a:rPr lang="en-SG" smtClean="0"/>
              <a:t>22/10/2023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4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6E38-5318-F94C-AF3E-3C829E83BFD3}" type="datetime1">
              <a:rPr lang="en-SG" smtClean="0"/>
              <a:t>22/10/2023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28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D7E0-3683-DF48-B174-806267C736D4}" type="datetime1">
              <a:rPr lang="en-SG" smtClean="0"/>
              <a:t>22/10/2023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134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0D25-4194-E349-8A59-17978E64E16F}" type="datetime1">
              <a:rPr lang="en-SG" smtClean="0"/>
              <a:t>22/10/2023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50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05DE-53EF-1A48-940E-D8A9DBD8A6FC}" type="datetime1">
              <a:rPr lang="en-SG" smtClean="0"/>
              <a:t>22/10/2023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1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A6BC-66DA-6B4C-B243-85AD6BCD1101}" type="datetime1">
              <a:rPr lang="en-SG" smtClean="0"/>
              <a:t>22/10/2023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F5C0-A0D0-E341-9AE9-8CD8EFE221AC}" type="datetime1">
              <a:rPr lang="en-SG" smtClean="0"/>
              <a:t>22/10/2023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89A9F0-B1A1-1145-8E85-C71DE6CE17B3}" type="datetime1">
              <a:rPr lang="en-SG" smtClean="0"/>
              <a:t>22/10/2023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66D4-10CF-8E4A-BBBF-BB52B046FC22}" type="datetime1">
              <a:rPr lang="en-SG" smtClean="0"/>
              <a:t>22/10/2023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8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E8AB-8596-6240-A9F5-53630FCC9402}" type="datetime1">
              <a:rPr lang="en-SG" smtClean="0"/>
              <a:t>22/10/2023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7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4C1D-2E6B-B54E-8546-88B458E2D57F}" type="datetime1">
              <a:rPr lang="en-SG" smtClean="0"/>
              <a:t>22/10/2023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7713-7D42-D844-8F92-747F543F6DDC}" type="datetime1">
              <a:rPr lang="en-SG" smtClean="0"/>
              <a:t>22/10/2023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8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817-7AB3-F94B-82DE-92AB75A54BCF}" type="datetime1">
              <a:rPr lang="en-SG" smtClean="0"/>
              <a:t>22/10/2023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E6FE-20D6-FC42-81F9-087E3EF2B589}" type="datetime1">
              <a:rPr lang="en-SG" smtClean="0"/>
              <a:t>22/10/2023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34A1-D27F-FB44-B348-30CF37F70CD5}" type="datetime1">
              <a:rPr lang="en-SG" smtClean="0"/>
              <a:t>22/10/2023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A119-19FC-3C49-96C6-DF5851F39DD4}" type="datetime1">
              <a:rPr lang="en-SG" smtClean="0"/>
              <a:t>22/10/2023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6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BB0F-5895-8C48-AA02-1911FBC9B06B}" type="datetime1">
              <a:rPr lang="en-SG" smtClean="0"/>
              <a:t>22/10/2023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1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Nanyang_Technological_University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10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customXml" Target="../ink/ink9.xml"/><Relationship Id="rId5" Type="http://schemas.openxmlformats.org/officeDocument/2006/relationships/customXml" Target="../ink/ink5.xml"/><Relationship Id="rId15" Type="http://schemas.openxmlformats.org/officeDocument/2006/relationships/customXml" Target="../ink/ink11.xml"/><Relationship Id="rId10" Type="http://schemas.openxmlformats.org/officeDocument/2006/relationships/image" Target="../media/image100.png"/><Relationship Id="rId4" Type="http://schemas.openxmlformats.org/officeDocument/2006/relationships/image" Target="../media/image12.png"/><Relationship Id="rId9" Type="http://schemas.openxmlformats.org/officeDocument/2006/relationships/customXml" Target="../ink/ink8.xml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23.xml"/><Relationship Id="rId18" Type="http://schemas.openxmlformats.org/officeDocument/2006/relationships/customXml" Target="../ink/ink24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21.png"/><Relationship Id="rId17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19" Type="http://schemas.openxmlformats.org/officeDocument/2006/relationships/customXml" Target="../ink/ink25.xml"/><Relationship Id="rId4" Type="http://schemas.openxmlformats.org/officeDocument/2006/relationships/image" Target="../media/image90.png"/><Relationship Id="rId9" Type="http://schemas.openxmlformats.org/officeDocument/2006/relationships/customXml" Target="../ink/ink21.xml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27.xml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30.xml"/><Relationship Id="rId10" Type="http://schemas.openxmlformats.org/officeDocument/2006/relationships/customXml" Target="../ink/ink33.xml"/><Relationship Id="rId4" Type="http://schemas.openxmlformats.org/officeDocument/2006/relationships/image" Target="../media/image26.png"/><Relationship Id="rId9" Type="http://schemas.openxmlformats.org/officeDocument/2006/relationships/customXml" Target="../ink/ink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dUa2zrJL0g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R6nEasVGa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CC5D-B653-2E4C-A89F-BECB49FAA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Microeconomics I</a:t>
            </a:r>
            <a:br>
              <a:rPr lang="en-US" dirty="0"/>
            </a:br>
            <a:r>
              <a:rPr lang="en-US" sz="2800" dirty="0"/>
              <a:t>Topic 8: Perfect Competition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A2941-AD5B-BB49-AA2B-C2C9D6173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Assistant Professor He Tai-Sen</a:t>
            </a:r>
          </a:p>
          <a:p>
            <a:r>
              <a:rPr lang="en-US" i="1" dirty="0" err="1"/>
              <a:t>ts.he@ntu.edu.sg</a:t>
            </a:r>
            <a:endParaRPr lang="en-US" i="1" dirty="0"/>
          </a:p>
        </p:txBody>
      </p:sp>
      <p:pic>
        <p:nvPicPr>
          <p:cNvPr id="4" name="Picture 3" descr="File:Nanyang Technological University.svg - Wikipedia">
            <a:extLst>
              <a:ext uri="{FF2B5EF4-FFF2-40B4-BE49-F238E27FC236}">
                <a16:creationId xmlns:a16="http://schemas.microsoft.com/office/drawing/2014/main" id="{ECBC070E-0449-E540-BA98-8866A8514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60757" y="3015796"/>
            <a:ext cx="2309608" cy="826407"/>
          </a:xfrm>
          <a:prstGeom prst="rect">
            <a:avLst/>
          </a:prstGeom>
        </p:spPr>
      </p:pic>
      <p:pic>
        <p:nvPicPr>
          <p:cNvPr id="9" name="Picture 4" descr="Five Tips to Make Competition Healthy For Kids! - Rockin&amp;#39; Jump San Carlos">
            <a:extLst>
              <a:ext uri="{FF2B5EF4-FFF2-40B4-BE49-F238E27FC236}">
                <a16:creationId xmlns:a16="http://schemas.microsoft.com/office/drawing/2014/main" id="{8E6BE03B-B1BD-1149-B8AF-C45CBEB45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135967"/>
            <a:ext cx="4508297" cy="226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45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short run</a:t>
            </a:r>
            <a:br>
              <a:rPr lang="en-US" altLang="en-US" dirty="0"/>
            </a:br>
            <a:r>
              <a:rPr lang="en-US" altLang="en-US" dirty="0"/>
              <a:t>--individual firm’s profit maximization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10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An individual firm in a perfectly competitive market in the short-run. TC=50+4q+2q</a:t>
            </a:r>
            <a:r>
              <a:rPr lang="en-US" altLang="en-US" baseline="30000" dirty="0"/>
              <a:t>2 </a:t>
            </a:r>
            <a:r>
              <a:rPr lang="en-US" alt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When P=40, what quantity of output should the firm produce? Is the firm making a profit or a loss? Should the firm shut down?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When P=20, what quantity of output should the firm produce? Is the firm making a profit or a loss? Should the firm shut down?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4EE62-3EE5-918F-EB12-2D8AC1A687CB}"/>
              </a:ext>
            </a:extLst>
          </p:cNvPr>
          <p:cNvSpPr txBox="1"/>
          <p:nvPr/>
        </p:nvSpPr>
        <p:spPr>
          <a:xfrm>
            <a:off x="1046215" y="6475807"/>
            <a:ext cx="421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Making a profit. Shouldn’t shut 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63042-66AE-DF04-F56B-2C47076A58D4}"/>
              </a:ext>
            </a:extLst>
          </p:cNvPr>
          <p:cNvSpPr txBox="1"/>
          <p:nvPr/>
        </p:nvSpPr>
        <p:spPr>
          <a:xfrm>
            <a:off x="6809695" y="6475807"/>
            <a:ext cx="421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Making a loss. Shouldn’t shut 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C54B4-0264-1721-2347-87EEE31DC73D}"/>
              </a:ext>
            </a:extLst>
          </p:cNvPr>
          <p:cNvSpPr txBox="1"/>
          <p:nvPr/>
        </p:nvSpPr>
        <p:spPr>
          <a:xfrm>
            <a:off x="680321" y="4560425"/>
            <a:ext cx="4944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MR = MC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40 = 4 + 4q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q* = 9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</a:t>
            </a:r>
            <a:r>
              <a:rPr lang="el-GR" sz="2400" i="0" dirty="0">
                <a:solidFill>
                  <a:srgbClr val="0070C0"/>
                </a:solidFill>
                <a:effectLst/>
              </a:rPr>
              <a:t>π</a:t>
            </a:r>
            <a:r>
              <a:rPr lang="en-US" sz="2400" i="0" dirty="0">
                <a:solidFill>
                  <a:srgbClr val="0070C0"/>
                </a:solidFill>
                <a:effectLst/>
              </a:rPr>
              <a:t>(q</a:t>
            </a:r>
            <a:r>
              <a:rPr lang="en-US" sz="2400" dirty="0">
                <a:solidFill>
                  <a:srgbClr val="0070C0"/>
                </a:solidFill>
              </a:rPr>
              <a:t>=9) = (40 x 9) – (50 + 198)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= 113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133C3-BA94-EF9C-7C5B-48C442259484}"/>
              </a:ext>
            </a:extLst>
          </p:cNvPr>
          <p:cNvSpPr txBox="1"/>
          <p:nvPr/>
        </p:nvSpPr>
        <p:spPr>
          <a:xfrm>
            <a:off x="6224435" y="4560425"/>
            <a:ext cx="5500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2.  MR = MC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20 = 4 + 4q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q* = 4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</a:t>
            </a:r>
            <a:r>
              <a:rPr lang="el-GR" sz="2400" i="0" dirty="0">
                <a:solidFill>
                  <a:srgbClr val="0070C0"/>
                </a:solidFill>
                <a:effectLst/>
              </a:rPr>
              <a:t>π</a:t>
            </a:r>
            <a:r>
              <a:rPr lang="en-US" sz="2400" i="0" dirty="0">
                <a:solidFill>
                  <a:srgbClr val="0070C0"/>
                </a:solidFill>
                <a:effectLst/>
              </a:rPr>
              <a:t>(q</a:t>
            </a:r>
            <a:r>
              <a:rPr lang="en-US" sz="2400" dirty="0">
                <a:solidFill>
                  <a:srgbClr val="0070C0"/>
                </a:solidFill>
              </a:rPr>
              <a:t>=4) = (20 x 4) – (50 + 48)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= -18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180AA-C537-07AF-A438-272A47296901}"/>
              </a:ext>
            </a:extLst>
          </p:cNvPr>
          <p:cNvSpPr txBox="1"/>
          <p:nvPr/>
        </p:nvSpPr>
        <p:spPr>
          <a:xfrm>
            <a:off x="9337253" y="5202184"/>
            <a:ext cx="83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BA833-13B6-621B-145D-8CCF3E04DB21}"/>
              </a:ext>
            </a:extLst>
          </p:cNvPr>
          <p:cNvSpPr txBox="1"/>
          <p:nvPr/>
        </p:nvSpPr>
        <p:spPr>
          <a:xfrm>
            <a:off x="10185214" y="5202184"/>
            <a:ext cx="83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5921D4-4EF9-F5A3-5730-7E580E84BD39}"/>
              </a:ext>
            </a:extLst>
          </p:cNvPr>
          <p:cNvCxnSpPr/>
          <p:nvPr/>
        </p:nvCxnSpPr>
        <p:spPr>
          <a:xfrm>
            <a:off x="9549114" y="5476141"/>
            <a:ext cx="0" cy="274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5BE606-36D4-4BAB-B2BC-6797220B1521}"/>
              </a:ext>
            </a:extLst>
          </p:cNvPr>
          <p:cNvCxnSpPr/>
          <p:nvPr/>
        </p:nvCxnSpPr>
        <p:spPr>
          <a:xfrm>
            <a:off x="10407570" y="5476141"/>
            <a:ext cx="0" cy="274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70925"/>
      </p:ext>
    </p:extLst>
  </p:cSld>
  <p:clrMapOvr>
    <a:masterClrMapping/>
  </p:clrMapOvr>
  <p:transition spd="med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short run</a:t>
            </a:r>
            <a:br>
              <a:rPr lang="en-US" altLang="en-US" dirty="0"/>
            </a:br>
            <a:r>
              <a:rPr lang="en-US" altLang="en-US" dirty="0"/>
              <a:t>--individual firm’s profit maximization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11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Graphical analysis</a:t>
            </a:r>
          </a:p>
          <a:p>
            <a:pPr marL="457200" lvl="1" indent="0">
              <a:buNone/>
            </a:pPr>
            <a:r>
              <a:rPr lang="en-US" altLang="en-US" dirty="0"/>
              <a:t>1. Positive profit                                   2. Negative profit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3E96AB6-82DF-6EA4-0403-9484EB0AE961}"/>
              </a:ext>
            </a:extLst>
          </p:cNvPr>
          <p:cNvCxnSpPr>
            <a:cxnSpLocks/>
          </p:cNvCxnSpPr>
          <p:nvPr/>
        </p:nvCxnSpPr>
        <p:spPr>
          <a:xfrm>
            <a:off x="1210246" y="3537641"/>
            <a:ext cx="0" cy="258708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43214A-A0BC-2265-C867-36EEDFD939DC}"/>
              </a:ext>
            </a:extLst>
          </p:cNvPr>
          <p:cNvCxnSpPr>
            <a:cxnSpLocks/>
          </p:cNvCxnSpPr>
          <p:nvPr/>
        </p:nvCxnSpPr>
        <p:spPr>
          <a:xfrm flipH="1">
            <a:off x="1210246" y="6124723"/>
            <a:ext cx="2751479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960880-2D28-6D7D-0F06-8E9807B379B1}"/>
              </a:ext>
            </a:extLst>
          </p:cNvPr>
          <p:cNvCxnSpPr>
            <a:cxnSpLocks/>
          </p:cNvCxnSpPr>
          <p:nvPr/>
        </p:nvCxnSpPr>
        <p:spPr>
          <a:xfrm>
            <a:off x="6096691" y="3537641"/>
            <a:ext cx="0" cy="258708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A67E73-58A7-1A86-2050-576B7BF1B256}"/>
              </a:ext>
            </a:extLst>
          </p:cNvPr>
          <p:cNvCxnSpPr>
            <a:cxnSpLocks/>
          </p:cNvCxnSpPr>
          <p:nvPr/>
        </p:nvCxnSpPr>
        <p:spPr>
          <a:xfrm flipH="1">
            <a:off x="6096691" y="6124723"/>
            <a:ext cx="2751479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FDE0D-41AE-B255-CB66-2F7ADA84D5AE}"/>
              </a:ext>
            </a:extLst>
          </p:cNvPr>
          <p:cNvCxnSpPr>
            <a:cxnSpLocks/>
          </p:cNvCxnSpPr>
          <p:nvPr/>
        </p:nvCxnSpPr>
        <p:spPr>
          <a:xfrm flipH="1">
            <a:off x="1210246" y="4575645"/>
            <a:ext cx="2751479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AD71891F-FFBF-D164-217C-481FF1C604D1}"/>
                  </a:ext>
                </a:extLst>
              </p14:cNvPr>
              <p14:cNvContentPartPr/>
              <p14:nvPr/>
            </p14:nvContentPartPr>
            <p14:xfrm>
              <a:off x="1425059" y="3723554"/>
              <a:ext cx="2507040" cy="1796040"/>
            </p14:xfrm>
          </p:contentPart>
        </mc:Choice>
        <mc:Fallback xmlns=""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AD71891F-FFBF-D164-217C-481FF1C604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7056" y="3705554"/>
                <a:ext cx="2542685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0721810-E0B5-C199-7D78-78BA26B646E2}"/>
                  </a:ext>
                </a:extLst>
              </p14:cNvPr>
              <p14:cNvContentPartPr/>
              <p14:nvPr/>
            </p14:nvContentPartPr>
            <p14:xfrm>
              <a:off x="1474379" y="3490634"/>
              <a:ext cx="1648080" cy="2368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0721810-E0B5-C199-7D78-78BA26B646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6379" y="3472631"/>
                <a:ext cx="1683720" cy="2404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4">
                <a:extLst>
                  <a:ext uri="{FF2B5EF4-FFF2-40B4-BE49-F238E27FC236}">
                    <a16:creationId xmlns:a16="http://schemas.microsoft.com/office/drawing/2014/main" id="{9A5D5087-2646-8C55-42D6-045EF9B30B59}"/>
                  </a:ext>
                </a:extLst>
              </p14:cNvPr>
              <p14:cNvContentPartPr/>
              <p14:nvPr/>
            </p14:nvContentPartPr>
            <p14:xfrm>
              <a:off x="6427252" y="3723554"/>
              <a:ext cx="2507040" cy="1796040"/>
            </p14:xfrm>
          </p:contentPart>
        </mc:Choice>
        <mc:Fallback xmlns="">
          <p:pic>
            <p:nvPicPr>
              <p:cNvPr id="36" name="Ink 34">
                <a:extLst>
                  <a:ext uri="{FF2B5EF4-FFF2-40B4-BE49-F238E27FC236}">
                    <a16:creationId xmlns:a16="http://schemas.microsoft.com/office/drawing/2014/main" id="{9A5D5087-2646-8C55-42D6-045EF9B30B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9249" y="3705554"/>
                <a:ext cx="2542685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6385119-E728-6FF0-57F7-163BED09F9F5}"/>
                  </a:ext>
                </a:extLst>
              </p14:cNvPr>
              <p14:cNvContentPartPr/>
              <p14:nvPr/>
            </p14:nvContentPartPr>
            <p14:xfrm>
              <a:off x="6476572" y="3490634"/>
              <a:ext cx="1648080" cy="2368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6385119-E728-6FF0-57F7-163BED09F9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58572" y="3472631"/>
                <a:ext cx="1683720" cy="2404085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3629CF-AD9A-E2F1-2006-51B83A61A6FA}"/>
              </a:ext>
            </a:extLst>
          </p:cNvPr>
          <p:cNvCxnSpPr>
            <a:cxnSpLocks/>
          </p:cNvCxnSpPr>
          <p:nvPr/>
        </p:nvCxnSpPr>
        <p:spPr>
          <a:xfrm flipH="1">
            <a:off x="6096691" y="5038632"/>
            <a:ext cx="2751479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7221159-BF28-C978-F33D-97C7CC3F39C6}"/>
              </a:ext>
            </a:extLst>
          </p:cNvPr>
          <p:cNvSpPr txBox="1"/>
          <p:nvPr/>
        </p:nvSpPr>
        <p:spPr>
          <a:xfrm>
            <a:off x="2916820" y="3102869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7FFF83-EC7E-74ED-6259-62A4AC5CF3D7}"/>
              </a:ext>
            </a:extLst>
          </p:cNvPr>
          <p:cNvSpPr txBox="1"/>
          <p:nvPr/>
        </p:nvSpPr>
        <p:spPr>
          <a:xfrm>
            <a:off x="7917907" y="3118425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DCAEE3-71E4-1EE4-3D0B-3F9838DC0F02}"/>
              </a:ext>
            </a:extLst>
          </p:cNvPr>
          <p:cNvSpPr txBox="1"/>
          <p:nvPr/>
        </p:nvSpPr>
        <p:spPr>
          <a:xfrm>
            <a:off x="3639889" y="3352975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ATC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79DA19-3FB3-E607-965B-0A6C3796A96B}"/>
              </a:ext>
            </a:extLst>
          </p:cNvPr>
          <p:cNvSpPr txBox="1"/>
          <p:nvPr/>
        </p:nvSpPr>
        <p:spPr>
          <a:xfrm>
            <a:off x="8621210" y="3345178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ATC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587A92-3A76-898A-CE70-4265BA2054F9}"/>
              </a:ext>
            </a:extLst>
          </p:cNvPr>
          <p:cNvSpPr txBox="1"/>
          <p:nvPr/>
        </p:nvSpPr>
        <p:spPr>
          <a:xfrm>
            <a:off x="3847083" y="3737850"/>
            <a:ext cx="115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AVC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810BF2-5E9F-6247-A675-867FF8A3E4AB}"/>
              </a:ext>
            </a:extLst>
          </p:cNvPr>
          <p:cNvSpPr txBox="1"/>
          <p:nvPr/>
        </p:nvSpPr>
        <p:spPr>
          <a:xfrm>
            <a:off x="8901891" y="3765641"/>
            <a:ext cx="115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AVC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81861D-03BB-B146-6E3A-6D2D2F8B1A05}"/>
              </a:ext>
            </a:extLst>
          </p:cNvPr>
          <p:cNvSpPr txBox="1"/>
          <p:nvPr/>
        </p:nvSpPr>
        <p:spPr>
          <a:xfrm>
            <a:off x="3960479" y="4339652"/>
            <a:ext cx="11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P=AR=MR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C7B393-8506-3380-A778-86D12AE2FB37}"/>
              </a:ext>
            </a:extLst>
          </p:cNvPr>
          <p:cNvSpPr txBox="1"/>
          <p:nvPr/>
        </p:nvSpPr>
        <p:spPr>
          <a:xfrm>
            <a:off x="8848170" y="4831182"/>
            <a:ext cx="11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P=AR=MR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9F86CC-ADE8-7C12-6A7D-A4CB71CC9626}"/>
              </a:ext>
            </a:extLst>
          </p:cNvPr>
          <p:cNvCxnSpPr>
            <a:cxnSpLocks/>
          </p:cNvCxnSpPr>
          <p:nvPr/>
        </p:nvCxnSpPr>
        <p:spPr>
          <a:xfrm>
            <a:off x="2735705" y="4575645"/>
            <a:ext cx="0" cy="15490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4AAF18-3E7D-C344-4F4E-BD8CFD5D2D4D}"/>
              </a:ext>
            </a:extLst>
          </p:cNvPr>
          <p:cNvCxnSpPr>
            <a:cxnSpLocks/>
          </p:cNvCxnSpPr>
          <p:nvPr/>
        </p:nvCxnSpPr>
        <p:spPr>
          <a:xfrm>
            <a:off x="7488280" y="5038632"/>
            <a:ext cx="0" cy="108609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F891977-A287-4490-8AEC-41BFEBD3F20E}"/>
              </a:ext>
            </a:extLst>
          </p:cNvPr>
          <p:cNvSpPr txBox="1"/>
          <p:nvPr/>
        </p:nvSpPr>
        <p:spPr>
          <a:xfrm>
            <a:off x="2585985" y="6105926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q*</a:t>
            </a:r>
            <a:r>
              <a:rPr lang="en-US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DF0B23-3003-227A-EC50-88184FD28B0D}"/>
              </a:ext>
            </a:extLst>
          </p:cNvPr>
          <p:cNvSpPr txBox="1"/>
          <p:nvPr/>
        </p:nvSpPr>
        <p:spPr>
          <a:xfrm>
            <a:off x="7322710" y="6090999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q*</a:t>
            </a:r>
            <a:r>
              <a:rPr lang="en-US" dirty="0"/>
              <a:t>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2643C8-CB0B-F6AF-A4F8-EC23A648A265}"/>
              </a:ext>
            </a:extLst>
          </p:cNvPr>
          <p:cNvCxnSpPr>
            <a:cxnSpLocks/>
          </p:cNvCxnSpPr>
          <p:nvPr/>
        </p:nvCxnSpPr>
        <p:spPr>
          <a:xfrm flipH="1">
            <a:off x="1210246" y="4770222"/>
            <a:ext cx="1525459" cy="0"/>
          </a:xfrm>
          <a:prstGeom prst="straightConnector1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39CFFB-59C0-2310-D8BB-FA9334CEC51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803188"/>
            <a:ext cx="1392280" cy="3519"/>
          </a:xfrm>
          <a:prstGeom prst="straightConnector1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886902-1DD1-EEEA-C3AC-EE6FAF9C3DC5}"/>
              </a:ext>
            </a:extLst>
          </p:cNvPr>
          <p:cNvSpPr txBox="1"/>
          <p:nvPr/>
        </p:nvSpPr>
        <p:spPr>
          <a:xfrm>
            <a:off x="1260137" y="4020851"/>
            <a:ext cx="87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profit</a:t>
            </a:r>
          </a:p>
        </p:txBody>
      </p:sp>
      <p:sp>
        <p:nvSpPr>
          <p:cNvPr id="17408" name="TextBox 17407">
            <a:extLst>
              <a:ext uri="{FF2B5EF4-FFF2-40B4-BE49-F238E27FC236}">
                <a16:creationId xmlns:a16="http://schemas.microsoft.com/office/drawing/2014/main" id="{F9B1EBAC-F721-4386-92CC-B985E3E019EF}"/>
              </a:ext>
            </a:extLst>
          </p:cNvPr>
          <p:cNvSpPr txBox="1"/>
          <p:nvPr/>
        </p:nvSpPr>
        <p:spPr>
          <a:xfrm>
            <a:off x="6321231" y="4008628"/>
            <a:ext cx="87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loss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412" name="Ink 17412">
                <a:extLst>
                  <a:ext uri="{FF2B5EF4-FFF2-40B4-BE49-F238E27FC236}">
                    <a16:creationId xmlns:a16="http://schemas.microsoft.com/office/drawing/2014/main" id="{F0D1B64F-3FFE-9FA5-8C72-32601FB15034}"/>
                  </a:ext>
                </a:extLst>
              </p14:cNvPr>
              <p14:cNvContentPartPr/>
              <p14:nvPr/>
            </p14:nvContentPartPr>
            <p14:xfrm>
              <a:off x="1253063" y="4559366"/>
              <a:ext cx="1471680" cy="216720"/>
            </p14:xfrm>
          </p:contentPart>
        </mc:Choice>
        <mc:Fallback xmlns="">
          <p:pic>
            <p:nvPicPr>
              <p:cNvPr id="17412" name="Ink 17412">
                <a:extLst>
                  <a:ext uri="{FF2B5EF4-FFF2-40B4-BE49-F238E27FC236}">
                    <a16:creationId xmlns:a16="http://schemas.microsoft.com/office/drawing/2014/main" id="{F0D1B64F-3FFE-9FA5-8C72-32601FB150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35067" y="4541396"/>
                <a:ext cx="1507311" cy="252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413" name="Ink 17412">
                <a:extLst>
                  <a:ext uri="{FF2B5EF4-FFF2-40B4-BE49-F238E27FC236}">
                    <a16:creationId xmlns:a16="http://schemas.microsoft.com/office/drawing/2014/main" id="{4AE7D021-CE02-B242-854B-1A22FA5B5E6D}"/>
                  </a:ext>
                </a:extLst>
              </p14:cNvPr>
              <p14:cNvContentPartPr/>
              <p14:nvPr/>
            </p14:nvContentPartPr>
            <p14:xfrm>
              <a:off x="1801343" y="4356686"/>
              <a:ext cx="104400" cy="326520"/>
            </p14:xfrm>
          </p:contentPart>
        </mc:Choice>
        <mc:Fallback xmlns="">
          <p:pic>
            <p:nvPicPr>
              <p:cNvPr id="17413" name="Ink 17412">
                <a:extLst>
                  <a:ext uri="{FF2B5EF4-FFF2-40B4-BE49-F238E27FC236}">
                    <a16:creationId xmlns:a16="http://schemas.microsoft.com/office/drawing/2014/main" id="{4AE7D021-CE02-B242-854B-1A22FA5B5E6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83343" y="4338686"/>
                <a:ext cx="1400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425" name="Ink 17425">
                <a:extLst>
                  <a:ext uri="{FF2B5EF4-FFF2-40B4-BE49-F238E27FC236}">
                    <a16:creationId xmlns:a16="http://schemas.microsoft.com/office/drawing/2014/main" id="{DA215754-EA5D-A6DD-1A16-B9A9196D69D2}"/>
                  </a:ext>
                </a:extLst>
              </p14:cNvPr>
              <p14:cNvContentPartPr/>
              <p14:nvPr/>
            </p14:nvContentPartPr>
            <p14:xfrm>
              <a:off x="6160210" y="4801041"/>
              <a:ext cx="1264680" cy="221400"/>
            </p14:xfrm>
          </p:contentPart>
        </mc:Choice>
        <mc:Fallback xmlns="">
          <p:pic>
            <p:nvPicPr>
              <p:cNvPr id="17425" name="Ink 17425">
                <a:extLst>
                  <a:ext uri="{FF2B5EF4-FFF2-40B4-BE49-F238E27FC236}">
                    <a16:creationId xmlns:a16="http://schemas.microsoft.com/office/drawing/2014/main" id="{DA215754-EA5D-A6DD-1A16-B9A9196D69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42205" y="4783041"/>
                <a:ext cx="130033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426" name="Ink 17425">
                <a:extLst>
                  <a:ext uri="{FF2B5EF4-FFF2-40B4-BE49-F238E27FC236}">
                    <a16:creationId xmlns:a16="http://schemas.microsoft.com/office/drawing/2014/main" id="{31D15351-7CCB-D4C4-5D06-8656BF3FC283}"/>
                  </a:ext>
                </a:extLst>
              </p14:cNvPr>
              <p14:cNvContentPartPr/>
              <p14:nvPr/>
            </p14:nvContentPartPr>
            <p14:xfrm>
              <a:off x="6748090" y="4359321"/>
              <a:ext cx="120600" cy="559800"/>
            </p14:xfrm>
          </p:contentPart>
        </mc:Choice>
        <mc:Fallback xmlns="">
          <p:pic>
            <p:nvPicPr>
              <p:cNvPr id="17426" name="Ink 17425">
                <a:extLst>
                  <a:ext uri="{FF2B5EF4-FFF2-40B4-BE49-F238E27FC236}">
                    <a16:creationId xmlns:a16="http://schemas.microsoft.com/office/drawing/2014/main" id="{31D15351-7CCB-D4C4-5D06-8656BF3FC28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30090" y="4341321"/>
                <a:ext cx="156240" cy="595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BD9ED-C39A-0A40-A6B8-54731D80FCA2}"/>
              </a:ext>
            </a:extLst>
          </p:cNvPr>
          <p:cNvCxnSpPr/>
          <p:nvPr/>
        </p:nvCxnSpPr>
        <p:spPr>
          <a:xfrm>
            <a:off x="7488280" y="4801041"/>
            <a:ext cx="0" cy="237591"/>
          </a:xfrm>
          <a:prstGeom prst="line">
            <a:avLst/>
          </a:prstGeom>
          <a:ln w="158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664945C3-82F3-9C36-FDDD-368334FC8F68}"/>
              </a:ext>
            </a:extLst>
          </p:cNvPr>
          <p:cNvSpPr/>
          <p:nvPr/>
        </p:nvSpPr>
        <p:spPr>
          <a:xfrm>
            <a:off x="7707964" y="5046727"/>
            <a:ext cx="209933" cy="1069899"/>
          </a:xfrm>
          <a:prstGeom prst="rightBrac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3CE80-FDC3-0488-52F0-3D44B26E602E}"/>
              </a:ext>
            </a:extLst>
          </p:cNvPr>
          <p:cNvSpPr txBox="1"/>
          <p:nvPr/>
        </p:nvSpPr>
        <p:spPr>
          <a:xfrm>
            <a:off x="7969268" y="5382187"/>
            <a:ext cx="168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Can cover VC</a:t>
            </a:r>
          </a:p>
        </p:txBody>
      </p:sp>
    </p:spTree>
    <p:extLst>
      <p:ext uri="{BB962C8B-B14F-4D97-AF65-F5344CB8AC3E}">
        <p14:creationId xmlns:p14="http://schemas.microsoft.com/office/powerpoint/2010/main" val="3901013575"/>
      </p:ext>
    </p:extLst>
  </p:cSld>
  <p:clrMapOvr>
    <a:masterClrMapping/>
  </p:clrMapOvr>
  <p:transition spd="med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short run</a:t>
            </a:r>
            <a:br>
              <a:rPr lang="en-US" altLang="en-US" dirty="0"/>
            </a:br>
            <a:r>
              <a:rPr lang="en-US" altLang="en-US" dirty="0"/>
              <a:t>--individual firm’s supply curve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12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An individual firm’s supply curve in the short run: </a:t>
            </a:r>
          </a:p>
          <a:p>
            <a:pPr marL="457200" lvl="1" indent="0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P=MC (subject to P&gt;AVC)</a:t>
            </a:r>
          </a:p>
          <a:p>
            <a:pPr marL="0" indent="0">
              <a:buNone/>
            </a:pPr>
            <a:endParaRPr lang="en-US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4AFA8B-9553-59FA-FB79-FE95E6083E8A}"/>
              </a:ext>
            </a:extLst>
          </p:cNvPr>
          <p:cNvCxnSpPr>
            <a:cxnSpLocks/>
          </p:cNvCxnSpPr>
          <p:nvPr/>
        </p:nvCxnSpPr>
        <p:spPr>
          <a:xfrm>
            <a:off x="3081908" y="3680516"/>
            <a:ext cx="0" cy="258708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B7D64-2203-F42F-0BC8-77E30A2E6134}"/>
              </a:ext>
            </a:extLst>
          </p:cNvPr>
          <p:cNvCxnSpPr>
            <a:cxnSpLocks/>
          </p:cNvCxnSpPr>
          <p:nvPr/>
        </p:nvCxnSpPr>
        <p:spPr>
          <a:xfrm flipH="1">
            <a:off x="3081908" y="6267598"/>
            <a:ext cx="2751479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34">
                <a:extLst>
                  <a:ext uri="{FF2B5EF4-FFF2-40B4-BE49-F238E27FC236}">
                    <a16:creationId xmlns:a16="http://schemas.microsoft.com/office/drawing/2014/main" id="{37E0C8D0-5D34-6AA1-B1A9-D2D60D129A99}"/>
                  </a:ext>
                </a:extLst>
              </p14:cNvPr>
              <p14:cNvContentPartPr/>
              <p14:nvPr/>
            </p14:nvContentPartPr>
            <p14:xfrm>
              <a:off x="3296721" y="3866429"/>
              <a:ext cx="2507040" cy="1796040"/>
            </p14:xfrm>
          </p:contentPart>
        </mc:Choice>
        <mc:Fallback xmlns="">
          <p:pic>
            <p:nvPicPr>
              <p:cNvPr id="8" name="Ink 34">
                <a:extLst>
                  <a:ext uri="{FF2B5EF4-FFF2-40B4-BE49-F238E27FC236}">
                    <a16:creationId xmlns:a16="http://schemas.microsoft.com/office/drawing/2014/main" id="{37E0C8D0-5D34-6AA1-B1A9-D2D60D129A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8718" y="3848429"/>
                <a:ext cx="2542685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B399BF7-FF17-FD08-FCD5-E51398ACDB1B}"/>
                  </a:ext>
                </a:extLst>
              </p14:cNvPr>
              <p14:cNvContentPartPr/>
              <p14:nvPr/>
            </p14:nvContentPartPr>
            <p14:xfrm>
              <a:off x="3346041" y="3633509"/>
              <a:ext cx="1648080" cy="236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B399BF7-FF17-FD08-FCD5-E51398ACDB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8041" y="3615506"/>
                <a:ext cx="1683720" cy="2404085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00A36EF-F3EC-31E2-F0AA-18A42EE5A359}"/>
              </a:ext>
            </a:extLst>
          </p:cNvPr>
          <p:cNvSpPr txBox="1"/>
          <p:nvPr/>
        </p:nvSpPr>
        <p:spPr>
          <a:xfrm>
            <a:off x="4788482" y="3245744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26DED-C805-6D4A-FA6A-3A143C494969}"/>
              </a:ext>
            </a:extLst>
          </p:cNvPr>
          <p:cNvSpPr txBox="1"/>
          <p:nvPr/>
        </p:nvSpPr>
        <p:spPr>
          <a:xfrm>
            <a:off x="5511551" y="3495850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ATC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A45BBA-194C-1D7A-1CEE-EF5F702A914A}"/>
              </a:ext>
            </a:extLst>
          </p:cNvPr>
          <p:cNvSpPr txBox="1"/>
          <p:nvPr/>
        </p:nvSpPr>
        <p:spPr>
          <a:xfrm>
            <a:off x="5718745" y="3880725"/>
            <a:ext cx="115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AVC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7A7D9-506C-DBF0-C600-CEF0B2C3DA20}"/>
              </a:ext>
            </a:extLst>
          </p:cNvPr>
          <p:cNvSpPr txBox="1"/>
          <p:nvPr/>
        </p:nvSpPr>
        <p:spPr>
          <a:xfrm>
            <a:off x="5043441" y="5307433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Supply curve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287CA8-812C-F37E-6984-40BCB0D5546D}"/>
                  </a:ext>
                </a:extLst>
              </p14:cNvPr>
              <p14:cNvContentPartPr/>
              <p14:nvPr/>
            </p14:nvContentPartPr>
            <p14:xfrm>
              <a:off x="4110646" y="3594372"/>
              <a:ext cx="883080" cy="2055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287CA8-812C-F37E-6984-40BCB0D554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3646" y="3540372"/>
                <a:ext cx="936720" cy="2162880"/>
              </a:xfrm>
              <a:prstGeom prst="rect">
                <a:avLst/>
              </a:prstGeom>
            </p:spPr>
          </p:pic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B88BAB-8417-8B5A-FE43-FA99CB6F3BEF}"/>
              </a:ext>
            </a:extLst>
          </p:cNvPr>
          <p:cNvCxnSpPr/>
          <p:nvPr/>
        </p:nvCxnSpPr>
        <p:spPr>
          <a:xfrm>
            <a:off x="4788482" y="4432151"/>
            <a:ext cx="805494" cy="875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595808"/>
      </p:ext>
    </p:extLst>
  </p:cSld>
  <p:clrMapOvr>
    <a:masterClrMapping/>
  </p:clrMapOvr>
  <p:transition spd="med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short run</a:t>
            </a:r>
            <a:br>
              <a:rPr lang="en-US" altLang="en-US" dirty="0"/>
            </a:br>
            <a:r>
              <a:rPr lang="en-US" altLang="en-US" dirty="0"/>
              <a:t>--industry’s supply curve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13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industry’s supply curve in the short run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9FFD6-7F17-D775-7AD9-2A42BFA622E3}"/>
              </a:ext>
            </a:extLst>
          </p:cNvPr>
          <p:cNvSpPr txBox="1"/>
          <p:nvPr/>
        </p:nvSpPr>
        <p:spPr>
          <a:xfrm>
            <a:off x="6967959" y="2347233"/>
            <a:ext cx="44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(Market supply = Horizontal Summation)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B95164-9AAB-9DAF-BC1D-899CCE93341A}"/>
              </a:ext>
            </a:extLst>
          </p:cNvPr>
          <p:cNvCxnSpPr>
            <a:cxnSpLocks/>
          </p:cNvCxnSpPr>
          <p:nvPr/>
        </p:nvCxnSpPr>
        <p:spPr>
          <a:xfrm>
            <a:off x="2842065" y="3429000"/>
            <a:ext cx="0" cy="258708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191BF-9EA5-3AD8-B44D-A211C440F0F1}"/>
              </a:ext>
            </a:extLst>
          </p:cNvPr>
          <p:cNvCxnSpPr>
            <a:cxnSpLocks/>
          </p:cNvCxnSpPr>
          <p:nvPr/>
        </p:nvCxnSpPr>
        <p:spPr>
          <a:xfrm flipH="1">
            <a:off x="2842065" y="6016082"/>
            <a:ext cx="3178984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F4E24D89-1993-8C8C-C63B-02149A46598F}"/>
              </a:ext>
            </a:extLst>
          </p:cNvPr>
          <p:cNvSpPr/>
          <p:nvPr/>
        </p:nvSpPr>
        <p:spPr>
          <a:xfrm>
            <a:off x="3267856" y="5170858"/>
            <a:ext cx="89941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9D14C2-96AF-7F23-DA34-BB5771AE276C}"/>
              </a:ext>
            </a:extLst>
          </p:cNvPr>
          <p:cNvCxnSpPr>
            <a:cxnSpLocks/>
          </p:cNvCxnSpPr>
          <p:nvPr/>
        </p:nvCxnSpPr>
        <p:spPr>
          <a:xfrm flipH="1">
            <a:off x="2842065" y="4715075"/>
            <a:ext cx="3178984" cy="0"/>
          </a:xfrm>
          <a:prstGeom prst="straightConnector1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6928D7-792F-2BA3-F40C-714164BE3F91}"/>
                  </a:ext>
                </a:extLst>
              </p14:cNvPr>
              <p14:cNvContentPartPr/>
              <p14:nvPr/>
            </p14:nvContentPartPr>
            <p14:xfrm>
              <a:off x="3100728" y="3902981"/>
              <a:ext cx="1063440" cy="1707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6928D7-792F-2BA3-F40C-714164BE3F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1725" y="3893981"/>
                <a:ext cx="1081086" cy="17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592D228-B9F8-5FB7-9E38-3CEE601B9FDE}"/>
                  </a:ext>
                </a:extLst>
              </p14:cNvPr>
              <p14:cNvContentPartPr/>
              <p14:nvPr/>
            </p14:nvContentPartPr>
            <p14:xfrm>
              <a:off x="3650310" y="3982252"/>
              <a:ext cx="1063440" cy="1707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592D228-B9F8-5FB7-9E38-3CEE601B9F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1307" y="3973252"/>
                <a:ext cx="1081086" cy="17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7EF0C0-DB67-CB09-C35A-7459AD6A9B74}"/>
                  </a:ext>
                </a:extLst>
              </p14:cNvPr>
              <p14:cNvContentPartPr/>
              <p14:nvPr/>
            </p14:nvContentPartPr>
            <p14:xfrm>
              <a:off x="4303959" y="3982252"/>
              <a:ext cx="1063440" cy="1707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7EF0C0-DB67-CB09-C35A-7459AD6A9B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4956" y="3973252"/>
                <a:ext cx="1081086" cy="17251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E8BFA58-3F54-0AAF-EFDB-8C473FD06EAD}"/>
              </a:ext>
            </a:extLst>
          </p:cNvPr>
          <p:cNvSpPr txBox="1"/>
          <p:nvPr/>
        </p:nvSpPr>
        <p:spPr>
          <a:xfrm>
            <a:off x="3901871" y="3007985"/>
            <a:ext cx="123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</a:p>
          <a:p>
            <a:r>
              <a:rPr lang="en-US" dirty="0">
                <a:solidFill>
                  <a:srgbClr val="00B050"/>
                </a:solidFill>
              </a:rPr>
              <a:t>=</a:t>
            </a:r>
          </a:p>
          <a:p>
            <a:r>
              <a:rPr lang="en-US" dirty="0">
                <a:solidFill>
                  <a:srgbClr val="00B050"/>
                </a:solidFill>
              </a:rPr>
              <a:t>MC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5E6C7-DEDD-781A-B99C-614501492B39}"/>
              </a:ext>
            </a:extLst>
          </p:cNvPr>
          <p:cNvSpPr txBox="1"/>
          <p:nvPr/>
        </p:nvSpPr>
        <p:spPr>
          <a:xfrm>
            <a:off x="4578449" y="3045526"/>
            <a:ext cx="824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</a:p>
          <a:p>
            <a:r>
              <a:rPr lang="en-US" dirty="0">
                <a:solidFill>
                  <a:srgbClr val="00B050"/>
                </a:solidFill>
              </a:rPr>
              <a:t>=</a:t>
            </a:r>
          </a:p>
          <a:p>
            <a:r>
              <a:rPr lang="en-US" dirty="0">
                <a:solidFill>
                  <a:srgbClr val="00B050"/>
                </a:solidFill>
              </a:rPr>
              <a:t>MC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C8F08-C5F2-2835-8F61-8B8865590133}"/>
              </a:ext>
            </a:extLst>
          </p:cNvPr>
          <p:cNvSpPr txBox="1"/>
          <p:nvPr/>
        </p:nvSpPr>
        <p:spPr>
          <a:xfrm>
            <a:off x="2373165" y="45274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o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2EC9852-7A77-A714-CFE9-F179289B35FA}"/>
              </a:ext>
            </a:extLst>
          </p:cNvPr>
          <p:cNvSpPr/>
          <p:nvPr/>
        </p:nvSpPr>
        <p:spPr>
          <a:xfrm rot="5400000">
            <a:off x="3095930" y="3929627"/>
            <a:ext cx="479270" cy="883911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EB1D5C9-1047-B734-1FC9-D8EEF0F6ADC4}"/>
              </a:ext>
            </a:extLst>
          </p:cNvPr>
          <p:cNvSpPr/>
          <p:nvPr/>
        </p:nvSpPr>
        <p:spPr>
          <a:xfrm rot="16200000">
            <a:off x="3355534" y="4305205"/>
            <a:ext cx="479270" cy="141758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778DFCA-DF77-C375-ECCB-5F15A8B4B1A7}"/>
              </a:ext>
            </a:extLst>
          </p:cNvPr>
          <p:cNvSpPr/>
          <p:nvPr/>
        </p:nvSpPr>
        <p:spPr>
          <a:xfrm rot="16200000">
            <a:off x="3735210" y="4505028"/>
            <a:ext cx="479270" cy="2131459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4CE21-D8E8-89B5-0B03-506E3BEA3EAE}"/>
              </a:ext>
            </a:extLst>
          </p:cNvPr>
          <p:cNvSpPr txBox="1"/>
          <p:nvPr/>
        </p:nvSpPr>
        <p:spPr>
          <a:xfrm>
            <a:off x="3197696" y="3746649"/>
            <a:ext cx="8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1CF3A6-F326-E5DB-C400-F7711BA1C05A}"/>
              </a:ext>
            </a:extLst>
          </p:cNvPr>
          <p:cNvSpPr txBox="1"/>
          <p:nvPr/>
        </p:nvSpPr>
        <p:spPr>
          <a:xfrm>
            <a:off x="3472334" y="5196065"/>
            <a:ext cx="8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811534-AD4C-C9C9-5904-FD5356CC7313}"/>
              </a:ext>
            </a:extLst>
          </p:cNvPr>
          <p:cNvSpPr txBox="1"/>
          <p:nvPr/>
        </p:nvSpPr>
        <p:spPr>
          <a:xfrm>
            <a:off x="4115063" y="5676873"/>
            <a:ext cx="8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a+b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49376"/>
      </p:ext>
    </p:extLst>
  </p:cSld>
  <p:clrMapOvr>
    <a:masterClrMapping/>
  </p:clrMapOvr>
  <p:transition spd="med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long run</a:t>
            </a:r>
            <a:br>
              <a:rPr lang="en-US" altLang="en-US" dirty="0"/>
            </a:br>
            <a:r>
              <a:rPr lang="en-US" altLang="en-US" dirty="0"/>
              <a:t>--individual firm profit maximization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14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In the long run, all inputs are variable. =&gt; </a:t>
            </a:r>
            <a:r>
              <a:rPr lang="en-US" altLang="en-US" dirty="0">
                <a:solidFill>
                  <a:srgbClr val="FF0000"/>
                </a:solidFill>
              </a:rPr>
              <a:t>no fixed cost</a:t>
            </a:r>
          </a:p>
          <a:p>
            <a:r>
              <a:rPr lang="en-US" altLang="en-US" dirty="0"/>
              <a:t>In the long run, existing and potential firms can freely enter and exit the market.=&gt; </a:t>
            </a:r>
            <a:r>
              <a:rPr lang="en-US" altLang="en-US" dirty="0">
                <a:solidFill>
                  <a:srgbClr val="FF0000"/>
                </a:solidFill>
              </a:rPr>
              <a:t>zero profit condition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F7AF03-A199-267E-1216-9A3BF300FF78}"/>
              </a:ext>
            </a:extLst>
          </p:cNvPr>
          <p:cNvCxnSpPr>
            <a:cxnSpLocks/>
          </p:cNvCxnSpPr>
          <p:nvPr/>
        </p:nvCxnSpPr>
        <p:spPr>
          <a:xfrm>
            <a:off x="1199841" y="3920887"/>
            <a:ext cx="0" cy="258708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FD4AF0-AFEF-3A5A-1BE7-1F5E501FECB2}"/>
              </a:ext>
            </a:extLst>
          </p:cNvPr>
          <p:cNvCxnSpPr>
            <a:cxnSpLocks/>
          </p:cNvCxnSpPr>
          <p:nvPr/>
        </p:nvCxnSpPr>
        <p:spPr>
          <a:xfrm flipH="1">
            <a:off x="1199841" y="6507969"/>
            <a:ext cx="2751479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3449BB-6C6D-A40C-04D8-15B6B66623D1}"/>
                  </a:ext>
                </a:extLst>
              </p14:cNvPr>
              <p14:cNvContentPartPr/>
              <p14:nvPr/>
            </p14:nvContentPartPr>
            <p14:xfrm>
              <a:off x="1463974" y="3873880"/>
              <a:ext cx="1648080" cy="2368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3449BB-6C6D-A40C-04D8-15B6B66623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5974" y="3855877"/>
                <a:ext cx="1683720" cy="240408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2E6FFC4-D1CC-4721-4BAB-9EE1084F6BBE}"/>
              </a:ext>
            </a:extLst>
          </p:cNvPr>
          <p:cNvSpPr txBox="1"/>
          <p:nvPr/>
        </p:nvSpPr>
        <p:spPr>
          <a:xfrm>
            <a:off x="2906415" y="3486115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F45D9D-7E05-EE61-0043-022574B90880}"/>
                  </a:ext>
                </a:extLst>
              </p14:cNvPr>
              <p14:cNvContentPartPr/>
              <p14:nvPr/>
            </p14:nvContentPartPr>
            <p14:xfrm>
              <a:off x="1452122" y="4575866"/>
              <a:ext cx="2572200" cy="1145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F45D9D-7E05-EE61-0043-022574B908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3122" y="4566863"/>
                <a:ext cx="2589840" cy="1163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2">
                <a:extLst>
                  <a:ext uri="{FF2B5EF4-FFF2-40B4-BE49-F238E27FC236}">
                    <a16:creationId xmlns:a16="http://schemas.microsoft.com/office/drawing/2014/main" id="{F7C27D30-8946-F137-E06A-250968C403F8}"/>
                  </a:ext>
                </a:extLst>
              </p14:cNvPr>
              <p14:cNvContentPartPr/>
              <p14:nvPr/>
            </p14:nvContentPartPr>
            <p14:xfrm>
              <a:off x="1439017" y="4620357"/>
              <a:ext cx="585000" cy="614880"/>
            </p14:xfrm>
          </p:contentPart>
        </mc:Choice>
        <mc:Fallback xmlns="">
          <p:pic>
            <p:nvPicPr>
              <p:cNvPr id="11" name="Ink 12">
                <a:extLst>
                  <a:ext uri="{FF2B5EF4-FFF2-40B4-BE49-F238E27FC236}">
                    <a16:creationId xmlns:a16="http://schemas.microsoft.com/office/drawing/2014/main" id="{F7C27D30-8946-F137-E06A-250968C403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0017" y="4611357"/>
                <a:ext cx="60264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1A64BB29-60BF-B4B8-247B-9A4003E1DC6D}"/>
                  </a:ext>
                </a:extLst>
              </p14:cNvPr>
              <p14:cNvContentPartPr/>
              <p14:nvPr/>
            </p14:nvContentPartPr>
            <p14:xfrm>
              <a:off x="1799737" y="5231637"/>
              <a:ext cx="578520" cy="49824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1A64BB29-60BF-B4B8-247B-9A4003E1DC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90743" y="5222637"/>
                <a:ext cx="596149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0A526C4-26CF-35DE-BCC2-0F01718E713A}"/>
                  </a:ext>
                </a:extLst>
              </p14:cNvPr>
              <p14:cNvContentPartPr/>
              <p14:nvPr/>
            </p14:nvContentPartPr>
            <p14:xfrm>
              <a:off x="2951017" y="4988277"/>
              <a:ext cx="467640" cy="292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0A526C4-26CF-35DE-BCC2-0F01718E713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42017" y="4979277"/>
                <a:ext cx="4852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0CF29A6-434B-C06B-1C7A-942C04665A07}"/>
                  </a:ext>
                </a:extLst>
              </p14:cNvPr>
              <p14:cNvContentPartPr/>
              <p14:nvPr/>
            </p14:nvContentPartPr>
            <p14:xfrm>
              <a:off x="2924377" y="4944357"/>
              <a:ext cx="348840" cy="483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0CF29A6-434B-C06B-1C7A-942C04665A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15377" y="4935357"/>
                <a:ext cx="366480" cy="5007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E0A5997-B2ED-E222-3AAF-1AD62AA20AA8}"/>
              </a:ext>
            </a:extLst>
          </p:cNvPr>
          <p:cNvSpPr txBox="1"/>
          <p:nvPr/>
        </p:nvSpPr>
        <p:spPr>
          <a:xfrm>
            <a:off x="1811165" y="4333644"/>
            <a:ext cx="930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B92060-9D5A-C427-500B-F9CBAECF83DB}"/>
              </a:ext>
            </a:extLst>
          </p:cNvPr>
          <p:cNvSpPr txBox="1"/>
          <p:nvPr/>
        </p:nvSpPr>
        <p:spPr>
          <a:xfrm>
            <a:off x="2050657" y="4937121"/>
            <a:ext cx="930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BB818-957C-EBD4-ABAB-DB87F33C51B1}"/>
              </a:ext>
            </a:extLst>
          </p:cNvPr>
          <p:cNvSpPr txBox="1"/>
          <p:nvPr/>
        </p:nvSpPr>
        <p:spPr>
          <a:xfrm>
            <a:off x="1904811" y="4580694"/>
            <a:ext cx="515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ATC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1FFEF-839D-A066-3E12-A648E33A1DEC}"/>
              </a:ext>
            </a:extLst>
          </p:cNvPr>
          <p:cNvSpPr txBox="1"/>
          <p:nvPr/>
        </p:nvSpPr>
        <p:spPr>
          <a:xfrm>
            <a:off x="2229550" y="5035630"/>
            <a:ext cx="515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ATC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37AD93-3AE6-3126-8DEB-7EA752260354}"/>
              </a:ext>
            </a:extLst>
          </p:cNvPr>
          <p:cNvSpPr txBox="1"/>
          <p:nvPr/>
        </p:nvSpPr>
        <p:spPr>
          <a:xfrm>
            <a:off x="3328049" y="4781101"/>
            <a:ext cx="515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ATC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C6162A-B542-BD0E-8D6C-F5B1E99DA8E9}"/>
              </a:ext>
            </a:extLst>
          </p:cNvPr>
          <p:cNvSpPr txBox="1"/>
          <p:nvPr/>
        </p:nvSpPr>
        <p:spPr>
          <a:xfrm>
            <a:off x="3082798" y="4709603"/>
            <a:ext cx="930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39398C-62C9-A890-50FE-B3CB983C88D1}"/>
                  </a:ext>
                </a:extLst>
              </p:cNvPr>
              <p:cNvSpPr txBox="1"/>
              <p:nvPr/>
            </p:nvSpPr>
            <p:spPr>
              <a:xfrm>
                <a:off x="2088997" y="4279993"/>
                <a:ext cx="1455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12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39398C-62C9-A890-50FE-B3CB983C8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7" y="4279993"/>
                <a:ext cx="1455089" cy="276999"/>
              </a:xfrm>
              <a:prstGeom prst="rect">
                <a:avLst/>
              </a:prstGeom>
              <a:blipFill>
                <a:blip r:embed="rId1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118611-D10D-8787-A273-3612CF795236}"/>
                  </a:ext>
                </a:extLst>
              </p:cNvPr>
              <p:cNvSpPr txBox="1"/>
              <p:nvPr/>
            </p:nvSpPr>
            <p:spPr>
              <a:xfrm>
                <a:off x="3404141" y="4564331"/>
                <a:ext cx="1455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12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118611-D10D-8787-A273-3612CF795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141" y="4564331"/>
                <a:ext cx="1455089" cy="276999"/>
              </a:xfrm>
              <a:prstGeom prst="rect">
                <a:avLst/>
              </a:prstGeom>
              <a:blipFill>
                <a:blip r:embed="rId16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669F18-8005-FB8C-3A2C-FE1F772BC5EF}"/>
                  </a:ext>
                </a:extLst>
              </p:cNvPr>
              <p:cNvSpPr txBox="1"/>
              <p:nvPr/>
            </p:nvSpPr>
            <p:spPr>
              <a:xfrm>
                <a:off x="2266180" y="4810248"/>
                <a:ext cx="1455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12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669F18-8005-FB8C-3A2C-FE1F772B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180" y="4810248"/>
                <a:ext cx="1455089" cy="276999"/>
              </a:xfrm>
              <a:prstGeom prst="rect">
                <a:avLst/>
              </a:prstGeom>
              <a:blipFill>
                <a:blip r:embed="rId17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4C2494-1DAE-E833-4FF7-E3D8BE5E039B}"/>
              </a:ext>
            </a:extLst>
          </p:cNvPr>
          <p:cNvCxnSpPr>
            <a:cxnSpLocks/>
          </p:cNvCxnSpPr>
          <p:nvPr/>
        </p:nvCxnSpPr>
        <p:spPr>
          <a:xfrm>
            <a:off x="6091115" y="3928665"/>
            <a:ext cx="367" cy="257930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AA0F13-B1ED-3C0F-B2B2-3D661A6B511C}"/>
              </a:ext>
            </a:extLst>
          </p:cNvPr>
          <p:cNvCxnSpPr>
            <a:cxnSpLocks/>
          </p:cNvCxnSpPr>
          <p:nvPr/>
        </p:nvCxnSpPr>
        <p:spPr>
          <a:xfrm flipH="1">
            <a:off x="6091482" y="6507969"/>
            <a:ext cx="2751479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A58CD88-B212-A19A-985A-A2E0A512D065}"/>
                  </a:ext>
                </a:extLst>
              </p14:cNvPr>
              <p14:cNvContentPartPr/>
              <p14:nvPr/>
            </p14:nvContentPartPr>
            <p14:xfrm>
              <a:off x="6355615" y="3873880"/>
              <a:ext cx="1648080" cy="2368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A58CD88-B212-A19A-985A-A2E0A512D0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7615" y="3855877"/>
                <a:ext cx="1683720" cy="2404085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6AA95E1-E0F5-224C-5589-7FC6A082D3BB}"/>
              </a:ext>
            </a:extLst>
          </p:cNvPr>
          <p:cNvSpPr txBox="1"/>
          <p:nvPr/>
        </p:nvSpPr>
        <p:spPr>
          <a:xfrm>
            <a:off x="7798056" y="3486115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A27F4A-F9CA-8AC6-8E66-C63CC82CE39C}"/>
              </a:ext>
            </a:extLst>
          </p:cNvPr>
          <p:cNvSpPr txBox="1"/>
          <p:nvPr/>
        </p:nvSpPr>
        <p:spPr>
          <a:xfrm>
            <a:off x="8610623" y="4157158"/>
            <a:ext cx="115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AC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B9B143-0B47-D9A4-FD6B-C6737CE434F7}"/>
                  </a:ext>
                </a:extLst>
              </p14:cNvPr>
              <p14:cNvContentPartPr/>
              <p14:nvPr/>
            </p14:nvContentPartPr>
            <p14:xfrm>
              <a:off x="6202558" y="4494958"/>
              <a:ext cx="2506680" cy="1432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B9B143-0B47-D9A4-FD6B-C6737CE434F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84558" y="4476958"/>
                <a:ext cx="2542320" cy="146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575644"/>
      </p:ext>
    </p:extLst>
  </p:cSld>
  <p:clrMapOvr>
    <a:masterClrMapping/>
  </p:clrMapOvr>
  <p:transition spd="med"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long run</a:t>
            </a:r>
            <a:br>
              <a:rPr lang="en-US" altLang="en-US" dirty="0"/>
            </a:br>
            <a:r>
              <a:rPr lang="en-US" altLang="en-US" dirty="0"/>
              <a:t>--individual firm’s profit maximization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15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Profit maximization: similar to individual firm’s profit maximization in the short run.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9D0A86-3113-5E4E-1D81-5412B46787B3}"/>
              </a:ext>
            </a:extLst>
          </p:cNvPr>
          <p:cNvCxnSpPr>
            <a:cxnSpLocks/>
          </p:cNvCxnSpPr>
          <p:nvPr/>
        </p:nvCxnSpPr>
        <p:spPr>
          <a:xfrm>
            <a:off x="2295334" y="3501065"/>
            <a:ext cx="0" cy="258708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9D9CE9-160B-749A-ACD1-8AB7C05D3662}"/>
              </a:ext>
            </a:extLst>
          </p:cNvPr>
          <p:cNvCxnSpPr>
            <a:cxnSpLocks/>
          </p:cNvCxnSpPr>
          <p:nvPr/>
        </p:nvCxnSpPr>
        <p:spPr>
          <a:xfrm flipH="1">
            <a:off x="2295334" y="6088147"/>
            <a:ext cx="2751479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031707-BA70-9CBD-6B60-70BE02AA050D}"/>
              </a:ext>
            </a:extLst>
          </p:cNvPr>
          <p:cNvCxnSpPr>
            <a:cxnSpLocks/>
          </p:cNvCxnSpPr>
          <p:nvPr/>
        </p:nvCxnSpPr>
        <p:spPr>
          <a:xfrm flipH="1">
            <a:off x="2295334" y="4539069"/>
            <a:ext cx="2751479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34">
                <a:extLst>
                  <a:ext uri="{FF2B5EF4-FFF2-40B4-BE49-F238E27FC236}">
                    <a16:creationId xmlns:a16="http://schemas.microsoft.com/office/drawing/2014/main" id="{AA3A14DF-255E-6629-6808-A58C52A405D2}"/>
                  </a:ext>
                </a:extLst>
              </p14:cNvPr>
              <p14:cNvContentPartPr/>
              <p14:nvPr/>
            </p14:nvContentPartPr>
            <p14:xfrm>
              <a:off x="3008027" y="3686978"/>
              <a:ext cx="1778400" cy="1100520"/>
            </p14:xfrm>
          </p:contentPart>
        </mc:Choice>
        <mc:Fallback xmlns="">
          <p:pic>
            <p:nvPicPr>
              <p:cNvPr id="14" name="Ink 34">
                <a:extLst>
                  <a:ext uri="{FF2B5EF4-FFF2-40B4-BE49-F238E27FC236}">
                    <a16:creationId xmlns:a16="http://schemas.microsoft.com/office/drawing/2014/main" id="{AA3A14DF-255E-6629-6808-A58C52A40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0027" y="3668978"/>
                <a:ext cx="1814040" cy="11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72E25A8-B218-999C-4456-AAD44D5000BE}"/>
                  </a:ext>
                </a:extLst>
              </p14:cNvPr>
              <p14:cNvContentPartPr/>
              <p14:nvPr/>
            </p14:nvContentPartPr>
            <p14:xfrm>
              <a:off x="2559467" y="3454058"/>
              <a:ext cx="1648080" cy="2368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72E25A8-B218-999C-4456-AAD44D5000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1467" y="3436055"/>
                <a:ext cx="1683720" cy="2404085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612C4B8-8429-9ABD-EBFC-D83330D3EECD}"/>
              </a:ext>
            </a:extLst>
          </p:cNvPr>
          <p:cNvSpPr txBox="1"/>
          <p:nvPr/>
        </p:nvSpPr>
        <p:spPr>
          <a:xfrm>
            <a:off x="4001908" y="3066293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5E59A-F867-9B83-AA9C-4858D08B1B2F}"/>
              </a:ext>
            </a:extLst>
          </p:cNvPr>
          <p:cNvSpPr txBox="1"/>
          <p:nvPr/>
        </p:nvSpPr>
        <p:spPr>
          <a:xfrm>
            <a:off x="4724977" y="3316399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ATC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C1C72-568D-90B9-C990-3A330BF765C8}"/>
              </a:ext>
            </a:extLst>
          </p:cNvPr>
          <p:cNvSpPr txBox="1"/>
          <p:nvPr/>
        </p:nvSpPr>
        <p:spPr>
          <a:xfrm>
            <a:off x="5045567" y="4303076"/>
            <a:ext cx="11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P=AR=MR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193BC2-8DE3-8A16-C304-7CB8D2BCBBF8}"/>
              </a:ext>
            </a:extLst>
          </p:cNvPr>
          <p:cNvCxnSpPr>
            <a:cxnSpLocks/>
          </p:cNvCxnSpPr>
          <p:nvPr/>
        </p:nvCxnSpPr>
        <p:spPr>
          <a:xfrm>
            <a:off x="3820793" y="4539069"/>
            <a:ext cx="0" cy="15490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E54988-EFDE-D691-7F93-BE0AADAFC8FD}"/>
              </a:ext>
            </a:extLst>
          </p:cNvPr>
          <p:cNvSpPr txBox="1"/>
          <p:nvPr/>
        </p:nvSpPr>
        <p:spPr>
          <a:xfrm>
            <a:off x="3671073" y="6069350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q*</a:t>
            </a: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DEFE6A-5E1B-7E59-D6B4-8208D41EE110}"/>
              </a:ext>
            </a:extLst>
          </p:cNvPr>
          <p:cNvSpPr txBox="1"/>
          <p:nvPr/>
        </p:nvSpPr>
        <p:spPr>
          <a:xfrm>
            <a:off x="2345225" y="3984275"/>
            <a:ext cx="87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profit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17412">
                <a:extLst>
                  <a:ext uri="{FF2B5EF4-FFF2-40B4-BE49-F238E27FC236}">
                    <a16:creationId xmlns:a16="http://schemas.microsoft.com/office/drawing/2014/main" id="{A7A199CB-61D5-6F1C-86CF-5E007A8DF2FC}"/>
                  </a:ext>
                </a:extLst>
              </p14:cNvPr>
              <p14:cNvContentPartPr/>
              <p14:nvPr/>
            </p14:nvContentPartPr>
            <p14:xfrm>
              <a:off x="2338151" y="4522790"/>
              <a:ext cx="1471680" cy="216720"/>
            </p14:xfrm>
          </p:contentPart>
        </mc:Choice>
        <mc:Fallback xmlns="">
          <p:pic>
            <p:nvPicPr>
              <p:cNvPr id="23" name="Ink 17412">
                <a:extLst>
                  <a:ext uri="{FF2B5EF4-FFF2-40B4-BE49-F238E27FC236}">
                    <a16:creationId xmlns:a16="http://schemas.microsoft.com/office/drawing/2014/main" id="{A7A199CB-61D5-6F1C-86CF-5E007A8DF2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20155" y="4504820"/>
                <a:ext cx="1507311" cy="252301"/>
              </a:xfrm>
              <a:prstGeom prst="rect">
                <a:avLst/>
              </a:prstGeom>
            </p:spPr>
          </p:pic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EB060C-3468-4678-7BBB-915A195299CF}"/>
              </a:ext>
            </a:extLst>
          </p:cNvPr>
          <p:cNvCxnSpPr>
            <a:cxnSpLocks/>
          </p:cNvCxnSpPr>
          <p:nvPr/>
        </p:nvCxnSpPr>
        <p:spPr>
          <a:xfrm flipH="1">
            <a:off x="2284372" y="4742660"/>
            <a:ext cx="1525459" cy="0"/>
          </a:xfrm>
          <a:prstGeom prst="straightConnector1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88709"/>
      </p:ext>
    </p:extLst>
  </p:cSld>
  <p:clrMapOvr>
    <a:masterClrMapping/>
  </p:clrMapOvr>
  <p:transition spd="med"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long run</a:t>
            </a:r>
            <a:br>
              <a:rPr lang="en-US" altLang="en-US" dirty="0"/>
            </a:br>
            <a:r>
              <a:rPr lang="en-US" altLang="en-US" dirty="0"/>
              <a:t>--individual firm’s supply curve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16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Then, is the individual firm’s supply curve in the long-run the same as that in the short-run? The answer is </a:t>
            </a:r>
            <a:r>
              <a:rPr lang="en-US" altLang="en-US" dirty="0">
                <a:solidFill>
                  <a:srgbClr val="FF0000"/>
                </a:solidFill>
              </a:rPr>
              <a:t>NO</a:t>
            </a:r>
            <a:r>
              <a:rPr lang="en-US" altLang="en-US" dirty="0"/>
              <a:t>! But, why?</a:t>
            </a:r>
          </a:p>
          <a:p>
            <a:r>
              <a:rPr lang="en-US" altLang="en-US" dirty="0"/>
              <a:t>Because existing and potential firms can freely enter and exit the market in the long run. Therefore, in equilibrium, all firms should make </a:t>
            </a:r>
            <a:r>
              <a:rPr lang="en-US" altLang="en-US" dirty="0">
                <a:solidFill>
                  <a:srgbClr val="FF0000"/>
                </a:solidFill>
              </a:rPr>
              <a:t>ZERO</a:t>
            </a:r>
            <a:r>
              <a:rPr lang="en-US" altLang="en-US" dirty="0"/>
              <a:t> profit.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A73AF-56CB-418D-39B5-53F3C93404E9}"/>
              </a:ext>
            </a:extLst>
          </p:cNvPr>
          <p:cNvSpPr txBox="1"/>
          <p:nvPr/>
        </p:nvSpPr>
        <p:spPr>
          <a:xfrm>
            <a:off x="8449894" y="5239860"/>
            <a:ext cx="301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Each firm produces q at q*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059A54A-6BE8-29CB-7399-5A2DE6855130}"/>
              </a:ext>
            </a:extLst>
          </p:cNvPr>
          <p:cNvCxnSpPr>
            <a:cxnSpLocks/>
          </p:cNvCxnSpPr>
          <p:nvPr/>
        </p:nvCxnSpPr>
        <p:spPr>
          <a:xfrm>
            <a:off x="674897" y="4400034"/>
            <a:ext cx="0" cy="241831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A07A34-1F36-75CF-7A2E-56FB20D60E2D}"/>
              </a:ext>
            </a:extLst>
          </p:cNvPr>
          <p:cNvCxnSpPr>
            <a:cxnSpLocks/>
          </p:cNvCxnSpPr>
          <p:nvPr/>
        </p:nvCxnSpPr>
        <p:spPr>
          <a:xfrm flipH="1">
            <a:off x="674897" y="6818351"/>
            <a:ext cx="2751479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34">
                <a:extLst>
                  <a:ext uri="{FF2B5EF4-FFF2-40B4-BE49-F238E27FC236}">
                    <a16:creationId xmlns:a16="http://schemas.microsoft.com/office/drawing/2014/main" id="{E483C59D-1DEC-3289-63E3-2383225D687F}"/>
                  </a:ext>
                </a:extLst>
              </p14:cNvPr>
              <p14:cNvContentPartPr/>
              <p14:nvPr/>
            </p14:nvContentPartPr>
            <p14:xfrm>
              <a:off x="889710" y="4780422"/>
              <a:ext cx="2506680" cy="1432800"/>
            </p14:xfrm>
          </p:contentPart>
        </mc:Choice>
        <mc:Fallback xmlns="">
          <p:pic>
            <p:nvPicPr>
              <p:cNvPr id="5" name="Ink 34">
                <a:extLst>
                  <a:ext uri="{FF2B5EF4-FFF2-40B4-BE49-F238E27FC236}">
                    <a16:creationId xmlns:a16="http://schemas.microsoft.com/office/drawing/2014/main" id="{E483C59D-1DEC-3289-63E3-2383225D68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710" y="4762422"/>
                <a:ext cx="2542320" cy="14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4E659DC-8902-4425-BE42-C2851EB0CAAF}"/>
                  </a:ext>
                </a:extLst>
              </p14:cNvPr>
              <p14:cNvContentPartPr/>
              <p14:nvPr/>
            </p14:nvContentPartPr>
            <p14:xfrm>
              <a:off x="939030" y="4184262"/>
              <a:ext cx="1648080" cy="2368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4E659DC-8902-4425-BE42-C2851EB0CA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1030" y="4166259"/>
                <a:ext cx="1683720" cy="240408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B736917-7FDD-8F0B-8211-0A5824FC4CE6}"/>
              </a:ext>
            </a:extLst>
          </p:cNvPr>
          <p:cNvSpPr txBox="1"/>
          <p:nvPr/>
        </p:nvSpPr>
        <p:spPr>
          <a:xfrm>
            <a:off x="1952178" y="4141593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11B318-AB13-7930-11E9-B139AF5D58D8}"/>
                  </a:ext>
                </a:extLst>
              </p14:cNvPr>
              <p14:cNvContentPartPr/>
              <p14:nvPr/>
            </p14:nvContentPartPr>
            <p14:xfrm>
              <a:off x="1703635" y="4145125"/>
              <a:ext cx="883080" cy="2055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11B318-AB13-7930-11E9-B139AF5D58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6635" y="4091125"/>
                <a:ext cx="936720" cy="21628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DA4280C-E481-5B1C-605E-AB510A66183B}"/>
              </a:ext>
            </a:extLst>
          </p:cNvPr>
          <p:cNvSpPr txBox="1"/>
          <p:nvPr/>
        </p:nvSpPr>
        <p:spPr>
          <a:xfrm>
            <a:off x="3360668" y="4469228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FD846-182D-65AF-8E27-A43C42FFBBD7}"/>
              </a:ext>
            </a:extLst>
          </p:cNvPr>
          <p:cNvSpPr txBox="1"/>
          <p:nvPr/>
        </p:nvSpPr>
        <p:spPr>
          <a:xfrm>
            <a:off x="2262192" y="6025036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Supply curve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26AA56-9D23-E9D0-39AF-40654B726C55}"/>
              </a:ext>
            </a:extLst>
          </p:cNvPr>
          <p:cNvCxnSpPr/>
          <p:nvPr/>
        </p:nvCxnSpPr>
        <p:spPr>
          <a:xfrm>
            <a:off x="2233683" y="5171552"/>
            <a:ext cx="805494" cy="875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580E76-0A4D-6ED4-509F-363634A36738}"/>
              </a:ext>
            </a:extLst>
          </p:cNvPr>
          <p:cNvCxnSpPr>
            <a:cxnSpLocks/>
          </p:cNvCxnSpPr>
          <p:nvPr/>
        </p:nvCxnSpPr>
        <p:spPr>
          <a:xfrm>
            <a:off x="5223546" y="4191790"/>
            <a:ext cx="0" cy="241831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E1CFCE-B8DD-0CFA-5FDD-F87401EDBE07}"/>
              </a:ext>
            </a:extLst>
          </p:cNvPr>
          <p:cNvCxnSpPr>
            <a:cxnSpLocks/>
          </p:cNvCxnSpPr>
          <p:nvPr/>
        </p:nvCxnSpPr>
        <p:spPr>
          <a:xfrm flipH="1">
            <a:off x="5223546" y="6610107"/>
            <a:ext cx="2751479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34">
                <a:extLst>
                  <a:ext uri="{FF2B5EF4-FFF2-40B4-BE49-F238E27FC236}">
                    <a16:creationId xmlns:a16="http://schemas.microsoft.com/office/drawing/2014/main" id="{EEFD1BD7-AB85-0EE4-88BE-43ADC19E6E71}"/>
                  </a:ext>
                </a:extLst>
              </p14:cNvPr>
              <p14:cNvContentPartPr/>
              <p14:nvPr/>
            </p14:nvContentPartPr>
            <p14:xfrm>
              <a:off x="5438359" y="4572178"/>
              <a:ext cx="2506680" cy="1432800"/>
            </p14:xfrm>
          </p:contentPart>
        </mc:Choice>
        <mc:Fallback xmlns="">
          <p:pic>
            <p:nvPicPr>
              <p:cNvPr id="20" name="Ink 34">
                <a:extLst>
                  <a:ext uri="{FF2B5EF4-FFF2-40B4-BE49-F238E27FC236}">
                    <a16:creationId xmlns:a16="http://schemas.microsoft.com/office/drawing/2014/main" id="{EEFD1BD7-AB85-0EE4-88BE-43ADC19E6E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0359" y="4554178"/>
                <a:ext cx="2542320" cy="14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BEAA2D-57B8-05E3-DA83-618B010001D9}"/>
                  </a:ext>
                </a:extLst>
              </p14:cNvPr>
              <p14:cNvContentPartPr/>
              <p14:nvPr/>
            </p14:nvContentPartPr>
            <p14:xfrm>
              <a:off x="5487679" y="3976018"/>
              <a:ext cx="1648080" cy="2368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BEAA2D-57B8-05E3-DA83-618B010001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9679" y="3958015"/>
                <a:ext cx="1683720" cy="2404085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446C89C-670A-339D-1A9B-A4E94E148E2C}"/>
              </a:ext>
            </a:extLst>
          </p:cNvPr>
          <p:cNvSpPr txBox="1"/>
          <p:nvPr/>
        </p:nvSpPr>
        <p:spPr>
          <a:xfrm>
            <a:off x="6500827" y="3933349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D5B49B-0D88-63D9-4D1F-5F85A0CA240A}"/>
              </a:ext>
            </a:extLst>
          </p:cNvPr>
          <p:cNvSpPr txBox="1"/>
          <p:nvPr/>
        </p:nvSpPr>
        <p:spPr>
          <a:xfrm>
            <a:off x="7909317" y="4260984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183DCD-DD54-AE84-6F08-2E940216EFC9}"/>
              </a:ext>
            </a:extLst>
          </p:cNvPr>
          <p:cNvCxnSpPr/>
          <p:nvPr/>
        </p:nvCxnSpPr>
        <p:spPr>
          <a:xfrm>
            <a:off x="6282267" y="6004978"/>
            <a:ext cx="0" cy="60310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766A7A-233B-7F26-6FF8-E67B362E97C6}"/>
              </a:ext>
            </a:extLst>
          </p:cNvPr>
          <p:cNvCxnSpPr>
            <a:cxnSpLocks/>
          </p:cNvCxnSpPr>
          <p:nvPr/>
        </p:nvCxnSpPr>
        <p:spPr>
          <a:xfrm flipH="1">
            <a:off x="5223546" y="6004978"/>
            <a:ext cx="105872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F8BD92C-109C-5003-E63E-B31B75DF143E}"/>
              </a:ext>
            </a:extLst>
          </p:cNvPr>
          <p:cNvSpPr txBox="1"/>
          <p:nvPr/>
        </p:nvSpPr>
        <p:spPr>
          <a:xfrm>
            <a:off x="4733755" y="5814403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6F5CFD-C99D-028B-403F-401186B76391}"/>
              </a:ext>
            </a:extLst>
          </p:cNvPr>
          <p:cNvSpPr txBox="1"/>
          <p:nvPr/>
        </p:nvSpPr>
        <p:spPr>
          <a:xfrm>
            <a:off x="6130730" y="6512794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q*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0E2CE1-C181-71FD-2E1E-1955FAE524AA}"/>
              </a:ext>
            </a:extLst>
          </p:cNvPr>
          <p:cNvSpPr/>
          <p:nvPr/>
        </p:nvSpPr>
        <p:spPr>
          <a:xfrm>
            <a:off x="6238454" y="5944509"/>
            <a:ext cx="84667" cy="107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BE05BD-89E1-AFAC-0CC8-BEC5ADC57031}"/>
              </a:ext>
            </a:extLst>
          </p:cNvPr>
          <p:cNvSpPr txBox="1"/>
          <p:nvPr/>
        </p:nvSpPr>
        <p:spPr>
          <a:xfrm>
            <a:off x="7066354" y="6001665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Zero Profit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64DB65-47BB-B476-22AD-91D202AA472D}"/>
              </a:ext>
            </a:extLst>
          </p:cNvPr>
          <p:cNvCxnSpPr>
            <a:cxnSpLocks/>
          </p:cNvCxnSpPr>
          <p:nvPr/>
        </p:nvCxnSpPr>
        <p:spPr>
          <a:xfrm>
            <a:off x="6280787" y="6004978"/>
            <a:ext cx="839004" cy="190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54245"/>
      </p:ext>
    </p:extLst>
  </p:cSld>
  <p:clrMapOvr>
    <a:masterClrMapping/>
  </p:clrMapOvr>
  <p:transition spd="med"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long run</a:t>
            </a:r>
            <a:br>
              <a:rPr lang="en-US" altLang="en-US" dirty="0"/>
            </a:br>
            <a:r>
              <a:rPr lang="en-US" altLang="en-US" dirty="0"/>
              <a:t>--industry’s supply curve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17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industry’s supply curve is a horizontal line: </a:t>
            </a:r>
            <a:r>
              <a:rPr lang="en-US" altLang="en-US" dirty="0">
                <a:solidFill>
                  <a:srgbClr val="FF0000"/>
                </a:solidFill>
              </a:rPr>
              <a:t>P=Min AC</a:t>
            </a:r>
            <a:endParaRPr lang="en-US" alt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400DB5-5CE9-7293-D721-EAA2D8121495}"/>
              </a:ext>
            </a:extLst>
          </p:cNvPr>
          <p:cNvCxnSpPr>
            <a:cxnSpLocks/>
          </p:cNvCxnSpPr>
          <p:nvPr/>
        </p:nvCxnSpPr>
        <p:spPr>
          <a:xfrm>
            <a:off x="6907428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84B615-458D-EB4F-840A-A0B604712034}"/>
              </a:ext>
            </a:extLst>
          </p:cNvPr>
          <p:cNvCxnSpPr>
            <a:cxnSpLocks/>
          </p:cNvCxnSpPr>
          <p:nvPr/>
        </p:nvCxnSpPr>
        <p:spPr>
          <a:xfrm>
            <a:off x="6907428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DC780C-604A-6E21-B0FC-A8248F655FF0}"/>
              </a:ext>
            </a:extLst>
          </p:cNvPr>
          <p:cNvCxnSpPr>
            <a:cxnSpLocks/>
          </p:cNvCxnSpPr>
          <p:nvPr/>
        </p:nvCxnSpPr>
        <p:spPr>
          <a:xfrm>
            <a:off x="7359805" y="3985592"/>
            <a:ext cx="2319454" cy="19803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30978-B830-7C7E-793C-0D36D2F6EB70}"/>
              </a:ext>
            </a:extLst>
          </p:cNvPr>
          <p:cNvCxnSpPr/>
          <p:nvPr/>
        </p:nvCxnSpPr>
        <p:spPr>
          <a:xfrm flipV="1">
            <a:off x="6919785" y="3985592"/>
            <a:ext cx="3064476" cy="187204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9C80C4-696D-B9AB-9C38-6958E13EBAAC}"/>
              </a:ext>
            </a:extLst>
          </p:cNvPr>
          <p:cNvCxnSpPr>
            <a:cxnSpLocks/>
          </p:cNvCxnSpPr>
          <p:nvPr/>
        </p:nvCxnSpPr>
        <p:spPr>
          <a:xfrm>
            <a:off x="1923537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0C841-2A4B-08DB-8E07-B0F0DDA98F65}"/>
              </a:ext>
            </a:extLst>
          </p:cNvPr>
          <p:cNvCxnSpPr>
            <a:cxnSpLocks/>
          </p:cNvCxnSpPr>
          <p:nvPr/>
        </p:nvCxnSpPr>
        <p:spPr>
          <a:xfrm>
            <a:off x="1923537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A554E8-24B2-A40F-05FD-46AA4AC5B533}"/>
              </a:ext>
            </a:extLst>
          </p:cNvPr>
          <p:cNvCxnSpPr/>
          <p:nvPr/>
        </p:nvCxnSpPr>
        <p:spPr>
          <a:xfrm>
            <a:off x="1935894" y="4921615"/>
            <a:ext cx="843243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DE81A470-A0C5-13DF-8757-42C0395115BF}"/>
              </a:ext>
            </a:extLst>
          </p:cNvPr>
          <p:cNvSpPr/>
          <p:nvPr/>
        </p:nvSpPr>
        <p:spPr>
          <a:xfrm>
            <a:off x="2248930" y="4058742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BFACC25-D3DE-0808-190E-C0F1B4B33370}"/>
              </a:ext>
            </a:extLst>
          </p:cNvPr>
          <p:cNvSpPr/>
          <p:nvPr/>
        </p:nvSpPr>
        <p:spPr>
          <a:xfrm rot="8311937">
            <a:off x="1956922" y="2096522"/>
            <a:ext cx="2955770" cy="2767502"/>
          </a:xfrm>
          <a:prstGeom prst="arc">
            <a:avLst>
              <a:gd name="adj1" fmla="val 14378373"/>
              <a:gd name="adj2" fmla="val 192086"/>
            </a:avLst>
          </a:prstGeom>
          <a:ln w="158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0BF7B-017B-498F-29A4-0425E5E04D90}"/>
              </a:ext>
            </a:extLst>
          </p:cNvPr>
          <p:cNvSpPr txBox="1"/>
          <p:nvPr/>
        </p:nvSpPr>
        <p:spPr>
          <a:xfrm>
            <a:off x="3678499" y="3665730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D1F50-84A5-9BD2-5EAF-BE1F46BC2A45}"/>
              </a:ext>
            </a:extLst>
          </p:cNvPr>
          <p:cNvSpPr txBox="1"/>
          <p:nvPr/>
        </p:nvSpPr>
        <p:spPr>
          <a:xfrm>
            <a:off x="4575500" y="3576354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B95A6E-EDB1-9341-9B46-BEF7B8676306}"/>
              </a:ext>
            </a:extLst>
          </p:cNvPr>
          <p:cNvSpPr txBox="1"/>
          <p:nvPr/>
        </p:nvSpPr>
        <p:spPr>
          <a:xfrm>
            <a:off x="1523699" y="4759251"/>
            <a:ext cx="11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7DBAF-AE3F-9DE7-9A20-46D5214356EC}"/>
              </a:ext>
            </a:extLst>
          </p:cNvPr>
          <p:cNvSpPr txBox="1"/>
          <p:nvPr/>
        </p:nvSpPr>
        <p:spPr>
          <a:xfrm>
            <a:off x="7105507" y="3657349"/>
            <a:ext cx="3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CF727-5012-235A-FEBC-258CD51A330A}"/>
              </a:ext>
            </a:extLst>
          </p:cNvPr>
          <p:cNvSpPr txBox="1"/>
          <p:nvPr/>
        </p:nvSpPr>
        <p:spPr>
          <a:xfrm>
            <a:off x="9921912" y="3665470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B3C74-7337-39AE-1B3B-8282C8B22F09}"/>
              </a:ext>
            </a:extLst>
          </p:cNvPr>
          <p:cNvSpPr txBox="1"/>
          <p:nvPr/>
        </p:nvSpPr>
        <p:spPr>
          <a:xfrm>
            <a:off x="3179623" y="6240193"/>
            <a:ext cx="11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37670-A820-9BA9-64C9-58A416F8A8AE}"/>
              </a:ext>
            </a:extLst>
          </p:cNvPr>
          <p:cNvCxnSpPr/>
          <p:nvPr/>
        </p:nvCxnSpPr>
        <p:spPr>
          <a:xfrm>
            <a:off x="3434807" y="4921615"/>
            <a:ext cx="0" cy="131857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D693EF2-B70D-36EA-C79A-9A164102BAFB}"/>
              </a:ext>
            </a:extLst>
          </p:cNvPr>
          <p:cNvSpPr txBox="1"/>
          <p:nvPr/>
        </p:nvSpPr>
        <p:spPr>
          <a:xfrm>
            <a:off x="10378093" y="4731317"/>
            <a:ext cx="1570570" cy="38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P=Min AC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E8EFF1-E54B-8345-7EEF-621F3BAAA1F9}"/>
              </a:ext>
            </a:extLst>
          </p:cNvPr>
          <p:cNvCxnSpPr/>
          <p:nvPr/>
        </p:nvCxnSpPr>
        <p:spPr>
          <a:xfrm>
            <a:off x="8457590" y="4934478"/>
            <a:ext cx="0" cy="131857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573AC6-F657-AE43-E4FC-D6D2F641BD08}"/>
              </a:ext>
            </a:extLst>
          </p:cNvPr>
          <p:cNvSpPr txBox="1"/>
          <p:nvPr/>
        </p:nvSpPr>
        <p:spPr>
          <a:xfrm>
            <a:off x="8316690" y="6236941"/>
            <a:ext cx="11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3F8DC6-7000-01F4-5BDB-70260AAB9D81}"/>
              </a:ext>
            </a:extLst>
          </p:cNvPr>
          <p:cNvSpPr txBox="1"/>
          <p:nvPr/>
        </p:nvSpPr>
        <p:spPr>
          <a:xfrm>
            <a:off x="2709783" y="27853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Firm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117EAE-181C-AF07-8B1F-CBD17B537E46}"/>
              </a:ext>
            </a:extLst>
          </p:cNvPr>
          <p:cNvSpPr txBox="1"/>
          <p:nvPr/>
        </p:nvSpPr>
        <p:spPr>
          <a:xfrm>
            <a:off x="8347118" y="27457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Industry</a:t>
            </a:r>
          </a:p>
        </p:txBody>
      </p:sp>
    </p:spTree>
    <p:extLst>
      <p:ext uri="{BB962C8B-B14F-4D97-AF65-F5344CB8AC3E}">
        <p14:creationId xmlns:p14="http://schemas.microsoft.com/office/powerpoint/2010/main" val="1115893539"/>
      </p:ext>
    </p:extLst>
  </p:cSld>
  <p:clrMapOvr>
    <a:masterClrMapping/>
  </p:clrMapOvr>
  <p:transition spd="med"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long run</a:t>
            </a:r>
            <a:br>
              <a:rPr lang="en-US" altLang="en-US" dirty="0"/>
            </a:br>
            <a:r>
              <a:rPr lang="en-US" altLang="en-US" dirty="0"/>
              <a:t>--industry’s supply curve (cont’d)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18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industry’s supply curve is a horizontal line: </a:t>
            </a:r>
            <a:r>
              <a:rPr lang="en-US" altLang="en-US" dirty="0">
                <a:solidFill>
                  <a:srgbClr val="FF0000"/>
                </a:solidFill>
              </a:rPr>
              <a:t>P=Min AC</a:t>
            </a:r>
            <a:endParaRPr lang="en-US" alt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400DB5-5CE9-7293-D721-EAA2D8121495}"/>
              </a:ext>
            </a:extLst>
          </p:cNvPr>
          <p:cNvCxnSpPr>
            <a:cxnSpLocks/>
          </p:cNvCxnSpPr>
          <p:nvPr/>
        </p:nvCxnSpPr>
        <p:spPr>
          <a:xfrm>
            <a:off x="6907428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84B615-458D-EB4F-840A-A0B604712034}"/>
              </a:ext>
            </a:extLst>
          </p:cNvPr>
          <p:cNvCxnSpPr>
            <a:cxnSpLocks/>
          </p:cNvCxnSpPr>
          <p:nvPr/>
        </p:nvCxnSpPr>
        <p:spPr>
          <a:xfrm>
            <a:off x="6907428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DC780C-604A-6E21-B0FC-A8248F655FF0}"/>
              </a:ext>
            </a:extLst>
          </p:cNvPr>
          <p:cNvCxnSpPr>
            <a:cxnSpLocks/>
          </p:cNvCxnSpPr>
          <p:nvPr/>
        </p:nvCxnSpPr>
        <p:spPr>
          <a:xfrm>
            <a:off x="7359805" y="3985592"/>
            <a:ext cx="2319454" cy="19803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30978-B830-7C7E-793C-0D36D2F6EB70}"/>
              </a:ext>
            </a:extLst>
          </p:cNvPr>
          <p:cNvCxnSpPr/>
          <p:nvPr/>
        </p:nvCxnSpPr>
        <p:spPr>
          <a:xfrm flipV="1">
            <a:off x="6919785" y="3985592"/>
            <a:ext cx="3064476" cy="187204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9C80C4-696D-B9AB-9C38-6958E13EBAAC}"/>
              </a:ext>
            </a:extLst>
          </p:cNvPr>
          <p:cNvCxnSpPr>
            <a:cxnSpLocks/>
          </p:cNvCxnSpPr>
          <p:nvPr/>
        </p:nvCxnSpPr>
        <p:spPr>
          <a:xfrm>
            <a:off x="1923537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0C841-2A4B-08DB-8E07-B0F0DDA98F65}"/>
              </a:ext>
            </a:extLst>
          </p:cNvPr>
          <p:cNvCxnSpPr>
            <a:cxnSpLocks/>
          </p:cNvCxnSpPr>
          <p:nvPr/>
        </p:nvCxnSpPr>
        <p:spPr>
          <a:xfrm>
            <a:off x="1923537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A554E8-24B2-A40F-05FD-46AA4AC5B533}"/>
              </a:ext>
            </a:extLst>
          </p:cNvPr>
          <p:cNvCxnSpPr/>
          <p:nvPr/>
        </p:nvCxnSpPr>
        <p:spPr>
          <a:xfrm>
            <a:off x="1935894" y="4921615"/>
            <a:ext cx="843243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DE81A470-A0C5-13DF-8757-42C0395115BF}"/>
              </a:ext>
            </a:extLst>
          </p:cNvPr>
          <p:cNvSpPr/>
          <p:nvPr/>
        </p:nvSpPr>
        <p:spPr>
          <a:xfrm>
            <a:off x="2248930" y="4058742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BFACC25-D3DE-0808-190E-C0F1B4B33370}"/>
              </a:ext>
            </a:extLst>
          </p:cNvPr>
          <p:cNvSpPr/>
          <p:nvPr/>
        </p:nvSpPr>
        <p:spPr>
          <a:xfrm rot="8311937">
            <a:off x="1956922" y="2096522"/>
            <a:ext cx="2955770" cy="2767502"/>
          </a:xfrm>
          <a:prstGeom prst="arc">
            <a:avLst>
              <a:gd name="adj1" fmla="val 14378373"/>
              <a:gd name="adj2" fmla="val 192086"/>
            </a:avLst>
          </a:prstGeom>
          <a:ln w="158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5C792-A2F6-0987-3F6B-11BCA2E6235F}"/>
              </a:ext>
            </a:extLst>
          </p:cNvPr>
          <p:cNvSpPr txBox="1"/>
          <p:nvPr/>
        </p:nvSpPr>
        <p:spPr>
          <a:xfrm>
            <a:off x="680321" y="2028122"/>
            <a:ext cx="760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1)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Demand </a:t>
            </a:r>
            <a:r>
              <a:rPr lang="en-MY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↑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Price </a:t>
            </a:r>
            <a:r>
              <a:rPr lang="en-MY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0BF7B-017B-498F-29A4-0425E5E04D90}"/>
              </a:ext>
            </a:extLst>
          </p:cNvPr>
          <p:cNvSpPr txBox="1"/>
          <p:nvPr/>
        </p:nvSpPr>
        <p:spPr>
          <a:xfrm>
            <a:off x="3678499" y="3665730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D1F50-84A5-9BD2-5EAF-BE1F46BC2A45}"/>
              </a:ext>
            </a:extLst>
          </p:cNvPr>
          <p:cNvSpPr txBox="1"/>
          <p:nvPr/>
        </p:nvSpPr>
        <p:spPr>
          <a:xfrm>
            <a:off x="4575500" y="3576354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854330-4D82-B72F-F5DA-1036809233E6}"/>
              </a:ext>
            </a:extLst>
          </p:cNvPr>
          <p:cNvCxnSpPr/>
          <p:nvPr/>
        </p:nvCxnSpPr>
        <p:spPr>
          <a:xfrm>
            <a:off x="1945663" y="4588240"/>
            <a:ext cx="8432430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CC58FB-82D1-C062-C3AF-496C35BAD5B0}"/>
              </a:ext>
            </a:extLst>
          </p:cNvPr>
          <p:cNvSpPr txBox="1"/>
          <p:nvPr/>
        </p:nvSpPr>
        <p:spPr>
          <a:xfrm>
            <a:off x="1523700" y="4392024"/>
            <a:ext cx="11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B95A6E-EDB1-9341-9B46-BEF7B8676306}"/>
              </a:ext>
            </a:extLst>
          </p:cNvPr>
          <p:cNvSpPr txBox="1"/>
          <p:nvPr/>
        </p:nvSpPr>
        <p:spPr>
          <a:xfrm>
            <a:off x="1523699" y="4759251"/>
            <a:ext cx="11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7DBAF-AE3F-9DE7-9A20-46D5214356EC}"/>
              </a:ext>
            </a:extLst>
          </p:cNvPr>
          <p:cNvSpPr txBox="1"/>
          <p:nvPr/>
        </p:nvSpPr>
        <p:spPr>
          <a:xfrm>
            <a:off x="7105507" y="3657349"/>
            <a:ext cx="3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CF727-5012-235A-FEBC-258CD51A330A}"/>
              </a:ext>
            </a:extLst>
          </p:cNvPr>
          <p:cNvSpPr txBox="1"/>
          <p:nvPr/>
        </p:nvSpPr>
        <p:spPr>
          <a:xfrm>
            <a:off x="9921912" y="3665470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B3C74-7337-39AE-1B3B-8282C8B22F09}"/>
              </a:ext>
            </a:extLst>
          </p:cNvPr>
          <p:cNvSpPr txBox="1"/>
          <p:nvPr/>
        </p:nvSpPr>
        <p:spPr>
          <a:xfrm>
            <a:off x="3179623" y="6240193"/>
            <a:ext cx="11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37670-A820-9BA9-64C9-58A416F8A8AE}"/>
              </a:ext>
            </a:extLst>
          </p:cNvPr>
          <p:cNvCxnSpPr/>
          <p:nvPr/>
        </p:nvCxnSpPr>
        <p:spPr>
          <a:xfrm>
            <a:off x="3434807" y="4921615"/>
            <a:ext cx="0" cy="131857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5516B6-25E8-1E76-6E56-EABBCDA83725}"/>
              </a:ext>
            </a:extLst>
          </p:cNvPr>
          <p:cNvCxnSpPr>
            <a:cxnSpLocks/>
          </p:cNvCxnSpPr>
          <p:nvPr/>
        </p:nvCxnSpPr>
        <p:spPr>
          <a:xfrm>
            <a:off x="7841983" y="3576354"/>
            <a:ext cx="2319454" cy="198031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73FE1A-151C-6ED6-68EA-ED799AF12DCC}"/>
              </a:ext>
            </a:extLst>
          </p:cNvPr>
          <p:cNvSpPr txBox="1"/>
          <p:nvPr/>
        </p:nvSpPr>
        <p:spPr>
          <a:xfrm>
            <a:off x="7662207" y="3250162"/>
            <a:ext cx="43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07020-879C-8AB4-3EFC-DEA1895B156E}"/>
              </a:ext>
            </a:extLst>
          </p:cNvPr>
          <p:cNvSpPr txBox="1"/>
          <p:nvPr/>
        </p:nvSpPr>
        <p:spPr>
          <a:xfrm>
            <a:off x="6481171" y="4340424"/>
            <a:ext cx="11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693EF2-B70D-36EA-C79A-9A164102BAFB}"/>
              </a:ext>
            </a:extLst>
          </p:cNvPr>
          <p:cNvSpPr txBox="1"/>
          <p:nvPr/>
        </p:nvSpPr>
        <p:spPr>
          <a:xfrm>
            <a:off x="10378093" y="4731317"/>
            <a:ext cx="1570570" cy="38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P=Min AC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E8EFF1-E54B-8345-7EEF-621F3BAAA1F9}"/>
              </a:ext>
            </a:extLst>
          </p:cNvPr>
          <p:cNvCxnSpPr/>
          <p:nvPr/>
        </p:nvCxnSpPr>
        <p:spPr>
          <a:xfrm>
            <a:off x="8457590" y="4934478"/>
            <a:ext cx="0" cy="131857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573AC6-F657-AE43-E4FC-D6D2F641BD08}"/>
              </a:ext>
            </a:extLst>
          </p:cNvPr>
          <p:cNvSpPr txBox="1"/>
          <p:nvPr/>
        </p:nvSpPr>
        <p:spPr>
          <a:xfrm>
            <a:off x="8316690" y="6236941"/>
            <a:ext cx="11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3F8DC6-7000-01F4-5BDB-70260AAB9D81}"/>
              </a:ext>
            </a:extLst>
          </p:cNvPr>
          <p:cNvSpPr txBox="1"/>
          <p:nvPr/>
        </p:nvSpPr>
        <p:spPr>
          <a:xfrm>
            <a:off x="2709783" y="27853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Firm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117EAE-181C-AF07-8B1F-CBD17B537E46}"/>
              </a:ext>
            </a:extLst>
          </p:cNvPr>
          <p:cNvSpPr txBox="1"/>
          <p:nvPr/>
        </p:nvSpPr>
        <p:spPr>
          <a:xfrm>
            <a:off x="8347118" y="27457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Industry</a:t>
            </a:r>
          </a:p>
        </p:txBody>
      </p:sp>
    </p:spTree>
    <p:extLst>
      <p:ext uri="{BB962C8B-B14F-4D97-AF65-F5344CB8AC3E}">
        <p14:creationId xmlns:p14="http://schemas.microsoft.com/office/powerpoint/2010/main" val="1875901139"/>
      </p:ext>
    </p:extLst>
  </p:cSld>
  <p:clrMapOvr>
    <a:masterClrMapping/>
  </p:clrMapOvr>
  <p:transition spd="med"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long run</a:t>
            </a:r>
            <a:br>
              <a:rPr lang="en-US" altLang="en-US" dirty="0"/>
            </a:br>
            <a:r>
              <a:rPr lang="en-US" altLang="en-US" dirty="0"/>
              <a:t>--industry’s supply curve (cont’d)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19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industry’s supply curve is a horizontal line: </a:t>
            </a:r>
            <a:r>
              <a:rPr lang="en-US" altLang="en-US" dirty="0">
                <a:solidFill>
                  <a:srgbClr val="FF0000"/>
                </a:solidFill>
              </a:rPr>
              <a:t>P=Min AC</a:t>
            </a:r>
            <a:endParaRPr lang="en-US" alt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400DB5-5CE9-7293-D721-EAA2D8121495}"/>
              </a:ext>
            </a:extLst>
          </p:cNvPr>
          <p:cNvCxnSpPr>
            <a:cxnSpLocks/>
          </p:cNvCxnSpPr>
          <p:nvPr/>
        </p:nvCxnSpPr>
        <p:spPr>
          <a:xfrm>
            <a:off x="6907428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84B615-458D-EB4F-840A-A0B604712034}"/>
              </a:ext>
            </a:extLst>
          </p:cNvPr>
          <p:cNvCxnSpPr>
            <a:cxnSpLocks/>
          </p:cNvCxnSpPr>
          <p:nvPr/>
        </p:nvCxnSpPr>
        <p:spPr>
          <a:xfrm>
            <a:off x="6907428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DC780C-604A-6E21-B0FC-A8248F655FF0}"/>
              </a:ext>
            </a:extLst>
          </p:cNvPr>
          <p:cNvCxnSpPr>
            <a:cxnSpLocks/>
          </p:cNvCxnSpPr>
          <p:nvPr/>
        </p:nvCxnSpPr>
        <p:spPr>
          <a:xfrm>
            <a:off x="7359805" y="3985592"/>
            <a:ext cx="2319454" cy="19803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30978-B830-7C7E-793C-0D36D2F6EB70}"/>
              </a:ext>
            </a:extLst>
          </p:cNvPr>
          <p:cNvCxnSpPr/>
          <p:nvPr/>
        </p:nvCxnSpPr>
        <p:spPr>
          <a:xfrm flipV="1">
            <a:off x="6919785" y="3985592"/>
            <a:ext cx="3064476" cy="187204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9C80C4-696D-B9AB-9C38-6958E13EBAAC}"/>
              </a:ext>
            </a:extLst>
          </p:cNvPr>
          <p:cNvCxnSpPr>
            <a:cxnSpLocks/>
          </p:cNvCxnSpPr>
          <p:nvPr/>
        </p:nvCxnSpPr>
        <p:spPr>
          <a:xfrm>
            <a:off x="1923537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0C841-2A4B-08DB-8E07-B0F0DDA98F65}"/>
              </a:ext>
            </a:extLst>
          </p:cNvPr>
          <p:cNvCxnSpPr>
            <a:cxnSpLocks/>
          </p:cNvCxnSpPr>
          <p:nvPr/>
        </p:nvCxnSpPr>
        <p:spPr>
          <a:xfrm>
            <a:off x="1923537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A554E8-24B2-A40F-05FD-46AA4AC5B533}"/>
              </a:ext>
            </a:extLst>
          </p:cNvPr>
          <p:cNvCxnSpPr/>
          <p:nvPr/>
        </p:nvCxnSpPr>
        <p:spPr>
          <a:xfrm>
            <a:off x="1935894" y="4921615"/>
            <a:ext cx="843243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DE81A470-A0C5-13DF-8757-42C0395115BF}"/>
              </a:ext>
            </a:extLst>
          </p:cNvPr>
          <p:cNvSpPr/>
          <p:nvPr/>
        </p:nvSpPr>
        <p:spPr>
          <a:xfrm>
            <a:off x="2248930" y="4058742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BFACC25-D3DE-0808-190E-C0F1B4B33370}"/>
              </a:ext>
            </a:extLst>
          </p:cNvPr>
          <p:cNvSpPr/>
          <p:nvPr/>
        </p:nvSpPr>
        <p:spPr>
          <a:xfrm rot="8311937">
            <a:off x="1956922" y="2096522"/>
            <a:ext cx="2955770" cy="2767502"/>
          </a:xfrm>
          <a:prstGeom prst="arc">
            <a:avLst>
              <a:gd name="adj1" fmla="val 14378373"/>
              <a:gd name="adj2" fmla="val 192086"/>
            </a:avLst>
          </a:prstGeom>
          <a:ln w="158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5C792-A2F6-0987-3F6B-11BCA2E6235F}"/>
              </a:ext>
            </a:extLst>
          </p:cNvPr>
          <p:cNvSpPr txBox="1"/>
          <p:nvPr/>
        </p:nvSpPr>
        <p:spPr>
          <a:xfrm>
            <a:off x="680321" y="2028122"/>
            <a:ext cx="760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1)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Demand </a:t>
            </a:r>
            <a:r>
              <a:rPr lang="en-MY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↑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Price </a:t>
            </a:r>
            <a:r>
              <a:rPr lang="en-MY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↑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Mo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re firms join   2) Supply </a:t>
            </a:r>
            <a:r>
              <a:rPr lang="en-MY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↑ Price ↓ until equilibrium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0BF7B-017B-498F-29A4-0425E5E04D90}"/>
              </a:ext>
            </a:extLst>
          </p:cNvPr>
          <p:cNvSpPr txBox="1"/>
          <p:nvPr/>
        </p:nvSpPr>
        <p:spPr>
          <a:xfrm>
            <a:off x="3678499" y="3665730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D1F50-84A5-9BD2-5EAF-BE1F46BC2A45}"/>
              </a:ext>
            </a:extLst>
          </p:cNvPr>
          <p:cNvSpPr txBox="1"/>
          <p:nvPr/>
        </p:nvSpPr>
        <p:spPr>
          <a:xfrm>
            <a:off x="4575500" y="3576354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854330-4D82-B72F-F5DA-1036809233E6}"/>
              </a:ext>
            </a:extLst>
          </p:cNvPr>
          <p:cNvCxnSpPr/>
          <p:nvPr/>
        </p:nvCxnSpPr>
        <p:spPr>
          <a:xfrm>
            <a:off x="1945663" y="4588240"/>
            <a:ext cx="8432430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CC58FB-82D1-C062-C3AF-496C35BAD5B0}"/>
              </a:ext>
            </a:extLst>
          </p:cNvPr>
          <p:cNvSpPr txBox="1"/>
          <p:nvPr/>
        </p:nvSpPr>
        <p:spPr>
          <a:xfrm>
            <a:off x="1523700" y="4392024"/>
            <a:ext cx="11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B95A6E-EDB1-9341-9B46-BEF7B8676306}"/>
              </a:ext>
            </a:extLst>
          </p:cNvPr>
          <p:cNvSpPr txBox="1"/>
          <p:nvPr/>
        </p:nvSpPr>
        <p:spPr>
          <a:xfrm>
            <a:off x="1523699" y="4759251"/>
            <a:ext cx="11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7DBAF-AE3F-9DE7-9A20-46D5214356EC}"/>
              </a:ext>
            </a:extLst>
          </p:cNvPr>
          <p:cNvSpPr txBox="1"/>
          <p:nvPr/>
        </p:nvSpPr>
        <p:spPr>
          <a:xfrm>
            <a:off x="7105507" y="3657349"/>
            <a:ext cx="3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CF727-5012-235A-FEBC-258CD51A330A}"/>
              </a:ext>
            </a:extLst>
          </p:cNvPr>
          <p:cNvSpPr txBox="1"/>
          <p:nvPr/>
        </p:nvSpPr>
        <p:spPr>
          <a:xfrm>
            <a:off x="9921912" y="3665470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B3C74-7337-39AE-1B3B-8282C8B22F09}"/>
              </a:ext>
            </a:extLst>
          </p:cNvPr>
          <p:cNvSpPr txBox="1"/>
          <p:nvPr/>
        </p:nvSpPr>
        <p:spPr>
          <a:xfrm>
            <a:off x="3179623" y="6240193"/>
            <a:ext cx="11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B67FB-C166-6AEE-31FB-8229EDCD650C}"/>
              </a:ext>
            </a:extLst>
          </p:cNvPr>
          <p:cNvSpPr txBox="1"/>
          <p:nvPr/>
        </p:nvSpPr>
        <p:spPr>
          <a:xfrm>
            <a:off x="3483260" y="6240066"/>
            <a:ext cx="11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37670-A820-9BA9-64C9-58A416F8A8AE}"/>
              </a:ext>
            </a:extLst>
          </p:cNvPr>
          <p:cNvCxnSpPr/>
          <p:nvPr/>
        </p:nvCxnSpPr>
        <p:spPr>
          <a:xfrm>
            <a:off x="3434807" y="4921615"/>
            <a:ext cx="0" cy="131857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BF298F-382D-5B6D-A0D1-3EAB4313FC09}"/>
              </a:ext>
            </a:extLst>
          </p:cNvPr>
          <p:cNvCxnSpPr>
            <a:cxnSpLocks/>
          </p:cNvCxnSpPr>
          <p:nvPr/>
        </p:nvCxnSpPr>
        <p:spPr>
          <a:xfrm>
            <a:off x="3616943" y="4588240"/>
            <a:ext cx="0" cy="1664816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5516B6-25E8-1E76-6E56-EABBCDA83725}"/>
              </a:ext>
            </a:extLst>
          </p:cNvPr>
          <p:cNvCxnSpPr>
            <a:cxnSpLocks/>
          </p:cNvCxnSpPr>
          <p:nvPr/>
        </p:nvCxnSpPr>
        <p:spPr>
          <a:xfrm>
            <a:off x="7841983" y="3576354"/>
            <a:ext cx="2319454" cy="198031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73FE1A-151C-6ED6-68EA-ED799AF12DCC}"/>
              </a:ext>
            </a:extLst>
          </p:cNvPr>
          <p:cNvSpPr txBox="1"/>
          <p:nvPr/>
        </p:nvSpPr>
        <p:spPr>
          <a:xfrm>
            <a:off x="7662207" y="3250162"/>
            <a:ext cx="43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9A8E5-8899-0ED5-8F95-92B44D74987F}"/>
              </a:ext>
            </a:extLst>
          </p:cNvPr>
          <p:cNvSpPr txBox="1"/>
          <p:nvPr/>
        </p:nvSpPr>
        <p:spPr>
          <a:xfrm>
            <a:off x="10413789" y="4045753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S’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44344D-A9A0-A761-9C40-0F02DCE1E62E}"/>
              </a:ext>
            </a:extLst>
          </p:cNvPr>
          <p:cNvCxnSpPr/>
          <p:nvPr/>
        </p:nvCxnSpPr>
        <p:spPr>
          <a:xfrm flipV="1">
            <a:off x="7359805" y="4305714"/>
            <a:ext cx="3064476" cy="187204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C07020-879C-8AB4-3EFC-DEA1895B156E}"/>
              </a:ext>
            </a:extLst>
          </p:cNvPr>
          <p:cNvSpPr txBox="1"/>
          <p:nvPr/>
        </p:nvSpPr>
        <p:spPr>
          <a:xfrm>
            <a:off x="6481171" y="4340424"/>
            <a:ext cx="11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693EF2-B70D-36EA-C79A-9A164102BAFB}"/>
              </a:ext>
            </a:extLst>
          </p:cNvPr>
          <p:cNvSpPr txBox="1"/>
          <p:nvPr/>
        </p:nvSpPr>
        <p:spPr>
          <a:xfrm>
            <a:off x="10378092" y="4731317"/>
            <a:ext cx="1813907" cy="38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P=Min AC=LS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E8EFF1-E54B-8345-7EEF-621F3BAAA1F9}"/>
              </a:ext>
            </a:extLst>
          </p:cNvPr>
          <p:cNvCxnSpPr/>
          <p:nvPr/>
        </p:nvCxnSpPr>
        <p:spPr>
          <a:xfrm>
            <a:off x="8457590" y="4944988"/>
            <a:ext cx="0" cy="131857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D6848D-EDAD-4EFB-5916-D722949D8690}"/>
              </a:ext>
            </a:extLst>
          </p:cNvPr>
          <p:cNvCxnSpPr/>
          <p:nvPr/>
        </p:nvCxnSpPr>
        <p:spPr>
          <a:xfrm>
            <a:off x="9418512" y="4934478"/>
            <a:ext cx="0" cy="131857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573AC6-F657-AE43-E4FC-D6D2F641BD08}"/>
              </a:ext>
            </a:extLst>
          </p:cNvPr>
          <p:cNvSpPr txBox="1"/>
          <p:nvPr/>
        </p:nvSpPr>
        <p:spPr>
          <a:xfrm>
            <a:off x="8316690" y="6236941"/>
            <a:ext cx="11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C030C0-2350-D69D-B91E-49B68D58CD0B}"/>
              </a:ext>
            </a:extLst>
          </p:cNvPr>
          <p:cNvSpPr txBox="1"/>
          <p:nvPr/>
        </p:nvSpPr>
        <p:spPr>
          <a:xfrm>
            <a:off x="9246868" y="6216947"/>
            <a:ext cx="11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3F8DC6-7000-01F4-5BDB-70260AAB9D81}"/>
              </a:ext>
            </a:extLst>
          </p:cNvPr>
          <p:cNvSpPr txBox="1"/>
          <p:nvPr/>
        </p:nvSpPr>
        <p:spPr>
          <a:xfrm>
            <a:off x="2709783" y="27853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Firm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117EAE-181C-AF07-8B1F-CBD17B537E46}"/>
              </a:ext>
            </a:extLst>
          </p:cNvPr>
          <p:cNvSpPr txBox="1"/>
          <p:nvPr/>
        </p:nvSpPr>
        <p:spPr>
          <a:xfrm>
            <a:off x="8347118" y="27457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Industry</a:t>
            </a:r>
          </a:p>
        </p:txBody>
      </p:sp>
    </p:spTree>
    <p:extLst>
      <p:ext uri="{BB962C8B-B14F-4D97-AF65-F5344CB8AC3E}">
        <p14:creationId xmlns:p14="http://schemas.microsoft.com/office/powerpoint/2010/main" val="3608462652"/>
      </p:ext>
    </p:extLst>
  </p:cSld>
  <p:clrMapOvr>
    <a:masterClrMapping/>
  </p:clrMapOvr>
  <p:transition spd="med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1C9468D9-8589-614F-B08C-F36980A71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45E5E23-E6C7-9442-8F8C-C614FC26A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0321" y="2107324"/>
            <a:ext cx="82296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Profit maximization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Assumptions of Competitive Markets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In the short run</a:t>
            </a:r>
          </a:p>
          <a:p>
            <a:pPr lvl="1"/>
            <a:r>
              <a:rPr lang="en-GB" altLang="en-US" dirty="0"/>
              <a:t>Individual firm’s profit maximization</a:t>
            </a:r>
          </a:p>
          <a:p>
            <a:pPr lvl="1"/>
            <a:r>
              <a:rPr lang="en-GB" altLang="en-US" dirty="0"/>
              <a:t>Individual firm’s supply curve in the short run</a:t>
            </a:r>
          </a:p>
          <a:p>
            <a:pPr lvl="1"/>
            <a:r>
              <a:rPr lang="en-GB" altLang="en-US" dirty="0"/>
              <a:t>Industry’s supply curve in the short run</a:t>
            </a:r>
          </a:p>
          <a:p>
            <a:r>
              <a:rPr lang="en-GB" altLang="en-US" dirty="0"/>
              <a:t>In the long run</a:t>
            </a:r>
          </a:p>
          <a:p>
            <a:pPr lvl="1"/>
            <a:r>
              <a:rPr lang="en-GB" altLang="en-US" dirty="0"/>
              <a:t>Individual firm’s profit maximization</a:t>
            </a:r>
          </a:p>
          <a:p>
            <a:pPr lvl="1"/>
            <a:r>
              <a:rPr lang="en-GB" altLang="en-US" dirty="0"/>
              <a:t>Individual firm’s supply curve in the long run</a:t>
            </a:r>
          </a:p>
          <a:p>
            <a:pPr lvl="1"/>
            <a:r>
              <a:rPr lang="en-GB" altLang="en-US" dirty="0"/>
              <a:t>Industry’s supply curve in the long run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33F4073-82DB-604D-9F16-5349E1CB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long run</a:t>
            </a:r>
            <a:br>
              <a:rPr lang="en-US" altLang="en-US" dirty="0"/>
            </a:br>
            <a:r>
              <a:rPr lang="en-US" altLang="en-US" dirty="0"/>
              <a:t>--the industry’s supply curve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20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However, we implicitly assume that </a:t>
            </a:r>
            <a:r>
              <a:rPr lang="en-US" altLang="en-US" dirty="0">
                <a:solidFill>
                  <a:srgbClr val="FF0000"/>
                </a:solidFill>
              </a:rPr>
              <a:t>input prices are fixed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r>
              <a:rPr lang="en-US" altLang="en-US" dirty="0"/>
              <a:t>Case 1: If input prices </a:t>
            </a:r>
            <a:r>
              <a:rPr lang="en-US" altLang="en-US" dirty="0">
                <a:solidFill>
                  <a:srgbClr val="FF0000"/>
                </a:solidFill>
              </a:rPr>
              <a:t>increase</a:t>
            </a:r>
            <a:r>
              <a:rPr lang="en-US" altLang="en-US" dirty="0"/>
              <a:t> with quantity, then the industry’s supply curve in the long run would be upward-sloping.</a:t>
            </a:r>
          </a:p>
        </p:txBody>
      </p:sp>
    </p:spTree>
    <p:extLst>
      <p:ext uri="{BB962C8B-B14F-4D97-AF65-F5344CB8AC3E}">
        <p14:creationId xmlns:p14="http://schemas.microsoft.com/office/powerpoint/2010/main" val="4214302573"/>
      </p:ext>
    </p:extLst>
  </p:cSld>
  <p:clrMapOvr>
    <a:masterClrMapping/>
  </p:clrMapOvr>
  <p:transition spd="med"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long run</a:t>
            </a:r>
            <a:br>
              <a:rPr lang="en-US" altLang="en-US" dirty="0"/>
            </a:br>
            <a:r>
              <a:rPr lang="en-US" altLang="en-US" dirty="0"/>
              <a:t>--industry’s supply curve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21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400DB5-5CE9-7293-D721-EAA2D8121495}"/>
              </a:ext>
            </a:extLst>
          </p:cNvPr>
          <p:cNvCxnSpPr>
            <a:cxnSpLocks/>
          </p:cNvCxnSpPr>
          <p:nvPr/>
        </p:nvCxnSpPr>
        <p:spPr>
          <a:xfrm>
            <a:off x="6907428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84B615-458D-EB4F-840A-A0B604712034}"/>
              </a:ext>
            </a:extLst>
          </p:cNvPr>
          <p:cNvCxnSpPr>
            <a:cxnSpLocks/>
          </p:cNvCxnSpPr>
          <p:nvPr/>
        </p:nvCxnSpPr>
        <p:spPr>
          <a:xfrm>
            <a:off x="6907428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DC780C-604A-6E21-B0FC-A8248F655FF0}"/>
              </a:ext>
            </a:extLst>
          </p:cNvPr>
          <p:cNvCxnSpPr>
            <a:cxnSpLocks/>
          </p:cNvCxnSpPr>
          <p:nvPr/>
        </p:nvCxnSpPr>
        <p:spPr>
          <a:xfrm>
            <a:off x="7359805" y="3985592"/>
            <a:ext cx="2319454" cy="19803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30978-B830-7C7E-793C-0D36D2F6EB70}"/>
              </a:ext>
            </a:extLst>
          </p:cNvPr>
          <p:cNvCxnSpPr>
            <a:cxnSpLocks/>
          </p:cNvCxnSpPr>
          <p:nvPr/>
        </p:nvCxnSpPr>
        <p:spPr>
          <a:xfrm flipV="1">
            <a:off x="7201380" y="3936383"/>
            <a:ext cx="2694702" cy="175426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9C80C4-696D-B9AB-9C38-6958E13EBAAC}"/>
              </a:ext>
            </a:extLst>
          </p:cNvPr>
          <p:cNvCxnSpPr>
            <a:cxnSpLocks/>
          </p:cNvCxnSpPr>
          <p:nvPr/>
        </p:nvCxnSpPr>
        <p:spPr>
          <a:xfrm>
            <a:off x="1923537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0C841-2A4B-08DB-8E07-B0F0DDA98F65}"/>
              </a:ext>
            </a:extLst>
          </p:cNvPr>
          <p:cNvCxnSpPr>
            <a:cxnSpLocks/>
          </p:cNvCxnSpPr>
          <p:nvPr/>
        </p:nvCxnSpPr>
        <p:spPr>
          <a:xfrm>
            <a:off x="1923537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DE81A470-A0C5-13DF-8757-42C0395115BF}"/>
              </a:ext>
            </a:extLst>
          </p:cNvPr>
          <p:cNvSpPr/>
          <p:nvPr/>
        </p:nvSpPr>
        <p:spPr>
          <a:xfrm rot="387773">
            <a:off x="2248930" y="4058742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BFACC25-D3DE-0808-190E-C0F1B4B33370}"/>
              </a:ext>
            </a:extLst>
          </p:cNvPr>
          <p:cNvSpPr/>
          <p:nvPr/>
        </p:nvSpPr>
        <p:spPr>
          <a:xfrm rot="8604098">
            <a:off x="1956922" y="2096522"/>
            <a:ext cx="2955770" cy="2767502"/>
          </a:xfrm>
          <a:prstGeom prst="arc">
            <a:avLst>
              <a:gd name="adj1" fmla="val 14378373"/>
              <a:gd name="adj2" fmla="val 19208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0BF7B-017B-498F-29A4-0425E5E04D90}"/>
              </a:ext>
            </a:extLst>
          </p:cNvPr>
          <p:cNvSpPr txBox="1"/>
          <p:nvPr/>
        </p:nvSpPr>
        <p:spPr>
          <a:xfrm>
            <a:off x="3797333" y="3802652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D1F50-84A5-9BD2-5EAF-BE1F46BC2A45}"/>
              </a:ext>
            </a:extLst>
          </p:cNvPr>
          <p:cNvSpPr txBox="1"/>
          <p:nvPr/>
        </p:nvSpPr>
        <p:spPr>
          <a:xfrm>
            <a:off x="4656094" y="3718252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854330-4D82-B72F-F5DA-1036809233E6}"/>
              </a:ext>
            </a:extLst>
          </p:cNvPr>
          <p:cNvCxnSpPr/>
          <p:nvPr/>
        </p:nvCxnSpPr>
        <p:spPr>
          <a:xfrm>
            <a:off x="1945663" y="4921615"/>
            <a:ext cx="8432430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B95A6E-EDB1-9341-9B46-BEF7B8676306}"/>
              </a:ext>
            </a:extLst>
          </p:cNvPr>
          <p:cNvSpPr txBox="1"/>
          <p:nvPr/>
        </p:nvSpPr>
        <p:spPr>
          <a:xfrm>
            <a:off x="1523699" y="4759251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7DBAF-AE3F-9DE7-9A20-46D5214356EC}"/>
              </a:ext>
            </a:extLst>
          </p:cNvPr>
          <p:cNvSpPr txBox="1"/>
          <p:nvPr/>
        </p:nvSpPr>
        <p:spPr>
          <a:xfrm>
            <a:off x="7105507" y="3657349"/>
            <a:ext cx="3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CF727-5012-235A-FEBC-258CD51A330A}"/>
              </a:ext>
            </a:extLst>
          </p:cNvPr>
          <p:cNvSpPr txBox="1"/>
          <p:nvPr/>
        </p:nvSpPr>
        <p:spPr>
          <a:xfrm>
            <a:off x="9845530" y="3664706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B3C74-7337-39AE-1B3B-8282C8B22F09}"/>
              </a:ext>
            </a:extLst>
          </p:cNvPr>
          <p:cNvSpPr txBox="1"/>
          <p:nvPr/>
        </p:nvSpPr>
        <p:spPr>
          <a:xfrm>
            <a:off x="3179623" y="6240193"/>
            <a:ext cx="43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37670-A820-9BA9-64C9-58A416F8A8AE}"/>
              </a:ext>
            </a:extLst>
          </p:cNvPr>
          <p:cNvCxnSpPr/>
          <p:nvPr/>
        </p:nvCxnSpPr>
        <p:spPr>
          <a:xfrm>
            <a:off x="3434807" y="4921615"/>
            <a:ext cx="0" cy="131857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E8EFF1-E54B-8345-7EEF-621F3BAAA1F9}"/>
              </a:ext>
            </a:extLst>
          </p:cNvPr>
          <p:cNvCxnSpPr>
            <a:cxnSpLocks/>
          </p:cNvCxnSpPr>
          <p:nvPr/>
        </p:nvCxnSpPr>
        <p:spPr>
          <a:xfrm flipH="1">
            <a:off x="8388554" y="4878603"/>
            <a:ext cx="29269" cy="137876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573AC6-F657-AE43-E4FC-D6D2F641BD08}"/>
              </a:ext>
            </a:extLst>
          </p:cNvPr>
          <p:cNvSpPr txBox="1"/>
          <p:nvPr/>
        </p:nvSpPr>
        <p:spPr>
          <a:xfrm>
            <a:off x="8221736" y="6244935"/>
            <a:ext cx="47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3F8DC6-7000-01F4-5BDB-70260AAB9D81}"/>
              </a:ext>
            </a:extLst>
          </p:cNvPr>
          <p:cNvSpPr txBox="1"/>
          <p:nvPr/>
        </p:nvSpPr>
        <p:spPr>
          <a:xfrm>
            <a:off x="2709783" y="27853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Firm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117EAE-181C-AF07-8B1F-CBD17B537E46}"/>
              </a:ext>
            </a:extLst>
          </p:cNvPr>
          <p:cNvSpPr txBox="1"/>
          <p:nvPr/>
        </p:nvSpPr>
        <p:spPr>
          <a:xfrm>
            <a:off x="8347118" y="27457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0FF31B-1D8E-B509-8360-94EA166E9A90}"/>
              </a:ext>
            </a:extLst>
          </p:cNvPr>
          <p:cNvSpPr txBox="1"/>
          <p:nvPr/>
        </p:nvSpPr>
        <p:spPr>
          <a:xfrm>
            <a:off x="6483794" y="4742574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736938666"/>
      </p:ext>
    </p:extLst>
  </p:cSld>
  <p:clrMapOvr>
    <a:masterClrMapping/>
  </p:clrMapOvr>
  <p:transition spd="med"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long run</a:t>
            </a:r>
            <a:br>
              <a:rPr lang="en-US" altLang="en-US" dirty="0"/>
            </a:br>
            <a:r>
              <a:rPr lang="en-US" altLang="en-US" dirty="0"/>
              <a:t>--industry’s supply curve (cont’d)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22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400DB5-5CE9-7293-D721-EAA2D8121495}"/>
              </a:ext>
            </a:extLst>
          </p:cNvPr>
          <p:cNvCxnSpPr>
            <a:cxnSpLocks/>
          </p:cNvCxnSpPr>
          <p:nvPr/>
        </p:nvCxnSpPr>
        <p:spPr>
          <a:xfrm>
            <a:off x="6907428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84B615-458D-EB4F-840A-A0B604712034}"/>
              </a:ext>
            </a:extLst>
          </p:cNvPr>
          <p:cNvCxnSpPr>
            <a:cxnSpLocks/>
          </p:cNvCxnSpPr>
          <p:nvPr/>
        </p:nvCxnSpPr>
        <p:spPr>
          <a:xfrm>
            <a:off x="6907428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DC780C-604A-6E21-B0FC-A8248F655FF0}"/>
              </a:ext>
            </a:extLst>
          </p:cNvPr>
          <p:cNvCxnSpPr>
            <a:cxnSpLocks/>
          </p:cNvCxnSpPr>
          <p:nvPr/>
        </p:nvCxnSpPr>
        <p:spPr>
          <a:xfrm>
            <a:off x="7359805" y="3985592"/>
            <a:ext cx="2319454" cy="19803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30978-B830-7C7E-793C-0D36D2F6EB70}"/>
              </a:ext>
            </a:extLst>
          </p:cNvPr>
          <p:cNvCxnSpPr>
            <a:cxnSpLocks/>
          </p:cNvCxnSpPr>
          <p:nvPr/>
        </p:nvCxnSpPr>
        <p:spPr>
          <a:xfrm flipV="1">
            <a:off x="7201380" y="3936383"/>
            <a:ext cx="2694702" cy="175426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9C80C4-696D-B9AB-9C38-6958E13EBAAC}"/>
              </a:ext>
            </a:extLst>
          </p:cNvPr>
          <p:cNvCxnSpPr>
            <a:cxnSpLocks/>
          </p:cNvCxnSpPr>
          <p:nvPr/>
        </p:nvCxnSpPr>
        <p:spPr>
          <a:xfrm>
            <a:off x="1923537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0C841-2A4B-08DB-8E07-B0F0DDA98F65}"/>
              </a:ext>
            </a:extLst>
          </p:cNvPr>
          <p:cNvCxnSpPr>
            <a:cxnSpLocks/>
          </p:cNvCxnSpPr>
          <p:nvPr/>
        </p:nvCxnSpPr>
        <p:spPr>
          <a:xfrm>
            <a:off x="1923537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A554E8-24B2-A40F-05FD-46AA4AC5B533}"/>
              </a:ext>
            </a:extLst>
          </p:cNvPr>
          <p:cNvCxnSpPr/>
          <p:nvPr/>
        </p:nvCxnSpPr>
        <p:spPr>
          <a:xfrm>
            <a:off x="1904764" y="4459900"/>
            <a:ext cx="843243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DE81A470-A0C5-13DF-8757-42C0395115BF}"/>
              </a:ext>
            </a:extLst>
          </p:cNvPr>
          <p:cNvSpPr/>
          <p:nvPr/>
        </p:nvSpPr>
        <p:spPr>
          <a:xfrm rot="387773">
            <a:off x="2248930" y="4058742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BFACC25-D3DE-0808-190E-C0F1B4B33370}"/>
              </a:ext>
            </a:extLst>
          </p:cNvPr>
          <p:cNvSpPr/>
          <p:nvPr/>
        </p:nvSpPr>
        <p:spPr>
          <a:xfrm rot="8604098">
            <a:off x="1956922" y="2096522"/>
            <a:ext cx="2955770" cy="2767502"/>
          </a:xfrm>
          <a:prstGeom prst="arc">
            <a:avLst>
              <a:gd name="adj1" fmla="val 14378373"/>
              <a:gd name="adj2" fmla="val 19208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0BF7B-017B-498F-29A4-0425E5E04D90}"/>
              </a:ext>
            </a:extLst>
          </p:cNvPr>
          <p:cNvSpPr txBox="1"/>
          <p:nvPr/>
        </p:nvSpPr>
        <p:spPr>
          <a:xfrm>
            <a:off x="3797333" y="3802652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D1F50-84A5-9BD2-5EAF-BE1F46BC2A45}"/>
              </a:ext>
            </a:extLst>
          </p:cNvPr>
          <p:cNvSpPr txBox="1"/>
          <p:nvPr/>
        </p:nvSpPr>
        <p:spPr>
          <a:xfrm>
            <a:off x="4656094" y="3718252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854330-4D82-B72F-F5DA-1036809233E6}"/>
              </a:ext>
            </a:extLst>
          </p:cNvPr>
          <p:cNvCxnSpPr/>
          <p:nvPr/>
        </p:nvCxnSpPr>
        <p:spPr>
          <a:xfrm>
            <a:off x="1945663" y="4921615"/>
            <a:ext cx="8432430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B95A6E-EDB1-9341-9B46-BEF7B8676306}"/>
              </a:ext>
            </a:extLst>
          </p:cNvPr>
          <p:cNvSpPr txBox="1"/>
          <p:nvPr/>
        </p:nvSpPr>
        <p:spPr>
          <a:xfrm>
            <a:off x="1523699" y="4759251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7DBAF-AE3F-9DE7-9A20-46D5214356EC}"/>
              </a:ext>
            </a:extLst>
          </p:cNvPr>
          <p:cNvSpPr txBox="1"/>
          <p:nvPr/>
        </p:nvSpPr>
        <p:spPr>
          <a:xfrm>
            <a:off x="7105507" y="3657349"/>
            <a:ext cx="3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CF727-5012-235A-FEBC-258CD51A330A}"/>
              </a:ext>
            </a:extLst>
          </p:cNvPr>
          <p:cNvSpPr txBox="1"/>
          <p:nvPr/>
        </p:nvSpPr>
        <p:spPr>
          <a:xfrm>
            <a:off x="9845530" y="3664706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B3C74-7337-39AE-1B3B-8282C8B22F09}"/>
              </a:ext>
            </a:extLst>
          </p:cNvPr>
          <p:cNvSpPr txBox="1"/>
          <p:nvPr/>
        </p:nvSpPr>
        <p:spPr>
          <a:xfrm>
            <a:off x="3179623" y="6240193"/>
            <a:ext cx="43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37670-A820-9BA9-64C9-58A416F8A8AE}"/>
              </a:ext>
            </a:extLst>
          </p:cNvPr>
          <p:cNvCxnSpPr/>
          <p:nvPr/>
        </p:nvCxnSpPr>
        <p:spPr>
          <a:xfrm>
            <a:off x="3434807" y="4921615"/>
            <a:ext cx="0" cy="131857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5516B6-25E8-1E76-6E56-EABBCDA83725}"/>
              </a:ext>
            </a:extLst>
          </p:cNvPr>
          <p:cNvCxnSpPr>
            <a:cxnSpLocks/>
          </p:cNvCxnSpPr>
          <p:nvPr/>
        </p:nvCxnSpPr>
        <p:spPr>
          <a:xfrm>
            <a:off x="7935108" y="3464450"/>
            <a:ext cx="2319454" cy="198031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73FE1A-151C-6ED6-68EA-ED799AF12DCC}"/>
              </a:ext>
            </a:extLst>
          </p:cNvPr>
          <p:cNvSpPr txBox="1"/>
          <p:nvPr/>
        </p:nvSpPr>
        <p:spPr>
          <a:xfrm>
            <a:off x="7662207" y="3250162"/>
            <a:ext cx="43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07020-879C-8AB4-3EFC-DEA1895B156E}"/>
              </a:ext>
            </a:extLst>
          </p:cNvPr>
          <p:cNvSpPr txBox="1"/>
          <p:nvPr/>
        </p:nvSpPr>
        <p:spPr>
          <a:xfrm>
            <a:off x="6480783" y="4280026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E8EFF1-E54B-8345-7EEF-621F3BAAA1F9}"/>
              </a:ext>
            </a:extLst>
          </p:cNvPr>
          <p:cNvCxnSpPr>
            <a:cxnSpLocks/>
          </p:cNvCxnSpPr>
          <p:nvPr/>
        </p:nvCxnSpPr>
        <p:spPr>
          <a:xfrm flipH="1">
            <a:off x="8388554" y="4878603"/>
            <a:ext cx="29269" cy="137876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573AC6-F657-AE43-E4FC-D6D2F641BD08}"/>
              </a:ext>
            </a:extLst>
          </p:cNvPr>
          <p:cNvSpPr txBox="1"/>
          <p:nvPr/>
        </p:nvSpPr>
        <p:spPr>
          <a:xfrm>
            <a:off x="8221736" y="6244935"/>
            <a:ext cx="47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C030C0-2350-D69D-B91E-49B68D58CD0B}"/>
              </a:ext>
            </a:extLst>
          </p:cNvPr>
          <p:cNvSpPr txBox="1"/>
          <p:nvPr/>
        </p:nvSpPr>
        <p:spPr>
          <a:xfrm>
            <a:off x="8911057" y="6258257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3F8DC6-7000-01F4-5BDB-70260AAB9D81}"/>
              </a:ext>
            </a:extLst>
          </p:cNvPr>
          <p:cNvSpPr txBox="1"/>
          <p:nvPr/>
        </p:nvSpPr>
        <p:spPr>
          <a:xfrm>
            <a:off x="2709783" y="27853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Firm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117EAE-181C-AF07-8B1F-CBD17B537E46}"/>
              </a:ext>
            </a:extLst>
          </p:cNvPr>
          <p:cNvSpPr txBox="1"/>
          <p:nvPr/>
        </p:nvSpPr>
        <p:spPr>
          <a:xfrm>
            <a:off x="8347118" y="27457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7E90DB1-3328-220A-38A3-6A0BD791DEEE}"/>
              </a:ext>
            </a:extLst>
          </p:cNvPr>
          <p:cNvSpPr/>
          <p:nvPr/>
        </p:nvSpPr>
        <p:spPr>
          <a:xfrm>
            <a:off x="2321453" y="3748736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0504017-BF33-85D0-0557-825A38E1709E}"/>
              </a:ext>
            </a:extLst>
          </p:cNvPr>
          <p:cNvSpPr/>
          <p:nvPr/>
        </p:nvSpPr>
        <p:spPr>
          <a:xfrm rot="8311937">
            <a:off x="2029445" y="1786516"/>
            <a:ext cx="2955770" cy="2767502"/>
          </a:xfrm>
          <a:prstGeom prst="arc">
            <a:avLst>
              <a:gd name="adj1" fmla="val 14378373"/>
              <a:gd name="adj2" fmla="val 192086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7F5E1-8660-1766-30DD-F0C9F9541E11}"/>
              </a:ext>
            </a:extLst>
          </p:cNvPr>
          <p:cNvSpPr txBox="1"/>
          <p:nvPr/>
        </p:nvSpPr>
        <p:spPr>
          <a:xfrm>
            <a:off x="3751022" y="3355724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8EF654-ACCE-1746-A4B2-631E3041998D}"/>
              </a:ext>
            </a:extLst>
          </p:cNvPr>
          <p:cNvSpPr txBox="1"/>
          <p:nvPr/>
        </p:nvSpPr>
        <p:spPr>
          <a:xfrm>
            <a:off x="4648023" y="3266348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0FF31B-1D8E-B509-8360-94EA166E9A90}"/>
              </a:ext>
            </a:extLst>
          </p:cNvPr>
          <p:cNvSpPr txBox="1"/>
          <p:nvPr/>
        </p:nvSpPr>
        <p:spPr>
          <a:xfrm>
            <a:off x="6483794" y="4742574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9189DB-82D8-8803-6628-B58508B23390}"/>
              </a:ext>
            </a:extLst>
          </p:cNvPr>
          <p:cNvSpPr txBox="1"/>
          <p:nvPr/>
        </p:nvSpPr>
        <p:spPr>
          <a:xfrm>
            <a:off x="1537595" y="4258947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6EB44A-DF85-2C5E-A976-4C3F8689E14E}"/>
              </a:ext>
            </a:extLst>
          </p:cNvPr>
          <p:cNvCxnSpPr>
            <a:cxnSpLocks/>
          </p:cNvCxnSpPr>
          <p:nvPr/>
        </p:nvCxnSpPr>
        <p:spPr>
          <a:xfrm>
            <a:off x="9094835" y="4459900"/>
            <a:ext cx="0" cy="179315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03066"/>
      </p:ext>
    </p:extLst>
  </p:cSld>
  <p:clrMapOvr>
    <a:masterClrMapping/>
  </p:clrMapOvr>
  <p:transition spd="med"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long run</a:t>
            </a:r>
            <a:br>
              <a:rPr lang="en-US" altLang="en-US" dirty="0"/>
            </a:br>
            <a:r>
              <a:rPr lang="en-US" altLang="en-US" dirty="0"/>
              <a:t>--industry’s supply curve (cont’d)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23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400DB5-5CE9-7293-D721-EAA2D8121495}"/>
              </a:ext>
            </a:extLst>
          </p:cNvPr>
          <p:cNvCxnSpPr>
            <a:cxnSpLocks/>
          </p:cNvCxnSpPr>
          <p:nvPr/>
        </p:nvCxnSpPr>
        <p:spPr>
          <a:xfrm>
            <a:off x="6907428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84B615-458D-EB4F-840A-A0B604712034}"/>
              </a:ext>
            </a:extLst>
          </p:cNvPr>
          <p:cNvCxnSpPr>
            <a:cxnSpLocks/>
          </p:cNvCxnSpPr>
          <p:nvPr/>
        </p:nvCxnSpPr>
        <p:spPr>
          <a:xfrm>
            <a:off x="6907428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DC780C-604A-6E21-B0FC-A8248F655FF0}"/>
              </a:ext>
            </a:extLst>
          </p:cNvPr>
          <p:cNvCxnSpPr>
            <a:cxnSpLocks/>
          </p:cNvCxnSpPr>
          <p:nvPr/>
        </p:nvCxnSpPr>
        <p:spPr>
          <a:xfrm>
            <a:off x="7359805" y="3985592"/>
            <a:ext cx="2319454" cy="19803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30978-B830-7C7E-793C-0D36D2F6EB70}"/>
              </a:ext>
            </a:extLst>
          </p:cNvPr>
          <p:cNvCxnSpPr>
            <a:cxnSpLocks/>
          </p:cNvCxnSpPr>
          <p:nvPr/>
        </p:nvCxnSpPr>
        <p:spPr>
          <a:xfrm flipV="1">
            <a:off x="7201380" y="3936383"/>
            <a:ext cx="2694702" cy="175426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9C80C4-696D-B9AB-9C38-6958E13EBAAC}"/>
              </a:ext>
            </a:extLst>
          </p:cNvPr>
          <p:cNvCxnSpPr>
            <a:cxnSpLocks/>
          </p:cNvCxnSpPr>
          <p:nvPr/>
        </p:nvCxnSpPr>
        <p:spPr>
          <a:xfrm>
            <a:off x="1923537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0C841-2A4B-08DB-8E07-B0F0DDA98F65}"/>
              </a:ext>
            </a:extLst>
          </p:cNvPr>
          <p:cNvCxnSpPr>
            <a:cxnSpLocks/>
          </p:cNvCxnSpPr>
          <p:nvPr/>
        </p:nvCxnSpPr>
        <p:spPr>
          <a:xfrm>
            <a:off x="1923537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A554E8-24B2-A40F-05FD-46AA4AC5B533}"/>
              </a:ext>
            </a:extLst>
          </p:cNvPr>
          <p:cNvCxnSpPr/>
          <p:nvPr/>
        </p:nvCxnSpPr>
        <p:spPr>
          <a:xfrm>
            <a:off x="1904764" y="4459900"/>
            <a:ext cx="843243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DE81A470-A0C5-13DF-8757-42C0395115BF}"/>
              </a:ext>
            </a:extLst>
          </p:cNvPr>
          <p:cNvSpPr/>
          <p:nvPr/>
        </p:nvSpPr>
        <p:spPr>
          <a:xfrm rot="387773">
            <a:off x="2248930" y="4058742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BFACC25-D3DE-0808-190E-C0F1B4B33370}"/>
              </a:ext>
            </a:extLst>
          </p:cNvPr>
          <p:cNvSpPr/>
          <p:nvPr/>
        </p:nvSpPr>
        <p:spPr>
          <a:xfrm rot="8604098">
            <a:off x="1956922" y="2096522"/>
            <a:ext cx="2955770" cy="2767502"/>
          </a:xfrm>
          <a:prstGeom prst="arc">
            <a:avLst>
              <a:gd name="adj1" fmla="val 14378373"/>
              <a:gd name="adj2" fmla="val 19208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0BF7B-017B-498F-29A4-0425E5E04D90}"/>
              </a:ext>
            </a:extLst>
          </p:cNvPr>
          <p:cNvSpPr txBox="1"/>
          <p:nvPr/>
        </p:nvSpPr>
        <p:spPr>
          <a:xfrm>
            <a:off x="3797333" y="3802652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D1F50-84A5-9BD2-5EAF-BE1F46BC2A45}"/>
              </a:ext>
            </a:extLst>
          </p:cNvPr>
          <p:cNvSpPr txBox="1"/>
          <p:nvPr/>
        </p:nvSpPr>
        <p:spPr>
          <a:xfrm>
            <a:off x="4656094" y="3718252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854330-4D82-B72F-F5DA-1036809233E6}"/>
              </a:ext>
            </a:extLst>
          </p:cNvPr>
          <p:cNvCxnSpPr/>
          <p:nvPr/>
        </p:nvCxnSpPr>
        <p:spPr>
          <a:xfrm>
            <a:off x="1945663" y="4921615"/>
            <a:ext cx="8432430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B95A6E-EDB1-9341-9B46-BEF7B8676306}"/>
              </a:ext>
            </a:extLst>
          </p:cNvPr>
          <p:cNvSpPr txBox="1"/>
          <p:nvPr/>
        </p:nvSpPr>
        <p:spPr>
          <a:xfrm>
            <a:off x="1523699" y="4759251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7DBAF-AE3F-9DE7-9A20-46D5214356EC}"/>
              </a:ext>
            </a:extLst>
          </p:cNvPr>
          <p:cNvSpPr txBox="1"/>
          <p:nvPr/>
        </p:nvSpPr>
        <p:spPr>
          <a:xfrm>
            <a:off x="7105507" y="3657349"/>
            <a:ext cx="3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CF727-5012-235A-FEBC-258CD51A330A}"/>
              </a:ext>
            </a:extLst>
          </p:cNvPr>
          <p:cNvSpPr txBox="1"/>
          <p:nvPr/>
        </p:nvSpPr>
        <p:spPr>
          <a:xfrm>
            <a:off x="9845530" y="3664706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B3C74-7337-39AE-1B3B-8282C8B22F09}"/>
              </a:ext>
            </a:extLst>
          </p:cNvPr>
          <p:cNvSpPr txBox="1"/>
          <p:nvPr/>
        </p:nvSpPr>
        <p:spPr>
          <a:xfrm>
            <a:off x="3179623" y="6240193"/>
            <a:ext cx="43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37670-A820-9BA9-64C9-58A416F8A8AE}"/>
              </a:ext>
            </a:extLst>
          </p:cNvPr>
          <p:cNvCxnSpPr/>
          <p:nvPr/>
        </p:nvCxnSpPr>
        <p:spPr>
          <a:xfrm>
            <a:off x="3434807" y="4921615"/>
            <a:ext cx="0" cy="131857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5516B6-25E8-1E76-6E56-EABBCDA83725}"/>
              </a:ext>
            </a:extLst>
          </p:cNvPr>
          <p:cNvCxnSpPr>
            <a:cxnSpLocks/>
          </p:cNvCxnSpPr>
          <p:nvPr/>
        </p:nvCxnSpPr>
        <p:spPr>
          <a:xfrm>
            <a:off x="7935108" y="3464450"/>
            <a:ext cx="2319454" cy="198031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73FE1A-151C-6ED6-68EA-ED799AF12DCC}"/>
              </a:ext>
            </a:extLst>
          </p:cNvPr>
          <p:cNvSpPr txBox="1"/>
          <p:nvPr/>
        </p:nvSpPr>
        <p:spPr>
          <a:xfrm>
            <a:off x="7662207" y="3250162"/>
            <a:ext cx="43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9A8E5-8899-0ED5-8F95-92B44D74987F}"/>
              </a:ext>
            </a:extLst>
          </p:cNvPr>
          <p:cNvSpPr txBox="1"/>
          <p:nvPr/>
        </p:nvSpPr>
        <p:spPr>
          <a:xfrm>
            <a:off x="10053626" y="3893187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07020-879C-8AB4-3EFC-DEA1895B156E}"/>
              </a:ext>
            </a:extLst>
          </p:cNvPr>
          <p:cNvSpPr txBox="1"/>
          <p:nvPr/>
        </p:nvSpPr>
        <p:spPr>
          <a:xfrm>
            <a:off x="6480783" y="4280026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E8EFF1-E54B-8345-7EEF-621F3BAAA1F9}"/>
              </a:ext>
            </a:extLst>
          </p:cNvPr>
          <p:cNvCxnSpPr>
            <a:cxnSpLocks/>
          </p:cNvCxnSpPr>
          <p:nvPr/>
        </p:nvCxnSpPr>
        <p:spPr>
          <a:xfrm flipH="1">
            <a:off x="8388554" y="4878603"/>
            <a:ext cx="29269" cy="137876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D6848D-EDAD-4EFB-5916-D722949D8690}"/>
              </a:ext>
            </a:extLst>
          </p:cNvPr>
          <p:cNvCxnSpPr>
            <a:cxnSpLocks/>
          </p:cNvCxnSpPr>
          <p:nvPr/>
        </p:nvCxnSpPr>
        <p:spPr>
          <a:xfrm>
            <a:off x="9278066" y="4577718"/>
            <a:ext cx="0" cy="1684777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573AC6-F657-AE43-E4FC-D6D2F641BD08}"/>
              </a:ext>
            </a:extLst>
          </p:cNvPr>
          <p:cNvSpPr txBox="1"/>
          <p:nvPr/>
        </p:nvSpPr>
        <p:spPr>
          <a:xfrm>
            <a:off x="8221736" y="6244935"/>
            <a:ext cx="47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C030C0-2350-D69D-B91E-49B68D58CD0B}"/>
              </a:ext>
            </a:extLst>
          </p:cNvPr>
          <p:cNvSpPr txBox="1"/>
          <p:nvPr/>
        </p:nvSpPr>
        <p:spPr>
          <a:xfrm>
            <a:off x="8911057" y="6258257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3F8DC6-7000-01F4-5BDB-70260AAB9D81}"/>
              </a:ext>
            </a:extLst>
          </p:cNvPr>
          <p:cNvSpPr txBox="1"/>
          <p:nvPr/>
        </p:nvSpPr>
        <p:spPr>
          <a:xfrm>
            <a:off x="2709783" y="27853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Firm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117EAE-181C-AF07-8B1F-CBD17B537E46}"/>
              </a:ext>
            </a:extLst>
          </p:cNvPr>
          <p:cNvSpPr txBox="1"/>
          <p:nvPr/>
        </p:nvSpPr>
        <p:spPr>
          <a:xfrm>
            <a:off x="8347118" y="27457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7E90DB1-3328-220A-38A3-6A0BD791DEEE}"/>
              </a:ext>
            </a:extLst>
          </p:cNvPr>
          <p:cNvSpPr/>
          <p:nvPr/>
        </p:nvSpPr>
        <p:spPr>
          <a:xfrm>
            <a:off x="2321453" y="3748736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0504017-BF33-85D0-0557-825A38E1709E}"/>
              </a:ext>
            </a:extLst>
          </p:cNvPr>
          <p:cNvSpPr/>
          <p:nvPr/>
        </p:nvSpPr>
        <p:spPr>
          <a:xfrm rot="8311937">
            <a:off x="2029445" y="1786516"/>
            <a:ext cx="2955770" cy="2767502"/>
          </a:xfrm>
          <a:prstGeom prst="arc">
            <a:avLst>
              <a:gd name="adj1" fmla="val 14378373"/>
              <a:gd name="adj2" fmla="val 192086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7F5E1-8660-1766-30DD-F0C9F9541E11}"/>
              </a:ext>
            </a:extLst>
          </p:cNvPr>
          <p:cNvSpPr txBox="1"/>
          <p:nvPr/>
        </p:nvSpPr>
        <p:spPr>
          <a:xfrm>
            <a:off x="3751022" y="3355724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8EF654-ACCE-1746-A4B2-631E3041998D}"/>
              </a:ext>
            </a:extLst>
          </p:cNvPr>
          <p:cNvSpPr txBox="1"/>
          <p:nvPr/>
        </p:nvSpPr>
        <p:spPr>
          <a:xfrm>
            <a:off x="4648023" y="3266348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0FF31B-1D8E-B509-8360-94EA166E9A90}"/>
              </a:ext>
            </a:extLst>
          </p:cNvPr>
          <p:cNvSpPr txBox="1"/>
          <p:nvPr/>
        </p:nvSpPr>
        <p:spPr>
          <a:xfrm>
            <a:off x="6483794" y="4742574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664E3B-54C6-F502-D6D8-79609F274BC4}"/>
              </a:ext>
            </a:extLst>
          </p:cNvPr>
          <p:cNvCxnSpPr/>
          <p:nvPr/>
        </p:nvCxnSpPr>
        <p:spPr>
          <a:xfrm>
            <a:off x="1923537" y="4599164"/>
            <a:ext cx="843243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54231-EFD3-CDB7-49D9-81D3D6646CE3}"/>
              </a:ext>
            </a:extLst>
          </p:cNvPr>
          <p:cNvCxnSpPr>
            <a:cxnSpLocks/>
          </p:cNvCxnSpPr>
          <p:nvPr/>
        </p:nvCxnSpPr>
        <p:spPr>
          <a:xfrm flipV="1">
            <a:off x="7353780" y="4088783"/>
            <a:ext cx="2694702" cy="175426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B2B65C-194C-F68D-35A1-13CB69FFE539}"/>
              </a:ext>
            </a:extLst>
          </p:cNvPr>
          <p:cNvSpPr txBox="1"/>
          <p:nvPr/>
        </p:nvSpPr>
        <p:spPr>
          <a:xfrm>
            <a:off x="6491870" y="4513318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9189DB-82D8-8803-6628-B58508B23390}"/>
              </a:ext>
            </a:extLst>
          </p:cNvPr>
          <p:cNvSpPr txBox="1"/>
          <p:nvPr/>
        </p:nvSpPr>
        <p:spPr>
          <a:xfrm>
            <a:off x="1537595" y="4258947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C72F57-C151-E464-3D89-6A8C302A0102}"/>
              </a:ext>
            </a:extLst>
          </p:cNvPr>
          <p:cNvSpPr txBox="1"/>
          <p:nvPr/>
        </p:nvSpPr>
        <p:spPr>
          <a:xfrm>
            <a:off x="1527003" y="4492464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6EB44A-DF85-2C5E-A976-4C3F8689E14E}"/>
              </a:ext>
            </a:extLst>
          </p:cNvPr>
          <p:cNvCxnSpPr>
            <a:cxnSpLocks/>
          </p:cNvCxnSpPr>
          <p:nvPr/>
        </p:nvCxnSpPr>
        <p:spPr>
          <a:xfrm>
            <a:off x="9094835" y="4459900"/>
            <a:ext cx="0" cy="179315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BAE109-D3B0-0FA4-365F-5237E22963C2}"/>
              </a:ext>
            </a:extLst>
          </p:cNvPr>
          <p:cNvSpPr txBox="1"/>
          <p:nvPr/>
        </p:nvSpPr>
        <p:spPr>
          <a:xfrm>
            <a:off x="9156757" y="6239054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2D05BC-512E-F0AF-B5D5-E2836BC688BE}"/>
              </a:ext>
            </a:extLst>
          </p:cNvPr>
          <p:cNvCxnSpPr>
            <a:cxnSpLocks/>
          </p:cNvCxnSpPr>
          <p:nvPr/>
        </p:nvCxnSpPr>
        <p:spPr>
          <a:xfrm>
            <a:off x="3513728" y="4577718"/>
            <a:ext cx="0" cy="1661336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6E6B79-ABBA-9D6C-3596-9EBB027BE485}"/>
              </a:ext>
            </a:extLst>
          </p:cNvPr>
          <p:cNvSpPr txBox="1"/>
          <p:nvPr/>
        </p:nvSpPr>
        <p:spPr>
          <a:xfrm>
            <a:off x="3397022" y="6237145"/>
            <a:ext cx="43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932633"/>
      </p:ext>
    </p:extLst>
  </p:cSld>
  <p:clrMapOvr>
    <a:masterClrMapping/>
  </p:clrMapOvr>
  <p:transition spd="med"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long run</a:t>
            </a:r>
            <a:br>
              <a:rPr lang="en-US" altLang="en-US" dirty="0"/>
            </a:br>
            <a:r>
              <a:rPr lang="en-US" altLang="en-US" dirty="0"/>
              <a:t>--industry’s supply curve (cont’d)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24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400DB5-5CE9-7293-D721-EAA2D8121495}"/>
              </a:ext>
            </a:extLst>
          </p:cNvPr>
          <p:cNvCxnSpPr>
            <a:cxnSpLocks/>
          </p:cNvCxnSpPr>
          <p:nvPr/>
        </p:nvCxnSpPr>
        <p:spPr>
          <a:xfrm>
            <a:off x="6907428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84B615-458D-EB4F-840A-A0B604712034}"/>
              </a:ext>
            </a:extLst>
          </p:cNvPr>
          <p:cNvCxnSpPr>
            <a:cxnSpLocks/>
          </p:cNvCxnSpPr>
          <p:nvPr/>
        </p:nvCxnSpPr>
        <p:spPr>
          <a:xfrm>
            <a:off x="6907428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DC780C-604A-6E21-B0FC-A8248F655FF0}"/>
              </a:ext>
            </a:extLst>
          </p:cNvPr>
          <p:cNvCxnSpPr>
            <a:cxnSpLocks/>
          </p:cNvCxnSpPr>
          <p:nvPr/>
        </p:nvCxnSpPr>
        <p:spPr>
          <a:xfrm>
            <a:off x="7359805" y="3985592"/>
            <a:ext cx="2319454" cy="19803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30978-B830-7C7E-793C-0D36D2F6EB70}"/>
              </a:ext>
            </a:extLst>
          </p:cNvPr>
          <p:cNvCxnSpPr>
            <a:cxnSpLocks/>
          </p:cNvCxnSpPr>
          <p:nvPr/>
        </p:nvCxnSpPr>
        <p:spPr>
          <a:xfrm flipV="1">
            <a:off x="7201380" y="3936383"/>
            <a:ext cx="2694702" cy="175426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9C80C4-696D-B9AB-9C38-6958E13EBAAC}"/>
              </a:ext>
            </a:extLst>
          </p:cNvPr>
          <p:cNvCxnSpPr>
            <a:cxnSpLocks/>
          </p:cNvCxnSpPr>
          <p:nvPr/>
        </p:nvCxnSpPr>
        <p:spPr>
          <a:xfrm>
            <a:off x="1923537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0C841-2A4B-08DB-8E07-B0F0DDA98F65}"/>
              </a:ext>
            </a:extLst>
          </p:cNvPr>
          <p:cNvCxnSpPr>
            <a:cxnSpLocks/>
          </p:cNvCxnSpPr>
          <p:nvPr/>
        </p:nvCxnSpPr>
        <p:spPr>
          <a:xfrm>
            <a:off x="1923537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A554E8-24B2-A40F-05FD-46AA4AC5B533}"/>
              </a:ext>
            </a:extLst>
          </p:cNvPr>
          <p:cNvCxnSpPr/>
          <p:nvPr/>
        </p:nvCxnSpPr>
        <p:spPr>
          <a:xfrm>
            <a:off x="1904764" y="4459900"/>
            <a:ext cx="843243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DE81A470-A0C5-13DF-8757-42C0395115BF}"/>
              </a:ext>
            </a:extLst>
          </p:cNvPr>
          <p:cNvSpPr/>
          <p:nvPr/>
        </p:nvSpPr>
        <p:spPr>
          <a:xfrm rot="387773">
            <a:off x="2248930" y="4058742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BFACC25-D3DE-0808-190E-C0F1B4B33370}"/>
              </a:ext>
            </a:extLst>
          </p:cNvPr>
          <p:cNvSpPr/>
          <p:nvPr/>
        </p:nvSpPr>
        <p:spPr>
          <a:xfrm rot="8604098">
            <a:off x="1956922" y="2096522"/>
            <a:ext cx="2955770" cy="2767502"/>
          </a:xfrm>
          <a:prstGeom prst="arc">
            <a:avLst>
              <a:gd name="adj1" fmla="val 14378373"/>
              <a:gd name="adj2" fmla="val 19208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0BF7B-017B-498F-29A4-0425E5E04D90}"/>
              </a:ext>
            </a:extLst>
          </p:cNvPr>
          <p:cNvSpPr txBox="1"/>
          <p:nvPr/>
        </p:nvSpPr>
        <p:spPr>
          <a:xfrm>
            <a:off x="3797333" y="3802652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D1F50-84A5-9BD2-5EAF-BE1F46BC2A45}"/>
              </a:ext>
            </a:extLst>
          </p:cNvPr>
          <p:cNvSpPr txBox="1"/>
          <p:nvPr/>
        </p:nvSpPr>
        <p:spPr>
          <a:xfrm>
            <a:off x="4656094" y="3718252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854330-4D82-B72F-F5DA-1036809233E6}"/>
              </a:ext>
            </a:extLst>
          </p:cNvPr>
          <p:cNvCxnSpPr/>
          <p:nvPr/>
        </p:nvCxnSpPr>
        <p:spPr>
          <a:xfrm>
            <a:off x="1945663" y="4921615"/>
            <a:ext cx="8432430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B95A6E-EDB1-9341-9B46-BEF7B8676306}"/>
              </a:ext>
            </a:extLst>
          </p:cNvPr>
          <p:cNvSpPr txBox="1"/>
          <p:nvPr/>
        </p:nvSpPr>
        <p:spPr>
          <a:xfrm>
            <a:off x="1523699" y="4759251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7DBAF-AE3F-9DE7-9A20-46D5214356EC}"/>
              </a:ext>
            </a:extLst>
          </p:cNvPr>
          <p:cNvSpPr txBox="1"/>
          <p:nvPr/>
        </p:nvSpPr>
        <p:spPr>
          <a:xfrm>
            <a:off x="7105507" y="3657349"/>
            <a:ext cx="3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CF727-5012-235A-FEBC-258CD51A330A}"/>
              </a:ext>
            </a:extLst>
          </p:cNvPr>
          <p:cNvSpPr txBox="1"/>
          <p:nvPr/>
        </p:nvSpPr>
        <p:spPr>
          <a:xfrm>
            <a:off x="9845530" y="3664706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B3C74-7337-39AE-1B3B-8282C8B22F09}"/>
              </a:ext>
            </a:extLst>
          </p:cNvPr>
          <p:cNvSpPr txBox="1"/>
          <p:nvPr/>
        </p:nvSpPr>
        <p:spPr>
          <a:xfrm>
            <a:off x="3179623" y="6240193"/>
            <a:ext cx="43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37670-A820-9BA9-64C9-58A416F8A8AE}"/>
              </a:ext>
            </a:extLst>
          </p:cNvPr>
          <p:cNvCxnSpPr/>
          <p:nvPr/>
        </p:nvCxnSpPr>
        <p:spPr>
          <a:xfrm>
            <a:off x="3434807" y="4921615"/>
            <a:ext cx="0" cy="131857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5516B6-25E8-1E76-6E56-EABBCDA83725}"/>
              </a:ext>
            </a:extLst>
          </p:cNvPr>
          <p:cNvCxnSpPr>
            <a:cxnSpLocks/>
          </p:cNvCxnSpPr>
          <p:nvPr/>
        </p:nvCxnSpPr>
        <p:spPr>
          <a:xfrm>
            <a:off x="7935108" y="3464450"/>
            <a:ext cx="2319454" cy="198031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73FE1A-151C-6ED6-68EA-ED799AF12DCC}"/>
              </a:ext>
            </a:extLst>
          </p:cNvPr>
          <p:cNvSpPr txBox="1"/>
          <p:nvPr/>
        </p:nvSpPr>
        <p:spPr>
          <a:xfrm>
            <a:off x="7662207" y="3250162"/>
            <a:ext cx="43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9A8E5-8899-0ED5-8F95-92B44D74987F}"/>
              </a:ext>
            </a:extLst>
          </p:cNvPr>
          <p:cNvSpPr txBox="1"/>
          <p:nvPr/>
        </p:nvSpPr>
        <p:spPr>
          <a:xfrm>
            <a:off x="10053626" y="3893187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07020-879C-8AB4-3EFC-DEA1895B156E}"/>
              </a:ext>
            </a:extLst>
          </p:cNvPr>
          <p:cNvSpPr txBox="1"/>
          <p:nvPr/>
        </p:nvSpPr>
        <p:spPr>
          <a:xfrm>
            <a:off x="6480783" y="4280026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E8EFF1-E54B-8345-7EEF-621F3BAAA1F9}"/>
              </a:ext>
            </a:extLst>
          </p:cNvPr>
          <p:cNvCxnSpPr>
            <a:cxnSpLocks/>
          </p:cNvCxnSpPr>
          <p:nvPr/>
        </p:nvCxnSpPr>
        <p:spPr>
          <a:xfrm flipH="1">
            <a:off x="8388554" y="4878603"/>
            <a:ext cx="29269" cy="137876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D6848D-EDAD-4EFB-5916-D722949D8690}"/>
              </a:ext>
            </a:extLst>
          </p:cNvPr>
          <p:cNvCxnSpPr>
            <a:cxnSpLocks/>
          </p:cNvCxnSpPr>
          <p:nvPr/>
        </p:nvCxnSpPr>
        <p:spPr>
          <a:xfrm>
            <a:off x="9278066" y="4577718"/>
            <a:ext cx="0" cy="1684777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573AC6-F657-AE43-E4FC-D6D2F641BD08}"/>
              </a:ext>
            </a:extLst>
          </p:cNvPr>
          <p:cNvSpPr txBox="1"/>
          <p:nvPr/>
        </p:nvSpPr>
        <p:spPr>
          <a:xfrm>
            <a:off x="8221736" y="6244935"/>
            <a:ext cx="47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C030C0-2350-D69D-B91E-49B68D58CD0B}"/>
              </a:ext>
            </a:extLst>
          </p:cNvPr>
          <p:cNvSpPr txBox="1"/>
          <p:nvPr/>
        </p:nvSpPr>
        <p:spPr>
          <a:xfrm>
            <a:off x="8911057" y="6258257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3F8DC6-7000-01F4-5BDB-70260AAB9D81}"/>
              </a:ext>
            </a:extLst>
          </p:cNvPr>
          <p:cNvSpPr txBox="1"/>
          <p:nvPr/>
        </p:nvSpPr>
        <p:spPr>
          <a:xfrm>
            <a:off x="2709783" y="27853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Firm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117EAE-181C-AF07-8B1F-CBD17B537E46}"/>
              </a:ext>
            </a:extLst>
          </p:cNvPr>
          <p:cNvSpPr txBox="1"/>
          <p:nvPr/>
        </p:nvSpPr>
        <p:spPr>
          <a:xfrm>
            <a:off x="8347118" y="27457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7E90DB1-3328-220A-38A3-6A0BD791DEEE}"/>
              </a:ext>
            </a:extLst>
          </p:cNvPr>
          <p:cNvSpPr/>
          <p:nvPr/>
        </p:nvSpPr>
        <p:spPr>
          <a:xfrm>
            <a:off x="2321453" y="3748736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0504017-BF33-85D0-0557-825A38E1709E}"/>
              </a:ext>
            </a:extLst>
          </p:cNvPr>
          <p:cNvSpPr/>
          <p:nvPr/>
        </p:nvSpPr>
        <p:spPr>
          <a:xfrm rot="8311937">
            <a:off x="2029445" y="1786516"/>
            <a:ext cx="2955770" cy="2767502"/>
          </a:xfrm>
          <a:prstGeom prst="arc">
            <a:avLst>
              <a:gd name="adj1" fmla="val 14378373"/>
              <a:gd name="adj2" fmla="val 192086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7F5E1-8660-1766-30DD-F0C9F9541E11}"/>
              </a:ext>
            </a:extLst>
          </p:cNvPr>
          <p:cNvSpPr txBox="1"/>
          <p:nvPr/>
        </p:nvSpPr>
        <p:spPr>
          <a:xfrm>
            <a:off x="3751022" y="3355724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8EF654-ACCE-1746-A4B2-631E3041998D}"/>
              </a:ext>
            </a:extLst>
          </p:cNvPr>
          <p:cNvSpPr txBox="1"/>
          <p:nvPr/>
        </p:nvSpPr>
        <p:spPr>
          <a:xfrm>
            <a:off x="4648023" y="3266348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0FF31B-1D8E-B509-8360-94EA166E9A90}"/>
              </a:ext>
            </a:extLst>
          </p:cNvPr>
          <p:cNvSpPr txBox="1"/>
          <p:nvPr/>
        </p:nvSpPr>
        <p:spPr>
          <a:xfrm>
            <a:off x="6483794" y="4742574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664E3B-54C6-F502-D6D8-79609F274BC4}"/>
              </a:ext>
            </a:extLst>
          </p:cNvPr>
          <p:cNvCxnSpPr/>
          <p:nvPr/>
        </p:nvCxnSpPr>
        <p:spPr>
          <a:xfrm>
            <a:off x="1923537" y="4599164"/>
            <a:ext cx="843243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54231-EFD3-CDB7-49D9-81D3D6646CE3}"/>
              </a:ext>
            </a:extLst>
          </p:cNvPr>
          <p:cNvCxnSpPr>
            <a:cxnSpLocks/>
          </p:cNvCxnSpPr>
          <p:nvPr/>
        </p:nvCxnSpPr>
        <p:spPr>
          <a:xfrm flipV="1">
            <a:off x="7353780" y="4088783"/>
            <a:ext cx="2694702" cy="175426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B2B65C-194C-F68D-35A1-13CB69FFE539}"/>
              </a:ext>
            </a:extLst>
          </p:cNvPr>
          <p:cNvSpPr txBox="1"/>
          <p:nvPr/>
        </p:nvSpPr>
        <p:spPr>
          <a:xfrm>
            <a:off x="6491870" y="4513318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9189DB-82D8-8803-6628-B58508B23390}"/>
              </a:ext>
            </a:extLst>
          </p:cNvPr>
          <p:cNvSpPr txBox="1"/>
          <p:nvPr/>
        </p:nvSpPr>
        <p:spPr>
          <a:xfrm>
            <a:off x="1537595" y="4258947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C72F57-C151-E464-3D89-6A8C302A0102}"/>
              </a:ext>
            </a:extLst>
          </p:cNvPr>
          <p:cNvSpPr txBox="1"/>
          <p:nvPr/>
        </p:nvSpPr>
        <p:spPr>
          <a:xfrm>
            <a:off x="1527003" y="4492464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6EB44A-DF85-2C5E-A976-4C3F8689E14E}"/>
              </a:ext>
            </a:extLst>
          </p:cNvPr>
          <p:cNvCxnSpPr>
            <a:cxnSpLocks/>
          </p:cNvCxnSpPr>
          <p:nvPr/>
        </p:nvCxnSpPr>
        <p:spPr>
          <a:xfrm>
            <a:off x="9094835" y="4459900"/>
            <a:ext cx="0" cy="179315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BAE109-D3B0-0FA4-365F-5237E22963C2}"/>
              </a:ext>
            </a:extLst>
          </p:cNvPr>
          <p:cNvSpPr txBox="1"/>
          <p:nvPr/>
        </p:nvSpPr>
        <p:spPr>
          <a:xfrm>
            <a:off x="9156757" y="6239054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2D05BC-512E-F0AF-B5D5-E2836BC688BE}"/>
              </a:ext>
            </a:extLst>
          </p:cNvPr>
          <p:cNvCxnSpPr>
            <a:cxnSpLocks/>
          </p:cNvCxnSpPr>
          <p:nvPr/>
        </p:nvCxnSpPr>
        <p:spPr>
          <a:xfrm>
            <a:off x="3513728" y="4577718"/>
            <a:ext cx="0" cy="1661336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6E6B79-ABBA-9D6C-3596-9EBB027BE485}"/>
              </a:ext>
            </a:extLst>
          </p:cNvPr>
          <p:cNvSpPr txBox="1"/>
          <p:nvPr/>
        </p:nvSpPr>
        <p:spPr>
          <a:xfrm>
            <a:off x="3397022" y="6237145"/>
            <a:ext cx="43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D50FD6-3E7D-D3D0-7CFE-CE3F37419146}"/>
              </a:ext>
            </a:extLst>
          </p:cNvPr>
          <p:cNvSpPr/>
          <p:nvPr/>
        </p:nvSpPr>
        <p:spPr>
          <a:xfrm>
            <a:off x="8381694" y="4866552"/>
            <a:ext cx="75996" cy="905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304123-E55B-3381-9527-93475A0EBFD1}"/>
              </a:ext>
            </a:extLst>
          </p:cNvPr>
          <p:cNvSpPr/>
          <p:nvPr/>
        </p:nvSpPr>
        <p:spPr>
          <a:xfrm>
            <a:off x="9253261" y="4556348"/>
            <a:ext cx="75996" cy="905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E789C0-32F0-47C5-3D55-C8FAB1EFE81A}"/>
              </a:ext>
            </a:extLst>
          </p:cNvPr>
          <p:cNvCxnSpPr>
            <a:cxnSpLocks/>
          </p:cNvCxnSpPr>
          <p:nvPr/>
        </p:nvCxnSpPr>
        <p:spPr>
          <a:xfrm flipV="1">
            <a:off x="7201380" y="4171984"/>
            <a:ext cx="3369768" cy="113454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2A01A1-812C-42F2-9CDF-B9C8ADE8B60C}"/>
              </a:ext>
            </a:extLst>
          </p:cNvPr>
          <p:cNvSpPr txBox="1"/>
          <p:nvPr/>
        </p:nvSpPr>
        <p:spPr>
          <a:xfrm>
            <a:off x="10546775" y="3914667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2916243297"/>
      </p:ext>
    </p:extLst>
  </p:cSld>
  <p:clrMapOvr>
    <a:masterClrMapping/>
  </p:clrMapOvr>
  <p:transition spd="med"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long run</a:t>
            </a:r>
            <a:br>
              <a:rPr lang="en-US" altLang="en-US" dirty="0"/>
            </a:br>
            <a:r>
              <a:rPr lang="en-US" altLang="en-US" dirty="0"/>
              <a:t>--the industry’s supply curve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25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However, we implicitly assume that </a:t>
            </a:r>
            <a:r>
              <a:rPr lang="en-US" altLang="en-US" dirty="0">
                <a:solidFill>
                  <a:srgbClr val="FF0000"/>
                </a:solidFill>
              </a:rPr>
              <a:t>input prices are fixed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r>
              <a:rPr lang="en-US" altLang="en-US" dirty="0"/>
              <a:t>Case 2: If input prices </a:t>
            </a:r>
            <a:r>
              <a:rPr lang="en-US" altLang="en-US" dirty="0">
                <a:solidFill>
                  <a:srgbClr val="FF0000"/>
                </a:solidFill>
              </a:rPr>
              <a:t>decrease</a:t>
            </a:r>
            <a:r>
              <a:rPr lang="en-US" altLang="en-US" dirty="0"/>
              <a:t> with quantity, then the industry’s supply curve in the long run would be downward-sloping.</a:t>
            </a:r>
          </a:p>
        </p:txBody>
      </p:sp>
    </p:spTree>
    <p:extLst>
      <p:ext uri="{BB962C8B-B14F-4D97-AF65-F5344CB8AC3E}">
        <p14:creationId xmlns:p14="http://schemas.microsoft.com/office/powerpoint/2010/main" val="380985296"/>
      </p:ext>
    </p:extLst>
  </p:cSld>
  <p:clrMapOvr>
    <a:masterClrMapping/>
  </p:clrMapOvr>
  <p:transition spd="med"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long run</a:t>
            </a:r>
            <a:br>
              <a:rPr lang="en-US" altLang="en-US" dirty="0"/>
            </a:br>
            <a:r>
              <a:rPr lang="en-US" altLang="en-US" dirty="0"/>
              <a:t>--industry’s supply curve (cont’d)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26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400DB5-5CE9-7293-D721-EAA2D8121495}"/>
              </a:ext>
            </a:extLst>
          </p:cNvPr>
          <p:cNvCxnSpPr>
            <a:cxnSpLocks/>
          </p:cNvCxnSpPr>
          <p:nvPr/>
        </p:nvCxnSpPr>
        <p:spPr>
          <a:xfrm>
            <a:off x="6907428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84B615-458D-EB4F-840A-A0B604712034}"/>
              </a:ext>
            </a:extLst>
          </p:cNvPr>
          <p:cNvCxnSpPr>
            <a:cxnSpLocks/>
          </p:cNvCxnSpPr>
          <p:nvPr/>
        </p:nvCxnSpPr>
        <p:spPr>
          <a:xfrm>
            <a:off x="6907428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DC780C-604A-6E21-B0FC-A8248F655FF0}"/>
              </a:ext>
            </a:extLst>
          </p:cNvPr>
          <p:cNvCxnSpPr>
            <a:cxnSpLocks/>
          </p:cNvCxnSpPr>
          <p:nvPr/>
        </p:nvCxnSpPr>
        <p:spPr>
          <a:xfrm>
            <a:off x="7359805" y="3985592"/>
            <a:ext cx="2319454" cy="19803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30978-B830-7C7E-793C-0D36D2F6EB70}"/>
              </a:ext>
            </a:extLst>
          </p:cNvPr>
          <p:cNvCxnSpPr>
            <a:cxnSpLocks/>
          </p:cNvCxnSpPr>
          <p:nvPr/>
        </p:nvCxnSpPr>
        <p:spPr>
          <a:xfrm flipV="1">
            <a:off x="7162861" y="3868111"/>
            <a:ext cx="2694702" cy="175426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9C80C4-696D-B9AB-9C38-6958E13EBAAC}"/>
              </a:ext>
            </a:extLst>
          </p:cNvPr>
          <p:cNvCxnSpPr>
            <a:cxnSpLocks/>
          </p:cNvCxnSpPr>
          <p:nvPr/>
        </p:nvCxnSpPr>
        <p:spPr>
          <a:xfrm>
            <a:off x="1923537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0C841-2A4B-08DB-8E07-B0F0DDA98F65}"/>
              </a:ext>
            </a:extLst>
          </p:cNvPr>
          <p:cNvCxnSpPr>
            <a:cxnSpLocks/>
          </p:cNvCxnSpPr>
          <p:nvPr/>
        </p:nvCxnSpPr>
        <p:spPr>
          <a:xfrm>
            <a:off x="1923537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DE81A470-A0C5-13DF-8757-42C0395115BF}"/>
              </a:ext>
            </a:extLst>
          </p:cNvPr>
          <p:cNvSpPr/>
          <p:nvPr/>
        </p:nvSpPr>
        <p:spPr>
          <a:xfrm rot="387773">
            <a:off x="2298504" y="3793020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BFACC25-D3DE-0808-190E-C0F1B4B33370}"/>
              </a:ext>
            </a:extLst>
          </p:cNvPr>
          <p:cNvSpPr/>
          <p:nvPr/>
        </p:nvSpPr>
        <p:spPr>
          <a:xfrm rot="8604098">
            <a:off x="1938214" y="2156291"/>
            <a:ext cx="2793744" cy="2651162"/>
          </a:xfrm>
          <a:prstGeom prst="arc">
            <a:avLst>
              <a:gd name="adj1" fmla="val 14378373"/>
              <a:gd name="adj2" fmla="val 19208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0BF7B-017B-498F-29A4-0425E5E04D90}"/>
              </a:ext>
            </a:extLst>
          </p:cNvPr>
          <p:cNvSpPr txBox="1"/>
          <p:nvPr/>
        </p:nvSpPr>
        <p:spPr>
          <a:xfrm>
            <a:off x="3831052" y="3553080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D1F50-84A5-9BD2-5EAF-BE1F46BC2A45}"/>
              </a:ext>
            </a:extLst>
          </p:cNvPr>
          <p:cNvSpPr txBox="1"/>
          <p:nvPr/>
        </p:nvSpPr>
        <p:spPr>
          <a:xfrm>
            <a:off x="4185889" y="3626463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854330-4D82-B72F-F5DA-1036809233E6}"/>
              </a:ext>
            </a:extLst>
          </p:cNvPr>
          <p:cNvCxnSpPr/>
          <p:nvPr/>
        </p:nvCxnSpPr>
        <p:spPr>
          <a:xfrm>
            <a:off x="1923537" y="4840399"/>
            <a:ext cx="8432430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B95A6E-EDB1-9341-9B46-BEF7B8676306}"/>
              </a:ext>
            </a:extLst>
          </p:cNvPr>
          <p:cNvSpPr txBox="1"/>
          <p:nvPr/>
        </p:nvSpPr>
        <p:spPr>
          <a:xfrm>
            <a:off x="1585317" y="4622489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7DBAF-AE3F-9DE7-9A20-46D5214356EC}"/>
              </a:ext>
            </a:extLst>
          </p:cNvPr>
          <p:cNvSpPr txBox="1"/>
          <p:nvPr/>
        </p:nvSpPr>
        <p:spPr>
          <a:xfrm>
            <a:off x="7105507" y="3657349"/>
            <a:ext cx="3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CF727-5012-235A-FEBC-258CD51A330A}"/>
              </a:ext>
            </a:extLst>
          </p:cNvPr>
          <p:cNvSpPr txBox="1"/>
          <p:nvPr/>
        </p:nvSpPr>
        <p:spPr>
          <a:xfrm>
            <a:off x="9845530" y="3664706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B3C74-7337-39AE-1B3B-8282C8B22F09}"/>
              </a:ext>
            </a:extLst>
          </p:cNvPr>
          <p:cNvSpPr txBox="1"/>
          <p:nvPr/>
        </p:nvSpPr>
        <p:spPr>
          <a:xfrm>
            <a:off x="3179623" y="6240193"/>
            <a:ext cx="43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37670-A820-9BA9-64C9-58A416F8A8AE}"/>
              </a:ext>
            </a:extLst>
          </p:cNvPr>
          <p:cNvCxnSpPr>
            <a:cxnSpLocks/>
          </p:cNvCxnSpPr>
          <p:nvPr/>
        </p:nvCxnSpPr>
        <p:spPr>
          <a:xfrm>
            <a:off x="3335086" y="4851872"/>
            <a:ext cx="0" cy="142466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E8EFF1-E54B-8345-7EEF-621F3BAAA1F9}"/>
              </a:ext>
            </a:extLst>
          </p:cNvPr>
          <p:cNvCxnSpPr>
            <a:cxnSpLocks/>
          </p:cNvCxnSpPr>
          <p:nvPr/>
        </p:nvCxnSpPr>
        <p:spPr>
          <a:xfrm flipH="1">
            <a:off x="8347118" y="4856390"/>
            <a:ext cx="14634" cy="142014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573AC6-F657-AE43-E4FC-D6D2F641BD08}"/>
              </a:ext>
            </a:extLst>
          </p:cNvPr>
          <p:cNvSpPr txBox="1"/>
          <p:nvPr/>
        </p:nvSpPr>
        <p:spPr>
          <a:xfrm>
            <a:off x="8221736" y="6244935"/>
            <a:ext cx="47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3F8DC6-7000-01F4-5BDB-70260AAB9D81}"/>
              </a:ext>
            </a:extLst>
          </p:cNvPr>
          <p:cNvSpPr txBox="1"/>
          <p:nvPr/>
        </p:nvSpPr>
        <p:spPr>
          <a:xfrm>
            <a:off x="2709783" y="27853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Firm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117EAE-181C-AF07-8B1F-CBD17B537E46}"/>
              </a:ext>
            </a:extLst>
          </p:cNvPr>
          <p:cNvSpPr txBox="1"/>
          <p:nvPr/>
        </p:nvSpPr>
        <p:spPr>
          <a:xfrm>
            <a:off x="8347118" y="27457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0FF31B-1D8E-B509-8360-94EA166E9A90}"/>
              </a:ext>
            </a:extLst>
          </p:cNvPr>
          <p:cNvSpPr txBox="1"/>
          <p:nvPr/>
        </p:nvSpPr>
        <p:spPr>
          <a:xfrm>
            <a:off x="6483794" y="4742574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82812317"/>
      </p:ext>
    </p:extLst>
  </p:cSld>
  <p:clrMapOvr>
    <a:masterClrMapping/>
  </p:clrMapOvr>
  <p:transition spd="med">
    <p:zoom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long run</a:t>
            </a:r>
            <a:br>
              <a:rPr lang="en-US" altLang="en-US" dirty="0"/>
            </a:br>
            <a:r>
              <a:rPr lang="en-US" altLang="en-US" dirty="0"/>
              <a:t>--industry’s supply curve (cont’d)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27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400DB5-5CE9-7293-D721-EAA2D8121495}"/>
              </a:ext>
            </a:extLst>
          </p:cNvPr>
          <p:cNvCxnSpPr>
            <a:cxnSpLocks/>
          </p:cNvCxnSpPr>
          <p:nvPr/>
        </p:nvCxnSpPr>
        <p:spPr>
          <a:xfrm>
            <a:off x="6907428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84B615-458D-EB4F-840A-A0B604712034}"/>
              </a:ext>
            </a:extLst>
          </p:cNvPr>
          <p:cNvCxnSpPr>
            <a:cxnSpLocks/>
          </p:cNvCxnSpPr>
          <p:nvPr/>
        </p:nvCxnSpPr>
        <p:spPr>
          <a:xfrm>
            <a:off x="6907428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DC780C-604A-6E21-B0FC-A8248F655FF0}"/>
              </a:ext>
            </a:extLst>
          </p:cNvPr>
          <p:cNvCxnSpPr>
            <a:cxnSpLocks/>
          </p:cNvCxnSpPr>
          <p:nvPr/>
        </p:nvCxnSpPr>
        <p:spPr>
          <a:xfrm>
            <a:off x="7359805" y="3985592"/>
            <a:ext cx="2319454" cy="19803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30978-B830-7C7E-793C-0D36D2F6EB70}"/>
              </a:ext>
            </a:extLst>
          </p:cNvPr>
          <p:cNvCxnSpPr>
            <a:cxnSpLocks/>
          </p:cNvCxnSpPr>
          <p:nvPr/>
        </p:nvCxnSpPr>
        <p:spPr>
          <a:xfrm flipV="1">
            <a:off x="7162861" y="3868111"/>
            <a:ext cx="2694702" cy="175426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9C80C4-696D-B9AB-9C38-6958E13EBAAC}"/>
              </a:ext>
            </a:extLst>
          </p:cNvPr>
          <p:cNvCxnSpPr>
            <a:cxnSpLocks/>
          </p:cNvCxnSpPr>
          <p:nvPr/>
        </p:nvCxnSpPr>
        <p:spPr>
          <a:xfrm>
            <a:off x="1923537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0C841-2A4B-08DB-8E07-B0F0DDA98F65}"/>
              </a:ext>
            </a:extLst>
          </p:cNvPr>
          <p:cNvCxnSpPr>
            <a:cxnSpLocks/>
          </p:cNvCxnSpPr>
          <p:nvPr/>
        </p:nvCxnSpPr>
        <p:spPr>
          <a:xfrm>
            <a:off x="1923537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A554E8-24B2-A40F-05FD-46AA4AC5B533}"/>
              </a:ext>
            </a:extLst>
          </p:cNvPr>
          <p:cNvCxnSpPr/>
          <p:nvPr/>
        </p:nvCxnSpPr>
        <p:spPr>
          <a:xfrm>
            <a:off x="1935894" y="4631151"/>
            <a:ext cx="843243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DE81A470-A0C5-13DF-8757-42C0395115BF}"/>
              </a:ext>
            </a:extLst>
          </p:cNvPr>
          <p:cNvSpPr/>
          <p:nvPr/>
        </p:nvSpPr>
        <p:spPr>
          <a:xfrm rot="387773">
            <a:off x="2298504" y="3793020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BFACC25-D3DE-0808-190E-C0F1B4B33370}"/>
              </a:ext>
            </a:extLst>
          </p:cNvPr>
          <p:cNvSpPr/>
          <p:nvPr/>
        </p:nvSpPr>
        <p:spPr>
          <a:xfrm rot="8604098">
            <a:off x="1938214" y="2156291"/>
            <a:ext cx="2793744" cy="2651162"/>
          </a:xfrm>
          <a:prstGeom prst="arc">
            <a:avLst>
              <a:gd name="adj1" fmla="val 14378373"/>
              <a:gd name="adj2" fmla="val 19208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0BF7B-017B-498F-29A4-0425E5E04D90}"/>
              </a:ext>
            </a:extLst>
          </p:cNvPr>
          <p:cNvSpPr txBox="1"/>
          <p:nvPr/>
        </p:nvSpPr>
        <p:spPr>
          <a:xfrm>
            <a:off x="3831052" y="3553080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D1F50-84A5-9BD2-5EAF-BE1F46BC2A45}"/>
              </a:ext>
            </a:extLst>
          </p:cNvPr>
          <p:cNvSpPr txBox="1"/>
          <p:nvPr/>
        </p:nvSpPr>
        <p:spPr>
          <a:xfrm>
            <a:off x="4185889" y="3626463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854330-4D82-B72F-F5DA-1036809233E6}"/>
              </a:ext>
            </a:extLst>
          </p:cNvPr>
          <p:cNvCxnSpPr/>
          <p:nvPr/>
        </p:nvCxnSpPr>
        <p:spPr>
          <a:xfrm>
            <a:off x="1923537" y="4840399"/>
            <a:ext cx="8432430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B95A6E-EDB1-9341-9B46-BEF7B8676306}"/>
              </a:ext>
            </a:extLst>
          </p:cNvPr>
          <p:cNvSpPr txBox="1"/>
          <p:nvPr/>
        </p:nvSpPr>
        <p:spPr>
          <a:xfrm>
            <a:off x="1585317" y="4622489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7DBAF-AE3F-9DE7-9A20-46D5214356EC}"/>
              </a:ext>
            </a:extLst>
          </p:cNvPr>
          <p:cNvSpPr txBox="1"/>
          <p:nvPr/>
        </p:nvSpPr>
        <p:spPr>
          <a:xfrm>
            <a:off x="7105507" y="3657349"/>
            <a:ext cx="3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CF727-5012-235A-FEBC-258CD51A330A}"/>
              </a:ext>
            </a:extLst>
          </p:cNvPr>
          <p:cNvSpPr txBox="1"/>
          <p:nvPr/>
        </p:nvSpPr>
        <p:spPr>
          <a:xfrm>
            <a:off x="9845530" y="3664706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B3C74-7337-39AE-1B3B-8282C8B22F09}"/>
              </a:ext>
            </a:extLst>
          </p:cNvPr>
          <p:cNvSpPr txBox="1"/>
          <p:nvPr/>
        </p:nvSpPr>
        <p:spPr>
          <a:xfrm>
            <a:off x="3179623" y="6240193"/>
            <a:ext cx="43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37670-A820-9BA9-64C9-58A416F8A8AE}"/>
              </a:ext>
            </a:extLst>
          </p:cNvPr>
          <p:cNvCxnSpPr>
            <a:cxnSpLocks/>
          </p:cNvCxnSpPr>
          <p:nvPr/>
        </p:nvCxnSpPr>
        <p:spPr>
          <a:xfrm>
            <a:off x="3335086" y="4851872"/>
            <a:ext cx="0" cy="142466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C07020-879C-8AB4-3EFC-DEA1895B156E}"/>
              </a:ext>
            </a:extLst>
          </p:cNvPr>
          <p:cNvSpPr txBox="1"/>
          <p:nvPr/>
        </p:nvSpPr>
        <p:spPr>
          <a:xfrm>
            <a:off x="6490248" y="4411378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E8EFF1-E54B-8345-7EEF-621F3BAAA1F9}"/>
              </a:ext>
            </a:extLst>
          </p:cNvPr>
          <p:cNvCxnSpPr>
            <a:cxnSpLocks/>
          </p:cNvCxnSpPr>
          <p:nvPr/>
        </p:nvCxnSpPr>
        <p:spPr>
          <a:xfrm flipH="1">
            <a:off x="8347118" y="4856390"/>
            <a:ext cx="14634" cy="142014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573AC6-F657-AE43-E4FC-D6D2F641BD08}"/>
              </a:ext>
            </a:extLst>
          </p:cNvPr>
          <p:cNvSpPr txBox="1"/>
          <p:nvPr/>
        </p:nvSpPr>
        <p:spPr>
          <a:xfrm>
            <a:off x="8221736" y="6244935"/>
            <a:ext cx="47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3F8DC6-7000-01F4-5BDB-70260AAB9D81}"/>
              </a:ext>
            </a:extLst>
          </p:cNvPr>
          <p:cNvSpPr txBox="1"/>
          <p:nvPr/>
        </p:nvSpPr>
        <p:spPr>
          <a:xfrm>
            <a:off x="2709783" y="27853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Firm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117EAE-181C-AF07-8B1F-CBD17B537E46}"/>
              </a:ext>
            </a:extLst>
          </p:cNvPr>
          <p:cNvSpPr txBox="1"/>
          <p:nvPr/>
        </p:nvSpPr>
        <p:spPr>
          <a:xfrm>
            <a:off x="8347118" y="27457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7E90DB1-3328-220A-38A3-6A0BD791DEEE}"/>
              </a:ext>
            </a:extLst>
          </p:cNvPr>
          <p:cNvSpPr/>
          <p:nvPr/>
        </p:nvSpPr>
        <p:spPr>
          <a:xfrm rot="835940">
            <a:off x="2968943" y="4129854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0504017-BF33-85D0-0557-825A38E1709E}"/>
              </a:ext>
            </a:extLst>
          </p:cNvPr>
          <p:cNvSpPr/>
          <p:nvPr/>
        </p:nvSpPr>
        <p:spPr>
          <a:xfrm rot="8671345">
            <a:off x="2110116" y="2351397"/>
            <a:ext cx="2624903" cy="3108767"/>
          </a:xfrm>
          <a:prstGeom prst="arc">
            <a:avLst>
              <a:gd name="adj1" fmla="val 14378373"/>
              <a:gd name="adj2" fmla="val 19675144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7F5E1-8660-1766-30DD-F0C9F9541E11}"/>
              </a:ext>
            </a:extLst>
          </p:cNvPr>
          <p:cNvSpPr txBox="1"/>
          <p:nvPr/>
        </p:nvSpPr>
        <p:spPr>
          <a:xfrm>
            <a:off x="4545064" y="4030902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8EF654-ACCE-1746-A4B2-631E3041998D}"/>
              </a:ext>
            </a:extLst>
          </p:cNvPr>
          <p:cNvSpPr txBox="1"/>
          <p:nvPr/>
        </p:nvSpPr>
        <p:spPr>
          <a:xfrm>
            <a:off x="4796809" y="4259211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0FF31B-1D8E-B509-8360-94EA166E9A90}"/>
              </a:ext>
            </a:extLst>
          </p:cNvPr>
          <p:cNvSpPr txBox="1"/>
          <p:nvPr/>
        </p:nvSpPr>
        <p:spPr>
          <a:xfrm>
            <a:off x="6483794" y="4742574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9189DB-82D8-8803-6628-B58508B23390}"/>
              </a:ext>
            </a:extLst>
          </p:cNvPr>
          <p:cNvSpPr txBox="1"/>
          <p:nvPr/>
        </p:nvSpPr>
        <p:spPr>
          <a:xfrm>
            <a:off x="1607623" y="4362917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85DD327-AC89-93D1-19D9-AB43E61FF888}"/>
              </a:ext>
            </a:extLst>
          </p:cNvPr>
          <p:cNvCxnSpPr>
            <a:cxnSpLocks/>
          </p:cNvCxnSpPr>
          <p:nvPr/>
        </p:nvCxnSpPr>
        <p:spPr>
          <a:xfrm>
            <a:off x="7621245" y="3745784"/>
            <a:ext cx="2319454" cy="198031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5BC3B4F-83B5-6AD5-5BDE-127140C8F0C4}"/>
              </a:ext>
            </a:extLst>
          </p:cNvPr>
          <p:cNvSpPr txBox="1"/>
          <p:nvPr/>
        </p:nvSpPr>
        <p:spPr>
          <a:xfrm>
            <a:off x="7442923" y="3410361"/>
            <a:ext cx="46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D’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D486930-2635-2677-CD7A-B6A149CA48B9}"/>
              </a:ext>
            </a:extLst>
          </p:cNvPr>
          <p:cNvCxnSpPr>
            <a:cxnSpLocks/>
          </p:cNvCxnSpPr>
          <p:nvPr/>
        </p:nvCxnSpPr>
        <p:spPr>
          <a:xfrm>
            <a:off x="8670543" y="4650384"/>
            <a:ext cx="5007" cy="160995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65E7F59-E286-15FD-45B9-ED86ADBFEC87}"/>
              </a:ext>
            </a:extLst>
          </p:cNvPr>
          <p:cNvSpPr txBox="1"/>
          <p:nvPr/>
        </p:nvSpPr>
        <p:spPr>
          <a:xfrm>
            <a:off x="8522468" y="6231089"/>
            <a:ext cx="47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1989936"/>
      </p:ext>
    </p:extLst>
  </p:cSld>
  <p:clrMapOvr>
    <a:masterClrMapping/>
  </p:clrMapOvr>
  <p:transition spd="med"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long run</a:t>
            </a:r>
            <a:br>
              <a:rPr lang="en-US" altLang="en-US" dirty="0"/>
            </a:br>
            <a:r>
              <a:rPr lang="en-US" altLang="en-US" dirty="0"/>
              <a:t>--industry’s supply curve (cont’d)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28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400DB5-5CE9-7293-D721-EAA2D8121495}"/>
              </a:ext>
            </a:extLst>
          </p:cNvPr>
          <p:cNvCxnSpPr>
            <a:cxnSpLocks/>
          </p:cNvCxnSpPr>
          <p:nvPr/>
        </p:nvCxnSpPr>
        <p:spPr>
          <a:xfrm>
            <a:off x="6907428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84B615-458D-EB4F-840A-A0B604712034}"/>
              </a:ext>
            </a:extLst>
          </p:cNvPr>
          <p:cNvCxnSpPr>
            <a:cxnSpLocks/>
          </p:cNvCxnSpPr>
          <p:nvPr/>
        </p:nvCxnSpPr>
        <p:spPr>
          <a:xfrm>
            <a:off x="6907428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DC780C-604A-6E21-B0FC-A8248F655FF0}"/>
              </a:ext>
            </a:extLst>
          </p:cNvPr>
          <p:cNvCxnSpPr>
            <a:cxnSpLocks/>
          </p:cNvCxnSpPr>
          <p:nvPr/>
        </p:nvCxnSpPr>
        <p:spPr>
          <a:xfrm>
            <a:off x="7359805" y="3985592"/>
            <a:ext cx="2319454" cy="19803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30978-B830-7C7E-793C-0D36D2F6EB70}"/>
              </a:ext>
            </a:extLst>
          </p:cNvPr>
          <p:cNvCxnSpPr>
            <a:cxnSpLocks/>
          </p:cNvCxnSpPr>
          <p:nvPr/>
        </p:nvCxnSpPr>
        <p:spPr>
          <a:xfrm flipV="1">
            <a:off x="7162861" y="3868111"/>
            <a:ext cx="2694702" cy="175426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9C80C4-696D-B9AB-9C38-6958E13EBAAC}"/>
              </a:ext>
            </a:extLst>
          </p:cNvPr>
          <p:cNvCxnSpPr>
            <a:cxnSpLocks/>
          </p:cNvCxnSpPr>
          <p:nvPr/>
        </p:nvCxnSpPr>
        <p:spPr>
          <a:xfrm>
            <a:off x="1923537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0C841-2A4B-08DB-8E07-B0F0DDA98F65}"/>
              </a:ext>
            </a:extLst>
          </p:cNvPr>
          <p:cNvCxnSpPr>
            <a:cxnSpLocks/>
          </p:cNvCxnSpPr>
          <p:nvPr/>
        </p:nvCxnSpPr>
        <p:spPr>
          <a:xfrm>
            <a:off x="1923537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A554E8-24B2-A40F-05FD-46AA4AC5B533}"/>
              </a:ext>
            </a:extLst>
          </p:cNvPr>
          <p:cNvCxnSpPr>
            <a:cxnSpLocks/>
          </p:cNvCxnSpPr>
          <p:nvPr/>
        </p:nvCxnSpPr>
        <p:spPr>
          <a:xfrm>
            <a:off x="1935894" y="4631151"/>
            <a:ext cx="843243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DE81A470-A0C5-13DF-8757-42C0395115BF}"/>
              </a:ext>
            </a:extLst>
          </p:cNvPr>
          <p:cNvSpPr/>
          <p:nvPr/>
        </p:nvSpPr>
        <p:spPr>
          <a:xfrm rot="387773">
            <a:off x="2298504" y="3793020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BFACC25-D3DE-0808-190E-C0F1B4B33370}"/>
              </a:ext>
            </a:extLst>
          </p:cNvPr>
          <p:cNvSpPr/>
          <p:nvPr/>
        </p:nvSpPr>
        <p:spPr>
          <a:xfrm rot="8604098">
            <a:off x="1938214" y="2156291"/>
            <a:ext cx="2793744" cy="2651162"/>
          </a:xfrm>
          <a:prstGeom prst="arc">
            <a:avLst>
              <a:gd name="adj1" fmla="val 14378373"/>
              <a:gd name="adj2" fmla="val 19208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0BF7B-017B-498F-29A4-0425E5E04D90}"/>
              </a:ext>
            </a:extLst>
          </p:cNvPr>
          <p:cNvSpPr txBox="1"/>
          <p:nvPr/>
        </p:nvSpPr>
        <p:spPr>
          <a:xfrm>
            <a:off x="3831052" y="3553080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D1F50-84A5-9BD2-5EAF-BE1F46BC2A45}"/>
              </a:ext>
            </a:extLst>
          </p:cNvPr>
          <p:cNvSpPr txBox="1"/>
          <p:nvPr/>
        </p:nvSpPr>
        <p:spPr>
          <a:xfrm>
            <a:off x="4185889" y="3626463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854330-4D82-B72F-F5DA-1036809233E6}"/>
              </a:ext>
            </a:extLst>
          </p:cNvPr>
          <p:cNvCxnSpPr/>
          <p:nvPr/>
        </p:nvCxnSpPr>
        <p:spPr>
          <a:xfrm>
            <a:off x="1923537" y="4840399"/>
            <a:ext cx="8432430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B95A6E-EDB1-9341-9B46-BEF7B8676306}"/>
              </a:ext>
            </a:extLst>
          </p:cNvPr>
          <p:cNvSpPr txBox="1"/>
          <p:nvPr/>
        </p:nvSpPr>
        <p:spPr>
          <a:xfrm>
            <a:off x="1585317" y="4622489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7DBAF-AE3F-9DE7-9A20-46D5214356EC}"/>
              </a:ext>
            </a:extLst>
          </p:cNvPr>
          <p:cNvSpPr txBox="1"/>
          <p:nvPr/>
        </p:nvSpPr>
        <p:spPr>
          <a:xfrm>
            <a:off x="7105507" y="3657349"/>
            <a:ext cx="3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CF727-5012-235A-FEBC-258CD51A330A}"/>
              </a:ext>
            </a:extLst>
          </p:cNvPr>
          <p:cNvSpPr txBox="1"/>
          <p:nvPr/>
        </p:nvSpPr>
        <p:spPr>
          <a:xfrm>
            <a:off x="9845530" y="3664706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B3C74-7337-39AE-1B3B-8282C8B22F09}"/>
              </a:ext>
            </a:extLst>
          </p:cNvPr>
          <p:cNvSpPr txBox="1"/>
          <p:nvPr/>
        </p:nvSpPr>
        <p:spPr>
          <a:xfrm>
            <a:off x="3179623" y="6240193"/>
            <a:ext cx="43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37670-A820-9BA9-64C9-58A416F8A8AE}"/>
              </a:ext>
            </a:extLst>
          </p:cNvPr>
          <p:cNvCxnSpPr>
            <a:cxnSpLocks/>
          </p:cNvCxnSpPr>
          <p:nvPr/>
        </p:nvCxnSpPr>
        <p:spPr>
          <a:xfrm>
            <a:off x="3335086" y="4851872"/>
            <a:ext cx="0" cy="142466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C07020-879C-8AB4-3EFC-DEA1895B156E}"/>
              </a:ext>
            </a:extLst>
          </p:cNvPr>
          <p:cNvSpPr txBox="1"/>
          <p:nvPr/>
        </p:nvSpPr>
        <p:spPr>
          <a:xfrm>
            <a:off x="6490248" y="4411378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E8EFF1-E54B-8345-7EEF-621F3BAAA1F9}"/>
              </a:ext>
            </a:extLst>
          </p:cNvPr>
          <p:cNvCxnSpPr>
            <a:cxnSpLocks/>
          </p:cNvCxnSpPr>
          <p:nvPr/>
        </p:nvCxnSpPr>
        <p:spPr>
          <a:xfrm flipH="1">
            <a:off x="8347118" y="4856390"/>
            <a:ext cx="14634" cy="142014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573AC6-F657-AE43-E4FC-D6D2F641BD08}"/>
              </a:ext>
            </a:extLst>
          </p:cNvPr>
          <p:cNvSpPr txBox="1"/>
          <p:nvPr/>
        </p:nvSpPr>
        <p:spPr>
          <a:xfrm>
            <a:off x="8221736" y="6244935"/>
            <a:ext cx="47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3F8DC6-7000-01F4-5BDB-70260AAB9D81}"/>
              </a:ext>
            </a:extLst>
          </p:cNvPr>
          <p:cNvSpPr txBox="1"/>
          <p:nvPr/>
        </p:nvSpPr>
        <p:spPr>
          <a:xfrm>
            <a:off x="2709783" y="27853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Firm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117EAE-181C-AF07-8B1F-CBD17B537E46}"/>
              </a:ext>
            </a:extLst>
          </p:cNvPr>
          <p:cNvSpPr txBox="1"/>
          <p:nvPr/>
        </p:nvSpPr>
        <p:spPr>
          <a:xfrm>
            <a:off x="8347118" y="27457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7E90DB1-3328-220A-38A3-6A0BD791DEEE}"/>
              </a:ext>
            </a:extLst>
          </p:cNvPr>
          <p:cNvSpPr/>
          <p:nvPr/>
        </p:nvSpPr>
        <p:spPr>
          <a:xfrm rot="835940">
            <a:off x="2968943" y="4129854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0504017-BF33-85D0-0557-825A38E1709E}"/>
              </a:ext>
            </a:extLst>
          </p:cNvPr>
          <p:cNvSpPr/>
          <p:nvPr/>
        </p:nvSpPr>
        <p:spPr>
          <a:xfrm rot="8671345">
            <a:off x="2110116" y="2351397"/>
            <a:ext cx="2624903" cy="3108767"/>
          </a:xfrm>
          <a:prstGeom prst="arc">
            <a:avLst>
              <a:gd name="adj1" fmla="val 14378373"/>
              <a:gd name="adj2" fmla="val 19675144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7F5E1-8660-1766-30DD-F0C9F9541E11}"/>
              </a:ext>
            </a:extLst>
          </p:cNvPr>
          <p:cNvSpPr txBox="1"/>
          <p:nvPr/>
        </p:nvSpPr>
        <p:spPr>
          <a:xfrm>
            <a:off x="4545064" y="4030902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8EF654-ACCE-1746-A4B2-631E3041998D}"/>
              </a:ext>
            </a:extLst>
          </p:cNvPr>
          <p:cNvSpPr txBox="1"/>
          <p:nvPr/>
        </p:nvSpPr>
        <p:spPr>
          <a:xfrm>
            <a:off x="4796809" y="4259211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0FF31B-1D8E-B509-8360-94EA166E9A90}"/>
              </a:ext>
            </a:extLst>
          </p:cNvPr>
          <p:cNvSpPr txBox="1"/>
          <p:nvPr/>
        </p:nvSpPr>
        <p:spPr>
          <a:xfrm>
            <a:off x="6483794" y="4742574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9189DB-82D8-8803-6628-B58508B23390}"/>
              </a:ext>
            </a:extLst>
          </p:cNvPr>
          <p:cNvSpPr txBox="1"/>
          <p:nvPr/>
        </p:nvSpPr>
        <p:spPr>
          <a:xfrm>
            <a:off x="1607623" y="4362917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85DD327-AC89-93D1-19D9-AB43E61FF888}"/>
              </a:ext>
            </a:extLst>
          </p:cNvPr>
          <p:cNvCxnSpPr>
            <a:cxnSpLocks/>
          </p:cNvCxnSpPr>
          <p:nvPr/>
        </p:nvCxnSpPr>
        <p:spPr>
          <a:xfrm>
            <a:off x="7621245" y="3745784"/>
            <a:ext cx="2319454" cy="198031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5BC3B4F-83B5-6AD5-5BDE-127140C8F0C4}"/>
              </a:ext>
            </a:extLst>
          </p:cNvPr>
          <p:cNvSpPr txBox="1"/>
          <p:nvPr/>
        </p:nvSpPr>
        <p:spPr>
          <a:xfrm>
            <a:off x="7442923" y="3410361"/>
            <a:ext cx="46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D’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D486930-2635-2677-CD7A-B6A149CA48B9}"/>
              </a:ext>
            </a:extLst>
          </p:cNvPr>
          <p:cNvCxnSpPr>
            <a:cxnSpLocks/>
          </p:cNvCxnSpPr>
          <p:nvPr/>
        </p:nvCxnSpPr>
        <p:spPr>
          <a:xfrm>
            <a:off x="8670543" y="4650384"/>
            <a:ext cx="5007" cy="160995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65E7F59-E286-15FD-45B9-ED86ADBFEC87}"/>
              </a:ext>
            </a:extLst>
          </p:cNvPr>
          <p:cNvSpPr txBox="1"/>
          <p:nvPr/>
        </p:nvSpPr>
        <p:spPr>
          <a:xfrm>
            <a:off x="8548340" y="6244501"/>
            <a:ext cx="47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12BC8-AB88-2CDF-C8CC-EFCE5685C6B2}"/>
              </a:ext>
            </a:extLst>
          </p:cNvPr>
          <p:cNvCxnSpPr/>
          <p:nvPr/>
        </p:nvCxnSpPr>
        <p:spPr>
          <a:xfrm>
            <a:off x="1935894" y="5378912"/>
            <a:ext cx="843243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B00D8C-68F3-900B-195A-B92197B25CD0}"/>
              </a:ext>
            </a:extLst>
          </p:cNvPr>
          <p:cNvSpPr txBox="1"/>
          <p:nvPr/>
        </p:nvSpPr>
        <p:spPr>
          <a:xfrm>
            <a:off x="1576923" y="5198647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859C9B-E303-4B34-7FF5-7E4186C6E1B9}"/>
              </a:ext>
            </a:extLst>
          </p:cNvPr>
          <p:cNvCxnSpPr>
            <a:cxnSpLocks/>
          </p:cNvCxnSpPr>
          <p:nvPr/>
        </p:nvCxnSpPr>
        <p:spPr>
          <a:xfrm flipV="1">
            <a:off x="8175500" y="4600527"/>
            <a:ext cx="2527717" cy="16928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E688C0-77B0-A2FD-147A-4C6E5448F303}"/>
              </a:ext>
            </a:extLst>
          </p:cNvPr>
          <p:cNvSpPr txBox="1"/>
          <p:nvPr/>
        </p:nvSpPr>
        <p:spPr>
          <a:xfrm>
            <a:off x="10570567" y="4247288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S’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513CB9-BD59-7724-DD56-612A51C8BBA9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9531062" y="5391129"/>
            <a:ext cx="17335" cy="825626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7E0998-CB8E-6CDD-DC7C-956582555D04}"/>
              </a:ext>
            </a:extLst>
          </p:cNvPr>
          <p:cNvSpPr txBox="1"/>
          <p:nvPr/>
        </p:nvSpPr>
        <p:spPr>
          <a:xfrm>
            <a:off x="9295108" y="6216755"/>
            <a:ext cx="47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1F34CF-F043-2C15-A332-FCB06D2C7A27}"/>
              </a:ext>
            </a:extLst>
          </p:cNvPr>
          <p:cNvSpPr txBox="1"/>
          <p:nvPr/>
        </p:nvSpPr>
        <p:spPr>
          <a:xfrm>
            <a:off x="6488355" y="5187099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1A9CE0-5A55-817E-F665-5410DED042B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3674130" y="5404683"/>
            <a:ext cx="17335" cy="825626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9D9AEEF-3F63-01EC-0393-319CB911D4AB}"/>
              </a:ext>
            </a:extLst>
          </p:cNvPr>
          <p:cNvSpPr txBox="1"/>
          <p:nvPr/>
        </p:nvSpPr>
        <p:spPr>
          <a:xfrm>
            <a:off x="3438176" y="6230309"/>
            <a:ext cx="47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2701343"/>
      </p:ext>
    </p:extLst>
  </p:cSld>
  <p:clrMapOvr>
    <a:masterClrMapping/>
  </p:clrMapOvr>
  <p:transition spd="med">
    <p:zoom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long run</a:t>
            </a:r>
            <a:br>
              <a:rPr lang="en-US" altLang="en-US" dirty="0"/>
            </a:br>
            <a:r>
              <a:rPr lang="en-US" altLang="en-US" dirty="0"/>
              <a:t>--industry’s supply curve (cont’d)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29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400DB5-5CE9-7293-D721-EAA2D8121495}"/>
              </a:ext>
            </a:extLst>
          </p:cNvPr>
          <p:cNvCxnSpPr>
            <a:cxnSpLocks/>
          </p:cNvCxnSpPr>
          <p:nvPr/>
        </p:nvCxnSpPr>
        <p:spPr>
          <a:xfrm>
            <a:off x="6907428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84B615-458D-EB4F-840A-A0B604712034}"/>
              </a:ext>
            </a:extLst>
          </p:cNvPr>
          <p:cNvCxnSpPr>
            <a:cxnSpLocks/>
          </p:cNvCxnSpPr>
          <p:nvPr/>
        </p:nvCxnSpPr>
        <p:spPr>
          <a:xfrm>
            <a:off x="6907428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DC780C-604A-6E21-B0FC-A8248F655FF0}"/>
              </a:ext>
            </a:extLst>
          </p:cNvPr>
          <p:cNvCxnSpPr>
            <a:cxnSpLocks/>
          </p:cNvCxnSpPr>
          <p:nvPr/>
        </p:nvCxnSpPr>
        <p:spPr>
          <a:xfrm>
            <a:off x="7359805" y="3985592"/>
            <a:ext cx="2319454" cy="19803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30978-B830-7C7E-793C-0D36D2F6EB70}"/>
              </a:ext>
            </a:extLst>
          </p:cNvPr>
          <p:cNvCxnSpPr>
            <a:cxnSpLocks/>
          </p:cNvCxnSpPr>
          <p:nvPr/>
        </p:nvCxnSpPr>
        <p:spPr>
          <a:xfrm flipV="1">
            <a:off x="7162861" y="3868111"/>
            <a:ext cx="2694702" cy="175426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9C80C4-696D-B9AB-9C38-6958E13EBAAC}"/>
              </a:ext>
            </a:extLst>
          </p:cNvPr>
          <p:cNvCxnSpPr>
            <a:cxnSpLocks/>
          </p:cNvCxnSpPr>
          <p:nvPr/>
        </p:nvCxnSpPr>
        <p:spPr>
          <a:xfrm>
            <a:off x="1923537" y="3238007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0C841-2A4B-08DB-8E07-B0F0DDA98F65}"/>
              </a:ext>
            </a:extLst>
          </p:cNvPr>
          <p:cNvCxnSpPr>
            <a:cxnSpLocks/>
          </p:cNvCxnSpPr>
          <p:nvPr/>
        </p:nvCxnSpPr>
        <p:spPr>
          <a:xfrm>
            <a:off x="1923537" y="6253056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A554E8-24B2-A40F-05FD-46AA4AC5B533}"/>
              </a:ext>
            </a:extLst>
          </p:cNvPr>
          <p:cNvCxnSpPr/>
          <p:nvPr/>
        </p:nvCxnSpPr>
        <p:spPr>
          <a:xfrm>
            <a:off x="1935894" y="4631151"/>
            <a:ext cx="843243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DE81A470-A0C5-13DF-8757-42C0395115BF}"/>
              </a:ext>
            </a:extLst>
          </p:cNvPr>
          <p:cNvSpPr/>
          <p:nvPr/>
        </p:nvSpPr>
        <p:spPr>
          <a:xfrm rot="387773">
            <a:off x="2298504" y="3793020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BFACC25-D3DE-0808-190E-C0F1B4B33370}"/>
              </a:ext>
            </a:extLst>
          </p:cNvPr>
          <p:cNvSpPr/>
          <p:nvPr/>
        </p:nvSpPr>
        <p:spPr>
          <a:xfrm rot="8604098">
            <a:off x="1938214" y="2156291"/>
            <a:ext cx="2793744" cy="2651162"/>
          </a:xfrm>
          <a:prstGeom prst="arc">
            <a:avLst>
              <a:gd name="adj1" fmla="val 14378373"/>
              <a:gd name="adj2" fmla="val 19208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0BF7B-017B-498F-29A4-0425E5E04D90}"/>
              </a:ext>
            </a:extLst>
          </p:cNvPr>
          <p:cNvSpPr txBox="1"/>
          <p:nvPr/>
        </p:nvSpPr>
        <p:spPr>
          <a:xfrm>
            <a:off x="3831052" y="3553080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D1F50-84A5-9BD2-5EAF-BE1F46BC2A45}"/>
              </a:ext>
            </a:extLst>
          </p:cNvPr>
          <p:cNvSpPr txBox="1"/>
          <p:nvPr/>
        </p:nvSpPr>
        <p:spPr>
          <a:xfrm>
            <a:off x="4185889" y="3626463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854330-4D82-B72F-F5DA-1036809233E6}"/>
              </a:ext>
            </a:extLst>
          </p:cNvPr>
          <p:cNvCxnSpPr/>
          <p:nvPr/>
        </p:nvCxnSpPr>
        <p:spPr>
          <a:xfrm>
            <a:off x="1923537" y="4840399"/>
            <a:ext cx="8432430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B95A6E-EDB1-9341-9B46-BEF7B8676306}"/>
              </a:ext>
            </a:extLst>
          </p:cNvPr>
          <p:cNvSpPr txBox="1"/>
          <p:nvPr/>
        </p:nvSpPr>
        <p:spPr>
          <a:xfrm>
            <a:off x="1585317" y="4622489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7DBAF-AE3F-9DE7-9A20-46D5214356EC}"/>
              </a:ext>
            </a:extLst>
          </p:cNvPr>
          <p:cNvSpPr txBox="1"/>
          <p:nvPr/>
        </p:nvSpPr>
        <p:spPr>
          <a:xfrm>
            <a:off x="7105507" y="3657349"/>
            <a:ext cx="3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CF727-5012-235A-FEBC-258CD51A330A}"/>
              </a:ext>
            </a:extLst>
          </p:cNvPr>
          <p:cNvSpPr txBox="1"/>
          <p:nvPr/>
        </p:nvSpPr>
        <p:spPr>
          <a:xfrm>
            <a:off x="9845530" y="3664706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B3C74-7337-39AE-1B3B-8282C8B22F09}"/>
              </a:ext>
            </a:extLst>
          </p:cNvPr>
          <p:cNvSpPr txBox="1"/>
          <p:nvPr/>
        </p:nvSpPr>
        <p:spPr>
          <a:xfrm>
            <a:off x="3179623" y="6240193"/>
            <a:ext cx="43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37670-A820-9BA9-64C9-58A416F8A8AE}"/>
              </a:ext>
            </a:extLst>
          </p:cNvPr>
          <p:cNvCxnSpPr>
            <a:cxnSpLocks/>
          </p:cNvCxnSpPr>
          <p:nvPr/>
        </p:nvCxnSpPr>
        <p:spPr>
          <a:xfrm>
            <a:off x="3335086" y="4851872"/>
            <a:ext cx="0" cy="142466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C07020-879C-8AB4-3EFC-DEA1895B156E}"/>
              </a:ext>
            </a:extLst>
          </p:cNvPr>
          <p:cNvSpPr txBox="1"/>
          <p:nvPr/>
        </p:nvSpPr>
        <p:spPr>
          <a:xfrm>
            <a:off x="6490248" y="4411378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E8EFF1-E54B-8345-7EEF-621F3BAAA1F9}"/>
              </a:ext>
            </a:extLst>
          </p:cNvPr>
          <p:cNvCxnSpPr>
            <a:cxnSpLocks/>
          </p:cNvCxnSpPr>
          <p:nvPr/>
        </p:nvCxnSpPr>
        <p:spPr>
          <a:xfrm flipH="1">
            <a:off x="8347118" y="4856390"/>
            <a:ext cx="14634" cy="142014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573AC6-F657-AE43-E4FC-D6D2F641BD08}"/>
              </a:ext>
            </a:extLst>
          </p:cNvPr>
          <p:cNvSpPr txBox="1"/>
          <p:nvPr/>
        </p:nvSpPr>
        <p:spPr>
          <a:xfrm>
            <a:off x="8221736" y="6244935"/>
            <a:ext cx="47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3F8DC6-7000-01F4-5BDB-70260AAB9D81}"/>
              </a:ext>
            </a:extLst>
          </p:cNvPr>
          <p:cNvSpPr txBox="1"/>
          <p:nvPr/>
        </p:nvSpPr>
        <p:spPr>
          <a:xfrm>
            <a:off x="2709783" y="27853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Firm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117EAE-181C-AF07-8B1F-CBD17B537E46}"/>
              </a:ext>
            </a:extLst>
          </p:cNvPr>
          <p:cNvSpPr txBox="1"/>
          <p:nvPr/>
        </p:nvSpPr>
        <p:spPr>
          <a:xfrm>
            <a:off x="8347118" y="2745767"/>
            <a:ext cx="18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7E90DB1-3328-220A-38A3-6A0BD791DEEE}"/>
              </a:ext>
            </a:extLst>
          </p:cNvPr>
          <p:cNvSpPr/>
          <p:nvPr/>
        </p:nvSpPr>
        <p:spPr>
          <a:xfrm rot="835940">
            <a:off x="2968943" y="4129854"/>
            <a:ext cx="1581665" cy="1631092"/>
          </a:xfrm>
          <a:custGeom>
            <a:avLst/>
            <a:gdLst>
              <a:gd name="connsiteX0" fmla="*/ 0 w 1581665"/>
              <a:gd name="connsiteY0" fmla="*/ 1631092 h 1631092"/>
              <a:gd name="connsiteX1" fmla="*/ 988541 w 1581665"/>
              <a:gd name="connsiteY1" fmla="*/ 1112108 h 1631092"/>
              <a:gd name="connsiteX2" fmla="*/ 1581665 w 1581665"/>
              <a:gd name="connsiteY2" fmla="*/ 0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665" h="1631092">
                <a:moveTo>
                  <a:pt x="0" y="1631092"/>
                </a:moveTo>
                <a:cubicBezTo>
                  <a:pt x="362465" y="1507524"/>
                  <a:pt x="724930" y="1383957"/>
                  <a:pt x="988541" y="1112108"/>
                </a:cubicBezTo>
                <a:cubicBezTo>
                  <a:pt x="1252152" y="840259"/>
                  <a:pt x="1416908" y="420129"/>
                  <a:pt x="1581665" y="0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0504017-BF33-85D0-0557-825A38E1709E}"/>
              </a:ext>
            </a:extLst>
          </p:cNvPr>
          <p:cNvSpPr/>
          <p:nvPr/>
        </p:nvSpPr>
        <p:spPr>
          <a:xfrm rot="8671345">
            <a:off x="2110116" y="2351397"/>
            <a:ext cx="2624903" cy="3108767"/>
          </a:xfrm>
          <a:prstGeom prst="arc">
            <a:avLst>
              <a:gd name="adj1" fmla="val 14378373"/>
              <a:gd name="adj2" fmla="val 19675144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7F5E1-8660-1766-30DD-F0C9F9541E11}"/>
              </a:ext>
            </a:extLst>
          </p:cNvPr>
          <p:cNvSpPr txBox="1"/>
          <p:nvPr/>
        </p:nvSpPr>
        <p:spPr>
          <a:xfrm>
            <a:off x="4545064" y="4030902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8EF654-ACCE-1746-A4B2-631E3041998D}"/>
              </a:ext>
            </a:extLst>
          </p:cNvPr>
          <p:cNvSpPr txBox="1"/>
          <p:nvPr/>
        </p:nvSpPr>
        <p:spPr>
          <a:xfrm>
            <a:off x="4796809" y="4259211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0FF31B-1D8E-B509-8360-94EA166E9A90}"/>
              </a:ext>
            </a:extLst>
          </p:cNvPr>
          <p:cNvSpPr txBox="1"/>
          <p:nvPr/>
        </p:nvSpPr>
        <p:spPr>
          <a:xfrm>
            <a:off x="6483794" y="4742574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9189DB-82D8-8803-6628-B58508B23390}"/>
              </a:ext>
            </a:extLst>
          </p:cNvPr>
          <p:cNvSpPr txBox="1"/>
          <p:nvPr/>
        </p:nvSpPr>
        <p:spPr>
          <a:xfrm>
            <a:off x="1607623" y="4362917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85DD327-AC89-93D1-19D9-AB43E61FF888}"/>
              </a:ext>
            </a:extLst>
          </p:cNvPr>
          <p:cNvCxnSpPr>
            <a:cxnSpLocks/>
          </p:cNvCxnSpPr>
          <p:nvPr/>
        </p:nvCxnSpPr>
        <p:spPr>
          <a:xfrm>
            <a:off x="7621245" y="3745784"/>
            <a:ext cx="2319454" cy="198031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5BC3B4F-83B5-6AD5-5BDE-127140C8F0C4}"/>
              </a:ext>
            </a:extLst>
          </p:cNvPr>
          <p:cNvSpPr txBox="1"/>
          <p:nvPr/>
        </p:nvSpPr>
        <p:spPr>
          <a:xfrm>
            <a:off x="7442923" y="3410361"/>
            <a:ext cx="46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D’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D486930-2635-2677-CD7A-B6A149CA48B9}"/>
              </a:ext>
            </a:extLst>
          </p:cNvPr>
          <p:cNvCxnSpPr>
            <a:cxnSpLocks/>
          </p:cNvCxnSpPr>
          <p:nvPr/>
        </p:nvCxnSpPr>
        <p:spPr>
          <a:xfrm>
            <a:off x="8670543" y="4650384"/>
            <a:ext cx="5007" cy="160995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65E7F59-E286-15FD-45B9-ED86ADBFEC87}"/>
              </a:ext>
            </a:extLst>
          </p:cNvPr>
          <p:cNvSpPr txBox="1"/>
          <p:nvPr/>
        </p:nvSpPr>
        <p:spPr>
          <a:xfrm>
            <a:off x="8522468" y="6231089"/>
            <a:ext cx="47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12BC8-AB88-2CDF-C8CC-EFCE5685C6B2}"/>
              </a:ext>
            </a:extLst>
          </p:cNvPr>
          <p:cNvCxnSpPr/>
          <p:nvPr/>
        </p:nvCxnSpPr>
        <p:spPr>
          <a:xfrm>
            <a:off x="1935894" y="5378912"/>
            <a:ext cx="843243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B00D8C-68F3-900B-195A-B92197B25CD0}"/>
              </a:ext>
            </a:extLst>
          </p:cNvPr>
          <p:cNvSpPr txBox="1"/>
          <p:nvPr/>
        </p:nvSpPr>
        <p:spPr>
          <a:xfrm>
            <a:off x="1576923" y="5198647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859C9B-E303-4B34-7FF5-7E4186C6E1B9}"/>
              </a:ext>
            </a:extLst>
          </p:cNvPr>
          <p:cNvCxnSpPr>
            <a:cxnSpLocks/>
          </p:cNvCxnSpPr>
          <p:nvPr/>
        </p:nvCxnSpPr>
        <p:spPr>
          <a:xfrm flipV="1">
            <a:off x="8175500" y="4600527"/>
            <a:ext cx="2527717" cy="16928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E688C0-77B0-A2FD-147A-4C6E5448F303}"/>
              </a:ext>
            </a:extLst>
          </p:cNvPr>
          <p:cNvSpPr txBox="1"/>
          <p:nvPr/>
        </p:nvSpPr>
        <p:spPr>
          <a:xfrm>
            <a:off x="10570567" y="4247288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S’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513CB9-BD59-7724-DD56-612A51C8BBA9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9531062" y="5391129"/>
            <a:ext cx="17335" cy="825626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7E0998-CB8E-6CDD-DC7C-956582555D04}"/>
              </a:ext>
            </a:extLst>
          </p:cNvPr>
          <p:cNvSpPr txBox="1"/>
          <p:nvPr/>
        </p:nvSpPr>
        <p:spPr>
          <a:xfrm>
            <a:off x="9295108" y="6216755"/>
            <a:ext cx="47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1F34CF-F043-2C15-A332-FCB06D2C7A27}"/>
              </a:ext>
            </a:extLst>
          </p:cNvPr>
          <p:cNvSpPr txBox="1"/>
          <p:nvPr/>
        </p:nvSpPr>
        <p:spPr>
          <a:xfrm>
            <a:off x="6499930" y="5221903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E99686-A4D9-6AA7-574F-809D6D61F70B}"/>
              </a:ext>
            </a:extLst>
          </p:cNvPr>
          <p:cNvCxnSpPr>
            <a:cxnSpLocks/>
          </p:cNvCxnSpPr>
          <p:nvPr/>
        </p:nvCxnSpPr>
        <p:spPr>
          <a:xfrm>
            <a:off x="7195049" y="4321192"/>
            <a:ext cx="3290270" cy="146679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218DB3-30B7-B8CB-0702-491CE9EF0821}"/>
              </a:ext>
            </a:extLst>
          </p:cNvPr>
          <p:cNvSpPr txBox="1"/>
          <p:nvPr/>
        </p:nvSpPr>
        <p:spPr>
          <a:xfrm>
            <a:off x="10544290" y="5479182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1A9CE0-5A55-817E-F665-5410DED042B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3674130" y="5404683"/>
            <a:ext cx="17335" cy="825626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9D9AEEF-3F63-01EC-0393-319CB911D4AB}"/>
              </a:ext>
            </a:extLst>
          </p:cNvPr>
          <p:cNvSpPr txBox="1"/>
          <p:nvPr/>
        </p:nvSpPr>
        <p:spPr>
          <a:xfrm>
            <a:off x="3438176" y="6230309"/>
            <a:ext cx="47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EA3E3-E962-F48A-224D-30BD9A0C1CEF}"/>
              </a:ext>
            </a:extLst>
          </p:cNvPr>
          <p:cNvSpPr/>
          <p:nvPr/>
        </p:nvSpPr>
        <p:spPr>
          <a:xfrm>
            <a:off x="9512274" y="5332987"/>
            <a:ext cx="86988" cy="10816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E620D3-19EA-8BD4-7E00-A7896AE0DA26}"/>
              </a:ext>
            </a:extLst>
          </p:cNvPr>
          <p:cNvSpPr/>
          <p:nvPr/>
        </p:nvSpPr>
        <p:spPr>
          <a:xfrm>
            <a:off x="8325888" y="4796843"/>
            <a:ext cx="86988" cy="10816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48165"/>
      </p:ext>
    </p:extLst>
  </p:cSld>
  <p:clrMapOvr>
    <a:masterClrMapping/>
  </p:clrMapOvr>
  <p:transition spd="med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Profit maximization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3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20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Economists assume that firms maximize their profit.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Profit(𝞹)=Total Revenue (TR)-Total Cost (TC)</a:t>
            </a:r>
          </a:p>
          <a:p>
            <a:pPr marL="457200" lvl="1" indent="0">
              <a:buNone/>
            </a:pPr>
            <a:r>
              <a:rPr lang="en-US" altLang="en-US" dirty="0"/>
              <a:t>Ex. 𝞹 =(100*q)-(200+2*q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The cost here refers to </a:t>
            </a:r>
            <a:r>
              <a:rPr lang="en-US" altLang="en-US" dirty="0">
                <a:solidFill>
                  <a:srgbClr val="FF0000"/>
                </a:solidFill>
              </a:rPr>
              <a:t>opportunity cost (not accounting cost)</a:t>
            </a:r>
            <a:r>
              <a:rPr lang="en-US" altLang="en-US" dirty="0"/>
              <a:t>!</a:t>
            </a:r>
          </a:p>
          <a:p>
            <a:pPr marL="457200" lvl="1" indent="0">
              <a:buNone/>
            </a:pPr>
            <a:r>
              <a:rPr lang="en-US" altLang="en-US" dirty="0"/>
              <a:t>Ex. You run a small Café at your own commercial property.</a:t>
            </a:r>
          </a:p>
          <a:p>
            <a:pPr marL="457200" lvl="1" indent="0">
              <a:buNone/>
            </a:pPr>
            <a:r>
              <a:rPr lang="en-US" altLang="en-US" dirty="0"/>
              <a:t>      TR = $6*1000 =$6000</a:t>
            </a:r>
          </a:p>
          <a:p>
            <a:pPr marL="457200" lvl="1" indent="0">
              <a:buNone/>
            </a:pPr>
            <a:r>
              <a:rPr lang="en-US" altLang="en-US" dirty="0"/>
              <a:t>      TC = ($2*1000) + 2*2000 + ___________ = ____________</a:t>
            </a:r>
          </a:p>
        </p:txBody>
      </p:sp>
      <p:pic>
        <p:nvPicPr>
          <p:cNvPr id="1026" name="Picture 2" descr="Commercial Food &amp;amp; Beverage For Rent in Singapore | CommercialGuru Singapore">
            <a:extLst>
              <a:ext uri="{FF2B5EF4-FFF2-40B4-BE49-F238E27FC236}">
                <a16:creationId xmlns:a16="http://schemas.microsoft.com/office/drawing/2014/main" id="{9EEF6807-B32C-A042-8714-CA8B71B57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547" y="4838007"/>
            <a:ext cx="2454930" cy="184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8102B5-AD53-0582-B44E-5BF0C153217E}"/>
              </a:ext>
            </a:extLst>
          </p:cNvPr>
          <p:cNvSpPr txBox="1"/>
          <p:nvPr/>
        </p:nvSpPr>
        <p:spPr>
          <a:xfrm>
            <a:off x="5180755" y="251544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46286"/>
      </p:ext>
    </p:extLst>
  </p:cSld>
  <p:clrMapOvr>
    <a:masterClrMapping/>
  </p:clrMapOvr>
  <p:transition spd="med">
    <p:zoom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A Note on the welfare analysis of perfect competition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30</a:t>
            </a:fld>
            <a:endParaRPr lang="en-US" dirty="0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Social Welfare = Consumer Surplus + Producer Surplus</a:t>
            </a:r>
          </a:p>
          <a:p>
            <a:r>
              <a:rPr lang="en-US" altLang="en-US" dirty="0"/>
              <a:t>The competitive equilibrium maximizes social welfare.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E16D92D-1B05-0FFB-AD7E-80EEF9041DEA}"/>
              </a:ext>
            </a:extLst>
          </p:cNvPr>
          <p:cNvCxnSpPr>
            <a:cxnSpLocks/>
          </p:cNvCxnSpPr>
          <p:nvPr/>
        </p:nvCxnSpPr>
        <p:spPr>
          <a:xfrm>
            <a:off x="3842951" y="3429000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E4E25B-C453-501F-3C32-20EB31D22FEE}"/>
              </a:ext>
            </a:extLst>
          </p:cNvPr>
          <p:cNvCxnSpPr>
            <a:cxnSpLocks/>
          </p:cNvCxnSpPr>
          <p:nvPr/>
        </p:nvCxnSpPr>
        <p:spPr>
          <a:xfrm>
            <a:off x="3842951" y="6444049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FDB847-14EF-B857-089C-BC25FE863D8C}"/>
              </a:ext>
            </a:extLst>
          </p:cNvPr>
          <p:cNvCxnSpPr>
            <a:cxnSpLocks/>
          </p:cNvCxnSpPr>
          <p:nvPr/>
        </p:nvCxnSpPr>
        <p:spPr>
          <a:xfrm>
            <a:off x="3842951" y="3855308"/>
            <a:ext cx="3089190" cy="2588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366B18-14F1-B0CA-DF5D-3AE34391E86B}"/>
              </a:ext>
            </a:extLst>
          </p:cNvPr>
          <p:cNvCxnSpPr/>
          <p:nvPr/>
        </p:nvCxnSpPr>
        <p:spPr>
          <a:xfrm flipV="1">
            <a:off x="3855308" y="4176585"/>
            <a:ext cx="3064476" cy="1872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D0D4E7-3BCD-3DEF-3F19-B6EFE36EFF85}"/>
              </a:ext>
            </a:extLst>
          </p:cNvPr>
          <p:cNvCxnSpPr/>
          <p:nvPr/>
        </p:nvCxnSpPr>
        <p:spPr>
          <a:xfrm>
            <a:off x="5368413" y="5125065"/>
            <a:ext cx="0" cy="131898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47410D-2624-BD85-4A30-B2D5570AD364}"/>
              </a:ext>
            </a:extLst>
          </p:cNvPr>
          <p:cNvCxnSpPr>
            <a:cxnSpLocks/>
          </p:cNvCxnSpPr>
          <p:nvPr/>
        </p:nvCxnSpPr>
        <p:spPr>
          <a:xfrm flipH="1">
            <a:off x="3855308" y="5125065"/>
            <a:ext cx="151310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5BAAF4-721D-45CB-3609-E991F5D762F3}"/>
              </a:ext>
            </a:extLst>
          </p:cNvPr>
          <p:cNvSpPr txBox="1"/>
          <p:nvPr/>
        </p:nvSpPr>
        <p:spPr>
          <a:xfrm>
            <a:off x="3867422" y="3519419"/>
            <a:ext cx="3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06B53-B55E-3D72-7844-FD7BFFFAF62F}"/>
              </a:ext>
            </a:extLst>
          </p:cNvPr>
          <p:cNvSpPr txBox="1"/>
          <p:nvPr/>
        </p:nvSpPr>
        <p:spPr>
          <a:xfrm>
            <a:off x="6810297" y="3778765"/>
            <a:ext cx="4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93157-9E23-E357-F440-958015135710}"/>
              </a:ext>
            </a:extLst>
          </p:cNvPr>
          <p:cNvSpPr txBox="1"/>
          <p:nvPr/>
        </p:nvSpPr>
        <p:spPr>
          <a:xfrm>
            <a:off x="4059193" y="4504380"/>
            <a:ext cx="53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C.S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BE655-CE59-ED2B-7970-0D30F5F5A33B}"/>
              </a:ext>
            </a:extLst>
          </p:cNvPr>
          <p:cNvSpPr txBox="1"/>
          <p:nvPr/>
        </p:nvSpPr>
        <p:spPr>
          <a:xfrm>
            <a:off x="4069951" y="5209601"/>
            <a:ext cx="6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P.S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A36044-4128-67AF-0D99-D9F426A65DE9}"/>
              </a:ext>
            </a:extLst>
          </p:cNvPr>
          <p:cNvSpPr txBox="1"/>
          <p:nvPr/>
        </p:nvSpPr>
        <p:spPr>
          <a:xfrm>
            <a:off x="3420473" y="4925322"/>
            <a:ext cx="7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baseline="300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CB5070-3F42-4DF3-5215-AE5888E2B702}"/>
              </a:ext>
            </a:extLst>
          </p:cNvPr>
          <p:cNvSpPr txBox="1"/>
          <p:nvPr/>
        </p:nvSpPr>
        <p:spPr>
          <a:xfrm>
            <a:off x="5207887" y="6418976"/>
            <a:ext cx="78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baseline="300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7B0DA2-86C2-5A58-6AC4-4E98046942C1}"/>
              </a:ext>
            </a:extLst>
          </p:cNvPr>
          <p:cNvSpPr txBox="1"/>
          <p:nvPr/>
        </p:nvSpPr>
        <p:spPr>
          <a:xfrm>
            <a:off x="7637930" y="3519419"/>
            <a:ext cx="281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Among all possible Q, Q</a:t>
            </a:r>
            <a:r>
              <a:rPr lang="en-US" baseline="30000" dirty="0">
                <a:solidFill>
                  <a:srgbClr val="0070C0"/>
                </a:solidFill>
              </a:rPr>
              <a:t>c</a:t>
            </a:r>
          </a:p>
          <a:p>
            <a:r>
              <a:rPr lang="en-US" dirty="0">
                <a:solidFill>
                  <a:srgbClr val="0070C0"/>
                </a:solidFill>
              </a:rPr>
              <a:t>maximize social welfare</a:t>
            </a:r>
          </a:p>
        </p:txBody>
      </p:sp>
    </p:spTree>
    <p:extLst>
      <p:ext uri="{BB962C8B-B14F-4D97-AF65-F5344CB8AC3E}">
        <p14:creationId xmlns:p14="http://schemas.microsoft.com/office/powerpoint/2010/main" val="91729534"/>
      </p:ext>
    </p:extLst>
  </p:cSld>
  <p:clrMapOvr>
    <a:masterClrMapping/>
  </p:clrMapOvr>
  <p:transition spd="med">
    <p:zoom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A Note on the welfare analysis of perfect competition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31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Please watch: </a:t>
            </a:r>
            <a:r>
              <a:rPr lang="en-US" altLang="en-US" dirty="0">
                <a:hlinkClick r:id="rId3"/>
              </a:rPr>
              <a:t>Adam Smith: The Invisible Hand</a:t>
            </a:r>
            <a:r>
              <a:rPr lang="en-US" altLang="en-US" dirty="0"/>
              <a:t> and </a:t>
            </a:r>
            <a:r>
              <a:rPr lang="en-SG" dirty="0">
                <a:hlinkClick r:id="rId4"/>
              </a:rPr>
              <a:t>The Invisible Hand - Full Video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6194346"/>
      </p:ext>
    </p:extLst>
  </p:cSld>
  <p:clrMapOvr>
    <a:masterClrMapping/>
  </p:clrMapOvr>
  <p:transition spd="med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Profit maximization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4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First-order condition for profit maximization: </a:t>
            </a:r>
            <a:r>
              <a:rPr lang="en-US" altLang="en-US" dirty="0">
                <a:solidFill>
                  <a:srgbClr val="FF0000"/>
                </a:solidFill>
              </a:rPr>
              <a:t>MR(q)=MC(q)</a:t>
            </a:r>
          </a:p>
          <a:p>
            <a:pPr marL="457200" lvl="1" indent="0">
              <a:buNone/>
            </a:pPr>
            <a:r>
              <a:rPr lang="en-US" altLang="en-US" dirty="0"/>
              <a:t>Ex. 𝞹 =(100*q)-(200+2*q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pPr marL="457200" lvl="1" indent="0">
              <a:buNone/>
            </a:pPr>
            <a:r>
              <a:rPr lang="en-US" altLang="en-US" dirty="0"/>
              <a:t>MR(q)=________</a:t>
            </a:r>
          </a:p>
          <a:p>
            <a:pPr marL="457200" lvl="1" indent="0">
              <a:buNone/>
            </a:pPr>
            <a:r>
              <a:rPr lang="en-US" altLang="en-US" dirty="0"/>
              <a:t>MC(q)=________</a:t>
            </a:r>
            <a:endParaRPr lang="en-US" altLang="en-US" b="0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MR(q)=MC(q) =&gt; q</a:t>
            </a:r>
            <a:r>
              <a:rPr lang="en-US" altLang="en-US" baseline="30000" dirty="0"/>
              <a:t>*</a:t>
            </a:r>
            <a:r>
              <a:rPr lang="en-US" altLang="en-US" dirty="0"/>
              <a:t>= _____</a:t>
            </a:r>
          </a:p>
          <a:p>
            <a:endParaRPr lang="en-US" altLang="en-US" dirty="0"/>
          </a:p>
          <a:p>
            <a:r>
              <a:rPr lang="en-US" altLang="en-US" dirty="0"/>
              <a:t>The intuition behind the first-order condition: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1800" dirty="0"/>
              <a:t>When MR&gt;MC, the firm can increase the profit by producing one more unit.=&gt; not at its maximum.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1800" dirty="0"/>
              <a:t>When MR&lt;MC, the firm can increase the profit by producing one less unit. =&gt; not at its maximum.</a:t>
            </a:r>
          </a:p>
        </p:txBody>
      </p:sp>
    </p:spTree>
    <p:extLst>
      <p:ext uri="{BB962C8B-B14F-4D97-AF65-F5344CB8AC3E}">
        <p14:creationId xmlns:p14="http://schemas.microsoft.com/office/powerpoint/2010/main" val="3262399710"/>
      </p:ext>
    </p:extLst>
  </p:cSld>
  <p:clrMapOvr>
    <a:masterClrMapping/>
  </p:clrMapOvr>
  <p:transition spd="med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Profit maximization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5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Graphical analysis of the </a:t>
            </a:r>
            <a:r>
              <a:rPr lang="en-US" altLang="en-US" dirty="0">
                <a:solidFill>
                  <a:srgbClr val="FF0000"/>
                </a:solidFill>
              </a:rPr>
              <a:t>MR(q)=MC(q) </a:t>
            </a:r>
            <a:r>
              <a:rPr lang="en-US" altLang="en-US" dirty="0"/>
              <a:t>condition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MR=MC=&gt; q</a:t>
            </a:r>
            <a:r>
              <a:rPr lang="en-US" altLang="en-US" baseline="30000" dirty="0"/>
              <a:t>*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Profit when q=q</a:t>
            </a:r>
            <a:r>
              <a:rPr lang="en-US" altLang="en-US" baseline="30000" dirty="0"/>
              <a:t>*</a:t>
            </a:r>
            <a:endParaRPr lang="en-US" alt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46195E-44CF-7787-BD99-E552E97C9AF6}"/>
              </a:ext>
            </a:extLst>
          </p:cNvPr>
          <p:cNvCxnSpPr>
            <a:cxnSpLocks/>
          </p:cNvCxnSpPr>
          <p:nvPr/>
        </p:nvCxnSpPr>
        <p:spPr>
          <a:xfrm>
            <a:off x="4541890" y="3755351"/>
            <a:ext cx="0" cy="258708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E89AF5-C008-71F8-2406-3934B7487983}"/>
              </a:ext>
            </a:extLst>
          </p:cNvPr>
          <p:cNvCxnSpPr>
            <a:cxnSpLocks/>
          </p:cNvCxnSpPr>
          <p:nvPr/>
        </p:nvCxnSpPr>
        <p:spPr>
          <a:xfrm flipH="1">
            <a:off x="4541890" y="6342433"/>
            <a:ext cx="2751479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20891F-5FE9-72CE-3695-A7249BFFD1F5}"/>
              </a:ext>
            </a:extLst>
          </p:cNvPr>
          <p:cNvCxnSpPr>
            <a:cxnSpLocks/>
          </p:cNvCxnSpPr>
          <p:nvPr/>
        </p:nvCxnSpPr>
        <p:spPr>
          <a:xfrm flipH="1">
            <a:off x="4541890" y="4793355"/>
            <a:ext cx="2751479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34">
                <a:extLst>
                  <a:ext uri="{FF2B5EF4-FFF2-40B4-BE49-F238E27FC236}">
                    <a16:creationId xmlns:a16="http://schemas.microsoft.com/office/drawing/2014/main" id="{29F25E17-5393-92F8-410C-EEA4BDF8F729}"/>
                  </a:ext>
                </a:extLst>
              </p14:cNvPr>
              <p14:cNvContentPartPr/>
              <p14:nvPr/>
            </p14:nvContentPartPr>
            <p14:xfrm>
              <a:off x="5254583" y="3941264"/>
              <a:ext cx="1778400" cy="1100520"/>
            </p14:xfrm>
          </p:contentPart>
        </mc:Choice>
        <mc:Fallback xmlns="">
          <p:pic>
            <p:nvPicPr>
              <p:cNvPr id="27" name="Ink 34">
                <a:extLst>
                  <a:ext uri="{FF2B5EF4-FFF2-40B4-BE49-F238E27FC236}">
                    <a16:creationId xmlns:a16="http://schemas.microsoft.com/office/drawing/2014/main" id="{29F25E17-5393-92F8-410C-EEA4BDF8F7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6583" y="3923264"/>
                <a:ext cx="1814040" cy="11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3924FC9-3345-1AB6-508B-E5CBA470650D}"/>
                  </a:ext>
                </a:extLst>
              </p14:cNvPr>
              <p14:cNvContentPartPr/>
              <p14:nvPr/>
            </p14:nvContentPartPr>
            <p14:xfrm>
              <a:off x="4860325" y="3623459"/>
              <a:ext cx="1648080" cy="2368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3924FC9-3345-1AB6-508B-E5CBA47065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2325" y="3605456"/>
                <a:ext cx="1683720" cy="240408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53C890C-B3B0-7435-C481-E0D031B29654}"/>
              </a:ext>
            </a:extLst>
          </p:cNvPr>
          <p:cNvSpPr txBox="1"/>
          <p:nvPr/>
        </p:nvSpPr>
        <p:spPr>
          <a:xfrm>
            <a:off x="6248464" y="3320579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E6287-8A5B-50C8-2E55-835AA719BA61}"/>
              </a:ext>
            </a:extLst>
          </p:cNvPr>
          <p:cNvSpPr txBox="1"/>
          <p:nvPr/>
        </p:nvSpPr>
        <p:spPr>
          <a:xfrm>
            <a:off x="6971533" y="3570685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22E065-6826-B99D-0BBC-75E020DEE013}"/>
              </a:ext>
            </a:extLst>
          </p:cNvPr>
          <p:cNvSpPr txBox="1"/>
          <p:nvPr/>
        </p:nvSpPr>
        <p:spPr>
          <a:xfrm>
            <a:off x="7292123" y="4557362"/>
            <a:ext cx="11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P=AR=MR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98763A-7E67-41AB-4800-86B0D754F3D2}"/>
              </a:ext>
            </a:extLst>
          </p:cNvPr>
          <p:cNvCxnSpPr>
            <a:cxnSpLocks/>
          </p:cNvCxnSpPr>
          <p:nvPr/>
        </p:nvCxnSpPr>
        <p:spPr>
          <a:xfrm>
            <a:off x="6067349" y="4793355"/>
            <a:ext cx="0" cy="15490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13E159-2188-41FB-A850-6CBA62F14609}"/>
              </a:ext>
            </a:extLst>
          </p:cNvPr>
          <p:cNvSpPr txBox="1"/>
          <p:nvPr/>
        </p:nvSpPr>
        <p:spPr>
          <a:xfrm>
            <a:off x="5917629" y="6323636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q*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303943"/>
      </p:ext>
    </p:extLst>
  </p:cSld>
  <p:clrMapOvr>
    <a:masterClrMapping/>
  </p:clrMapOvr>
  <p:transition spd="med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Assumptions of perfect competition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6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10049134" cy="400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Assumptions of perfect competition: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Buyers</a:t>
            </a:r>
            <a:r>
              <a:rPr lang="en-US" altLang="en-US" dirty="0"/>
              <a:t>: many buyers with zero transaction cost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Sellers</a:t>
            </a:r>
            <a:r>
              <a:rPr lang="en-US" altLang="en-US" dirty="0"/>
              <a:t>: many sellers with identical cost structure; existing and potential sellers can freely enter and exit the market in the long-run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Product homogeneity</a:t>
            </a:r>
            <a:r>
              <a:rPr lang="en-US" altLang="en-US" dirty="0"/>
              <a:t>: all products sold are the same</a:t>
            </a:r>
          </a:p>
          <a:p>
            <a:r>
              <a:rPr lang="en-US" altLang="en-US" dirty="0"/>
              <a:t>Which of the following are good examples of (nearly) perfect competition?</a:t>
            </a:r>
          </a:p>
          <a:p>
            <a:pPr lvl="1"/>
            <a:r>
              <a:rPr lang="en-US" altLang="en-US" dirty="0"/>
              <a:t>Cell phones</a:t>
            </a:r>
          </a:p>
          <a:p>
            <a:pPr lvl="1"/>
            <a:r>
              <a:rPr lang="en-US" altLang="en-US" dirty="0"/>
              <a:t>Chicken rice</a:t>
            </a:r>
          </a:p>
          <a:p>
            <a:pPr lvl="1"/>
            <a:r>
              <a:rPr lang="en-US" altLang="en-US" dirty="0"/>
              <a:t>Economics degrees among universities in Singapore</a:t>
            </a:r>
          </a:p>
          <a:p>
            <a:pPr lvl="1"/>
            <a:r>
              <a:rPr lang="en-US" altLang="en-US" dirty="0"/>
              <a:t>Bottled water</a:t>
            </a:r>
          </a:p>
          <a:p>
            <a:pPr lvl="1"/>
            <a:r>
              <a:rPr lang="en-US" altLang="en-US" dirty="0"/>
              <a:t>Foreign exchange</a:t>
            </a:r>
          </a:p>
          <a:p>
            <a:pPr lvl="1"/>
            <a:r>
              <a:rPr lang="en-US" altLang="en-US" dirty="0"/>
              <a:t>Shares of OCBC stocks</a:t>
            </a:r>
          </a:p>
        </p:txBody>
      </p:sp>
      <p:pic>
        <p:nvPicPr>
          <p:cNvPr id="2050" name="Picture 2" descr="深水埗3_3C篇】黄金/高登电脑商场- 港版秋叶县3C天堂- 雪花台湾">
            <a:extLst>
              <a:ext uri="{FF2B5EF4-FFF2-40B4-BE49-F238E27FC236}">
                <a16:creationId xmlns:a16="http://schemas.microsoft.com/office/drawing/2014/main" id="{D58A7F2C-3819-1D4F-A063-FA78DED2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686" y="5023835"/>
            <a:ext cx="2344270" cy="167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867365"/>
      </p:ext>
    </p:extLst>
  </p:cSld>
  <p:clrMapOvr>
    <a:masterClrMapping/>
  </p:clrMapOvr>
  <p:transition spd="med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Assumptions of perfect competition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7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Before we move on, I would like to remind you that our goal is to derive the market supply both </a:t>
            </a:r>
            <a:r>
              <a:rPr lang="en-US" altLang="en-US" dirty="0">
                <a:solidFill>
                  <a:srgbClr val="FF0000"/>
                </a:solidFill>
              </a:rPr>
              <a:t>in the short run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FF0000"/>
                </a:solidFill>
              </a:rPr>
              <a:t>in the long run</a:t>
            </a:r>
            <a:r>
              <a:rPr lang="en-US" altLang="en-US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2200" dirty="0"/>
              <a:t>Short-run: at least one input is fixed.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2200" dirty="0"/>
              <a:t>Long-run: all inputs are variable.</a:t>
            </a:r>
          </a:p>
        </p:txBody>
      </p:sp>
    </p:spTree>
    <p:extLst>
      <p:ext uri="{BB962C8B-B14F-4D97-AF65-F5344CB8AC3E}">
        <p14:creationId xmlns:p14="http://schemas.microsoft.com/office/powerpoint/2010/main" val="254978973"/>
      </p:ext>
    </p:extLst>
  </p:cSld>
  <p:clrMapOvr>
    <a:masterClrMapping/>
  </p:clrMapOvr>
  <p:transition spd="med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short run</a:t>
            </a:r>
            <a:br>
              <a:rPr lang="en-US" altLang="en-US" dirty="0"/>
            </a:br>
            <a:r>
              <a:rPr lang="en-US" altLang="en-US" dirty="0"/>
              <a:t>--individual firm’s profit maximization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8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An individual firm in a perfectly competitive market in the short-run.</a:t>
            </a:r>
          </a:p>
          <a:p>
            <a:r>
              <a:rPr lang="en-US" altLang="en-US" dirty="0"/>
              <a:t>An individual firm’s decision rules: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Maximize Profit=TR-TC=</a:t>
            </a:r>
            <a:r>
              <a:rPr lang="en-US" altLang="en-US" dirty="0">
                <a:solidFill>
                  <a:srgbClr val="FF0000"/>
                </a:solidFill>
              </a:rPr>
              <a:t>TR-VC-FC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Shutdown if Profit&lt;0.</a:t>
            </a:r>
          </a:p>
          <a:p>
            <a:pPr marL="457200" lvl="1" indent="0">
              <a:buNone/>
            </a:pPr>
            <a:r>
              <a:rPr lang="en-US" altLang="en-US" dirty="0"/>
              <a:t>                      if TR cannot cover variable costs.</a:t>
            </a:r>
          </a:p>
          <a:p>
            <a:pPr marL="457200" lvl="1" indent="0">
              <a:buNone/>
            </a:pPr>
            <a:r>
              <a:rPr lang="en-US" altLang="en-US" dirty="0"/>
              <a:t>Ex. A taxi driver has paid $60 for the car’s rental fee. He expects that he will earn $100 in the morning shift. The costs of his time and gasoline are estimated to be $50. Should he work this morning?</a:t>
            </a:r>
          </a:p>
          <a:p>
            <a:pPr marL="457200" lvl="1" indent="0">
              <a:buNone/>
            </a:pPr>
            <a:r>
              <a:rPr lang="en-US" altLang="en-US" dirty="0"/>
              <a:t>If he works, his profit is ___________</a:t>
            </a:r>
          </a:p>
          <a:p>
            <a:pPr marL="457200" lvl="1" indent="0">
              <a:buNone/>
            </a:pPr>
            <a:r>
              <a:rPr lang="en-US" altLang="en-US" dirty="0"/>
              <a:t>If he doesn’t work, his profit is _____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E26CEF-BD21-099A-6D55-1CAF596BF972}"/>
              </a:ext>
            </a:extLst>
          </p:cNvPr>
          <p:cNvSpPr/>
          <p:nvPr/>
        </p:nvSpPr>
        <p:spPr>
          <a:xfrm flipH="1">
            <a:off x="4046539" y="4477383"/>
            <a:ext cx="616697" cy="4392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69C1FF-AFB0-D8A0-61A3-F67366E71ACF}"/>
              </a:ext>
            </a:extLst>
          </p:cNvPr>
          <p:cNvSpPr/>
          <p:nvPr/>
        </p:nvSpPr>
        <p:spPr>
          <a:xfrm flipH="1">
            <a:off x="1808185" y="4756501"/>
            <a:ext cx="616697" cy="4392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6CECC7-A767-F03F-F678-931B926E1276}"/>
              </a:ext>
            </a:extLst>
          </p:cNvPr>
          <p:cNvSpPr/>
          <p:nvPr/>
        </p:nvSpPr>
        <p:spPr>
          <a:xfrm flipH="1">
            <a:off x="3018321" y="5058046"/>
            <a:ext cx="616697" cy="4392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6A4FE-8161-D58E-EA18-1A359E8D9EA9}"/>
              </a:ext>
            </a:extLst>
          </p:cNvPr>
          <p:cNvSpPr txBox="1"/>
          <p:nvPr/>
        </p:nvSpPr>
        <p:spPr>
          <a:xfrm>
            <a:off x="4663236" y="4363165"/>
            <a:ext cx="79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BCC45-4CDE-BE46-F72D-FE69BA70EBCE}"/>
              </a:ext>
            </a:extLst>
          </p:cNvPr>
          <p:cNvSpPr txBox="1"/>
          <p:nvPr/>
        </p:nvSpPr>
        <p:spPr>
          <a:xfrm>
            <a:off x="856687" y="4722418"/>
            <a:ext cx="79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45182-07A8-03F7-E6F4-A6CF9612DAFD}"/>
              </a:ext>
            </a:extLst>
          </p:cNvPr>
          <p:cNvSpPr txBox="1"/>
          <p:nvPr/>
        </p:nvSpPr>
        <p:spPr>
          <a:xfrm>
            <a:off x="2522657" y="5250876"/>
            <a:ext cx="79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92817-A824-CBCD-594B-9A358C98D547}"/>
              </a:ext>
            </a:extLst>
          </p:cNvPr>
          <p:cNvSpPr txBox="1"/>
          <p:nvPr/>
        </p:nvSpPr>
        <p:spPr>
          <a:xfrm>
            <a:off x="2321704" y="6283109"/>
            <a:ext cx="468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 should work even if profit is negative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8CBDB41-2A50-170B-693C-9E6454BD6ECC}"/>
              </a:ext>
            </a:extLst>
          </p:cNvPr>
          <p:cNvSpPr/>
          <p:nvPr/>
        </p:nvSpPr>
        <p:spPr>
          <a:xfrm>
            <a:off x="1497075" y="6309281"/>
            <a:ext cx="801486" cy="2865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5951"/>
      </p:ext>
    </p:extLst>
  </p:cSld>
  <p:clrMapOvr>
    <a:masterClrMapping/>
  </p:clrMapOvr>
  <p:transition spd="med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 the short run</a:t>
            </a:r>
            <a:br>
              <a:rPr lang="en-US" altLang="en-US" dirty="0"/>
            </a:br>
            <a:r>
              <a:rPr lang="en-US" altLang="en-US" dirty="0"/>
              <a:t>--individual firm’s profit maximization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9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10049134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Many sellers=&gt;Each individual firm is a price-taker =&gt;An individual firm face a </a:t>
            </a:r>
            <a:r>
              <a:rPr lang="en-US" altLang="en-US" dirty="0">
                <a:solidFill>
                  <a:srgbClr val="FF0000"/>
                </a:solidFill>
              </a:rPr>
              <a:t>horizontal demand curve </a:t>
            </a:r>
            <a:r>
              <a:rPr lang="en-US" altLang="en-US" dirty="0"/>
              <a:t>=&gt;</a:t>
            </a:r>
            <a:r>
              <a:rPr lang="en-US" altLang="en-US" dirty="0">
                <a:solidFill>
                  <a:srgbClr val="FF0000"/>
                </a:solidFill>
              </a:rPr>
              <a:t>P is fixed</a:t>
            </a:r>
            <a:r>
              <a:rPr lang="en-US" altLang="en-US" dirty="0"/>
              <a:t> =&gt;TR=P*q</a:t>
            </a:r>
          </a:p>
          <a:p>
            <a:r>
              <a:rPr lang="en-US" altLang="en-US" dirty="0"/>
              <a:t>An individual firm’s demand curve vs. the industry’s demand curve.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To summarize, Profit=TR-TC=</a:t>
            </a:r>
            <a:r>
              <a:rPr lang="en-US" altLang="en-US" dirty="0">
                <a:solidFill>
                  <a:srgbClr val="FF0000"/>
                </a:solidFill>
              </a:rPr>
              <a:t>P*q-VC(q)-FC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77A52-7FB7-7E8D-BC9A-5AF62447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328" y="3429000"/>
            <a:ext cx="2170799" cy="21655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1734C6-4F03-2D9D-1855-AA0067CFD64B}"/>
                  </a:ext>
                </a:extLst>
              </p14:cNvPr>
              <p14:cNvContentPartPr/>
              <p14:nvPr/>
            </p14:nvContentPartPr>
            <p14:xfrm>
              <a:off x="4554007" y="5338258"/>
              <a:ext cx="42120" cy="2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1734C6-4F03-2D9D-1855-AA0067CFD6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7887" y="5332138"/>
                <a:ext cx="54360" cy="392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0955865-2D03-0E6A-83BB-F75B35111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7238" y="3552629"/>
            <a:ext cx="2456898" cy="245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63181"/>
      </p:ext>
    </p:extLst>
  </p:cSld>
  <p:clrMapOvr>
    <a:masterClrMapping/>
  </p:clrMapOvr>
  <p:transition spd="med">
    <p:zoom dir="in"/>
  </p:transition>
</p:sld>
</file>

<file path=ppt/theme/theme1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9260</TotalTime>
  <Words>1738</Words>
  <Application>Microsoft Office PowerPoint</Application>
  <PresentationFormat>Widescreen</PresentationFormat>
  <Paragraphs>445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</vt:lpstr>
      <vt:lpstr>Calibri</vt:lpstr>
      <vt:lpstr>Cambria Math</vt:lpstr>
      <vt:lpstr>Lato</vt:lpstr>
      <vt:lpstr>Times New Roman</vt:lpstr>
      <vt:lpstr>Trebuchet MS</vt:lpstr>
      <vt:lpstr>Verdana</vt:lpstr>
      <vt:lpstr>Berlin</vt:lpstr>
      <vt:lpstr>Microeconomics I Topic 8: Perfect Competition </vt:lpstr>
      <vt:lpstr>Outline</vt:lpstr>
      <vt:lpstr>Profit maximization</vt:lpstr>
      <vt:lpstr>Profit maximization</vt:lpstr>
      <vt:lpstr>Profit maximization</vt:lpstr>
      <vt:lpstr>Assumptions of perfect competition</vt:lpstr>
      <vt:lpstr>Assumptions of perfect competition</vt:lpstr>
      <vt:lpstr>In the short run --individual firm’s profit maximization</vt:lpstr>
      <vt:lpstr>In the short run --individual firm’s profit maximization</vt:lpstr>
      <vt:lpstr>In the short run --individual firm’s profit maximization</vt:lpstr>
      <vt:lpstr>In the short run --individual firm’s profit maximization</vt:lpstr>
      <vt:lpstr>In the short run --individual firm’s supply curve</vt:lpstr>
      <vt:lpstr>In the short run --industry’s supply curve</vt:lpstr>
      <vt:lpstr>In the long run --individual firm profit maximization</vt:lpstr>
      <vt:lpstr>In the long run --individual firm’s profit maximization</vt:lpstr>
      <vt:lpstr>In the long run --individual firm’s supply curve</vt:lpstr>
      <vt:lpstr>In the long run --industry’s supply curve</vt:lpstr>
      <vt:lpstr>In the long run --industry’s supply curve (cont’d)</vt:lpstr>
      <vt:lpstr>In the long run --industry’s supply curve (cont’d)</vt:lpstr>
      <vt:lpstr>In the long run --the industry’s supply curve</vt:lpstr>
      <vt:lpstr>In the long run --industry’s supply curve</vt:lpstr>
      <vt:lpstr>In the long run --industry’s supply curve (cont’d)</vt:lpstr>
      <vt:lpstr>In the long run --industry’s supply curve (cont’d)</vt:lpstr>
      <vt:lpstr>In the long run --industry’s supply curve (cont’d)</vt:lpstr>
      <vt:lpstr>In the long run --the industry’s supply curve</vt:lpstr>
      <vt:lpstr>In the long run --industry’s supply curve (cont’d)</vt:lpstr>
      <vt:lpstr>In the long run --industry’s supply curve (cont’d)</vt:lpstr>
      <vt:lpstr>In the long run --industry’s supply curve (cont’d)</vt:lpstr>
      <vt:lpstr>In the long run --industry’s supply curve (cont’d)</vt:lpstr>
      <vt:lpstr>A Note on the welfare analysis of perfect competition</vt:lpstr>
      <vt:lpstr>A Note on the welfare analysis of perfect competition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Microeconomics Session 3: Crazy Rich Asians 2</dc:title>
  <dc:creator>Jonathan Tan (Assoc Prof)</dc:creator>
  <cp:lastModifiedBy>issac goh</cp:lastModifiedBy>
  <cp:revision>62</cp:revision>
  <cp:lastPrinted>2021-10-03T05:38:47Z</cp:lastPrinted>
  <dcterms:created xsi:type="dcterms:W3CDTF">2019-06-04T02:53:29Z</dcterms:created>
  <dcterms:modified xsi:type="dcterms:W3CDTF">2023-10-22T16:18:08Z</dcterms:modified>
</cp:coreProperties>
</file>