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57" r:id="rId3"/>
    <p:sldId id="260" r:id="rId4"/>
    <p:sldId id="261" r:id="rId5"/>
    <p:sldId id="268" r:id="rId6"/>
    <p:sldId id="262" r:id="rId7"/>
    <p:sldId id="263" r:id="rId8"/>
    <p:sldId id="269" r:id="rId9"/>
    <p:sldId id="258"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A47AB-A614-6365-9EA6-62630742D8B5}" v="67" dt="2023-09-11T09:55:49.171"/>
    <p1510:client id="{FD7A16A9-334D-401A-9777-DDBE7334BFD8}" v="1399" dt="2023-09-12T06:34:16.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241c185b5e1a8ee4b54b53a2ef869ac62c7e15286770bac77857557694f95918::" providerId="AD" clId="Web-{524CEF50-FD62-E0C3-80B8-D99BD618B0F4}"/>
    <pc:docChg chg="modSld">
      <pc:chgData name="Guest User" userId="S::urn:spo:anon#241c185b5e1a8ee4b54b53a2ef869ac62c7e15286770bac77857557694f95918::" providerId="AD" clId="Web-{524CEF50-FD62-E0C3-80B8-D99BD618B0F4}" dt="2023-09-08T10:16:25.705" v="6" actId="20577"/>
      <pc:docMkLst>
        <pc:docMk/>
      </pc:docMkLst>
      <pc:sldChg chg="modSp">
        <pc:chgData name="Guest User" userId="S::urn:spo:anon#241c185b5e1a8ee4b54b53a2ef869ac62c7e15286770bac77857557694f95918::" providerId="AD" clId="Web-{524CEF50-FD62-E0C3-80B8-D99BD618B0F4}" dt="2023-09-08T10:16:25.705" v="6" actId="20577"/>
        <pc:sldMkLst>
          <pc:docMk/>
          <pc:sldMk cId="1165643565" sldId="256"/>
        </pc:sldMkLst>
        <pc:spChg chg="mod">
          <ac:chgData name="Guest User" userId="S::urn:spo:anon#241c185b5e1a8ee4b54b53a2ef869ac62c7e15286770bac77857557694f95918::" providerId="AD" clId="Web-{524CEF50-FD62-E0C3-80B8-D99BD618B0F4}" dt="2023-09-08T10:16:25.705" v="6" actId="20577"/>
          <ac:spMkLst>
            <pc:docMk/>
            <pc:sldMk cId="1165643565" sldId="256"/>
            <ac:spMk id="3" creationId="{A3AD69D1-FABB-C4EC-CAB6-4803CD0668E6}"/>
          </ac:spMkLst>
        </pc:spChg>
      </pc:sldChg>
    </pc:docChg>
  </pc:docChgLst>
  <pc:docChgLst>
    <pc:chgData name="Guest User" userId="S::urn:spo:anon#241c185b5e1a8ee4b54b53a2ef869ac62c7e15286770bac77857557694f95918::" providerId="AD" clId="Web-{A064042F-98AF-177A-A86D-02C8D2DA22F6}"/>
    <pc:docChg chg="modSld sldOrd">
      <pc:chgData name="Guest User" userId="S::urn:spo:anon#241c185b5e1a8ee4b54b53a2ef869ac62c7e15286770bac77857557694f95918::" providerId="AD" clId="Web-{A064042F-98AF-177A-A86D-02C8D2DA22F6}" dt="2023-09-07T02:24:47.137" v="55" actId="20577"/>
      <pc:docMkLst>
        <pc:docMk/>
      </pc:docMkLst>
      <pc:sldChg chg="ord">
        <pc:chgData name="Guest User" userId="S::urn:spo:anon#241c185b5e1a8ee4b54b53a2ef869ac62c7e15286770bac77857557694f95918::" providerId="AD" clId="Web-{A064042F-98AF-177A-A86D-02C8D2DA22F6}" dt="2023-09-07T02:09:11.983" v="1"/>
        <pc:sldMkLst>
          <pc:docMk/>
          <pc:sldMk cId="1419116783" sldId="257"/>
        </pc:sldMkLst>
      </pc:sldChg>
      <pc:sldChg chg="modSp">
        <pc:chgData name="Guest User" userId="S::urn:spo:anon#241c185b5e1a8ee4b54b53a2ef869ac62c7e15286770bac77857557694f95918::" providerId="AD" clId="Web-{A064042F-98AF-177A-A86D-02C8D2DA22F6}" dt="2023-09-07T02:24:47.137" v="55" actId="20577"/>
        <pc:sldMkLst>
          <pc:docMk/>
          <pc:sldMk cId="1502652350" sldId="259"/>
        </pc:sldMkLst>
        <pc:spChg chg="mod">
          <ac:chgData name="Guest User" userId="S::urn:spo:anon#241c185b5e1a8ee4b54b53a2ef869ac62c7e15286770bac77857557694f95918::" providerId="AD" clId="Web-{A064042F-98AF-177A-A86D-02C8D2DA22F6}" dt="2023-09-07T02:24:47.137" v="55" actId="20577"/>
          <ac:spMkLst>
            <pc:docMk/>
            <pc:sldMk cId="1502652350" sldId="259"/>
            <ac:spMk id="3" creationId="{4BD1AB66-1EA8-FE8E-8345-1FE062465089}"/>
          </ac:spMkLst>
        </pc:spChg>
      </pc:sldChg>
    </pc:docChg>
  </pc:docChgLst>
  <pc:docChgLst>
    <pc:chgData name="Guest User" userId="S::urn:spo:anon#241c185b5e1a8ee4b54b53a2ef869ac62c7e15286770bac77857557694f95918::" providerId="AD" clId="Web-{4DAA47AB-A614-6365-9EA6-62630742D8B5}"/>
    <pc:docChg chg="modSld">
      <pc:chgData name="Guest User" userId="S::urn:spo:anon#241c185b5e1a8ee4b54b53a2ef869ac62c7e15286770bac77857557694f95918::" providerId="AD" clId="Web-{4DAA47AB-A614-6365-9EA6-62630742D8B5}" dt="2023-09-11T09:55:48.593" v="43" actId="1076"/>
      <pc:docMkLst>
        <pc:docMk/>
      </pc:docMkLst>
      <pc:sldChg chg="modSp">
        <pc:chgData name="Guest User" userId="S::urn:spo:anon#241c185b5e1a8ee4b54b53a2ef869ac62c7e15286770bac77857557694f95918::" providerId="AD" clId="Web-{4DAA47AB-A614-6365-9EA6-62630742D8B5}" dt="2023-09-11T09:55:48.593" v="43" actId="1076"/>
        <pc:sldMkLst>
          <pc:docMk/>
          <pc:sldMk cId="1151024518" sldId="267"/>
        </pc:sldMkLst>
        <pc:spChg chg="mod">
          <ac:chgData name="Guest User" userId="S::urn:spo:anon#241c185b5e1a8ee4b54b53a2ef869ac62c7e15286770bac77857557694f95918::" providerId="AD" clId="Web-{4DAA47AB-A614-6365-9EA6-62630742D8B5}" dt="2023-09-11T09:55:42.734" v="36" actId="1076"/>
          <ac:spMkLst>
            <pc:docMk/>
            <pc:sldMk cId="1151024518" sldId="267"/>
            <ac:spMk id="3" creationId="{7538F41D-9066-F4E2-1136-98AD50657534}"/>
          </ac:spMkLst>
        </pc:spChg>
        <pc:spChg chg="mod">
          <ac:chgData name="Guest User" userId="S::urn:spo:anon#241c185b5e1a8ee4b54b53a2ef869ac62c7e15286770bac77857557694f95918::" providerId="AD" clId="Web-{4DAA47AB-A614-6365-9EA6-62630742D8B5}" dt="2023-09-11T09:55:43.796" v="42" actId="20577"/>
          <ac:spMkLst>
            <pc:docMk/>
            <pc:sldMk cId="1151024518" sldId="267"/>
            <ac:spMk id="13" creationId="{71982C27-B513-2AAF-7A54-93261D9D4397}"/>
          </ac:spMkLst>
        </pc:spChg>
        <pc:spChg chg="mod">
          <ac:chgData name="Guest User" userId="S::urn:spo:anon#241c185b5e1a8ee4b54b53a2ef869ac62c7e15286770bac77857557694f95918::" providerId="AD" clId="Web-{4DAA47AB-A614-6365-9EA6-62630742D8B5}" dt="2023-09-11T09:55:48.593" v="43" actId="1076"/>
          <ac:spMkLst>
            <pc:docMk/>
            <pc:sldMk cId="1151024518" sldId="267"/>
            <ac:spMk id="14" creationId="{4FECE3DE-775B-FDC5-F17B-C85B28CF5C1E}"/>
          </ac:spMkLst>
        </pc:spChg>
      </pc:sldChg>
    </pc:docChg>
  </pc:docChgLst>
  <pc:docChgLst>
    <pc:chgData name="#CLEMENT LIM JUNYI#" userId="6399b6c4-a80d-4a69-94a2-7dfbdf937cf6" providerId="ADAL" clId="{145137C2-3FCD-45E6-B882-989B5F0D6428}"/>
    <pc:docChg chg="undo custSel addSld modSld sldOrd">
      <pc:chgData name="#CLEMENT LIM JUNYI#" userId="6399b6c4-a80d-4a69-94a2-7dfbdf937cf6" providerId="ADAL" clId="{145137C2-3FCD-45E6-B882-989B5F0D6428}" dt="2023-09-10T15:52:18.929" v="2468" actId="1076"/>
      <pc:docMkLst>
        <pc:docMk/>
      </pc:docMkLst>
      <pc:sldChg chg="modSp mod">
        <pc:chgData name="#CLEMENT LIM JUNYI#" userId="6399b6c4-a80d-4a69-94a2-7dfbdf937cf6" providerId="ADAL" clId="{145137C2-3FCD-45E6-B882-989B5F0D6428}" dt="2023-09-10T15:30:09.965" v="2405" actId="113"/>
        <pc:sldMkLst>
          <pc:docMk/>
          <pc:sldMk cId="2426702885" sldId="262"/>
        </pc:sldMkLst>
        <pc:spChg chg="mod">
          <ac:chgData name="#CLEMENT LIM JUNYI#" userId="6399b6c4-a80d-4a69-94a2-7dfbdf937cf6" providerId="ADAL" clId="{145137C2-3FCD-45E6-B882-989B5F0D6428}" dt="2023-09-10T15:30:09.965" v="2405" actId="113"/>
          <ac:spMkLst>
            <pc:docMk/>
            <pc:sldMk cId="2426702885" sldId="262"/>
            <ac:spMk id="3" creationId="{23A550DB-F7C4-7C98-EFB1-66CDB09B4288}"/>
          </ac:spMkLst>
        </pc:spChg>
      </pc:sldChg>
      <pc:sldChg chg="modSp mod">
        <pc:chgData name="#CLEMENT LIM JUNYI#" userId="6399b6c4-a80d-4a69-94a2-7dfbdf937cf6" providerId="ADAL" clId="{145137C2-3FCD-45E6-B882-989B5F0D6428}" dt="2023-09-10T15:29:11.971" v="2400" actId="113"/>
        <pc:sldMkLst>
          <pc:docMk/>
          <pc:sldMk cId="819613279" sldId="263"/>
        </pc:sldMkLst>
        <pc:spChg chg="mod">
          <ac:chgData name="#CLEMENT LIM JUNYI#" userId="6399b6c4-a80d-4a69-94a2-7dfbdf937cf6" providerId="ADAL" clId="{145137C2-3FCD-45E6-B882-989B5F0D6428}" dt="2023-09-10T15:29:11.971" v="2400" actId="113"/>
          <ac:spMkLst>
            <pc:docMk/>
            <pc:sldMk cId="819613279" sldId="263"/>
            <ac:spMk id="3" creationId="{23A550DB-F7C4-7C98-EFB1-66CDB09B4288}"/>
          </ac:spMkLst>
        </pc:spChg>
      </pc:sldChg>
      <pc:sldChg chg="addSp delSp modSp add mod ord">
        <pc:chgData name="#CLEMENT LIM JUNYI#" userId="6399b6c4-a80d-4a69-94a2-7dfbdf937cf6" providerId="ADAL" clId="{145137C2-3FCD-45E6-B882-989B5F0D6428}" dt="2023-09-10T15:52:18.929" v="2468" actId="1076"/>
        <pc:sldMkLst>
          <pc:docMk/>
          <pc:sldMk cId="3946739927" sldId="268"/>
        </pc:sldMkLst>
        <pc:spChg chg="del mod">
          <ac:chgData name="#CLEMENT LIM JUNYI#" userId="6399b6c4-a80d-4a69-94a2-7dfbdf937cf6" providerId="ADAL" clId="{145137C2-3FCD-45E6-B882-989B5F0D6428}" dt="2023-09-10T14:35:18.816" v="72" actId="478"/>
          <ac:spMkLst>
            <pc:docMk/>
            <pc:sldMk cId="3946739927" sldId="268"/>
            <ac:spMk id="3" creationId="{23A550DB-F7C4-7C98-EFB1-66CDB09B4288}"/>
          </ac:spMkLst>
        </pc:spChg>
        <pc:spChg chg="mod">
          <ac:chgData name="#CLEMENT LIM JUNYI#" userId="6399b6c4-a80d-4a69-94a2-7dfbdf937cf6" providerId="ADAL" clId="{145137C2-3FCD-45E6-B882-989B5F0D6428}" dt="2023-09-10T14:14:25.272" v="4" actId="20577"/>
          <ac:spMkLst>
            <pc:docMk/>
            <pc:sldMk cId="3946739927" sldId="268"/>
            <ac:spMk id="4" creationId="{9D42EB4C-9504-FD33-7890-415DF5C43AC5}"/>
          </ac:spMkLst>
        </pc:spChg>
        <pc:spChg chg="add del mod">
          <ac:chgData name="#CLEMENT LIM JUNYI#" userId="6399b6c4-a80d-4a69-94a2-7dfbdf937cf6" providerId="ADAL" clId="{145137C2-3FCD-45E6-B882-989B5F0D6428}" dt="2023-09-10T14:35:57.208" v="75" actId="3680"/>
          <ac:spMkLst>
            <pc:docMk/>
            <pc:sldMk cId="3946739927" sldId="268"/>
            <ac:spMk id="5" creationId="{27A3E67F-C49B-AD76-8FAA-9B373BE68F5F}"/>
          </ac:spMkLst>
        </pc:spChg>
        <pc:spChg chg="del mod">
          <ac:chgData name="#CLEMENT LIM JUNYI#" userId="6399b6c4-a80d-4a69-94a2-7dfbdf937cf6" providerId="ADAL" clId="{145137C2-3FCD-45E6-B882-989B5F0D6428}" dt="2023-09-10T14:53:20.314" v="917" actId="478"/>
          <ac:spMkLst>
            <pc:docMk/>
            <pc:sldMk cId="3946739927" sldId="268"/>
            <ac:spMk id="7" creationId="{9EF2AD09-C405-1EF5-8DB5-581F4A318374}"/>
          </ac:spMkLst>
        </pc:spChg>
        <pc:spChg chg="del mod">
          <ac:chgData name="#CLEMENT LIM JUNYI#" userId="6399b6c4-a80d-4a69-94a2-7dfbdf937cf6" providerId="ADAL" clId="{145137C2-3FCD-45E6-B882-989B5F0D6428}" dt="2023-09-10T14:53:18.411" v="916" actId="478"/>
          <ac:spMkLst>
            <pc:docMk/>
            <pc:sldMk cId="3946739927" sldId="268"/>
            <ac:spMk id="8" creationId="{3D689DBF-E042-FF0D-3827-1B91D4CE68B8}"/>
          </ac:spMkLst>
        </pc:spChg>
        <pc:spChg chg="add mod">
          <ac:chgData name="#CLEMENT LIM JUNYI#" userId="6399b6c4-a80d-4a69-94a2-7dfbdf937cf6" providerId="ADAL" clId="{145137C2-3FCD-45E6-B882-989B5F0D6428}" dt="2023-09-10T15:48:16.853" v="2452" actId="20577"/>
          <ac:spMkLst>
            <pc:docMk/>
            <pc:sldMk cId="3946739927" sldId="268"/>
            <ac:spMk id="10" creationId="{9D4A085E-9499-01C3-5D4D-D7B88EBC8C6F}"/>
          </ac:spMkLst>
        </pc:spChg>
        <pc:spChg chg="add mod">
          <ac:chgData name="#CLEMENT LIM JUNYI#" userId="6399b6c4-a80d-4a69-94a2-7dfbdf937cf6" providerId="ADAL" clId="{145137C2-3FCD-45E6-B882-989B5F0D6428}" dt="2023-09-10T15:52:18.929" v="2468" actId="1076"/>
          <ac:spMkLst>
            <pc:docMk/>
            <pc:sldMk cId="3946739927" sldId="268"/>
            <ac:spMk id="11" creationId="{46B4D554-BD0D-EED0-01D0-3EF03F4EBCC8}"/>
          </ac:spMkLst>
        </pc:spChg>
        <pc:graphicFrameChg chg="add del mod ord modGraphic">
          <ac:chgData name="#CLEMENT LIM JUNYI#" userId="6399b6c4-a80d-4a69-94a2-7dfbdf937cf6" providerId="ADAL" clId="{145137C2-3FCD-45E6-B882-989B5F0D6428}" dt="2023-09-10T14:35:53.107" v="74" actId="3680"/>
          <ac:graphicFrameMkLst>
            <pc:docMk/>
            <pc:sldMk cId="3946739927" sldId="268"/>
            <ac:graphicFrameMk id="6" creationId="{FD98676D-7151-1798-3FF1-BDAE807BDCE1}"/>
          </ac:graphicFrameMkLst>
        </pc:graphicFrameChg>
        <pc:graphicFrameChg chg="add mod ord modGraphic">
          <ac:chgData name="#CLEMENT LIM JUNYI#" userId="6399b6c4-a80d-4a69-94a2-7dfbdf937cf6" providerId="ADAL" clId="{145137C2-3FCD-45E6-B882-989B5F0D6428}" dt="2023-09-10T15:48:44.157" v="2458" actId="1035"/>
          <ac:graphicFrameMkLst>
            <pc:docMk/>
            <pc:sldMk cId="3946739927" sldId="268"/>
            <ac:graphicFrameMk id="9" creationId="{AFEFC127-3AE1-FB12-36BE-73E06B3903AF}"/>
          </ac:graphicFrameMkLst>
        </pc:graphicFrameChg>
      </pc:sldChg>
      <pc:sldChg chg="modSp add mod">
        <pc:chgData name="#CLEMENT LIM JUNYI#" userId="6399b6c4-a80d-4a69-94a2-7dfbdf937cf6" providerId="ADAL" clId="{145137C2-3FCD-45E6-B882-989B5F0D6428}" dt="2023-09-10T15:30:34.461" v="2432" actId="20577"/>
        <pc:sldMkLst>
          <pc:docMk/>
          <pc:sldMk cId="1535214944" sldId="269"/>
        </pc:sldMkLst>
        <pc:spChg chg="mod">
          <ac:chgData name="#CLEMENT LIM JUNYI#" userId="6399b6c4-a80d-4a69-94a2-7dfbdf937cf6" providerId="ADAL" clId="{145137C2-3FCD-45E6-B882-989B5F0D6428}" dt="2023-09-10T15:30:34.461" v="2432" actId="20577"/>
          <ac:spMkLst>
            <pc:docMk/>
            <pc:sldMk cId="1535214944" sldId="269"/>
            <ac:spMk id="3" creationId="{23A550DB-F7C4-7C98-EFB1-66CDB09B4288}"/>
          </ac:spMkLst>
        </pc:spChg>
      </pc:sldChg>
    </pc:docChg>
  </pc:docChgLst>
  <pc:docChgLst>
    <pc:chgData name="#MOHITHA#" userId="21783fa4-8630-4b92-8194-52f40ef9ca8e" providerId="ADAL" clId="{D77A83EF-E888-9948-B868-46A9772BB145}"/>
    <pc:docChg chg="modSld">
      <pc:chgData name="#MOHITHA#" userId="21783fa4-8630-4b92-8194-52f40ef9ca8e" providerId="ADAL" clId="{D77A83EF-E888-9948-B868-46A9772BB145}" dt="2023-09-08T13:33:46.741" v="11" actId="20577"/>
      <pc:docMkLst>
        <pc:docMk/>
      </pc:docMkLst>
      <pc:sldChg chg="modSp">
        <pc:chgData name="#MOHITHA#" userId="21783fa4-8630-4b92-8194-52f40ef9ca8e" providerId="ADAL" clId="{D77A83EF-E888-9948-B868-46A9772BB145}" dt="2023-09-08T13:33:46.741" v="11" actId="20577"/>
        <pc:sldMkLst>
          <pc:docMk/>
          <pc:sldMk cId="1165643565" sldId="256"/>
        </pc:sldMkLst>
        <pc:spChg chg="mod">
          <ac:chgData name="#MOHITHA#" userId="21783fa4-8630-4b92-8194-52f40ef9ca8e" providerId="ADAL" clId="{D77A83EF-E888-9948-B868-46A9772BB145}" dt="2023-09-08T13:33:46.741" v="11" actId="20577"/>
          <ac:spMkLst>
            <pc:docMk/>
            <pc:sldMk cId="1165643565" sldId="256"/>
            <ac:spMk id="3" creationId="{A3AD69D1-FABB-C4EC-CAB6-4803CD0668E6}"/>
          </ac:spMkLst>
        </pc:spChg>
      </pc:sldChg>
    </pc:docChg>
  </pc:docChgLst>
  <pc:docChgLst>
    <pc:chgData name="Guest User" userId="S::urn:spo:anon#241c185b5e1a8ee4b54b53a2ef869ac62c7e15286770bac77857557694f95918::" providerId="AD" clId="Web-{082264C3-305B-C635-ACC3-9C3CF8754EC5}"/>
    <pc:docChg chg="addSld modSld sldOrd">
      <pc:chgData name="Guest User" userId="S::urn:spo:anon#241c185b5e1a8ee4b54b53a2ef869ac62c7e15286770bac77857557694f95918::" providerId="AD" clId="Web-{082264C3-305B-C635-ACC3-9C3CF8754EC5}" dt="2023-09-07T01:52:49.972" v="987" actId="20577"/>
      <pc:docMkLst>
        <pc:docMk/>
      </pc:docMkLst>
      <pc:sldChg chg="addSp delSp modSp">
        <pc:chgData name="Guest User" userId="S::urn:spo:anon#241c185b5e1a8ee4b54b53a2ef869ac62c7e15286770bac77857557694f95918::" providerId="AD" clId="Web-{082264C3-305B-C635-ACC3-9C3CF8754EC5}" dt="2023-09-07T01:50:58.874" v="905" actId="20577"/>
        <pc:sldMkLst>
          <pc:docMk/>
          <pc:sldMk cId="253391121" sldId="260"/>
        </pc:sldMkLst>
        <pc:spChg chg="del mod">
          <ac:chgData name="Guest User" userId="S::urn:spo:anon#241c185b5e1a8ee4b54b53a2ef869ac62c7e15286770bac77857557694f95918::" providerId="AD" clId="Web-{082264C3-305B-C635-ACC3-9C3CF8754EC5}" dt="2023-09-07T00:43:59.482" v="3"/>
          <ac:spMkLst>
            <pc:docMk/>
            <pc:sldMk cId="253391121" sldId="260"/>
            <ac:spMk id="2" creationId="{8C83EE36-10E0-CC46-3EB5-CD8E3168E656}"/>
          </ac:spMkLst>
        </pc:spChg>
        <pc:spChg chg="mod">
          <ac:chgData name="Guest User" userId="S::urn:spo:anon#241c185b5e1a8ee4b54b53a2ef869ac62c7e15286770bac77857557694f95918::" providerId="AD" clId="Web-{082264C3-305B-C635-ACC3-9C3CF8754EC5}" dt="2023-09-07T01:50:58.874" v="905" actId="20577"/>
          <ac:spMkLst>
            <pc:docMk/>
            <pc:sldMk cId="253391121" sldId="260"/>
            <ac:spMk id="3" creationId="{23A550DB-F7C4-7C98-EFB1-66CDB09B4288}"/>
          </ac:spMkLst>
        </pc:spChg>
        <pc:spChg chg="add del mod">
          <ac:chgData name="Guest User" userId="S::urn:spo:anon#241c185b5e1a8ee4b54b53a2ef869ac62c7e15286770bac77857557694f95918::" providerId="AD" clId="Web-{082264C3-305B-C635-ACC3-9C3CF8754EC5}" dt="2023-09-07T00:44:04.279" v="5"/>
          <ac:spMkLst>
            <pc:docMk/>
            <pc:sldMk cId="253391121" sldId="260"/>
            <ac:spMk id="6" creationId="{FEA41B51-889C-E3F6-8C0F-32BDF982D5DF}"/>
          </ac:spMkLst>
        </pc:spChg>
        <pc:spChg chg="mod">
          <ac:chgData name="Guest User" userId="S::urn:spo:anon#241c185b5e1a8ee4b54b53a2ef869ac62c7e15286770bac77857557694f95918::" providerId="AD" clId="Web-{082264C3-305B-C635-ACC3-9C3CF8754EC5}" dt="2023-09-07T00:44:40.155" v="27" actId="14100"/>
          <ac:spMkLst>
            <pc:docMk/>
            <pc:sldMk cId="253391121" sldId="260"/>
            <ac:spMk id="7" creationId="{9EF2AD09-C405-1EF5-8DB5-581F4A318374}"/>
          </ac:spMkLst>
        </pc:spChg>
        <pc:spChg chg="add mod">
          <ac:chgData name="Guest User" userId="S::urn:spo:anon#241c185b5e1a8ee4b54b53a2ef869ac62c7e15286770bac77857557694f95918::" providerId="AD" clId="Web-{082264C3-305B-C635-ACC3-9C3CF8754EC5}" dt="2023-09-07T00:44:35.171" v="26" actId="20577"/>
          <ac:spMkLst>
            <pc:docMk/>
            <pc:sldMk cId="253391121" sldId="260"/>
            <ac:spMk id="8" creationId="{3D689DBF-E042-FF0D-3827-1B91D4CE68B8}"/>
          </ac:spMkLst>
        </pc:spChg>
      </pc:sldChg>
      <pc:sldChg chg="addSp delSp modSp add replId">
        <pc:chgData name="Guest User" userId="S::urn:spo:anon#241c185b5e1a8ee4b54b53a2ef869ac62c7e15286770bac77857557694f95918::" providerId="AD" clId="Web-{082264C3-305B-C635-ACC3-9C3CF8754EC5}" dt="2023-09-07T01:51:01.968" v="906" actId="20577"/>
        <pc:sldMkLst>
          <pc:docMk/>
          <pc:sldMk cId="1954805748" sldId="261"/>
        </pc:sldMkLst>
        <pc:spChg chg="add mod">
          <ac:chgData name="Guest User" userId="S::urn:spo:anon#241c185b5e1a8ee4b54b53a2ef869ac62c7e15286770bac77857557694f95918::" providerId="AD" clId="Web-{082264C3-305B-C635-ACC3-9C3CF8754EC5}" dt="2023-09-07T01:40:41.589" v="567" actId="20577"/>
          <ac:spMkLst>
            <pc:docMk/>
            <pc:sldMk cId="1954805748" sldId="261"/>
            <ac:spMk id="2" creationId="{4C00E894-09C6-1847-1B21-82A82783120C}"/>
          </ac:spMkLst>
        </pc:spChg>
        <pc:spChg chg="mod">
          <ac:chgData name="Guest User" userId="S::urn:spo:anon#241c185b5e1a8ee4b54b53a2ef869ac62c7e15286770bac77857557694f95918::" providerId="AD" clId="Web-{082264C3-305B-C635-ACC3-9C3CF8754EC5}" dt="2023-09-07T01:51:01.968" v="906" actId="20577"/>
          <ac:spMkLst>
            <pc:docMk/>
            <pc:sldMk cId="1954805748" sldId="261"/>
            <ac:spMk id="3" creationId="{23A550DB-F7C4-7C98-EFB1-66CDB09B4288}"/>
          </ac:spMkLst>
        </pc:spChg>
        <pc:spChg chg="add del mod">
          <ac:chgData name="Guest User" userId="S::urn:spo:anon#241c185b5e1a8ee4b54b53a2ef869ac62c7e15286770bac77857557694f95918::" providerId="AD" clId="Web-{082264C3-305B-C635-ACC3-9C3CF8754EC5}" dt="2023-09-07T01:19:16.127" v="441"/>
          <ac:spMkLst>
            <pc:docMk/>
            <pc:sldMk cId="1954805748" sldId="261"/>
            <ac:spMk id="5" creationId="{60828928-39E5-F15D-06DD-8A3A810136A2}"/>
          </ac:spMkLst>
        </pc:spChg>
        <pc:spChg chg="add mod">
          <ac:chgData name="Guest User" userId="S::urn:spo:anon#241c185b5e1a8ee4b54b53a2ef869ac62c7e15286770bac77857557694f95918::" providerId="AD" clId="Web-{082264C3-305B-C635-ACC3-9C3CF8754EC5}" dt="2023-09-07T01:41:28.560" v="591" actId="20577"/>
          <ac:spMkLst>
            <pc:docMk/>
            <pc:sldMk cId="1954805748" sldId="261"/>
            <ac:spMk id="6" creationId="{32CAE1D7-428D-106E-47AB-F514FBBBC9F1}"/>
          </ac:spMkLst>
        </pc:spChg>
      </pc:sldChg>
      <pc:sldChg chg="addSp delSp modSp add ord replId">
        <pc:chgData name="Guest User" userId="S::urn:spo:anon#241c185b5e1a8ee4b54b53a2ef869ac62c7e15286770bac77857557694f95918::" providerId="AD" clId="Web-{082264C3-305B-C635-ACC3-9C3CF8754EC5}" dt="2023-09-07T01:50:53.187" v="904" actId="20577"/>
        <pc:sldMkLst>
          <pc:docMk/>
          <pc:sldMk cId="2426702885" sldId="262"/>
        </pc:sldMkLst>
        <pc:spChg chg="add mod">
          <ac:chgData name="Guest User" userId="S::urn:spo:anon#241c185b5e1a8ee4b54b53a2ef869ac62c7e15286770bac77857557694f95918::" providerId="AD" clId="Web-{082264C3-305B-C635-ACC3-9C3CF8754EC5}" dt="2023-09-07T01:43:23.626" v="653" actId="1076"/>
          <ac:spMkLst>
            <pc:docMk/>
            <pc:sldMk cId="2426702885" sldId="262"/>
            <ac:spMk id="2" creationId="{5F78E0BC-2911-A53F-F7B7-4AE55B93AAD0}"/>
          </ac:spMkLst>
        </pc:spChg>
        <pc:spChg chg="mod">
          <ac:chgData name="Guest User" userId="S::urn:spo:anon#241c185b5e1a8ee4b54b53a2ef869ac62c7e15286770bac77857557694f95918::" providerId="AD" clId="Web-{082264C3-305B-C635-ACC3-9C3CF8754EC5}" dt="2023-09-07T01:50:53.187" v="904" actId="20577"/>
          <ac:spMkLst>
            <pc:docMk/>
            <pc:sldMk cId="2426702885" sldId="262"/>
            <ac:spMk id="3" creationId="{23A550DB-F7C4-7C98-EFB1-66CDB09B4288}"/>
          </ac:spMkLst>
        </pc:spChg>
        <pc:spChg chg="mod">
          <ac:chgData name="Guest User" userId="S::urn:spo:anon#241c185b5e1a8ee4b54b53a2ef869ac62c7e15286770bac77857557694f95918::" providerId="AD" clId="Web-{082264C3-305B-C635-ACC3-9C3CF8754EC5}" dt="2023-09-07T01:41:55.326" v="595" actId="20577"/>
          <ac:spMkLst>
            <pc:docMk/>
            <pc:sldMk cId="2426702885" sldId="262"/>
            <ac:spMk id="4" creationId="{9D42EB4C-9504-FD33-7890-415DF5C43AC5}"/>
          </ac:spMkLst>
        </pc:spChg>
        <pc:spChg chg="add del">
          <ac:chgData name="Guest User" userId="S::urn:spo:anon#241c185b5e1a8ee4b54b53a2ef869ac62c7e15286770bac77857557694f95918::" providerId="AD" clId="Web-{082264C3-305B-C635-ACC3-9C3CF8754EC5}" dt="2023-09-07T01:43:30.142" v="655"/>
          <ac:spMkLst>
            <pc:docMk/>
            <pc:sldMk cId="2426702885" sldId="262"/>
            <ac:spMk id="5" creationId="{1D0C1389-5EAD-6156-F4E0-E649FFFBB7DF}"/>
          </ac:spMkLst>
        </pc:spChg>
        <pc:spChg chg="add mod">
          <ac:chgData name="Guest User" userId="S::urn:spo:anon#241c185b5e1a8ee4b54b53a2ef869ac62c7e15286770bac77857557694f95918::" providerId="AD" clId="Web-{082264C3-305B-C635-ACC3-9C3CF8754EC5}" dt="2023-09-07T01:44:43.847" v="700" actId="20577"/>
          <ac:spMkLst>
            <pc:docMk/>
            <pc:sldMk cId="2426702885" sldId="262"/>
            <ac:spMk id="6" creationId="{CC31A966-537F-9238-7C81-71833D109A5D}"/>
          </ac:spMkLst>
        </pc:spChg>
        <pc:spChg chg="mod">
          <ac:chgData name="Guest User" userId="S::urn:spo:anon#241c185b5e1a8ee4b54b53a2ef869ac62c7e15286770bac77857557694f95918::" providerId="AD" clId="Web-{082264C3-305B-C635-ACC3-9C3CF8754EC5}" dt="2023-09-07T01:43:17.516" v="651" actId="14100"/>
          <ac:spMkLst>
            <pc:docMk/>
            <pc:sldMk cId="2426702885" sldId="262"/>
            <ac:spMk id="7" creationId="{9EF2AD09-C405-1EF5-8DB5-581F4A318374}"/>
          </ac:spMkLst>
        </pc:spChg>
        <pc:spChg chg="mod">
          <ac:chgData name="Guest User" userId="S::urn:spo:anon#241c185b5e1a8ee4b54b53a2ef869ac62c7e15286770bac77857557694f95918::" providerId="AD" clId="Web-{082264C3-305B-C635-ACC3-9C3CF8754EC5}" dt="2023-09-07T01:43:05.125" v="648" actId="20577"/>
          <ac:spMkLst>
            <pc:docMk/>
            <pc:sldMk cId="2426702885" sldId="262"/>
            <ac:spMk id="8" creationId="{3D689DBF-E042-FF0D-3827-1B91D4CE68B8}"/>
          </ac:spMkLst>
        </pc:spChg>
      </pc:sldChg>
      <pc:sldChg chg="modSp add replId">
        <pc:chgData name="Guest User" userId="S::urn:spo:anon#241c185b5e1a8ee4b54b53a2ef869ac62c7e15286770bac77857557694f95918::" providerId="AD" clId="Web-{082264C3-305B-C635-ACC3-9C3CF8754EC5}" dt="2023-09-07T01:52:49.972" v="987" actId="20577"/>
        <pc:sldMkLst>
          <pc:docMk/>
          <pc:sldMk cId="819613279" sldId="263"/>
        </pc:sldMkLst>
        <pc:spChg chg="mod">
          <ac:chgData name="Guest User" userId="S::urn:spo:anon#241c185b5e1a8ee4b54b53a2ef869ac62c7e15286770bac77857557694f95918::" providerId="AD" clId="Web-{082264C3-305B-C635-ACC3-9C3CF8754EC5}" dt="2023-09-07T01:52:49.972" v="987" actId="20577"/>
          <ac:spMkLst>
            <pc:docMk/>
            <pc:sldMk cId="819613279" sldId="263"/>
            <ac:spMk id="3" creationId="{23A550DB-F7C4-7C98-EFB1-66CDB09B4288}"/>
          </ac:spMkLst>
        </pc:spChg>
      </pc:sldChg>
    </pc:docChg>
  </pc:docChgLst>
  <pc:docChgLst>
    <pc:chgData name="#CHIN ZHI SHEN#" userId="f65cdb6b-83f6-42e9-a4cc-b14cdc4a0e90" providerId="ADAL" clId="{FD7A16A9-334D-401A-9777-DDBE7334BFD8}"/>
    <pc:docChg chg="undo custSel addSld delSld modSld sldOrd">
      <pc:chgData name="#CHIN ZHI SHEN#" userId="f65cdb6b-83f6-42e9-a4cc-b14cdc4a0e90" providerId="ADAL" clId="{FD7A16A9-334D-401A-9777-DDBE7334BFD8}" dt="2023-09-12T06:34:16.819" v="4201" actId="20577"/>
      <pc:docMkLst>
        <pc:docMk/>
      </pc:docMkLst>
      <pc:sldChg chg="modSp mod">
        <pc:chgData name="#CHIN ZHI SHEN#" userId="f65cdb6b-83f6-42e9-a4cc-b14cdc4a0e90" providerId="ADAL" clId="{FD7A16A9-334D-401A-9777-DDBE7334BFD8}" dt="2023-09-08T09:02:28.375" v="2762" actId="20577"/>
        <pc:sldMkLst>
          <pc:docMk/>
          <pc:sldMk cId="1165643565" sldId="256"/>
        </pc:sldMkLst>
        <pc:spChg chg="mod">
          <ac:chgData name="#CHIN ZHI SHEN#" userId="f65cdb6b-83f6-42e9-a4cc-b14cdc4a0e90" providerId="ADAL" clId="{FD7A16A9-334D-401A-9777-DDBE7334BFD8}" dt="2023-09-08T09:02:28.375" v="2762" actId="20577"/>
          <ac:spMkLst>
            <pc:docMk/>
            <pc:sldMk cId="1165643565" sldId="256"/>
            <ac:spMk id="3" creationId="{A3AD69D1-FABB-C4EC-CAB6-4803CD0668E6}"/>
          </ac:spMkLst>
        </pc:spChg>
      </pc:sldChg>
      <pc:sldChg chg="modSp mod">
        <pc:chgData name="#CHIN ZHI SHEN#" userId="f65cdb6b-83f6-42e9-a4cc-b14cdc4a0e90" providerId="ADAL" clId="{FD7A16A9-334D-401A-9777-DDBE7334BFD8}" dt="2023-09-12T01:41:32.026" v="3274" actId="20577"/>
        <pc:sldMkLst>
          <pc:docMk/>
          <pc:sldMk cId="1419116783" sldId="257"/>
        </pc:sldMkLst>
        <pc:spChg chg="mod">
          <ac:chgData name="#CHIN ZHI SHEN#" userId="f65cdb6b-83f6-42e9-a4cc-b14cdc4a0e90" providerId="ADAL" clId="{FD7A16A9-334D-401A-9777-DDBE7334BFD8}" dt="2023-09-12T01:41:32.026" v="3274" actId="20577"/>
          <ac:spMkLst>
            <pc:docMk/>
            <pc:sldMk cId="1419116783" sldId="257"/>
            <ac:spMk id="3" creationId="{23A550DB-F7C4-7C98-EFB1-66CDB09B4288}"/>
          </ac:spMkLst>
        </pc:spChg>
      </pc:sldChg>
      <pc:sldChg chg="addSp modSp new mod ord">
        <pc:chgData name="#CHIN ZHI SHEN#" userId="f65cdb6b-83f6-42e9-a4cc-b14cdc4a0e90" providerId="ADAL" clId="{FD7A16A9-334D-401A-9777-DDBE7334BFD8}" dt="2023-09-12T06:31:41.163" v="4152" actId="20577"/>
        <pc:sldMkLst>
          <pc:docMk/>
          <pc:sldMk cId="2805698186" sldId="258"/>
        </pc:sldMkLst>
        <pc:spChg chg="mod">
          <ac:chgData name="#CHIN ZHI SHEN#" userId="f65cdb6b-83f6-42e9-a4cc-b14cdc4a0e90" providerId="ADAL" clId="{FD7A16A9-334D-401A-9777-DDBE7334BFD8}" dt="2023-09-06T14:41:22.159" v="17" actId="113"/>
          <ac:spMkLst>
            <pc:docMk/>
            <pc:sldMk cId="2805698186" sldId="258"/>
            <ac:spMk id="2" creationId="{836CF1E1-D92E-1924-581A-E3E7866AD7C9}"/>
          </ac:spMkLst>
        </pc:spChg>
        <pc:spChg chg="mod">
          <ac:chgData name="#CHIN ZHI SHEN#" userId="f65cdb6b-83f6-42e9-a4cc-b14cdc4a0e90" providerId="ADAL" clId="{FD7A16A9-334D-401A-9777-DDBE7334BFD8}" dt="2023-09-12T06:31:41.163" v="4152" actId="20577"/>
          <ac:spMkLst>
            <pc:docMk/>
            <pc:sldMk cId="2805698186" sldId="258"/>
            <ac:spMk id="3" creationId="{4BD1AB66-1EA8-FE8E-8345-1FE062465089}"/>
          </ac:spMkLst>
        </pc:spChg>
        <pc:spChg chg="add mod">
          <ac:chgData name="#CHIN ZHI SHEN#" userId="f65cdb6b-83f6-42e9-a4cc-b14cdc4a0e90" providerId="ADAL" clId="{FD7A16A9-334D-401A-9777-DDBE7334BFD8}" dt="2023-09-06T14:42:13.124" v="21" actId="255"/>
          <ac:spMkLst>
            <pc:docMk/>
            <pc:sldMk cId="2805698186" sldId="258"/>
            <ac:spMk id="4" creationId="{8A84CD02-D0B8-5D92-21AA-6DBDCB327BCB}"/>
          </ac:spMkLst>
        </pc:spChg>
      </pc:sldChg>
      <pc:sldChg chg="modSp add del mod">
        <pc:chgData name="#CHIN ZHI SHEN#" userId="f65cdb6b-83f6-42e9-a4cc-b14cdc4a0e90" providerId="ADAL" clId="{FD7A16A9-334D-401A-9777-DDBE7334BFD8}" dt="2023-09-12T06:30:12.295" v="4150" actId="2696"/>
        <pc:sldMkLst>
          <pc:docMk/>
          <pc:sldMk cId="1502652350" sldId="259"/>
        </pc:sldMkLst>
        <pc:spChg chg="mod">
          <ac:chgData name="#CHIN ZHI SHEN#" userId="f65cdb6b-83f6-42e9-a4cc-b14cdc4a0e90" providerId="ADAL" clId="{FD7A16A9-334D-401A-9777-DDBE7334BFD8}" dt="2023-09-10T17:39:20.430" v="3234" actId="20577"/>
          <ac:spMkLst>
            <pc:docMk/>
            <pc:sldMk cId="1502652350" sldId="259"/>
            <ac:spMk id="3" creationId="{4BD1AB66-1EA8-FE8E-8345-1FE062465089}"/>
          </ac:spMkLst>
        </pc:spChg>
      </pc:sldChg>
      <pc:sldChg chg="modSp mod">
        <pc:chgData name="#CHIN ZHI SHEN#" userId="f65cdb6b-83f6-42e9-a4cc-b14cdc4a0e90" providerId="ADAL" clId="{FD7A16A9-334D-401A-9777-DDBE7334BFD8}" dt="2023-09-12T06:33:36.023" v="4195" actId="20577"/>
        <pc:sldMkLst>
          <pc:docMk/>
          <pc:sldMk cId="195923041" sldId="266"/>
        </pc:sldMkLst>
        <pc:graphicFrameChg chg="modGraphic">
          <ac:chgData name="#CHIN ZHI SHEN#" userId="f65cdb6b-83f6-42e9-a4cc-b14cdc4a0e90" providerId="ADAL" clId="{FD7A16A9-334D-401A-9777-DDBE7334BFD8}" dt="2023-09-12T06:32:26.640" v="4168" actId="20577"/>
          <ac:graphicFrameMkLst>
            <pc:docMk/>
            <pc:sldMk cId="195923041" sldId="266"/>
            <ac:graphicFrameMk id="4" creationId="{43942992-59CA-2287-B3C0-29202C771D4B}"/>
          </ac:graphicFrameMkLst>
        </pc:graphicFrameChg>
        <pc:graphicFrameChg chg="modGraphic">
          <ac:chgData name="#CHIN ZHI SHEN#" userId="f65cdb6b-83f6-42e9-a4cc-b14cdc4a0e90" providerId="ADAL" clId="{FD7A16A9-334D-401A-9777-DDBE7334BFD8}" dt="2023-09-12T06:33:36.023" v="4195" actId="20577"/>
          <ac:graphicFrameMkLst>
            <pc:docMk/>
            <pc:sldMk cId="195923041" sldId="266"/>
            <ac:graphicFrameMk id="5" creationId="{D3B31FC3-4D76-5782-19A2-4FBBA42AB2D8}"/>
          </ac:graphicFrameMkLst>
        </pc:graphicFrameChg>
      </pc:sldChg>
      <pc:sldChg chg="modSp mod">
        <pc:chgData name="#CHIN ZHI SHEN#" userId="f65cdb6b-83f6-42e9-a4cc-b14cdc4a0e90" providerId="ADAL" clId="{FD7A16A9-334D-401A-9777-DDBE7334BFD8}" dt="2023-09-12T06:34:16.819" v="4201" actId="20577"/>
        <pc:sldMkLst>
          <pc:docMk/>
          <pc:sldMk cId="1151024518" sldId="267"/>
        </pc:sldMkLst>
        <pc:spChg chg="mod">
          <ac:chgData name="#CHIN ZHI SHEN#" userId="f65cdb6b-83f6-42e9-a4cc-b14cdc4a0e90" providerId="ADAL" clId="{FD7A16A9-334D-401A-9777-DDBE7334BFD8}" dt="2023-09-12T06:34:16.819" v="4201" actId="20577"/>
          <ac:spMkLst>
            <pc:docMk/>
            <pc:sldMk cId="1151024518" sldId="267"/>
            <ac:spMk id="13" creationId="{71982C27-B513-2AAF-7A54-93261D9D4397}"/>
          </ac:spMkLst>
        </pc:spChg>
        <pc:spChg chg="mod">
          <ac:chgData name="#CHIN ZHI SHEN#" userId="f65cdb6b-83f6-42e9-a4cc-b14cdc4a0e90" providerId="ADAL" clId="{FD7A16A9-334D-401A-9777-DDBE7334BFD8}" dt="2023-09-12T06:34:05.121" v="4197" actId="1076"/>
          <ac:spMkLst>
            <pc:docMk/>
            <pc:sldMk cId="1151024518" sldId="267"/>
            <ac:spMk id="14" creationId="{4FECE3DE-775B-FDC5-F17B-C85B28CF5C1E}"/>
          </ac:spMkLst>
        </pc:spChg>
      </pc:sldChg>
    </pc:docChg>
  </pc:docChgLst>
  <pc:docChgLst>
    <pc:chgData name="Guest User" userId="S::urn:spo:anon#241c185b5e1a8ee4b54b53a2ef869ac62c7e15286770bac77857557694f95918::" providerId="AD" clId="Web-{B86020C6-2E97-2289-6833-ED469A048300}"/>
    <pc:docChg chg="addSld modSld">
      <pc:chgData name="Guest User" userId="S::urn:spo:anon#241c185b5e1a8ee4b54b53a2ef869ac62c7e15286770bac77857557694f95918::" providerId="AD" clId="Web-{B86020C6-2E97-2289-6833-ED469A048300}" dt="2023-09-07T00:42:47.996" v="11" actId="14100"/>
      <pc:docMkLst>
        <pc:docMk/>
      </pc:docMkLst>
      <pc:sldChg chg="delSp modSp add replId">
        <pc:chgData name="Guest User" userId="S::urn:spo:anon#241c185b5e1a8ee4b54b53a2ef869ac62c7e15286770bac77857557694f95918::" providerId="AD" clId="Web-{B86020C6-2E97-2289-6833-ED469A048300}" dt="2023-09-07T00:42:47.996" v="11" actId="14100"/>
        <pc:sldMkLst>
          <pc:docMk/>
          <pc:sldMk cId="253391121" sldId="260"/>
        </pc:sldMkLst>
        <pc:spChg chg="mod">
          <ac:chgData name="Guest User" userId="S::urn:spo:anon#241c185b5e1a8ee4b54b53a2ef869ac62c7e15286770bac77857557694f95918::" providerId="AD" clId="Web-{B86020C6-2E97-2289-6833-ED469A048300}" dt="2023-09-07T00:42:45.136" v="10" actId="1076"/>
          <ac:spMkLst>
            <pc:docMk/>
            <pc:sldMk cId="253391121" sldId="260"/>
            <ac:spMk id="2" creationId="{8C83EE36-10E0-CC46-3EB5-CD8E3168E656}"/>
          </ac:spMkLst>
        </pc:spChg>
        <pc:spChg chg="mod">
          <ac:chgData name="Guest User" userId="S::urn:spo:anon#241c185b5e1a8ee4b54b53a2ef869ac62c7e15286770bac77857557694f95918::" providerId="AD" clId="Web-{B86020C6-2E97-2289-6833-ED469A048300}" dt="2023-09-07T00:42:31.807" v="6" actId="20577"/>
          <ac:spMkLst>
            <pc:docMk/>
            <pc:sldMk cId="253391121" sldId="260"/>
            <ac:spMk id="3" creationId="{23A550DB-F7C4-7C98-EFB1-66CDB09B4288}"/>
          </ac:spMkLst>
        </pc:spChg>
        <pc:spChg chg="mod">
          <ac:chgData name="Guest User" userId="S::urn:spo:anon#241c185b5e1a8ee4b54b53a2ef869ac62c7e15286770bac77857557694f95918::" providerId="AD" clId="Web-{B86020C6-2E97-2289-6833-ED469A048300}" dt="2023-09-07T00:39:47.129" v="1" actId="20577"/>
          <ac:spMkLst>
            <pc:docMk/>
            <pc:sldMk cId="253391121" sldId="260"/>
            <ac:spMk id="4" creationId="{9D42EB4C-9504-FD33-7890-415DF5C43AC5}"/>
          </ac:spMkLst>
        </pc:spChg>
        <pc:spChg chg="mod">
          <ac:chgData name="Guest User" userId="S::urn:spo:anon#241c185b5e1a8ee4b54b53a2ef869ac62c7e15286770bac77857557694f95918::" providerId="AD" clId="Web-{B86020C6-2E97-2289-6833-ED469A048300}" dt="2023-09-07T00:42:47.996" v="11" actId="14100"/>
          <ac:spMkLst>
            <pc:docMk/>
            <pc:sldMk cId="253391121" sldId="260"/>
            <ac:spMk id="7" creationId="{9EF2AD09-C405-1EF5-8DB5-581F4A318374}"/>
          </ac:spMkLst>
        </pc:spChg>
        <pc:spChg chg="del">
          <ac:chgData name="Guest User" userId="S::urn:spo:anon#241c185b5e1a8ee4b54b53a2ef869ac62c7e15286770bac77857557694f95918::" providerId="AD" clId="Web-{B86020C6-2E97-2289-6833-ED469A048300}" dt="2023-09-07T00:42:34.745" v="7"/>
          <ac:spMkLst>
            <pc:docMk/>
            <pc:sldMk cId="253391121" sldId="260"/>
            <ac:spMk id="8" creationId="{E81B5F75-22A6-2A87-2969-8C9DEEF94F46}"/>
          </ac:spMkLst>
        </pc:spChg>
      </pc:sldChg>
    </pc:docChg>
  </pc:docChgLst>
  <pc:docChgLst>
    <pc:chgData name="Guest User" userId="S::urn:spo:anon#241c185b5e1a8ee4b54b53a2ef869ac62c7e15286770bac77857557694f95918::" providerId="AD" clId="Web-{A50AD817-464C-6508-E5C1-4EED284E8CA8}"/>
    <pc:docChg chg="addSld modSld">
      <pc:chgData name="Guest User" userId="S::urn:spo:anon#241c185b5e1a8ee4b54b53a2ef869ac62c7e15286770bac77857557694f95918::" providerId="AD" clId="Web-{A50AD817-464C-6508-E5C1-4EED284E8CA8}" dt="2023-09-08T04:40:48.661" v="869" actId="1076"/>
      <pc:docMkLst>
        <pc:docMk/>
      </pc:docMkLst>
      <pc:sldChg chg="addSp delSp modSp new">
        <pc:chgData name="Guest User" userId="S::urn:spo:anon#241c185b5e1a8ee4b54b53a2ef869ac62c7e15286770bac77857557694f95918::" providerId="AD" clId="Web-{A50AD817-464C-6508-E5C1-4EED284E8CA8}" dt="2023-09-08T04:18:37.573" v="684"/>
        <pc:sldMkLst>
          <pc:docMk/>
          <pc:sldMk cId="195923041" sldId="266"/>
        </pc:sldMkLst>
        <pc:spChg chg="mod">
          <ac:chgData name="Guest User" userId="S::urn:spo:anon#241c185b5e1a8ee4b54b53a2ef869ac62c7e15286770bac77857557694f95918::" providerId="AD" clId="Web-{A50AD817-464C-6508-E5C1-4EED284E8CA8}" dt="2023-09-08T04:06:11.714" v="491" actId="20577"/>
          <ac:spMkLst>
            <pc:docMk/>
            <pc:sldMk cId="195923041" sldId="266"/>
            <ac:spMk id="2" creationId="{B60C0EE9-5D8F-CDB8-2AE1-68C0FD57C6F8}"/>
          </ac:spMkLst>
        </pc:spChg>
        <pc:spChg chg="add del mod">
          <ac:chgData name="Guest User" userId="S::urn:spo:anon#241c185b5e1a8ee4b54b53a2ef869ac62c7e15286770bac77857557694f95918::" providerId="AD" clId="Web-{A50AD817-464C-6508-E5C1-4EED284E8CA8}" dt="2023-09-08T03:51:18.040" v="9"/>
          <ac:spMkLst>
            <pc:docMk/>
            <pc:sldMk cId="195923041" sldId="266"/>
            <ac:spMk id="3" creationId="{E0AD0FD8-2FA3-2417-BCD1-A4C8FEC5FB33}"/>
          </ac:spMkLst>
        </pc:spChg>
        <pc:spChg chg="add mod">
          <ac:chgData name="Guest User" userId="S::urn:spo:anon#241c185b5e1a8ee4b54b53a2ef869ac62c7e15286770bac77857557694f95918::" providerId="AD" clId="Web-{A50AD817-464C-6508-E5C1-4EED284E8CA8}" dt="2023-09-08T04:04:36.572" v="473" actId="14100"/>
          <ac:spMkLst>
            <pc:docMk/>
            <pc:sldMk cId="195923041" sldId="266"/>
            <ac:spMk id="6" creationId="{1003A3E2-3966-B388-F581-841B919A1AF0}"/>
          </ac:spMkLst>
        </pc:spChg>
        <pc:spChg chg="add mod">
          <ac:chgData name="Guest User" userId="S::urn:spo:anon#241c185b5e1a8ee4b54b53a2ef869ac62c7e15286770bac77857557694f95918::" providerId="AD" clId="Web-{A50AD817-464C-6508-E5C1-4EED284E8CA8}" dt="2023-09-08T04:04:39.697" v="474" actId="14100"/>
          <ac:spMkLst>
            <pc:docMk/>
            <pc:sldMk cId="195923041" sldId="266"/>
            <ac:spMk id="7" creationId="{20AA7558-7BA9-59F0-83C7-3D33E9E351C4}"/>
          </ac:spMkLst>
        </pc:spChg>
        <pc:graphicFrameChg chg="add mod modGraphic">
          <ac:chgData name="Guest User" userId="S::urn:spo:anon#241c185b5e1a8ee4b54b53a2ef869ac62c7e15286770bac77857557694f95918::" providerId="AD" clId="Web-{A50AD817-464C-6508-E5C1-4EED284E8CA8}" dt="2023-09-08T04:03:44.664" v="426" actId="1076"/>
          <ac:graphicFrameMkLst>
            <pc:docMk/>
            <pc:sldMk cId="195923041" sldId="266"/>
            <ac:graphicFrameMk id="4" creationId="{43942992-59CA-2287-B3C0-29202C771D4B}"/>
          </ac:graphicFrameMkLst>
        </pc:graphicFrameChg>
        <pc:graphicFrameChg chg="add mod modGraphic">
          <ac:chgData name="Guest User" userId="S::urn:spo:anon#241c185b5e1a8ee4b54b53a2ef869ac62c7e15286770bac77857557694f95918::" providerId="AD" clId="Web-{A50AD817-464C-6508-E5C1-4EED284E8CA8}" dt="2023-09-08T04:18:37.573" v="684"/>
          <ac:graphicFrameMkLst>
            <pc:docMk/>
            <pc:sldMk cId="195923041" sldId="266"/>
            <ac:graphicFrameMk id="5" creationId="{D3B31FC3-4D76-5782-19A2-4FBBA42AB2D8}"/>
          </ac:graphicFrameMkLst>
        </pc:graphicFrameChg>
        <pc:cxnChg chg="add del mod">
          <ac:chgData name="Guest User" userId="S::urn:spo:anon#241c185b5e1a8ee4b54b53a2ef869ac62c7e15286770bac77857557694f95918::" providerId="AD" clId="Web-{A50AD817-464C-6508-E5C1-4EED284E8CA8}" dt="2023-09-08T04:11:15.501" v="654"/>
          <ac:cxnSpMkLst>
            <pc:docMk/>
            <pc:sldMk cId="195923041" sldId="266"/>
            <ac:cxnSpMk id="8" creationId="{89270541-3AF1-DE79-CDE4-D6E940A43A90}"/>
          </ac:cxnSpMkLst>
        </pc:cxnChg>
      </pc:sldChg>
      <pc:sldChg chg="addSp delSp modSp new">
        <pc:chgData name="Guest User" userId="S::urn:spo:anon#241c185b5e1a8ee4b54b53a2ef869ac62c7e15286770bac77857557694f95918::" providerId="AD" clId="Web-{A50AD817-464C-6508-E5C1-4EED284E8CA8}" dt="2023-09-08T04:40:48.661" v="869" actId="1076"/>
        <pc:sldMkLst>
          <pc:docMk/>
          <pc:sldMk cId="1151024518" sldId="267"/>
        </pc:sldMkLst>
        <pc:spChg chg="mod">
          <ac:chgData name="Guest User" userId="S::urn:spo:anon#241c185b5e1a8ee4b54b53a2ef869ac62c7e15286770bac77857557694f95918::" providerId="AD" clId="Web-{A50AD817-464C-6508-E5C1-4EED284E8CA8}" dt="2023-09-08T04:39:08.675" v="837" actId="20577"/>
          <ac:spMkLst>
            <pc:docMk/>
            <pc:sldMk cId="1151024518" sldId="267"/>
            <ac:spMk id="2" creationId="{457070AF-4DB8-98A5-2817-F5E809F6E6B9}"/>
          </ac:spMkLst>
        </pc:spChg>
        <pc:spChg chg="add mod">
          <ac:chgData name="Guest User" userId="S::urn:spo:anon#241c185b5e1a8ee4b54b53a2ef869ac62c7e15286770bac77857557694f95918::" providerId="AD" clId="Web-{A50AD817-464C-6508-E5C1-4EED284E8CA8}" dt="2023-09-08T04:40:36.849" v="867" actId="1076"/>
          <ac:spMkLst>
            <pc:docMk/>
            <pc:sldMk cId="1151024518" sldId="267"/>
            <ac:spMk id="3" creationId="{7538F41D-9066-F4E2-1136-98AD50657534}"/>
          </ac:spMkLst>
        </pc:spChg>
        <pc:spChg chg="add del">
          <ac:chgData name="Guest User" userId="S::urn:spo:anon#241c185b5e1a8ee4b54b53a2ef869ac62c7e15286770bac77857557694f95918::" providerId="AD" clId="Web-{A50AD817-464C-6508-E5C1-4EED284E8CA8}" dt="2023-09-08T04:19:47.840" v="704"/>
          <ac:spMkLst>
            <pc:docMk/>
            <pc:sldMk cId="1151024518" sldId="267"/>
            <ac:spMk id="4" creationId="{6511F27F-C303-A94E-74C7-4213E8B40DD4}"/>
          </ac:spMkLst>
        </pc:spChg>
        <pc:spChg chg="add mod">
          <ac:chgData name="Guest User" userId="S::urn:spo:anon#241c185b5e1a8ee4b54b53a2ef869ac62c7e15286770bac77857557694f95918::" providerId="AD" clId="Web-{A50AD817-464C-6508-E5C1-4EED284E8CA8}" dt="2023-09-08T04:19:24.777" v="700" actId="20577"/>
          <ac:spMkLst>
            <pc:docMk/>
            <pc:sldMk cId="1151024518" sldId="267"/>
            <ac:spMk id="5" creationId="{EA59FAF2-BD06-5D08-B2FC-9584B402042B}"/>
          </ac:spMkLst>
        </pc:spChg>
        <pc:spChg chg="add del">
          <ac:chgData name="Guest User" userId="S::urn:spo:anon#241c185b5e1a8ee4b54b53a2ef869ac62c7e15286770bac77857557694f95918::" providerId="AD" clId="Web-{A50AD817-464C-6508-E5C1-4EED284E8CA8}" dt="2023-09-08T04:19:40.496" v="703"/>
          <ac:spMkLst>
            <pc:docMk/>
            <pc:sldMk cId="1151024518" sldId="267"/>
            <ac:spMk id="7" creationId="{A64D7D9A-8CF8-15C8-9E1C-B56700D9E74E}"/>
          </ac:spMkLst>
        </pc:spChg>
        <pc:spChg chg="add del">
          <ac:chgData name="Guest User" userId="S::urn:spo:anon#241c185b5e1a8ee4b54b53a2ef869ac62c7e15286770bac77857557694f95918::" providerId="AD" clId="Web-{A50AD817-464C-6508-E5C1-4EED284E8CA8}" dt="2023-09-08T04:19:36.918" v="702"/>
          <ac:spMkLst>
            <pc:docMk/>
            <pc:sldMk cId="1151024518" sldId="267"/>
            <ac:spMk id="9" creationId="{4090FAA0-8692-2E6F-E9E6-FD8FA1C7CD52}"/>
          </ac:spMkLst>
        </pc:spChg>
        <pc:spChg chg="add del">
          <ac:chgData name="Guest User" userId="S::urn:spo:anon#241c185b5e1a8ee4b54b53a2ef869ac62c7e15286770bac77857557694f95918::" providerId="AD" clId="Web-{A50AD817-464C-6508-E5C1-4EED284E8CA8}" dt="2023-09-08T04:19:32.371" v="701"/>
          <ac:spMkLst>
            <pc:docMk/>
            <pc:sldMk cId="1151024518" sldId="267"/>
            <ac:spMk id="11" creationId="{5F12CF5B-E5A1-18F6-CD99-81980925A45D}"/>
          </ac:spMkLst>
        </pc:spChg>
        <pc:spChg chg="add mod">
          <ac:chgData name="Guest User" userId="S::urn:spo:anon#241c185b5e1a8ee4b54b53a2ef869ac62c7e15286770bac77857557694f95918::" providerId="AD" clId="Web-{A50AD817-464C-6508-E5C1-4EED284E8CA8}" dt="2023-09-08T04:40:02.614" v="864" actId="1076"/>
          <ac:spMkLst>
            <pc:docMk/>
            <pc:sldMk cId="1151024518" sldId="267"/>
            <ac:spMk id="13" creationId="{71982C27-B513-2AAF-7A54-93261D9D4397}"/>
          </ac:spMkLst>
        </pc:spChg>
        <pc:spChg chg="add mod">
          <ac:chgData name="Guest User" userId="S::urn:spo:anon#241c185b5e1a8ee4b54b53a2ef869ac62c7e15286770bac77857557694f95918::" providerId="AD" clId="Web-{A50AD817-464C-6508-E5C1-4EED284E8CA8}" dt="2023-09-08T04:40:08.801" v="865" actId="1076"/>
          <ac:spMkLst>
            <pc:docMk/>
            <pc:sldMk cId="1151024518" sldId="267"/>
            <ac:spMk id="14" creationId="{4FECE3DE-775B-FDC5-F17B-C85B28CF5C1E}"/>
          </ac:spMkLst>
        </pc:spChg>
        <pc:cxnChg chg="add mod">
          <ac:chgData name="Guest User" userId="S::urn:spo:anon#241c185b5e1a8ee4b54b53a2ef869ac62c7e15286770bac77857557694f95918::" providerId="AD" clId="Web-{A50AD817-464C-6508-E5C1-4EED284E8CA8}" dt="2023-09-08T04:40:48.661" v="869" actId="1076"/>
          <ac:cxnSpMkLst>
            <pc:docMk/>
            <pc:sldMk cId="1151024518" sldId="267"/>
            <ac:cxnSpMk id="12" creationId="{86E22F0D-BAC6-8150-81F3-D518844ED6EF}"/>
          </ac:cxnSpMkLst>
        </pc:cxnChg>
      </pc:sldChg>
    </pc:docChg>
  </pc:docChgLst>
  <pc:docChgLst>
    <pc:chgData name="#CHIN ZHI SHEN#" userId="f65cdb6b-83f6-42e9-a4cc-b14cdc4a0e90" providerId="ADAL" clId="{24E77F09-7711-0648-B965-F4144DCF3F60}"/>
    <pc:docChg chg="modSld">
      <pc:chgData name="#CHIN ZHI SHEN#" userId="f65cdb6b-83f6-42e9-a4cc-b14cdc4a0e90" providerId="ADAL" clId="{24E77F09-7711-0648-B965-F4144DCF3F60}" dt="2023-09-10T10:58:46.297" v="2" actId="1076"/>
      <pc:docMkLst>
        <pc:docMk/>
      </pc:docMkLst>
      <pc:sldChg chg="modSp">
        <pc:chgData name="#CHIN ZHI SHEN#" userId="f65cdb6b-83f6-42e9-a4cc-b14cdc4a0e90" providerId="ADAL" clId="{24E77F09-7711-0648-B965-F4144DCF3F60}" dt="2023-09-10T10:58:46.297" v="2" actId="1076"/>
        <pc:sldMkLst>
          <pc:docMk/>
          <pc:sldMk cId="1502652350" sldId="259"/>
        </pc:sldMkLst>
        <pc:spChg chg="mod">
          <ac:chgData name="#CHIN ZHI SHEN#" userId="f65cdb6b-83f6-42e9-a4cc-b14cdc4a0e90" providerId="ADAL" clId="{24E77F09-7711-0648-B965-F4144DCF3F60}" dt="2023-09-10T10:58:46.297" v="2" actId="1076"/>
          <ac:spMkLst>
            <pc:docMk/>
            <pc:sldMk cId="1502652350" sldId="259"/>
            <ac:spMk id="3" creationId="{4BD1AB66-1EA8-FE8E-8345-1FE062465089}"/>
          </ac:spMkLst>
        </pc:spChg>
      </pc:sldChg>
    </pc:docChg>
  </pc:docChgLst>
  <pc:docChgLst>
    <pc:chgData name="Guest User" userId="S::urn:spo:anon#241c185b5e1a8ee4b54b53a2ef869ac62c7e15286770bac77857557694f95918::" providerId="AD" clId="Web-{C1EF8E68-8ECB-67BB-3802-66B63CBE050D}"/>
    <pc:docChg chg="addSld modSld">
      <pc:chgData name="Guest User" userId="S::urn:spo:anon#241c185b5e1a8ee4b54b53a2ef869ac62c7e15286770bac77857557694f95918::" providerId="AD" clId="Web-{C1EF8E68-8ECB-67BB-3802-66B63CBE050D}" dt="2023-09-07T07:11:54.483" v="633" actId="20577"/>
      <pc:docMkLst>
        <pc:docMk/>
      </pc:docMkLst>
      <pc:sldChg chg="addSp modSp new">
        <pc:chgData name="Guest User" userId="S::urn:spo:anon#241c185b5e1a8ee4b54b53a2ef869ac62c7e15286770bac77857557694f95918::" providerId="AD" clId="Web-{C1EF8E68-8ECB-67BB-3802-66B63CBE050D}" dt="2023-09-07T07:11:54.483" v="633" actId="20577"/>
        <pc:sldMkLst>
          <pc:docMk/>
          <pc:sldMk cId="3291565243" sldId="264"/>
        </pc:sldMkLst>
        <pc:spChg chg="mod">
          <ac:chgData name="Guest User" userId="S::urn:spo:anon#241c185b5e1a8ee4b54b53a2ef869ac62c7e15286770bac77857557694f95918::" providerId="AD" clId="Web-{C1EF8E68-8ECB-67BB-3802-66B63CBE050D}" dt="2023-09-07T06:56:25.067" v="224" actId="20577"/>
          <ac:spMkLst>
            <pc:docMk/>
            <pc:sldMk cId="3291565243" sldId="264"/>
            <ac:spMk id="2" creationId="{5FACA788-32AA-6F24-594C-C4D6A1E0D6C2}"/>
          </ac:spMkLst>
        </pc:spChg>
        <pc:spChg chg="add mod">
          <ac:chgData name="Guest User" userId="S::urn:spo:anon#241c185b5e1a8ee4b54b53a2ef869ac62c7e15286770bac77857557694f95918::" providerId="AD" clId="Web-{C1EF8E68-8ECB-67BB-3802-66B63CBE050D}" dt="2023-09-07T07:11:54.483" v="633" actId="20577"/>
          <ac:spMkLst>
            <pc:docMk/>
            <pc:sldMk cId="3291565243" sldId="264"/>
            <ac:spMk id="3" creationId="{2101B5CB-33FC-8F5C-294D-8670C99B8F06}"/>
          </ac:spMkLst>
        </pc:spChg>
      </pc:sldChg>
      <pc:sldChg chg="addSp modSp add replId">
        <pc:chgData name="Guest User" userId="S::urn:spo:anon#241c185b5e1a8ee4b54b53a2ef869ac62c7e15286770bac77857557694f95918::" providerId="AD" clId="Web-{C1EF8E68-8ECB-67BB-3802-66B63CBE050D}" dt="2023-09-07T07:09:09.647" v="628"/>
        <pc:sldMkLst>
          <pc:docMk/>
          <pc:sldMk cId="3533658633" sldId="265"/>
        </pc:sldMkLst>
        <pc:spChg chg="mod">
          <ac:chgData name="Guest User" userId="S::urn:spo:anon#241c185b5e1a8ee4b54b53a2ef869ac62c7e15286770bac77857557694f95918::" providerId="AD" clId="Web-{C1EF8E68-8ECB-67BB-3802-66B63CBE050D}" dt="2023-09-07T06:56:39.771" v="227" actId="20577"/>
          <ac:spMkLst>
            <pc:docMk/>
            <pc:sldMk cId="3533658633" sldId="265"/>
            <ac:spMk id="2" creationId="{5FACA788-32AA-6F24-594C-C4D6A1E0D6C2}"/>
          </ac:spMkLst>
        </pc:spChg>
        <pc:spChg chg="mod">
          <ac:chgData name="Guest User" userId="S::urn:spo:anon#241c185b5e1a8ee4b54b53a2ef869ac62c7e15286770bac77857557694f95918::" providerId="AD" clId="Web-{C1EF8E68-8ECB-67BB-3802-66B63CBE050D}" dt="2023-09-07T06:56:43.193" v="229" actId="20577"/>
          <ac:spMkLst>
            <pc:docMk/>
            <pc:sldMk cId="3533658633" sldId="265"/>
            <ac:spMk id="3" creationId="{2101B5CB-33FC-8F5C-294D-8670C99B8F06}"/>
          </ac:spMkLst>
        </pc:spChg>
        <pc:graphicFrameChg chg="add mod modGraphic">
          <ac:chgData name="Guest User" userId="S::urn:spo:anon#241c185b5e1a8ee4b54b53a2ef869ac62c7e15286770bac77857557694f95918::" providerId="AD" clId="Web-{C1EF8E68-8ECB-67BB-3802-66B63CBE050D}" dt="2023-09-07T07:09:09.647" v="628"/>
          <ac:graphicFrameMkLst>
            <pc:docMk/>
            <pc:sldMk cId="3533658633" sldId="265"/>
            <ac:graphicFrameMk id="4" creationId="{4693B901-1C9F-9A6F-C78D-83FA3D0CFA6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87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08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52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13531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64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a:p>
        </p:txBody>
      </p:sp>
    </p:spTree>
    <p:extLst>
      <p:ext uri="{BB962C8B-B14F-4D97-AF65-F5344CB8AC3E}">
        <p14:creationId xmlns:p14="http://schemas.microsoft.com/office/powerpoint/2010/main" val="211052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6097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7888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2923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304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96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9/11/2023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25283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1E44-D3C8-668C-2E3A-41952B56899B}"/>
              </a:ext>
            </a:extLst>
          </p:cNvPr>
          <p:cNvSpPr>
            <a:spLocks noGrp="1"/>
          </p:cNvSpPr>
          <p:nvPr>
            <p:ph type="ctrTitle"/>
          </p:nvPr>
        </p:nvSpPr>
        <p:spPr/>
        <p:txBody>
          <a:bodyPr/>
          <a:lstStyle/>
          <a:p>
            <a:r>
              <a:rPr lang="en-SG"/>
              <a:t>Problem Set 3</a:t>
            </a:r>
          </a:p>
        </p:txBody>
      </p:sp>
      <p:sp>
        <p:nvSpPr>
          <p:cNvPr id="3" name="Subtitle 2">
            <a:extLst>
              <a:ext uri="{FF2B5EF4-FFF2-40B4-BE49-F238E27FC236}">
                <a16:creationId xmlns:a16="http://schemas.microsoft.com/office/drawing/2014/main" id="{A3AD69D1-FABB-C4EC-CAB6-4803CD0668E6}"/>
              </a:ext>
            </a:extLst>
          </p:cNvPr>
          <p:cNvSpPr>
            <a:spLocks noGrp="1"/>
          </p:cNvSpPr>
          <p:nvPr>
            <p:ph type="subTitle" idx="1"/>
          </p:nvPr>
        </p:nvSpPr>
        <p:spPr/>
        <p:txBody>
          <a:bodyPr/>
          <a:lstStyle/>
          <a:p>
            <a:r>
              <a:rPr lang="en-SG"/>
              <a:t>Presented by: Zhi Shen, Clement, Ian, </a:t>
            </a:r>
            <a:r>
              <a:rPr lang="en-SG" err="1"/>
              <a:t>Deepshree</a:t>
            </a:r>
            <a:r>
              <a:rPr lang="en-GB"/>
              <a:t> and </a:t>
            </a:r>
            <a:r>
              <a:rPr lang="en-GB" err="1"/>
              <a:t>Mohitha</a:t>
            </a:r>
            <a:endParaRPr lang="en-SG" err="1"/>
          </a:p>
        </p:txBody>
      </p:sp>
    </p:spTree>
    <p:extLst>
      <p:ext uri="{BB962C8B-B14F-4D97-AF65-F5344CB8AC3E}">
        <p14:creationId xmlns:p14="http://schemas.microsoft.com/office/powerpoint/2010/main" val="116564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A788-32AA-6F24-594C-C4D6A1E0D6C2}"/>
              </a:ext>
            </a:extLst>
          </p:cNvPr>
          <p:cNvSpPr>
            <a:spLocks noGrp="1"/>
          </p:cNvSpPr>
          <p:nvPr>
            <p:ph type="title"/>
          </p:nvPr>
        </p:nvSpPr>
        <p:spPr/>
        <p:txBody>
          <a:bodyPr/>
          <a:lstStyle/>
          <a:p>
            <a:r>
              <a:rPr lang="en-US"/>
              <a:t>Question 6 part a</a:t>
            </a:r>
          </a:p>
        </p:txBody>
      </p:sp>
      <p:sp>
        <p:nvSpPr>
          <p:cNvPr id="3" name="TextBox 2">
            <a:extLst>
              <a:ext uri="{FF2B5EF4-FFF2-40B4-BE49-F238E27FC236}">
                <a16:creationId xmlns:a16="http://schemas.microsoft.com/office/drawing/2014/main" id="{2101B5CB-33FC-8F5C-294D-8670C99B8F06}"/>
              </a:ext>
            </a:extLst>
          </p:cNvPr>
          <p:cNvSpPr txBox="1"/>
          <p:nvPr/>
        </p:nvSpPr>
        <p:spPr>
          <a:xfrm>
            <a:off x="1019432" y="1920446"/>
            <a:ext cx="10008972"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Real Rate of Return = Nominal Interest Rate – Inflation rate</a:t>
            </a:r>
          </a:p>
          <a:p>
            <a:endParaRPr lang="en-US" sz="3200"/>
          </a:p>
          <a:p>
            <a:r>
              <a:rPr lang="en-US" sz="2800"/>
              <a:t>(110-100)/100 X 100% = 10%</a:t>
            </a:r>
          </a:p>
          <a:p>
            <a:r>
              <a:rPr lang="en-US" sz="2800"/>
              <a:t>(121-110)/110 X 100% = 10%</a:t>
            </a:r>
          </a:p>
          <a:p>
            <a:endParaRPr lang="en-US" sz="2800"/>
          </a:p>
          <a:p>
            <a:r>
              <a:rPr lang="en-US" sz="2800"/>
              <a:t>Inflation rate = 10%</a:t>
            </a:r>
          </a:p>
          <a:p>
            <a:endParaRPr lang="en-US" sz="2800"/>
          </a:p>
          <a:p>
            <a:r>
              <a:rPr lang="en-US" sz="2800"/>
              <a:t>Therefore, Nominal interest rate should be 10% + 2% = 12%</a:t>
            </a:r>
          </a:p>
        </p:txBody>
      </p:sp>
    </p:spTree>
    <p:extLst>
      <p:ext uri="{BB962C8B-B14F-4D97-AF65-F5344CB8AC3E}">
        <p14:creationId xmlns:p14="http://schemas.microsoft.com/office/powerpoint/2010/main" val="329156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A788-32AA-6F24-594C-C4D6A1E0D6C2}"/>
              </a:ext>
            </a:extLst>
          </p:cNvPr>
          <p:cNvSpPr>
            <a:spLocks noGrp="1"/>
          </p:cNvSpPr>
          <p:nvPr>
            <p:ph type="title"/>
          </p:nvPr>
        </p:nvSpPr>
        <p:spPr/>
        <p:txBody>
          <a:bodyPr/>
          <a:lstStyle/>
          <a:p>
            <a:r>
              <a:rPr lang="en-US"/>
              <a:t>Question 6 part b</a:t>
            </a:r>
          </a:p>
        </p:txBody>
      </p:sp>
      <p:sp>
        <p:nvSpPr>
          <p:cNvPr id="3" name="TextBox 2">
            <a:extLst>
              <a:ext uri="{FF2B5EF4-FFF2-40B4-BE49-F238E27FC236}">
                <a16:creationId xmlns:a16="http://schemas.microsoft.com/office/drawing/2014/main" id="{2101B5CB-33FC-8F5C-294D-8670C99B8F06}"/>
              </a:ext>
            </a:extLst>
          </p:cNvPr>
          <p:cNvSpPr txBox="1"/>
          <p:nvPr/>
        </p:nvSpPr>
        <p:spPr>
          <a:xfrm>
            <a:off x="1019432" y="1920446"/>
            <a:ext cx="100089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p>
        </p:txBody>
      </p:sp>
      <p:graphicFrame>
        <p:nvGraphicFramePr>
          <p:cNvPr id="4" name="Table 3">
            <a:extLst>
              <a:ext uri="{FF2B5EF4-FFF2-40B4-BE49-F238E27FC236}">
                <a16:creationId xmlns:a16="http://schemas.microsoft.com/office/drawing/2014/main" id="{4693B901-1C9F-9A6F-C78D-83FA3D0CFA6A}"/>
              </a:ext>
            </a:extLst>
          </p:cNvPr>
          <p:cNvGraphicFramePr>
            <a:graphicFrameLocks noGrp="1"/>
          </p:cNvGraphicFramePr>
          <p:nvPr>
            <p:extLst>
              <p:ext uri="{D42A27DB-BD31-4B8C-83A1-F6EECF244321}">
                <p14:modId xmlns:p14="http://schemas.microsoft.com/office/powerpoint/2010/main" val="916255967"/>
              </p:ext>
            </p:extLst>
          </p:nvPr>
        </p:nvGraphicFramePr>
        <p:xfrm>
          <a:off x="1019432" y="1904999"/>
          <a:ext cx="9157212" cy="3547034"/>
        </p:xfrm>
        <a:graphic>
          <a:graphicData uri="http://schemas.openxmlformats.org/drawingml/2006/table">
            <a:tbl>
              <a:tblPr firstRow="1" bandRow="1">
                <a:tableStyleId>{5C22544A-7EE6-4342-B048-85BDC9FD1C3A}</a:tableStyleId>
              </a:tblPr>
              <a:tblGrid>
                <a:gridCol w="2289303">
                  <a:extLst>
                    <a:ext uri="{9D8B030D-6E8A-4147-A177-3AD203B41FA5}">
                      <a16:colId xmlns:a16="http://schemas.microsoft.com/office/drawing/2014/main" val="447557571"/>
                    </a:ext>
                  </a:extLst>
                </a:gridCol>
                <a:gridCol w="2289303">
                  <a:extLst>
                    <a:ext uri="{9D8B030D-6E8A-4147-A177-3AD203B41FA5}">
                      <a16:colId xmlns:a16="http://schemas.microsoft.com/office/drawing/2014/main" val="1453317050"/>
                    </a:ext>
                  </a:extLst>
                </a:gridCol>
                <a:gridCol w="2289303">
                  <a:extLst>
                    <a:ext uri="{9D8B030D-6E8A-4147-A177-3AD203B41FA5}">
                      <a16:colId xmlns:a16="http://schemas.microsoft.com/office/drawing/2014/main" val="1631038997"/>
                    </a:ext>
                  </a:extLst>
                </a:gridCol>
                <a:gridCol w="2289303">
                  <a:extLst>
                    <a:ext uri="{9D8B030D-6E8A-4147-A177-3AD203B41FA5}">
                      <a16:colId xmlns:a16="http://schemas.microsoft.com/office/drawing/2014/main" val="2273151026"/>
                    </a:ext>
                  </a:extLst>
                </a:gridCol>
              </a:tblGrid>
              <a:tr h="1179157">
                <a:tc>
                  <a:txBody>
                    <a:bodyPr/>
                    <a:lstStyle/>
                    <a:p>
                      <a:r>
                        <a:rPr lang="en-US" sz="3600"/>
                        <a:t>Year</a:t>
                      </a:r>
                    </a:p>
                  </a:txBody>
                  <a:tcPr/>
                </a:tc>
                <a:tc>
                  <a:txBody>
                    <a:bodyPr/>
                    <a:lstStyle/>
                    <a:p>
                      <a:r>
                        <a:rPr lang="en-US" sz="3600"/>
                        <a:t>Real Return</a:t>
                      </a:r>
                      <a:endParaRPr lang="en-US" sz="3600" err="1"/>
                    </a:p>
                  </a:txBody>
                  <a:tcPr/>
                </a:tc>
                <a:tc>
                  <a:txBody>
                    <a:bodyPr/>
                    <a:lstStyle/>
                    <a:p>
                      <a:r>
                        <a:rPr lang="en-US" sz="3600"/>
                        <a:t>Price Index</a:t>
                      </a:r>
                      <a:endParaRPr lang="en-US"/>
                    </a:p>
                  </a:txBody>
                  <a:tcPr/>
                </a:tc>
                <a:tc>
                  <a:txBody>
                    <a:bodyPr/>
                    <a:lstStyle/>
                    <a:p>
                      <a:r>
                        <a:rPr lang="en-US" sz="3600"/>
                        <a:t>Nominal Return</a:t>
                      </a:r>
                    </a:p>
                  </a:txBody>
                  <a:tcPr/>
                </a:tc>
                <a:extLst>
                  <a:ext uri="{0D108BD9-81ED-4DB2-BD59-A6C34878D82A}">
                    <a16:rowId xmlns:a16="http://schemas.microsoft.com/office/drawing/2014/main" val="1568487972"/>
                  </a:ext>
                </a:extLst>
              </a:tr>
              <a:tr h="1179157">
                <a:tc>
                  <a:txBody>
                    <a:bodyPr/>
                    <a:lstStyle/>
                    <a:p>
                      <a:r>
                        <a:rPr lang="en-US" sz="2800"/>
                        <a:t>1</a:t>
                      </a:r>
                    </a:p>
                  </a:txBody>
                  <a:tcPr/>
                </a:tc>
                <a:tc>
                  <a:txBody>
                    <a:bodyPr/>
                    <a:lstStyle/>
                    <a:p>
                      <a:r>
                        <a:rPr lang="en-US" sz="2800"/>
                        <a:t>2% X 1000 =20</a:t>
                      </a:r>
                    </a:p>
                  </a:txBody>
                  <a:tcPr/>
                </a:tc>
                <a:tc>
                  <a:txBody>
                    <a:bodyPr/>
                    <a:lstStyle/>
                    <a:p>
                      <a:pPr lvl="0">
                        <a:buNone/>
                      </a:pPr>
                      <a:r>
                        <a:rPr lang="en-US" sz="2800"/>
                        <a:t>Let the price index be 1.xx</a:t>
                      </a:r>
                      <a:endParaRPr lang="en-US"/>
                    </a:p>
                  </a:txBody>
                  <a:tcPr/>
                </a:tc>
                <a:tc>
                  <a:txBody>
                    <a:bodyPr/>
                    <a:lstStyle/>
                    <a:p>
                      <a:r>
                        <a:rPr lang="en-US" sz="2800"/>
                        <a:t>20 X 1.xx</a:t>
                      </a:r>
                    </a:p>
                  </a:txBody>
                  <a:tcPr/>
                </a:tc>
                <a:extLst>
                  <a:ext uri="{0D108BD9-81ED-4DB2-BD59-A6C34878D82A}">
                    <a16:rowId xmlns:a16="http://schemas.microsoft.com/office/drawing/2014/main" val="218952290"/>
                  </a:ext>
                </a:extLst>
              </a:tr>
              <a:tr h="1179157">
                <a:tc>
                  <a:txBody>
                    <a:bodyPr/>
                    <a:lstStyle/>
                    <a:p>
                      <a:r>
                        <a:rPr lang="en-US" sz="2800"/>
                        <a:t>2</a:t>
                      </a:r>
                    </a:p>
                  </a:txBody>
                  <a:tcPr/>
                </a:tc>
                <a:tc>
                  <a:txBody>
                    <a:bodyPr/>
                    <a:lstStyle/>
                    <a:p>
                      <a:r>
                        <a:rPr lang="en-US" sz="2800"/>
                        <a:t>20 </a:t>
                      </a:r>
                    </a:p>
                  </a:txBody>
                  <a:tcPr/>
                </a:tc>
                <a:tc>
                  <a:txBody>
                    <a:bodyPr/>
                    <a:lstStyle/>
                    <a:p>
                      <a:r>
                        <a:rPr lang="en-US" sz="2800"/>
                        <a:t>Let the price index be 1.yy</a:t>
                      </a:r>
                    </a:p>
                  </a:txBody>
                  <a:tcPr/>
                </a:tc>
                <a:tc>
                  <a:txBody>
                    <a:bodyPr/>
                    <a:lstStyle/>
                    <a:p>
                      <a:r>
                        <a:rPr lang="en-US" sz="2800"/>
                        <a:t>20 X 1.yy</a:t>
                      </a:r>
                    </a:p>
                  </a:txBody>
                  <a:tcPr/>
                </a:tc>
                <a:extLst>
                  <a:ext uri="{0D108BD9-81ED-4DB2-BD59-A6C34878D82A}">
                    <a16:rowId xmlns:a16="http://schemas.microsoft.com/office/drawing/2014/main" val="3820641715"/>
                  </a:ext>
                </a:extLst>
              </a:tr>
            </a:tbl>
          </a:graphicData>
        </a:graphic>
      </p:graphicFrame>
    </p:spTree>
    <p:extLst>
      <p:ext uri="{BB962C8B-B14F-4D97-AF65-F5344CB8AC3E}">
        <p14:creationId xmlns:p14="http://schemas.microsoft.com/office/powerpoint/2010/main" val="353365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0EE9-5D8F-CDB8-2AE1-68C0FD57C6F8}"/>
              </a:ext>
            </a:extLst>
          </p:cNvPr>
          <p:cNvSpPr>
            <a:spLocks noGrp="1"/>
          </p:cNvSpPr>
          <p:nvPr>
            <p:ph type="title"/>
          </p:nvPr>
        </p:nvSpPr>
        <p:spPr>
          <a:xfrm>
            <a:off x="819412" y="414619"/>
            <a:ext cx="9720072" cy="1499616"/>
          </a:xfrm>
        </p:spPr>
        <p:txBody>
          <a:bodyPr>
            <a:normAutofit/>
          </a:bodyPr>
          <a:lstStyle/>
          <a:p>
            <a:r>
              <a:rPr lang="en-US" sz="3600"/>
              <a:t>QUESTION 7</a:t>
            </a:r>
            <a:br>
              <a:rPr lang="en-US" sz="3600"/>
            </a:br>
            <a:r>
              <a:rPr lang="en-US" sz="2000">
                <a:solidFill>
                  <a:schemeClr val="tx1"/>
                </a:solidFill>
                <a:highlight>
                  <a:srgbClr val="00FFFF"/>
                </a:highlight>
                <a:ea typeface="+mj-lt"/>
                <a:cs typeface="+mj-lt"/>
              </a:rPr>
              <a:t>Suppose that since the base year, the prices of food and beverages have increased by 10 percent, the price of housing has increased by 5 percent, and the price of medical care has increased by 10 percent. Other prices are unchanged. Find the CPI for the current year.</a:t>
            </a:r>
            <a:endParaRPr lang="en-US" sz="2000">
              <a:solidFill>
                <a:schemeClr val="tx1"/>
              </a:solidFill>
              <a:highlight>
                <a:srgbClr val="00FFFF"/>
              </a:highlight>
            </a:endParaRPr>
          </a:p>
        </p:txBody>
      </p:sp>
      <p:graphicFrame>
        <p:nvGraphicFramePr>
          <p:cNvPr id="4" name="Table 3">
            <a:extLst>
              <a:ext uri="{FF2B5EF4-FFF2-40B4-BE49-F238E27FC236}">
                <a16:creationId xmlns:a16="http://schemas.microsoft.com/office/drawing/2014/main" id="{43942992-59CA-2287-B3C0-29202C771D4B}"/>
              </a:ext>
            </a:extLst>
          </p:cNvPr>
          <p:cNvGraphicFramePr>
            <a:graphicFrameLocks noGrp="1"/>
          </p:cNvGraphicFramePr>
          <p:nvPr>
            <p:extLst>
              <p:ext uri="{D42A27DB-BD31-4B8C-83A1-F6EECF244321}">
                <p14:modId xmlns:p14="http://schemas.microsoft.com/office/powerpoint/2010/main" val="2269356831"/>
              </p:ext>
            </p:extLst>
          </p:nvPr>
        </p:nvGraphicFramePr>
        <p:xfrm>
          <a:off x="352567" y="2399731"/>
          <a:ext cx="4074203" cy="4038846"/>
        </p:xfrm>
        <a:graphic>
          <a:graphicData uri="http://schemas.openxmlformats.org/drawingml/2006/table">
            <a:tbl>
              <a:tblPr firstRow="1" bandRow="1">
                <a:tableStyleId>{0505E3EF-67EA-436B-97B2-0124C06EBD24}</a:tableStyleId>
              </a:tblPr>
              <a:tblGrid>
                <a:gridCol w="3134675">
                  <a:extLst>
                    <a:ext uri="{9D8B030D-6E8A-4147-A177-3AD203B41FA5}">
                      <a16:colId xmlns:a16="http://schemas.microsoft.com/office/drawing/2014/main" val="684336232"/>
                    </a:ext>
                  </a:extLst>
                </a:gridCol>
                <a:gridCol w="939528">
                  <a:extLst>
                    <a:ext uri="{9D8B030D-6E8A-4147-A177-3AD203B41FA5}">
                      <a16:colId xmlns:a16="http://schemas.microsoft.com/office/drawing/2014/main" val="2163531530"/>
                    </a:ext>
                  </a:extLst>
                </a:gridCol>
              </a:tblGrid>
              <a:tr h="504856">
                <a:tc>
                  <a:txBody>
                    <a:bodyPr/>
                    <a:lstStyle/>
                    <a:p>
                      <a:r>
                        <a:rPr lang="en-US" sz="1600" b="1"/>
                        <a:t>FOOD AND BEVERAGES </a:t>
                      </a:r>
                    </a:p>
                  </a:txBody>
                  <a:tcPr/>
                </a:tc>
                <a:tc>
                  <a:txBody>
                    <a:bodyPr/>
                    <a:lstStyle/>
                    <a:p>
                      <a:r>
                        <a:rPr lang="en-US" sz="1600" b="1"/>
                        <a:t>$17.8 </a:t>
                      </a:r>
                      <a:endParaRPr lang="en-US" sz="1600" b="1" i="0" u="none" strike="noStrike" noProof="0">
                        <a:latin typeface="Tw Cen MT"/>
                      </a:endParaRPr>
                    </a:p>
                  </a:txBody>
                  <a:tcPr/>
                </a:tc>
                <a:extLst>
                  <a:ext uri="{0D108BD9-81ED-4DB2-BD59-A6C34878D82A}">
                    <a16:rowId xmlns:a16="http://schemas.microsoft.com/office/drawing/2014/main" val="2062345286"/>
                  </a:ext>
                </a:extLst>
              </a:tr>
              <a:tr h="504856">
                <a:tc>
                  <a:txBody>
                    <a:bodyPr/>
                    <a:lstStyle/>
                    <a:p>
                      <a:r>
                        <a:rPr lang="en-US" sz="1600" b="1"/>
                        <a:t>HOUSING</a:t>
                      </a:r>
                    </a:p>
                  </a:txBody>
                  <a:tcPr/>
                </a:tc>
                <a:tc>
                  <a:txBody>
                    <a:bodyPr/>
                    <a:lstStyle/>
                    <a:p>
                      <a:pPr lvl="0">
                        <a:buNone/>
                      </a:pPr>
                      <a:r>
                        <a:rPr lang="en-US" sz="1600" b="1" i="0" u="none" strike="noStrike" noProof="0">
                          <a:solidFill>
                            <a:srgbClr val="000000"/>
                          </a:solidFill>
                          <a:latin typeface="TW Cen MT"/>
                        </a:rPr>
                        <a:t>$42.8</a:t>
                      </a:r>
                      <a:endParaRPr lang="en-US" sz="1600" b="1"/>
                    </a:p>
                  </a:txBody>
                  <a:tcPr/>
                </a:tc>
                <a:extLst>
                  <a:ext uri="{0D108BD9-81ED-4DB2-BD59-A6C34878D82A}">
                    <a16:rowId xmlns:a16="http://schemas.microsoft.com/office/drawing/2014/main" val="2163698720"/>
                  </a:ext>
                </a:extLst>
              </a:tr>
              <a:tr h="504856">
                <a:tc>
                  <a:txBody>
                    <a:bodyPr/>
                    <a:lstStyle/>
                    <a:p>
                      <a:pPr lvl="0">
                        <a:buNone/>
                      </a:pPr>
                      <a:r>
                        <a:rPr lang="en-US" sz="1600" b="1"/>
                        <a:t>APPAREL AND UNKEEP</a:t>
                      </a:r>
                    </a:p>
                  </a:txBody>
                  <a:tcPr/>
                </a:tc>
                <a:tc>
                  <a:txBody>
                    <a:bodyPr/>
                    <a:lstStyle/>
                    <a:p>
                      <a:pPr lvl="0">
                        <a:buNone/>
                      </a:pPr>
                      <a:r>
                        <a:rPr lang="en-US" sz="1600" b="1" i="0" u="none" strike="noStrike" noProof="0">
                          <a:solidFill>
                            <a:srgbClr val="000000"/>
                          </a:solidFill>
                          <a:latin typeface="TW Cen MT"/>
                        </a:rPr>
                        <a:t>$6.3</a:t>
                      </a:r>
                      <a:endParaRPr lang="en-US" sz="1600" b="1"/>
                    </a:p>
                  </a:txBody>
                  <a:tcPr/>
                </a:tc>
                <a:extLst>
                  <a:ext uri="{0D108BD9-81ED-4DB2-BD59-A6C34878D82A}">
                    <a16:rowId xmlns:a16="http://schemas.microsoft.com/office/drawing/2014/main" val="3047114919"/>
                  </a:ext>
                </a:extLst>
              </a:tr>
              <a:tr h="504856">
                <a:tc>
                  <a:txBody>
                    <a:bodyPr/>
                    <a:lstStyle/>
                    <a:p>
                      <a:r>
                        <a:rPr lang="en-US" sz="1600" b="1"/>
                        <a:t>TRANSPORTATION</a:t>
                      </a:r>
                    </a:p>
                  </a:txBody>
                  <a:tcPr/>
                </a:tc>
                <a:tc>
                  <a:txBody>
                    <a:bodyPr/>
                    <a:lstStyle/>
                    <a:p>
                      <a:pPr lvl="0">
                        <a:buNone/>
                      </a:pPr>
                      <a:r>
                        <a:rPr lang="en-US" sz="1600" b="1" i="0" u="none" strike="noStrike" noProof="0">
                          <a:solidFill>
                            <a:srgbClr val="000000"/>
                          </a:solidFill>
                          <a:latin typeface="TW Cen MT"/>
                        </a:rPr>
                        <a:t>$17.2</a:t>
                      </a:r>
                      <a:endParaRPr lang="en-US" sz="1600" b="1"/>
                    </a:p>
                  </a:txBody>
                  <a:tcPr/>
                </a:tc>
                <a:extLst>
                  <a:ext uri="{0D108BD9-81ED-4DB2-BD59-A6C34878D82A}">
                    <a16:rowId xmlns:a16="http://schemas.microsoft.com/office/drawing/2014/main" val="3892866548"/>
                  </a:ext>
                </a:extLst>
              </a:tr>
              <a:tr h="504856">
                <a:tc>
                  <a:txBody>
                    <a:bodyPr/>
                    <a:lstStyle/>
                    <a:p>
                      <a:r>
                        <a:rPr lang="en-US" sz="1600" b="1"/>
                        <a:t>MEDICAL CARE</a:t>
                      </a:r>
                    </a:p>
                  </a:txBody>
                  <a:tcPr/>
                </a:tc>
                <a:tc>
                  <a:txBody>
                    <a:bodyPr/>
                    <a:lstStyle/>
                    <a:p>
                      <a:pPr lvl="0">
                        <a:buNone/>
                      </a:pPr>
                      <a:r>
                        <a:rPr lang="en-US" sz="1600" b="1" i="0" u="none" strike="noStrike" noProof="0">
                          <a:solidFill>
                            <a:srgbClr val="000000"/>
                          </a:solidFill>
                          <a:latin typeface="TW Cen MT"/>
                        </a:rPr>
                        <a:t>$5.7</a:t>
                      </a:r>
                      <a:endParaRPr lang="en-US" sz="1600" b="1"/>
                    </a:p>
                  </a:txBody>
                  <a:tcPr/>
                </a:tc>
                <a:extLst>
                  <a:ext uri="{0D108BD9-81ED-4DB2-BD59-A6C34878D82A}">
                    <a16:rowId xmlns:a16="http://schemas.microsoft.com/office/drawing/2014/main" val="3132717588"/>
                  </a:ext>
                </a:extLst>
              </a:tr>
              <a:tr h="504856">
                <a:tc>
                  <a:txBody>
                    <a:bodyPr/>
                    <a:lstStyle/>
                    <a:p>
                      <a:r>
                        <a:rPr lang="en-US" sz="1600" b="1"/>
                        <a:t>ENTERTAINMENT</a:t>
                      </a:r>
                    </a:p>
                  </a:txBody>
                  <a:tcPr/>
                </a:tc>
                <a:tc>
                  <a:txBody>
                    <a:bodyPr/>
                    <a:lstStyle/>
                    <a:p>
                      <a:pPr lvl="0">
                        <a:buNone/>
                      </a:pPr>
                      <a:r>
                        <a:rPr lang="en-US" sz="1600" b="1" i="0" u="none" strike="noStrike" noProof="0">
                          <a:solidFill>
                            <a:srgbClr val="000000"/>
                          </a:solidFill>
                          <a:latin typeface="TW Cen MT"/>
                        </a:rPr>
                        <a:t>$4.4</a:t>
                      </a:r>
                      <a:endParaRPr lang="en-US" sz="1600" b="1"/>
                    </a:p>
                  </a:txBody>
                  <a:tcPr/>
                </a:tc>
                <a:extLst>
                  <a:ext uri="{0D108BD9-81ED-4DB2-BD59-A6C34878D82A}">
                    <a16:rowId xmlns:a16="http://schemas.microsoft.com/office/drawing/2014/main" val="3263728714"/>
                  </a:ext>
                </a:extLst>
              </a:tr>
              <a:tr h="504855">
                <a:tc>
                  <a:txBody>
                    <a:bodyPr/>
                    <a:lstStyle/>
                    <a:p>
                      <a:pPr lvl="0">
                        <a:buNone/>
                      </a:pPr>
                      <a:r>
                        <a:rPr lang="en-US" sz="1600" b="1"/>
                        <a:t>OTHER GOODS AND SERVICES</a:t>
                      </a:r>
                    </a:p>
                  </a:txBody>
                  <a:tcPr/>
                </a:tc>
                <a:tc>
                  <a:txBody>
                    <a:bodyPr/>
                    <a:lstStyle/>
                    <a:p>
                      <a:pPr lvl="0">
                        <a:buNone/>
                      </a:pPr>
                      <a:r>
                        <a:rPr lang="en-US" sz="1600" b="1" i="0" u="none" strike="noStrike" noProof="0">
                          <a:solidFill>
                            <a:srgbClr val="000000"/>
                          </a:solidFill>
                          <a:latin typeface="TW Cen MT"/>
                        </a:rPr>
                        <a:t>$5.8</a:t>
                      </a:r>
                    </a:p>
                  </a:txBody>
                  <a:tcPr/>
                </a:tc>
                <a:extLst>
                  <a:ext uri="{0D108BD9-81ED-4DB2-BD59-A6C34878D82A}">
                    <a16:rowId xmlns:a16="http://schemas.microsoft.com/office/drawing/2014/main" val="519430686"/>
                  </a:ext>
                </a:extLst>
              </a:tr>
              <a:tr h="504855">
                <a:tc>
                  <a:txBody>
                    <a:bodyPr/>
                    <a:lstStyle/>
                    <a:p>
                      <a:pPr lvl="0">
                        <a:buNone/>
                      </a:pPr>
                      <a:r>
                        <a:rPr lang="en-US" sz="1600" b="1"/>
                        <a:t>TOTAL</a:t>
                      </a:r>
                    </a:p>
                  </a:txBody>
                  <a:tcPr/>
                </a:tc>
                <a:tc>
                  <a:txBody>
                    <a:bodyPr/>
                    <a:lstStyle/>
                    <a:p>
                      <a:pPr lvl="0">
                        <a:buNone/>
                      </a:pPr>
                      <a:r>
                        <a:rPr lang="en-US" sz="1600" b="1" i="0" u="none" strike="noStrike" noProof="0">
                          <a:solidFill>
                            <a:srgbClr val="000000"/>
                          </a:solidFill>
                          <a:latin typeface="TW Cen MT"/>
                        </a:rPr>
                        <a:t>$100.0</a:t>
                      </a:r>
                    </a:p>
                  </a:txBody>
                  <a:tcPr/>
                </a:tc>
                <a:extLst>
                  <a:ext uri="{0D108BD9-81ED-4DB2-BD59-A6C34878D82A}">
                    <a16:rowId xmlns:a16="http://schemas.microsoft.com/office/drawing/2014/main" val="2434973907"/>
                  </a:ext>
                </a:extLst>
              </a:tr>
            </a:tbl>
          </a:graphicData>
        </a:graphic>
      </p:graphicFrame>
      <p:graphicFrame>
        <p:nvGraphicFramePr>
          <p:cNvPr id="5" name="Table 4">
            <a:extLst>
              <a:ext uri="{FF2B5EF4-FFF2-40B4-BE49-F238E27FC236}">
                <a16:creationId xmlns:a16="http://schemas.microsoft.com/office/drawing/2014/main" id="{D3B31FC3-4D76-5782-19A2-4FBBA42AB2D8}"/>
              </a:ext>
            </a:extLst>
          </p:cNvPr>
          <p:cNvGraphicFramePr>
            <a:graphicFrameLocks noGrp="1"/>
          </p:cNvGraphicFramePr>
          <p:nvPr>
            <p:extLst>
              <p:ext uri="{D42A27DB-BD31-4B8C-83A1-F6EECF244321}">
                <p14:modId xmlns:p14="http://schemas.microsoft.com/office/powerpoint/2010/main" val="1367382698"/>
              </p:ext>
            </p:extLst>
          </p:nvPr>
        </p:nvGraphicFramePr>
        <p:xfrm>
          <a:off x="5117909" y="2399730"/>
          <a:ext cx="6701479" cy="4038846"/>
        </p:xfrm>
        <a:graphic>
          <a:graphicData uri="http://schemas.openxmlformats.org/drawingml/2006/table">
            <a:tbl>
              <a:tblPr firstRow="1" bandRow="1">
                <a:tableStyleId>{0505E3EF-67EA-436B-97B2-0124C06EBD24}</a:tableStyleId>
              </a:tblPr>
              <a:tblGrid>
                <a:gridCol w="3053686">
                  <a:extLst>
                    <a:ext uri="{9D8B030D-6E8A-4147-A177-3AD203B41FA5}">
                      <a16:colId xmlns:a16="http://schemas.microsoft.com/office/drawing/2014/main" val="684336232"/>
                    </a:ext>
                  </a:extLst>
                </a:gridCol>
                <a:gridCol w="3647793">
                  <a:extLst>
                    <a:ext uri="{9D8B030D-6E8A-4147-A177-3AD203B41FA5}">
                      <a16:colId xmlns:a16="http://schemas.microsoft.com/office/drawing/2014/main" val="2163531530"/>
                    </a:ext>
                  </a:extLst>
                </a:gridCol>
              </a:tblGrid>
              <a:tr h="504856">
                <a:tc>
                  <a:txBody>
                    <a:bodyPr/>
                    <a:lstStyle/>
                    <a:p>
                      <a:r>
                        <a:rPr lang="en-US" sz="1600" b="1"/>
                        <a:t>FOOD AND BEVERAGES </a:t>
                      </a:r>
                    </a:p>
                  </a:txBody>
                  <a:tcPr/>
                </a:tc>
                <a:tc>
                  <a:txBody>
                    <a:bodyPr/>
                    <a:lstStyle/>
                    <a:p>
                      <a:r>
                        <a:rPr lang="en-US" sz="1600" b="1" i="0" u="none" strike="noStrike" noProof="0">
                          <a:latin typeface="Tw Cen MT"/>
                        </a:rPr>
                        <a:t>17.8+(10 of 17.8) = $19.58</a:t>
                      </a:r>
                    </a:p>
                  </a:txBody>
                  <a:tcPr/>
                </a:tc>
                <a:extLst>
                  <a:ext uri="{0D108BD9-81ED-4DB2-BD59-A6C34878D82A}">
                    <a16:rowId xmlns:a16="http://schemas.microsoft.com/office/drawing/2014/main" val="2062345286"/>
                  </a:ext>
                </a:extLst>
              </a:tr>
              <a:tr h="504856">
                <a:tc>
                  <a:txBody>
                    <a:bodyPr/>
                    <a:lstStyle/>
                    <a:p>
                      <a:r>
                        <a:rPr lang="en-US" sz="1600" b="1"/>
                        <a:t>HOUSING</a:t>
                      </a:r>
                    </a:p>
                  </a:txBody>
                  <a:tcPr/>
                </a:tc>
                <a:tc>
                  <a:txBody>
                    <a:bodyPr/>
                    <a:lstStyle/>
                    <a:p>
                      <a:pPr lvl="0">
                        <a:buNone/>
                      </a:pPr>
                      <a:r>
                        <a:rPr lang="en-US" sz="1600" b="1" i="0" u="none" strike="noStrike" noProof="0">
                          <a:solidFill>
                            <a:srgbClr val="000000"/>
                          </a:solidFill>
                          <a:latin typeface="TW Cen MT"/>
                        </a:rPr>
                        <a:t>42.8+(5 of 42.8) = $44.94</a:t>
                      </a:r>
                    </a:p>
                  </a:txBody>
                  <a:tcPr/>
                </a:tc>
                <a:extLst>
                  <a:ext uri="{0D108BD9-81ED-4DB2-BD59-A6C34878D82A}">
                    <a16:rowId xmlns:a16="http://schemas.microsoft.com/office/drawing/2014/main" val="2163698720"/>
                  </a:ext>
                </a:extLst>
              </a:tr>
              <a:tr h="504856">
                <a:tc>
                  <a:txBody>
                    <a:bodyPr/>
                    <a:lstStyle/>
                    <a:p>
                      <a:pPr lvl="0">
                        <a:buNone/>
                      </a:pPr>
                      <a:r>
                        <a:rPr lang="en-US" sz="1600" b="1"/>
                        <a:t>APPAREL AND UNKEEP</a:t>
                      </a:r>
                    </a:p>
                  </a:txBody>
                  <a:tcPr/>
                </a:tc>
                <a:tc>
                  <a:txBody>
                    <a:bodyPr/>
                    <a:lstStyle/>
                    <a:p>
                      <a:pPr lvl="0">
                        <a:buNone/>
                      </a:pPr>
                      <a:r>
                        <a:rPr lang="en-US" sz="1600" b="1" i="0" u="none" strike="noStrike" noProof="0">
                          <a:solidFill>
                            <a:srgbClr val="000000"/>
                          </a:solidFill>
                          <a:latin typeface="TW Cen MT"/>
                        </a:rPr>
                        <a:t>$6.3</a:t>
                      </a:r>
                      <a:endParaRPr lang="en-US" sz="1600" b="1"/>
                    </a:p>
                  </a:txBody>
                  <a:tcPr/>
                </a:tc>
                <a:extLst>
                  <a:ext uri="{0D108BD9-81ED-4DB2-BD59-A6C34878D82A}">
                    <a16:rowId xmlns:a16="http://schemas.microsoft.com/office/drawing/2014/main" val="3047114919"/>
                  </a:ext>
                </a:extLst>
              </a:tr>
              <a:tr h="504856">
                <a:tc>
                  <a:txBody>
                    <a:bodyPr/>
                    <a:lstStyle/>
                    <a:p>
                      <a:r>
                        <a:rPr lang="en-US" sz="1600" b="1"/>
                        <a:t>TRANSPORTATION</a:t>
                      </a:r>
                    </a:p>
                  </a:txBody>
                  <a:tcPr/>
                </a:tc>
                <a:tc>
                  <a:txBody>
                    <a:bodyPr/>
                    <a:lstStyle/>
                    <a:p>
                      <a:pPr lvl="0">
                        <a:buNone/>
                      </a:pPr>
                      <a:r>
                        <a:rPr lang="en-US" sz="1600" b="1" i="0" u="none" strike="noStrike" noProof="0">
                          <a:solidFill>
                            <a:srgbClr val="000000"/>
                          </a:solidFill>
                          <a:latin typeface="TW Cen MT"/>
                        </a:rPr>
                        <a:t>$17.2</a:t>
                      </a:r>
                      <a:endParaRPr lang="en-US" sz="1600" b="1"/>
                    </a:p>
                  </a:txBody>
                  <a:tcPr/>
                </a:tc>
                <a:extLst>
                  <a:ext uri="{0D108BD9-81ED-4DB2-BD59-A6C34878D82A}">
                    <a16:rowId xmlns:a16="http://schemas.microsoft.com/office/drawing/2014/main" val="3892866548"/>
                  </a:ext>
                </a:extLst>
              </a:tr>
              <a:tr h="504856">
                <a:tc>
                  <a:txBody>
                    <a:bodyPr/>
                    <a:lstStyle/>
                    <a:p>
                      <a:r>
                        <a:rPr lang="en-US" sz="1600" b="1"/>
                        <a:t>MEDICAL CARE</a:t>
                      </a:r>
                    </a:p>
                  </a:txBody>
                  <a:tcPr/>
                </a:tc>
                <a:tc>
                  <a:txBody>
                    <a:bodyPr/>
                    <a:lstStyle/>
                    <a:p>
                      <a:pPr lvl="0">
                        <a:buNone/>
                      </a:pPr>
                      <a:r>
                        <a:rPr lang="en-US" sz="1600" b="1" i="0" u="none" strike="noStrike" noProof="0">
                          <a:solidFill>
                            <a:srgbClr val="000000"/>
                          </a:solidFill>
                          <a:latin typeface="TW Cen MT"/>
                        </a:rPr>
                        <a:t>5.7+(10 of 5.7) = $6.27</a:t>
                      </a:r>
                    </a:p>
                  </a:txBody>
                  <a:tcPr/>
                </a:tc>
                <a:extLst>
                  <a:ext uri="{0D108BD9-81ED-4DB2-BD59-A6C34878D82A}">
                    <a16:rowId xmlns:a16="http://schemas.microsoft.com/office/drawing/2014/main" val="3132717588"/>
                  </a:ext>
                </a:extLst>
              </a:tr>
              <a:tr h="504856">
                <a:tc>
                  <a:txBody>
                    <a:bodyPr/>
                    <a:lstStyle/>
                    <a:p>
                      <a:r>
                        <a:rPr lang="en-US" sz="1600" b="1"/>
                        <a:t>ENTERTAINMENT</a:t>
                      </a:r>
                    </a:p>
                  </a:txBody>
                  <a:tcPr/>
                </a:tc>
                <a:tc>
                  <a:txBody>
                    <a:bodyPr/>
                    <a:lstStyle/>
                    <a:p>
                      <a:pPr lvl="0">
                        <a:buNone/>
                      </a:pPr>
                      <a:r>
                        <a:rPr lang="en-US" sz="1600" b="1" i="0" u="none" strike="noStrike" noProof="0">
                          <a:solidFill>
                            <a:srgbClr val="000000"/>
                          </a:solidFill>
                          <a:latin typeface="TW Cen MT"/>
                        </a:rPr>
                        <a:t>$4.4</a:t>
                      </a:r>
                      <a:endParaRPr lang="en-US" sz="1600" b="1"/>
                    </a:p>
                  </a:txBody>
                  <a:tcPr/>
                </a:tc>
                <a:extLst>
                  <a:ext uri="{0D108BD9-81ED-4DB2-BD59-A6C34878D82A}">
                    <a16:rowId xmlns:a16="http://schemas.microsoft.com/office/drawing/2014/main" val="3263728714"/>
                  </a:ext>
                </a:extLst>
              </a:tr>
              <a:tr h="504855">
                <a:tc>
                  <a:txBody>
                    <a:bodyPr/>
                    <a:lstStyle/>
                    <a:p>
                      <a:pPr lvl="0">
                        <a:buNone/>
                      </a:pPr>
                      <a:r>
                        <a:rPr lang="en-US" sz="1600" b="1"/>
                        <a:t>OTHER GOODS AND SERVICES</a:t>
                      </a:r>
                    </a:p>
                  </a:txBody>
                  <a:tcPr/>
                </a:tc>
                <a:tc>
                  <a:txBody>
                    <a:bodyPr/>
                    <a:lstStyle/>
                    <a:p>
                      <a:pPr lvl="0">
                        <a:buNone/>
                      </a:pPr>
                      <a:r>
                        <a:rPr lang="en-US" sz="1600" b="1" i="0" u="none" strike="noStrike" noProof="0">
                          <a:solidFill>
                            <a:srgbClr val="000000"/>
                          </a:solidFill>
                          <a:latin typeface="TW Cen MT"/>
                        </a:rPr>
                        <a:t>$5.8</a:t>
                      </a:r>
                    </a:p>
                  </a:txBody>
                  <a:tcPr/>
                </a:tc>
                <a:extLst>
                  <a:ext uri="{0D108BD9-81ED-4DB2-BD59-A6C34878D82A}">
                    <a16:rowId xmlns:a16="http://schemas.microsoft.com/office/drawing/2014/main" val="519430686"/>
                  </a:ext>
                </a:extLst>
              </a:tr>
              <a:tr h="504855">
                <a:tc>
                  <a:txBody>
                    <a:bodyPr/>
                    <a:lstStyle/>
                    <a:p>
                      <a:pPr lvl="0">
                        <a:buNone/>
                      </a:pPr>
                      <a:r>
                        <a:rPr lang="en-US" sz="1600" b="1"/>
                        <a:t>TOTAL</a:t>
                      </a:r>
                    </a:p>
                  </a:txBody>
                  <a:tcPr/>
                </a:tc>
                <a:tc>
                  <a:txBody>
                    <a:bodyPr/>
                    <a:lstStyle/>
                    <a:p>
                      <a:pPr lvl="0">
                        <a:buNone/>
                      </a:pPr>
                      <a:r>
                        <a:rPr lang="en-US" sz="1600" b="1" i="0" u="none" strike="noStrike" noProof="0">
                          <a:solidFill>
                            <a:srgbClr val="000000"/>
                          </a:solidFill>
                          <a:latin typeface="TW Cen MT"/>
                        </a:rPr>
                        <a:t>$104.49</a:t>
                      </a:r>
                    </a:p>
                  </a:txBody>
                  <a:tcPr/>
                </a:tc>
                <a:extLst>
                  <a:ext uri="{0D108BD9-81ED-4DB2-BD59-A6C34878D82A}">
                    <a16:rowId xmlns:a16="http://schemas.microsoft.com/office/drawing/2014/main" val="2434973907"/>
                  </a:ext>
                </a:extLst>
              </a:tr>
            </a:tbl>
          </a:graphicData>
        </a:graphic>
      </p:graphicFrame>
      <p:sp>
        <p:nvSpPr>
          <p:cNvPr id="6" name="TextBox 5">
            <a:extLst>
              <a:ext uri="{FF2B5EF4-FFF2-40B4-BE49-F238E27FC236}">
                <a16:creationId xmlns:a16="http://schemas.microsoft.com/office/drawing/2014/main" id="{1003A3E2-3966-B388-F581-841B919A1AF0}"/>
              </a:ext>
            </a:extLst>
          </p:cNvPr>
          <p:cNvSpPr txBox="1"/>
          <p:nvPr/>
        </p:nvSpPr>
        <p:spPr>
          <a:xfrm>
            <a:off x="358253" y="2001671"/>
            <a:ext cx="29570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a:t>BASE-YEAR EXPENDITURES</a:t>
            </a:r>
          </a:p>
        </p:txBody>
      </p:sp>
      <p:sp>
        <p:nvSpPr>
          <p:cNvPr id="7" name="TextBox 6">
            <a:extLst>
              <a:ext uri="{FF2B5EF4-FFF2-40B4-BE49-F238E27FC236}">
                <a16:creationId xmlns:a16="http://schemas.microsoft.com/office/drawing/2014/main" id="{20AA7558-7BA9-59F0-83C7-3D33E9E351C4}"/>
              </a:ext>
            </a:extLst>
          </p:cNvPr>
          <p:cNvSpPr txBox="1"/>
          <p:nvPr/>
        </p:nvSpPr>
        <p:spPr>
          <a:xfrm>
            <a:off x="5112223" y="2001671"/>
            <a:ext cx="25475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a:t>NEW BREAKDOWN</a:t>
            </a:r>
          </a:p>
        </p:txBody>
      </p:sp>
    </p:spTree>
    <p:extLst>
      <p:ext uri="{BB962C8B-B14F-4D97-AF65-F5344CB8AC3E}">
        <p14:creationId xmlns:p14="http://schemas.microsoft.com/office/powerpoint/2010/main" val="19592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70AF-4DB8-98A5-2817-F5E809F6E6B9}"/>
              </a:ext>
            </a:extLst>
          </p:cNvPr>
          <p:cNvSpPr>
            <a:spLocks noGrp="1"/>
          </p:cNvSpPr>
          <p:nvPr>
            <p:ph type="title"/>
          </p:nvPr>
        </p:nvSpPr>
        <p:spPr>
          <a:xfrm>
            <a:off x="860842" y="1009759"/>
            <a:ext cx="9720072" cy="454588"/>
          </a:xfrm>
        </p:spPr>
        <p:txBody>
          <a:bodyPr>
            <a:noAutofit/>
          </a:bodyPr>
          <a:lstStyle/>
          <a:p>
            <a:r>
              <a:rPr lang="en-US" sz="4400" b="1"/>
              <a:t>Question 7</a:t>
            </a:r>
          </a:p>
        </p:txBody>
      </p:sp>
      <p:sp>
        <p:nvSpPr>
          <p:cNvPr id="3" name="TextBox 2">
            <a:extLst>
              <a:ext uri="{FF2B5EF4-FFF2-40B4-BE49-F238E27FC236}">
                <a16:creationId xmlns:a16="http://schemas.microsoft.com/office/drawing/2014/main" id="{7538F41D-9066-F4E2-1136-98AD50657534}"/>
              </a:ext>
            </a:extLst>
          </p:cNvPr>
          <p:cNvSpPr txBox="1"/>
          <p:nvPr/>
        </p:nvSpPr>
        <p:spPr>
          <a:xfrm>
            <a:off x="718457" y="2302328"/>
            <a:ext cx="112177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t>CPI = VALUE/COST OF THE BASKET OF GOODS AND SERVICES IN THE CURRENT YEAR</a:t>
            </a:r>
          </a:p>
          <a:p>
            <a:endParaRPr lang="en-US" sz="2400" b="1" i="1"/>
          </a:p>
          <a:p>
            <a:r>
              <a:rPr lang="en-US" sz="2400" b="1" i="1"/>
              <a:t>         VALUE/COST OF THE BASKET OF GOODS AND SERVICES IN THE BASE YEAR</a:t>
            </a:r>
          </a:p>
        </p:txBody>
      </p:sp>
      <p:sp>
        <p:nvSpPr>
          <p:cNvPr id="5" name="TextBox 4">
            <a:extLst>
              <a:ext uri="{FF2B5EF4-FFF2-40B4-BE49-F238E27FC236}">
                <a16:creationId xmlns:a16="http://schemas.microsoft.com/office/drawing/2014/main" id="{EA59FAF2-BD06-5D08-B2FC-9584B402042B}"/>
              </a:ext>
            </a:extLst>
          </p:cNvPr>
          <p:cNvSpPr txBox="1"/>
          <p:nvPr/>
        </p:nvSpPr>
        <p:spPr>
          <a:xfrm>
            <a:off x="1355271" y="1910443"/>
            <a:ext cx="881742" cy="2939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cxnSp>
        <p:nvCxnSpPr>
          <p:cNvPr id="12" name="Straight Arrow Connector 11">
            <a:extLst>
              <a:ext uri="{FF2B5EF4-FFF2-40B4-BE49-F238E27FC236}">
                <a16:creationId xmlns:a16="http://schemas.microsoft.com/office/drawing/2014/main" id="{86E22F0D-BAC6-8150-81F3-D518844ED6EF}"/>
              </a:ext>
            </a:extLst>
          </p:cNvPr>
          <p:cNvCxnSpPr/>
          <p:nvPr/>
        </p:nvCxnSpPr>
        <p:spPr>
          <a:xfrm>
            <a:off x="1360718" y="2895600"/>
            <a:ext cx="9818913" cy="10887"/>
          </a:xfrm>
          <a:prstGeom prst="straightConnector1">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1982C27-B513-2AAF-7A54-93261D9D4397}"/>
              </a:ext>
            </a:extLst>
          </p:cNvPr>
          <p:cNvSpPr txBox="1"/>
          <p:nvPr/>
        </p:nvSpPr>
        <p:spPr>
          <a:xfrm>
            <a:off x="462642" y="4131129"/>
            <a:ext cx="105156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a:p>
          <a:p>
            <a:pPr algn="ctr"/>
            <a:r>
              <a:rPr lang="en-US" sz="2800"/>
              <a:t>$104.49 / $100.0 = 1.0449</a:t>
            </a:r>
          </a:p>
        </p:txBody>
      </p:sp>
      <p:sp>
        <p:nvSpPr>
          <p:cNvPr id="14" name="TextBox 13">
            <a:extLst>
              <a:ext uri="{FF2B5EF4-FFF2-40B4-BE49-F238E27FC236}">
                <a16:creationId xmlns:a16="http://schemas.microsoft.com/office/drawing/2014/main" id="{4FECE3DE-775B-FDC5-F17B-C85B28CF5C1E}"/>
              </a:ext>
            </a:extLst>
          </p:cNvPr>
          <p:cNvSpPr txBox="1"/>
          <p:nvPr/>
        </p:nvSpPr>
        <p:spPr>
          <a:xfrm>
            <a:off x="2172240" y="3706120"/>
            <a:ext cx="103686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THUS, THE CPI FOR THE CURRENT YEAR WILL BE:</a:t>
            </a:r>
          </a:p>
          <a:p>
            <a:endParaRPr lang="en-US" sz="2800"/>
          </a:p>
        </p:txBody>
      </p:sp>
    </p:spTree>
    <p:extLst>
      <p:ext uri="{BB962C8B-B14F-4D97-AF65-F5344CB8AC3E}">
        <p14:creationId xmlns:p14="http://schemas.microsoft.com/office/powerpoint/2010/main" val="115102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F2AD09-C405-1EF5-8DB5-581F4A318374}"/>
              </a:ext>
            </a:extLst>
          </p:cNvPr>
          <p:cNvSpPr/>
          <p:nvPr/>
        </p:nvSpPr>
        <p:spPr>
          <a:xfrm>
            <a:off x="1033410" y="1253447"/>
            <a:ext cx="3939282" cy="1701323"/>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2" name="Title 1">
            <a:extLst>
              <a:ext uri="{FF2B5EF4-FFF2-40B4-BE49-F238E27FC236}">
                <a16:creationId xmlns:a16="http://schemas.microsoft.com/office/drawing/2014/main" id="{8C83EE36-10E0-CC46-3EB5-CD8E3168E656}"/>
              </a:ext>
            </a:extLst>
          </p:cNvPr>
          <p:cNvSpPr>
            <a:spLocks noGrp="1"/>
          </p:cNvSpPr>
          <p:nvPr>
            <p:ph type="title"/>
          </p:nvPr>
        </p:nvSpPr>
        <p:spPr>
          <a:xfrm>
            <a:off x="303945" y="1169431"/>
            <a:ext cx="5398211" cy="1286094"/>
          </a:xfrm>
        </p:spPr>
        <p:txBody>
          <a:bodyPr>
            <a:noAutofit/>
          </a:bodyPr>
          <a:lstStyle/>
          <a:p>
            <a:pPr algn="ctr"/>
            <a:br>
              <a:rPr lang="en-US" sz="2800"/>
            </a:br>
            <a:br>
              <a:rPr lang="en-US" sz="2000"/>
            </a:br>
            <a:r>
              <a:rPr lang="en-US" sz="2000"/>
              <a:t>Initial Spending per Month (base year)</a:t>
            </a:r>
            <a:br>
              <a:rPr lang="en-US" sz="2000"/>
            </a:br>
            <a:r>
              <a:rPr lang="en-US" sz="2000"/>
              <a:t>25 pizzas, $10 each ($250 total)</a:t>
            </a:r>
            <a:br>
              <a:rPr lang="en-US" sz="2000"/>
            </a:br>
            <a:r>
              <a:rPr lang="en-US" sz="2000"/>
              <a:t>Rent of apartment, $600 per month </a:t>
            </a:r>
            <a:br>
              <a:rPr lang="en-US" sz="2000"/>
            </a:br>
            <a:r>
              <a:rPr lang="en-US" sz="2000"/>
              <a:t>Gasoline and car maintenance, $100 </a:t>
            </a:r>
            <a:br>
              <a:rPr lang="en-US" sz="2000"/>
            </a:br>
            <a:r>
              <a:rPr lang="en-US" sz="2000"/>
              <a:t>Cell phone service, $50</a:t>
            </a:r>
            <a:br>
              <a:rPr lang="en-US" sz="2000"/>
            </a:br>
            <a:r>
              <a:rPr lang="en-US" sz="2000"/>
              <a:t>Total Spend: $1000</a:t>
            </a:r>
            <a:endParaRPr lang="en-SG" sz="2000"/>
          </a:p>
        </p:txBody>
      </p:sp>
      <p:sp>
        <p:nvSpPr>
          <p:cNvPr id="3" name="Content Placeholder 2">
            <a:extLst>
              <a:ext uri="{FF2B5EF4-FFF2-40B4-BE49-F238E27FC236}">
                <a16:creationId xmlns:a16="http://schemas.microsoft.com/office/drawing/2014/main" id="{23A550DB-F7C4-7C98-EFB1-66CDB09B4288}"/>
              </a:ext>
            </a:extLst>
          </p:cNvPr>
          <p:cNvSpPr>
            <a:spLocks noGrp="1"/>
          </p:cNvSpPr>
          <p:nvPr>
            <p:ph idx="1"/>
          </p:nvPr>
        </p:nvSpPr>
        <p:spPr>
          <a:xfrm>
            <a:off x="901558" y="3034202"/>
            <a:ext cx="9601196" cy="3823798"/>
          </a:xfrm>
        </p:spPr>
        <p:txBody>
          <a:bodyPr>
            <a:normAutofit/>
          </a:bodyPr>
          <a:lstStyle/>
          <a:p>
            <a:r>
              <a:rPr lang="en-SG"/>
              <a:t>A) CPI at base year: 1.00, CPI at current year= $1135/$1000 = 1.135</a:t>
            </a:r>
          </a:p>
          <a:p>
            <a:r>
              <a:rPr lang="en-SG"/>
              <a:t>Inflation rate= (1.135-1.00)/1.00 x 100% = 13.5%</a:t>
            </a:r>
          </a:p>
          <a:p>
            <a:endParaRPr lang="en-SG"/>
          </a:p>
          <a:p>
            <a:r>
              <a:rPr lang="en-SG"/>
              <a:t>B)Rise in nominal income is only 5%. Change in Real Income is given by rise in nominal income – inflation rate = - 8.5%. They are worse off in real terms or purchasing power(i.e. the actual quantities of goods and services that can be bought by income). This is because inflation rate exceeded the rise in nominal income thereby eroding their purchasing power. As prices rise faster than income, households are less able to afford the same basket of goods and service. Since consumption levels fall, material living standards and utility falls, families are worse off.</a:t>
            </a:r>
          </a:p>
        </p:txBody>
      </p:sp>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rtlCol="0">
            <a:spAutoFit/>
          </a:bodyPr>
          <a:lstStyle/>
          <a:p>
            <a:r>
              <a:rPr lang="en-SG" sz="3200" b="1"/>
              <a:t>Question 1</a:t>
            </a:r>
          </a:p>
        </p:txBody>
      </p:sp>
      <p:sp>
        <p:nvSpPr>
          <p:cNvPr id="8" name="Rectangle 7">
            <a:extLst>
              <a:ext uri="{FF2B5EF4-FFF2-40B4-BE49-F238E27FC236}">
                <a16:creationId xmlns:a16="http://schemas.microsoft.com/office/drawing/2014/main" id="{E81B5F75-22A6-2A87-2969-8C9DEEF94F46}"/>
              </a:ext>
            </a:extLst>
          </p:cNvPr>
          <p:cNvSpPr/>
          <p:nvPr/>
        </p:nvSpPr>
        <p:spPr>
          <a:xfrm>
            <a:off x="6949612" y="1084621"/>
            <a:ext cx="3939282" cy="1905856"/>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2000" cap="all" spc="100">
                <a:solidFill>
                  <a:schemeClr val="tx1">
                    <a:lumMod val="95000"/>
                    <a:lumOff val="5000"/>
                  </a:schemeClr>
                </a:solidFill>
                <a:latin typeface="+mj-lt"/>
                <a:ea typeface="+mj-ea"/>
                <a:cs typeface="+mj-cs"/>
              </a:rPr>
              <a:t>Spending per month (Current Year)</a:t>
            </a:r>
          </a:p>
          <a:p>
            <a:pPr algn="ctr"/>
            <a:r>
              <a:rPr lang="en-SG" sz="2000" cap="all" spc="100">
                <a:solidFill>
                  <a:schemeClr val="tx1">
                    <a:lumMod val="95000"/>
                    <a:lumOff val="5000"/>
                  </a:schemeClr>
                </a:solidFill>
                <a:latin typeface="+mj-lt"/>
                <a:ea typeface="+mj-ea"/>
                <a:cs typeface="+mj-cs"/>
              </a:rPr>
              <a:t>25 pizzas $11 each ($275)</a:t>
            </a:r>
          </a:p>
          <a:p>
            <a:pPr algn="ctr"/>
            <a:r>
              <a:rPr lang="en-SG" sz="2000" cap="all" spc="100">
                <a:solidFill>
                  <a:schemeClr val="tx1">
                    <a:lumMod val="95000"/>
                    <a:lumOff val="5000"/>
                  </a:schemeClr>
                </a:solidFill>
                <a:latin typeface="+mj-lt"/>
                <a:ea typeface="+mj-ea"/>
                <a:cs typeface="+mj-cs"/>
              </a:rPr>
              <a:t>Rent, $700</a:t>
            </a:r>
          </a:p>
          <a:p>
            <a:pPr algn="ctr"/>
            <a:r>
              <a:rPr lang="en-SG" sz="2000" cap="all" spc="100">
                <a:solidFill>
                  <a:schemeClr val="tx1">
                    <a:lumMod val="95000"/>
                    <a:lumOff val="5000"/>
                  </a:schemeClr>
                </a:solidFill>
                <a:latin typeface="+mj-lt"/>
                <a:ea typeface="+mj-ea"/>
                <a:cs typeface="+mj-cs"/>
              </a:rPr>
              <a:t>Gas and maintenance, $120</a:t>
            </a:r>
          </a:p>
          <a:p>
            <a:pPr algn="ctr"/>
            <a:r>
              <a:rPr lang="en-SG" sz="2000" cap="all" spc="100">
                <a:solidFill>
                  <a:schemeClr val="tx1">
                    <a:lumMod val="95000"/>
                    <a:lumOff val="5000"/>
                  </a:schemeClr>
                </a:solidFill>
                <a:latin typeface="+mj-lt"/>
                <a:ea typeface="+mj-ea"/>
                <a:cs typeface="+mj-cs"/>
              </a:rPr>
              <a:t>Phone Service, $40</a:t>
            </a:r>
          </a:p>
          <a:p>
            <a:pPr algn="ctr"/>
            <a:r>
              <a:rPr lang="en-SG" sz="2000" cap="all" spc="100">
                <a:solidFill>
                  <a:schemeClr val="tx1">
                    <a:lumMod val="95000"/>
                    <a:lumOff val="5000"/>
                  </a:schemeClr>
                </a:solidFill>
                <a:latin typeface="+mj-lt"/>
                <a:ea typeface="+mj-ea"/>
                <a:cs typeface="+mj-cs"/>
              </a:rPr>
              <a:t>Total Spend: $1135</a:t>
            </a:r>
          </a:p>
        </p:txBody>
      </p:sp>
    </p:spTree>
    <p:extLst>
      <p:ext uri="{BB962C8B-B14F-4D97-AF65-F5344CB8AC3E}">
        <p14:creationId xmlns:p14="http://schemas.microsoft.com/office/powerpoint/2010/main" val="141911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F2AD09-C405-1EF5-8DB5-581F4A318374}"/>
              </a:ext>
            </a:extLst>
          </p:cNvPr>
          <p:cNvSpPr/>
          <p:nvPr/>
        </p:nvSpPr>
        <p:spPr>
          <a:xfrm>
            <a:off x="1033410" y="1267428"/>
            <a:ext cx="10923116" cy="66668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3" name="Content Placeholder 2">
            <a:extLst>
              <a:ext uri="{FF2B5EF4-FFF2-40B4-BE49-F238E27FC236}">
                <a16:creationId xmlns:a16="http://schemas.microsoft.com/office/drawing/2014/main" id="{23A550DB-F7C4-7C98-EFB1-66CDB09B4288}"/>
              </a:ext>
            </a:extLst>
          </p:cNvPr>
          <p:cNvSpPr>
            <a:spLocks noGrp="1"/>
          </p:cNvSpPr>
          <p:nvPr>
            <p:ph idx="1"/>
          </p:nvPr>
        </p:nvSpPr>
        <p:spPr>
          <a:xfrm>
            <a:off x="831650" y="2209285"/>
            <a:ext cx="11083251" cy="4341119"/>
          </a:xfrm>
        </p:spPr>
        <p:txBody>
          <a:bodyPr vert="horz" lIns="45720" tIns="45720" rIns="45720" bIns="45720" rtlCol="0" anchor="t">
            <a:normAutofit/>
          </a:bodyPr>
          <a:lstStyle/>
          <a:p>
            <a:r>
              <a:rPr lang="en-SG" u="sng"/>
              <a:t>Answer: </a:t>
            </a:r>
            <a:endParaRPr lang="en-US" u="sng"/>
          </a:p>
          <a:p>
            <a:pPr>
              <a:buFont typeface="Wingdings" panose="020B0602020104020603" pitchFamily="34" charset="0"/>
              <a:buChar char="q"/>
            </a:pPr>
            <a:r>
              <a:rPr lang="en-SG"/>
              <a:t> The CPI measures the </a:t>
            </a:r>
            <a:r>
              <a:rPr lang="en-SG" b="1" u="sng"/>
              <a:t>cost</a:t>
            </a:r>
            <a:r>
              <a:rPr lang="en-SG"/>
              <a:t> of a standard basket of goods and services in the current year relative to the cost of the same basket of goods and services in the base year.</a:t>
            </a:r>
          </a:p>
          <a:p>
            <a:pPr>
              <a:buFont typeface="Wingdings" panose="020B0602020104020603" pitchFamily="34" charset="0"/>
              <a:buChar char="q"/>
            </a:pPr>
            <a:r>
              <a:rPr lang="en-SG"/>
              <a:t> The standard basket of goods and services, called the </a:t>
            </a:r>
            <a:r>
              <a:rPr lang="en-SG" b="1" u="sng"/>
              <a:t>base-year basket</a:t>
            </a:r>
            <a:r>
              <a:rPr lang="en-SG"/>
              <a:t>, only takes into consideration the average consumption patterns of households in the base year, in a particular country. </a:t>
            </a:r>
            <a:endParaRPr lang="en-SG" b="1" u="sng"/>
          </a:p>
          <a:p>
            <a:pPr>
              <a:buFont typeface="Wingdings" panose="020B0602020104020603" pitchFamily="34" charset="0"/>
              <a:buChar char="q"/>
            </a:pPr>
            <a:r>
              <a:rPr lang="en-SG"/>
              <a:t> However, the buying patterns of a particular individual or family may </a:t>
            </a:r>
            <a:r>
              <a:rPr lang="en-SG" b="1" u="sng"/>
              <a:t>differ from the buying patterns of a typical family</a:t>
            </a:r>
            <a:r>
              <a:rPr lang="en-SG"/>
              <a:t>. Hence the CPI for that particular individual or family may be higher or lower than the official CPI. </a:t>
            </a:r>
          </a:p>
          <a:p>
            <a:pPr>
              <a:buFont typeface="Wingdings" panose="020B0602020104020603" pitchFamily="34" charset="0"/>
              <a:buChar char="q"/>
            </a:pPr>
            <a:endParaRPr lang="en-SG"/>
          </a:p>
          <a:p>
            <a:endParaRPr lang="en-SG"/>
          </a:p>
        </p:txBody>
      </p:sp>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lIns="91440" tIns="45720" rIns="91440" bIns="45720" rtlCol="0" anchor="t">
            <a:spAutoFit/>
          </a:bodyPr>
          <a:lstStyle/>
          <a:p>
            <a:r>
              <a:rPr lang="en-SG" sz="3200" b="1"/>
              <a:t>Question 2</a:t>
            </a:r>
          </a:p>
        </p:txBody>
      </p:sp>
      <p:sp>
        <p:nvSpPr>
          <p:cNvPr id="8" name="TextBox 7">
            <a:extLst>
              <a:ext uri="{FF2B5EF4-FFF2-40B4-BE49-F238E27FC236}">
                <a16:creationId xmlns:a16="http://schemas.microsoft.com/office/drawing/2014/main" id="{3D689DBF-E042-FF0D-3827-1B91D4CE68B8}"/>
              </a:ext>
            </a:extLst>
          </p:cNvPr>
          <p:cNvSpPr txBox="1"/>
          <p:nvPr/>
        </p:nvSpPr>
        <p:spPr>
          <a:xfrm>
            <a:off x="1118531" y="1286312"/>
            <a:ext cx="106959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Explain why changes in the cost of living for any particular individual or family may differ from changes in the official cost-of-living index, the CPI. </a:t>
            </a:r>
          </a:p>
        </p:txBody>
      </p:sp>
    </p:spTree>
    <p:extLst>
      <p:ext uri="{BB962C8B-B14F-4D97-AF65-F5344CB8AC3E}">
        <p14:creationId xmlns:p14="http://schemas.microsoft.com/office/powerpoint/2010/main" val="25339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F2AD09-C405-1EF5-8DB5-581F4A318374}"/>
              </a:ext>
            </a:extLst>
          </p:cNvPr>
          <p:cNvSpPr/>
          <p:nvPr/>
        </p:nvSpPr>
        <p:spPr>
          <a:xfrm>
            <a:off x="1033410" y="1267428"/>
            <a:ext cx="10923116" cy="66668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3" name="Content Placeholder 2">
            <a:extLst>
              <a:ext uri="{FF2B5EF4-FFF2-40B4-BE49-F238E27FC236}">
                <a16:creationId xmlns:a16="http://schemas.microsoft.com/office/drawing/2014/main" id="{23A550DB-F7C4-7C98-EFB1-66CDB09B4288}"/>
              </a:ext>
            </a:extLst>
          </p:cNvPr>
          <p:cNvSpPr>
            <a:spLocks noGrp="1"/>
          </p:cNvSpPr>
          <p:nvPr>
            <p:ph idx="1"/>
          </p:nvPr>
        </p:nvSpPr>
        <p:spPr>
          <a:xfrm>
            <a:off x="831650" y="2209285"/>
            <a:ext cx="11083251" cy="4341119"/>
          </a:xfrm>
        </p:spPr>
        <p:txBody>
          <a:bodyPr vert="horz" lIns="45720" tIns="45720" rIns="45720" bIns="45720" rtlCol="0" anchor="t">
            <a:normAutofit/>
          </a:bodyPr>
          <a:lstStyle/>
          <a:p>
            <a:r>
              <a:rPr lang="en-SG" u="sng"/>
              <a:t>Answer: </a:t>
            </a:r>
            <a:endParaRPr lang="en-US" u="sng"/>
          </a:p>
          <a:p>
            <a:pPr marL="0" indent="0">
              <a:buNone/>
            </a:pPr>
            <a:endParaRPr lang="en-SG"/>
          </a:p>
          <a:p>
            <a:pPr>
              <a:buFont typeface="Wingdings" panose="020B0602020104020603" pitchFamily="34" charset="0"/>
              <a:buChar char="q"/>
            </a:pPr>
            <a:endParaRPr lang="en-SG"/>
          </a:p>
          <a:p>
            <a:endParaRPr lang="en-SG"/>
          </a:p>
        </p:txBody>
      </p:sp>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lIns="91440" tIns="45720" rIns="91440" bIns="45720" rtlCol="0" anchor="t">
            <a:spAutoFit/>
          </a:bodyPr>
          <a:lstStyle/>
          <a:p>
            <a:r>
              <a:rPr lang="en-SG" sz="3200" b="1"/>
              <a:t>Question 2</a:t>
            </a:r>
          </a:p>
        </p:txBody>
      </p:sp>
      <p:sp>
        <p:nvSpPr>
          <p:cNvPr id="8" name="TextBox 7">
            <a:extLst>
              <a:ext uri="{FF2B5EF4-FFF2-40B4-BE49-F238E27FC236}">
                <a16:creationId xmlns:a16="http://schemas.microsoft.com/office/drawing/2014/main" id="{3D689DBF-E042-FF0D-3827-1B91D4CE68B8}"/>
              </a:ext>
            </a:extLst>
          </p:cNvPr>
          <p:cNvSpPr txBox="1"/>
          <p:nvPr/>
        </p:nvSpPr>
        <p:spPr>
          <a:xfrm>
            <a:off x="1118531" y="1286312"/>
            <a:ext cx="106959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Explain why changes in the cost of living for any particular individual or family may differ from changes in the official cost-of-living index, the CPI. </a:t>
            </a:r>
          </a:p>
        </p:txBody>
      </p:sp>
      <p:sp>
        <p:nvSpPr>
          <p:cNvPr id="2" name="Rectangle: Rounded Corners 1">
            <a:extLst>
              <a:ext uri="{FF2B5EF4-FFF2-40B4-BE49-F238E27FC236}">
                <a16:creationId xmlns:a16="http://schemas.microsoft.com/office/drawing/2014/main" id="{4C00E894-09C6-1847-1B21-82A82783120C}"/>
              </a:ext>
            </a:extLst>
          </p:cNvPr>
          <p:cNvSpPr/>
          <p:nvPr/>
        </p:nvSpPr>
        <p:spPr>
          <a:xfrm>
            <a:off x="831906" y="2635541"/>
            <a:ext cx="5110294" cy="4061667"/>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a:solidFill>
                  <a:schemeClr val="tx1"/>
                </a:solidFill>
              </a:rPr>
              <a:t>Scenario 1: Change in individual CPI lower than change in official CPI</a:t>
            </a:r>
          </a:p>
          <a:p>
            <a:pPr algn="ctr"/>
            <a:endParaRPr lang="en-US">
              <a:solidFill>
                <a:schemeClr val="tx1"/>
              </a:solidFill>
            </a:endParaRPr>
          </a:p>
          <a:p>
            <a:pPr algn="ctr"/>
            <a:r>
              <a:rPr lang="en-US">
                <a:solidFill>
                  <a:schemeClr val="tx1"/>
                </a:solidFill>
              </a:rPr>
              <a:t>Typical family own a car, and spend on $500 on petrol costs in 2015</a:t>
            </a:r>
          </a:p>
          <a:p>
            <a:pPr algn="ctr"/>
            <a:endParaRPr lang="en-US">
              <a:solidFill>
                <a:schemeClr val="tx1"/>
              </a:solidFill>
            </a:endParaRPr>
          </a:p>
          <a:p>
            <a:pPr algn="ctr"/>
            <a:r>
              <a:rPr lang="en-US">
                <a:solidFill>
                  <a:schemeClr val="tx1"/>
                </a:solidFill>
              </a:rPr>
              <a:t>Assuming same level of petrol consumption, petrol costs rises to $800 in 2020, official CPI increases</a:t>
            </a:r>
          </a:p>
          <a:p>
            <a:pPr algn="ctr"/>
            <a:endParaRPr lang="en-US">
              <a:solidFill>
                <a:schemeClr val="tx1"/>
              </a:solidFill>
            </a:endParaRPr>
          </a:p>
          <a:p>
            <a:pPr algn="ctr"/>
            <a:r>
              <a:rPr lang="en-US">
                <a:solidFill>
                  <a:schemeClr val="tx1"/>
                </a:solidFill>
              </a:rPr>
              <a:t>But my family do not own a car. Hence, I am unaffected by the rise in petrol cost, and hence the change in my individual CPI may be lower than the change in the official CPI</a:t>
            </a:r>
          </a:p>
        </p:txBody>
      </p:sp>
      <p:sp>
        <p:nvSpPr>
          <p:cNvPr id="6" name="Rectangle: Rounded Corners 5">
            <a:extLst>
              <a:ext uri="{FF2B5EF4-FFF2-40B4-BE49-F238E27FC236}">
                <a16:creationId xmlns:a16="http://schemas.microsoft.com/office/drawing/2014/main" id="{32CAE1D7-428D-106E-47AB-F514FBBBC9F1}"/>
              </a:ext>
            </a:extLst>
          </p:cNvPr>
          <p:cNvSpPr/>
          <p:nvPr/>
        </p:nvSpPr>
        <p:spPr>
          <a:xfrm>
            <a:off x="6298732" y="2635541"/>
            <a:ext cx="5110294" cy="4061667"/>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u="sng">
                <a:solidFill>
                  <a:schemeClr val="tx1"/>
                </a:solidFill>
              </a:rPr>
              <a:t>Scenario 1: Change in individual CPI higher than change in official CPI</a:t>
            </a:r>
          </a:p>
          <a:p>
            <a:pPr algn="ctr"/>
            <a:endParaRPr lang="en-US">
              <a:solidFill>
                <a:schemeClr val="tx1"/>
              </a:solidFill>
            </a:endParaRPr>
          </a:p>
          <a:p>
            <a:pPr algn="ctr"/>
            <a:r>
              <a:rPr lang="en-US">
                <a:solidFill>
                  <a:schemeClr val="tx1"/>
                </a:solidFill>
              </a:rPr>
              <a:t>Typical family own a car, and spend on $500 on petrol costs in 2015</a:t>
            </a:r>
          </a:p>
          <a:p>
            <a:pPr algn="ctr"/>
            <a:endParaRPr lang="en-US">
              <a:solidFill>
                <a:schemeClr val="tx1"/>
              </a:solidFill>
            </a:endParaRPr>
          </a:p>
          <a:p>
            <a:pPr algn="ctr"/>
            <a:r>
              <a:rPr lang="en-US">
                <a:solidFill>
                  <a:schemeClr val="tx1"/>
                </a:solidFill>
              </a:rPr>
              <a:t>I am a Grab driver, my baseline consumption is 2x a typical family. Assuming same level of petrol consumption in 2020, petrol cost rises, the weightage of petrol costs in my overall spending is more significant than the typical household</a:t>
            </a:r>
          </a:p>
          <a:p>
            <a:pPr algn="ctr"/>
            <a:endParaRPr lang="en-US">
              <a:solidFill>
                <a:schemeClr val="tx1"/>
              </a:solidFill>
            </a:endParaRPr>
          </a:p>
          <a:p>
            <a:pPr algn="ctr"/>
            <a:r>
              <a:rPr lang="en-US">
                <a:solidFill>
                  <a:schemeClr val="tx1"/>
                </a:solidFill>
              </a:rPr>
              <a:t>Hence, my change in CPI may rise higher than the change in official CPI</a:t>
            </a:r>
          </a:p>
        </p:txBody>
      </p:sp>
    </p:spTree>
    <p:extLst>
      <p:ext uri="{BB962C8B-B14F-4D97-AF65-F5344CB8AC3E}">
        <p14:creationId xmlns:p14="http://schemas.microsoft.com/office/powerpoint/2010/main" val="195480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lIns="91440" tIns="45720" rIns="91440" bIns="45720" rtlCol="0" anchor="t">
            <a:spAutoFit/>
          </a:bodyPr>
          <a:lstStyle/>
          <a:p>
            <a:r>
              <a:rPr lang="en-SG" sz="3200" b="1"/>
              <a:t>Question 3</a:t>
            </a:r>
          </a:p>
        </p:txBody>
      </p:sp>
      <p:graphicFrame>
        <p:nvGraphicFramePr>
          <p:cNvPr id="9" name="Table 9">
            <a:extLst>
              <a:ext uri="{FF2B5EF4-FFF2-40B4-BE49-F238E27FC236}">
                <a16:creationId xmlns:a16="http://schemas.microsoft.com/office/drawing/2014/main" id="{AFEFC127-3AE1-FB12-36BE-73E06B3903AF}"/>
              </a:ext>
            </a:extLst>
          </p:cNvPr>
          <p:cNvGraphicFramePr>
            <a:graphicFrameLocks noGrp="1"/>
          </p:cNvGraphicFramePr>
          <p:nvPr>
            <p:ph idx="1"/>
            <p:extLst>
              <p:ext uri="{D42A27DB-BD31-4B8C-83A1-F6EECF244321}">
                <p14:modId xmlns:p14="http://schemas.microsoft.com/office/powerpoint/2010/main" val="951259462"/>
              </p:ext>
            </p:extLst>
          </p:nvPr>
        </p:nvGraphicFramePr>
        <p:xfrm>
          <a:off x="1033408" y="1265266"/>
          <a:ext cx="10923115" cy="2987750"/>
        </p:xfrm>
        <a:graphic>
          <a:graphicData uri="http://schemas.openxmlformats.org/drawingml/2006/table">
            <a:tbl>
              <a:tblPr firstRow="1" bandRow="1">
                <a:tableStyleId>{5C22544A-7EE6-4342-B048-85BDC9FD1C3A}</a:tableStyleId>
              </a:tblPr>
              <a:tblGrid>
                <a:gridCol w="1356818">
                  <a:extLst>
                    <a:ext uri="{9D8B030D-6E8A-4147-A177-3AD203B41FA5}">
                      <a16:colId xmlns:a16="http://schemas.microsoft.com/office/drawing/2014/main" val="2514480617"/>
                    </a:ext>
                  </a:extLst>
                </a:gridCol>
                <a:gridCol w="1356818">
                  <a:extLst>
                    <a:ext uri="{9D8B030D-6E8A-4147-A177-3AD203B41FA5}">
                      <a16:colId xmlns:a16="http://schemas.microsoft.com/office/drawing/2014/main" val="3603060191"/>
                    </a:ext>
                  </a:extLst>
                </a:gridCol>
                <a:gridCol w="2420270">
                  <a:extLst>
                    <a:ext uri="{9D8B030D-6E8A-4147-A177-3AD203B41FA5}">
                      <a16:colId xmlns:a16="http://schemas.microsoft.com/office/drawing/2014/main" val="3326927334"/>
                    </a:ext>
                  </a:extLst>
                </a:gridCol>
                <a:gridCol w="3561477">
                  <a:extLst>
                    <a:ext uri="{9D8B030D-6E8A-4147-A177-3AD203B41FA5}">
                      <a16:colId xmlns:a16="http://schemas.microsoft.com/office/drawing/2014/main" val="2748141392"/>
                    </a:ext>
                  </a:extLst>
                </a:gridCol>
                <a:gridCol w="2227732">
                  <a:extLst>
                    <a:ext uri="{9D8B030D-6E8A-4147-A177-3AD203B41FA5}">
                      <a16:colId xmlns:a16="http://schemas.microsoft.com/office/drawing/2014/main" val="574969727"/>
                    </a:ext>
                  </a:extLst>
                </a:gridCol>
              </a:tblGrid>
              <a:tr h="597550">
                <a:tc>
                  <a:txBody>
                    <a:bodyPr/>
                    <a:lstStyle/>
                    <a:p>
                      <a:pPr algn="ctr"/>
                      <a:r>
                        <a:rPr lang="en-SG" sz="2400" b="1"/>
                        <a:t>Year</a:t>
                      </a:r>
                    </a:p>
                  </a:txBody>
                  <a:tcPr anchor="ctr"/>
                </a:tc>
                <a:tc>
                  <a:txBody>
                    <a:bodyPr/>
                    <a:lstStyle/>
                    <a:p>
                      <a:pPr algn="ctr"/>
                      <a:r>
                        <a:rPr lang="en-SG" sz="2400" b="1"/>
                        <a:t>CPI</a:t>
                      </a:r>
                    </a:p>
                  </a:txBody>
                  <a:tcPr anchor="ctr"/>
                </a:tc>
                <a:tc>
                  <a:txBody>
                    <a:bodyPr/>
                    <a:lstStyle/>
                    <a:p>
                      <a:pPr algn="ctr"/>
                      <a:r>
                        <a:rPr lang="en-SG" sz="2400" b="1"/>
                        <a:t>Nominal Income</a:t>
                      </a:r>
                    </a:p>
                  </a:txBody>
                  <a:tcPr anchor="ctr"/>
                </a:tc>
                <a:tc>
                  <a:txBody>
                    <a:bodyPr/>
                    <a:lstStyle/>
                    <a:p>
                      <a:pPr algn="ctr"/>
                      <a:r>
                        <a:rPr lang="en-SG" sz="2400" b="1"/>
                        <a:t>Real Income</a:t>
                      </a:r>
                    </a:p>
                  </a:txBody>
                  <a:tcPr anchor="ctr"/>
                </a:tc>
                <a:tc>
                  <a:txBody>
                    <a:bodyPr/>
                    <a:lstStyle/>
                    <a:p>
                      <a:pPr algn="ctr"/>
                      <a:r>
                        <a:rPr lang="en-SG" sz="2400" b="1"/>
                        <a:t>% Increase</a:t>
                      </a:r>
                    </a:p>
                  </a:txBody>
                  <a:tcPr anchor="ctr"/>
                </a:tc>
                <a:extLst>
                  <a:ext uri="{0D108BD9-81ED-4DB2-BD59-A6C34878D82A}">
                    <a16:rowId xmlns:a16="http://schemas.microsoft.com/office/drawing/2014/main" val="667991592"/>
                  </a:ext>
                </a:extLst>
              </a:tr>
              <a:tr h="597550">
                <a:tc>
                  <a:txBody>
                    <a:bodyPr/>
                    <a:lstStyle/>
                    <a:p>
                      <a:pPr algn="ctr"/>
                      <a:r>
                        <a:rPr lang="en-SG" sz="2400" b="1"/>
                        <a:t>1985</a:t>
                      </a:r>
                    </a:p>
                  </a:txBody>
                  <a:tcPr anchor="ctr"/>
                </a:tc>
                <a:tc>
                  <a:txBody>
                    <a:bodyPr/>
                    <a:lstStyle/>
                    <a:p>
                      <a:pPr algn="ctr"/>
                      <a:r>
                        <a:rPr lang="en-SG" sz="2400"/>
                        <a:t>107.6</a:t>
                      </a:r>
                    </a:p>
                  </a:txBody>
                  <a:tcPr anchor="ctr"/>
                </a:tc>
                <a:tc>
                  <a:txBody>
                    <a:bodyPr/>
                    <a:lstStyle/>
                    <a:p>
                      <a:pPr algn="ctr"/>
                      <a:r>
                        <a:rPr lang="en-SG" sz="2400"/>
                        <a:t>$23,618</a:t>
                      </a:r>
                    </a:p>
                  </a:txBody>
                  <a:tcPr anchor="ctr"/>
                </a:tc>
                <a:tc>
                  <a:txBody>
                    <a:bodyPr/>
                    <a:lstStyle/>
                    <a:p>
                      <a:pPr algn="ctr"/>
                      <a:r>
                        <a:rPr lang="en-SG" sz="2000"/>
                        <a:t>$23,618 ÷ 107.6% = </a:t>
                      </a:r>
                      <a:r>
                        <a:rPr lang="en-SG" sz="2000" b="1"/>
                        <a:t>$21,950</a:t>
                      </a:r>
                    </a:p>
                  </a:txBody>
                  <a:tcPr anchor="ctr"/>
                </a:tc>
                <a:tc>
                  <a:txBody>
                    <a:bodyPr/>
                    <a:lstStyle/>
                    <a:p>
                      <a:pPr algn="ctr"/>
                      <a:endParaRPr lang="en-SG" sz="2000" b="1"/>
                    </a:p>
                  </a:txBody>
                  <a:tcPr anchor="ctr">
                    <a:solidFill>
                      <a:schemeClr val="tx1"/>
                    </a:solidFill>
                  </a:tcPr>
                </a:tc>
                <a:extLst>
                  <a:ext uri="{0D108BD9-81ED-4DB2-BD59-A6C34878D82A}">
                    <a16:rowId xmlns:a16="http://schemas.microsoft.com/office/drawing/2014/main" val="1508820656"/>
                  </a:ext>
                </a:extLst>
              </a:tr>
              <a:tr h="597550">
                <a:tc>
                  <a:txBody>
                    <a:bodyPr/>
                    <a:lstStyle/>
                    <a:p>
                      <a:pPr algn="ctr"/>
                      <a:r>
                        <a:rPr lang="en-SG" sz="2400" b="1"/>
                        <a:t>1995</a:t>
                      </a:r>
                    </a:p>
                  </a:txBody>
                  <a:tcPr anchor="ctr"/>
                </a:tc>
                <a:tc>
                  <a:txBody>
                    <a:bodyPr/>
                    <a:lstStyle/>
                    <a:p>
                      <a:pPr algn="ctr"/>
                      <a:r>
                        <a:rPr lang="en-SG" sz="2400"/>
                        <a:t>152.4</a:t>
                      </a:r>
                    </a:p>
                  </a:txBody>
                  <a:tcPr anchor="ctr"/>
                </a:tc>
                <a:tc>
                  <a:txBody>
                    <a:bodyPr/>
                    <a:lstStyle/>
                    <a:p>
                      <a:pPr algn="ctr"/>
                      <a:r>
                        <a:rPr lang="en-SG" sz="2400"/>
                        <a:t>$34,076</a:t>
                      </a:r>
                    </a:p>
                  </a:txBody>
                  <a:tcPr anchor="ctr"/>
                </a:tc>
                <a:tc>
                  <a:txBody>
                    <a:bodyPr/>
                    <a:lstStyle/>
                    <a:p>
                      <a:pPr algn="ctr"/>
                      <a:r>
                        <a:rPr lang="en-SG" sz="2000"/>
                        <a:t>$34,076 ÷ 152.4% = </a:t>
                      </a:r>
                      <a:r>
                        <a:rPr lang="en-SG" sz="2000" b="1"/>
                        <a:t>$22,360</a:t>
                      </a:r>
                    </a:p>
                  </a:txBody>
                  <a:tcPr anchor="ctr"/>
                </a:tc>
                <a:tc>
                  <a:txBody>
                    <a:bodyPr/>
                    <a:lstStyle/>
                    <a:p>
                      <a:pPr algn="ctr"/>
                      <a:r>
                        <a:rPr lang="en-SG" sz="2400" b="1"/>
                        <a:t>1.87%</a:t>
                      </a:r>
                    </a:p>
                  </a:txBody>
                  <a:tcPr anchor="ctr"/>
                </a:tc>
                <a:extLst>
                  <a:ext uri="{0D108BD9-81ED-4DB2-BD59-A6C34878D82A}">
                    <a16:rowId xmlns:a16="http://schemas.microsoft.com/office/drawing/2014/main" val="2076645436"/>
                  </a:ext>
                </a:extLst>
              </a:tr>
              <a:tr h="597550">
                <a:tc>
                  <a:txBody>
                    <a:bodyPr/>
                    <a:lstStyle/>
                    <a:p>
                      <a:pPr algn="ctr"/>
                      <a:r>
                        <a:rPr lang="en-SG" sz="2400" b="1"/>
                        <a:t>2005</a:t>
                      </a:r>
                    </a:p>
                  </a:txBody>
                  <a:tcPr anchor="ctr"/>
                </a:tc>
                <a:tc>
                  <a:txBody>
                    <a:bodyPr/>
                    <a:lstStyle/>
                    <a:p>
                      <a:pPr algn="ctr"/>
                      <a:r>
                        <a:rPr lang="en-SG" sz="2400"/>
                        <a:t>195.3</a:t>
                      </a:r>
                    </a:p>
                  </a:txBody>
                  <a:tcPr anchor="ctr"/>
                </a:tc>
                <a:tc>
                  <a:txBody>
                    <a:bodyPr/>
                    <a:lstStyle/>
                    <a:p>
                      <a:pPr algn="ctr"/>
                      <a:r>
                        <a:rPr lang="en-SG" sz="2400"/>
                        <a:t>$49,276</a:t>
                      </a:r>
                    </a:p>
                  </a:txBody>
                  <a:tcPr anchor="ctr"/>
                </a:tc>
                <a:tc>
                  <a:txBody>
                    <a:bodyPr/>
                    <a:lstStyle/>
                    <a:p>
                      <a:pPr algn="ctr"/>
                      <a:r>
                        <a:rPr lang="en-SG" sz="2000"/>
                        <a:t>$46,326 ÷ 195.3% = </a:t>
                      </a:r>
                      <a:r>
                        <a:rPr lang="en-SG" sz="2000" b="1"/>
                        <a:t>$23,720</a:t>
                      </a:r>
                    </a:p>
                  </a:txBody>
                  <a:tcPr anchor="ctr"/>
                </a:tc>
                <a:tc>
                  <a:txBody>
                    <a:bodyPr/>
                    <a:lstStyle/>
                    <a:p>
                      <a:pPr algn="ctr"/>
                      <a:r>
                        <a:rPr lang="en-SG" sz="2400" b="1"/>
                        <a:t>6.08%</a:t>
                      </a:r>
                    </a:p>
                  </a:txBody>
                  <a:tcPr anchor="ctr"/>
                </a:tc>
                <a:extLst>
                  <a:ext uri="{0D108BD9-81ED-4DB2-BD59-A6C34878D82A}">
                    <a16:rowId xmlns:a16="http://schemas.microsoft.com/office/drawing/2014/main" val="2715141131"/>
                  </a:ext>
                </a:extLst>
              </a:tr>
              <a:tr h="597550">
                <a:tc>
                  <a:txBody>
                    <a:bodyPr/>
                    <a:lstStyle/>
                    <a:p>
                      <a:pPr algn="ctr"/>
                      <a:r>
                        <a:rPr lang="en-SG" sz="2400" b="1"/>
                        <a:t>2010</a:t>
                      </a:r>
                    </a:p>
                  </a:txBody>
                  <a:tcPr anchor="ctr"/>
                </a:tc>
                <a:tc>
                  <a:txBody>
                    <a:bodyPr/>
                    <a:lstStyle/>
                    <a:p>
                      <a:pPr algn="ctr"/>
                      <a:r>
                        <a:rPr lang="en-SG" sz="2400"/>
                        <a:t>218.1</a:t>
                      </a:r>
                    </a:p>
                  </a:txBody>
                  <a:tcPr anchor="ctr"/>
                </a:tc>
                <a:tc>
                  <a:txBody>
                    <a:bodyPr/>
                    <a:lstStyle/>
                    <a:p>
                      <a:pPr algn="ctr"/>
                      <a:r>
                        <a:rPr lang="en-SG" sz="2400"/>
                        <a:t>$49,276</a:t>
                      </a:r>
                    </a:p>
                  </a:txBody>
                  <a:tcPr anchor="ctr"/>
                </a:tc>
                <a:tc>
                  <a:txBody>
                    <a:bodyPr/>
                    <a:lstStyle/>
                    <a:p>
                      <a:pPr algn="ctr"/>
                      <a:r>
                        <a:rPr lang="en-SG" sz="2000"/>
                        <a:t>$49,276 ÷ 218.1% = </a:t>
                      </a:r>
                      <a:r>
                        <a:rPr lang="en-SG" sz="2000" b="1"/>
                        <a:t>$22,593</a:t>
                      </a:r>
                    </a:p>
                  </a:txBody>
                  <a:tcPr anchor="ctr"/>
                </a:tc>
                <a:tc>
                  <a:txBody>
                    <a:bodyPr/>
                    <a:lstStyle/>
                    <a:p>
                      <a:pPr algn="ctr"/>
                      <a:r>
                        <a:rPr lang="en-SG" sz="2400" b="1"/>
                        <a:t>-4.75%</a:t>
                      </a:r>
                    </a:p>
                  </a:txBody>
                  <a:tcPr anchor="ctr"/>
                </a:tc>
                <a:extLst>
                  <a:ext uri="{0D108BD9-81ED-4DB2-BD59-A6C34878D82A}">
                    <a16:rowId xmlns:a16="http://schemas.microsoft.com/office/drawing/2014/main" val="3966013687"/>
                  </a:ext>
                </a:extLst>
              </a:tr>
            </a:tbl>
          </a:graphicData>
        </a:graphic>
      </p:graphicFrame>
      <p:sp>
        <p:nvSpPr>
          <p:cNvPr id="10" name="Content Placeholder 2">
            <a:extLst>
              <a:ext uri="{FF2B5EF4-FFF2-40B4-BE49-F238E27FC236}">
                <a16:creationId xmlns:a16="http://schemas.microsoft.com/office/drawing/2014/main" id="{9D4A085E-9499-01C3-5D4D-D7B88EBC8C6F}"/>
              </a:ext>
            </a:extLst>
          </p:cNvPr>
          <p:cNvSpPr txBox="1">
            <a:spLocks/>
          </p:cNvSpPr>
          <p:nvPr/>
        </p:nvSpPr>
        <p:spPr>
          <a:xfrm>
            <a:off x="831650" y="4412507"/>
            <a:ext cx="11083251" cy="2243473"/>
          </a:xfrm>
          <a:prstGeom prst="rect">
            <a:avLst/>
          </a:prstGeom>
        </p:spPr>
        <p:txBody>
          <a:bodyPr vert="horz" lIns="45720" tIns="45720" rIns="4572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20B0602020104020603" pitchFamily="34" charset="0"/>
              <a:buChar char="q"/>
            </a:pPr>
            <a:r>
              <a:rPr lang="en-SG"/>
              <a:t>Real family incomes, which are the incomes measured in terms of purchasing power, have increased from 1985 to 1995 and 1995 to 2005 by 1.87% and 6.08% respectively. </a:t>
            </a:r>
          </a:p>
          <a:p>
            <a:pPr>
              <a:buFont typeface="Wingdings" panose="020B0602020104020603" pitchFamily="34" charset="0"/>
              <a:buChar char="q"/>
            </a:pPr>
            <a:r>
              <a:rPr lang="en-SG"/>
              <a:t>However, real family incomes decreased by -4.75% from 2005 to 2010. This could likely have been due to the 2008 financial crisis. The real family income for 2010 is still higher than the 1985 and 1995 figure, which means purchasing power of families in 2010 is still greater than families in 1985 and 1995 despite this decrease.</a:t>
            </a:r>
          </a:p>
          <a:p>
            <a:pPr>
              <a:buFont typeface="Wingdings" panose="020B0602020104020603" pitchFamily="34" charset="0"/>
              <a:buChar char="q"/>
            </a:pPr>
            <a:r>
              <a:rPr lang="en-SG"/>
              <a:t>Real family incomes compared: 2005 &gt; 2010 &gt; 1995 &gt; 1985</a:t>
            </a:r>
          </a:p>
          <a:p>
            <a:pPr>
              <a:buFont typeface="Wingdings" panose="020B0602020104020603" pitchFamily="34" charset="0"/>
              <a:buChar char="q"/>
            </a:pPr>
            <a:endParaRPr lang="en-SG"/>
          </a:p>
          <a:p>
            <a:endParaRPr lang="en-SG"/>
          </a:p>
        </p:txBody>
      </p:sp>
      <p:sp>
        <p:nvSpPr>
          <p:cNvPr id="11" name="Rectangle: Rounded Corners 10">
            <a:extLst>
              <a:ext uri="{FF2B5EF4-FFF2-40B4-BE49-F238E27FC236}">
                <a16:creationId xmlns:a16="http://schemas.microsoft.com/office/drawing/2014/main" id="{46B4D554-BD0D-EED0-01D0-3EF03F4EBCC8}"/>
              </a:ext>
            </a:extLst>
          </p:cNvPr>
          <p:cNvSpPr/>
          <p:nvPr/>
        </p:nvSpPr>
        <p:spPr>
          <a:xfrm>
            <a:off x="4293324" y="350810"/>
            <a:ext cx="6794205" cy="845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bg1"/>
                </a:solidFill>
              </a:rPr>
              <a:t>According to the U.S. Census Bureau (www.census.gov), nominal income for the typical family of four in the United States (median income) was $23,618 in 1985, $34,076 in 1995, $46,326 in 2005, and $49,276 in 2010. In purchasing power terms, how did family income compare in each of those four years? You will need to know that the CPI (multiplied by 100, 1982-1984 = 100) was 107.6 in 1985, 152.4 in 1995, 195.3 in 2005, and 218.1 in 2010.</a:t>
            </a:r>
            <a:endParaRPr lang="en-SG" sz="1100">
              <a:solidFill>
                <a:schemeClr val="bg1"/>
              </a:solidFill>
            </a:endParaRPr>
          </a:p>
        </p:txBody>
      </p:sp>
    </p:spTree>
    <p:extLst>
      <p:ext uri="{BB962C8B-B14F-4D97-AF65-F5344CB8AC3E}">
        <p14:creationId xmlns:p14="http://schemas.microsoft.com/office/powerpoint/2010/main" val="394673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F2AD09-C405-1EF5-8DB5-581F4A318374}"/>
              </a:ext>
            </a:extLst>
          </p:cNvPr>
          <p:cNvSpPr/>
          <p:nvPr/>
        </p:nvSpPr>
        <p:spPr>
          <a:xfrm>
            <a:off x="1033410" y="1267428"/>
            <a:ext cx="4785172" cy="119798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3" name="Content Placeholder 2">
            <a:extLst>
              <a:ext uri="{FF2B5EF4-FFF2-40B4-BE49-F238E27FC236}">
                <a16:creationId xmlns:a16="http://schemas.microsoft.com/office/drawing/2014/main" id="{23A550DB-F7C4-7C98-EFB1-66CDB09B4288}"/>
              </a:ext>
            </a:extLst>
          </p:cNvPr>
          <p:cNvSpPr>
            <a:spLocks noGrp="1"/>
          </p:cNvSpPr>
          <p:nvPr>
            <p:ph idx="1"/>
          </p:nvPr>
        </p:nvSpPr>
        <p:spPr>
          <a:xfrm>
            <a:off x="559008" y="2712624"/>
            <a:ext cx="11083251" cy="3837780"/>
          </a:xfrm>
        </p:spPr>
        <p:txBody>
          <a:bodyPr vert="horz" lIns="45720" tIns="45720" rIns="45720" bIns="45720" rtlCol="0" anchor="t">
            <a:normAutofit lnSpcReduction="10000"/>
          </a:bodyPr>
          <a:lstStyle/>
          <a:p>
            <a:r>
              <a:rPr lang="en-SG" sz="2000"/>
              <a:t>4a) Compute the "cost-of-eating" index for 2016. </a:t>
            </a:r>
          </a:p>
          <a:p>
            <a:r>
              <a:rPr lang="en-SG" sz="2000" b="1" u="sng"/>
              <a:t>Answer:</a:t>
            </a:r>
          </a:p>
          <a:p>
            <a:r>
              <a:rPr lang="en-SG" sz="2000"/>
              <a:t>Cost of basket (2015): </a:t>
            </a:r>
            <a:endParaRPr lang="en-SG"/>
          </a:p>
          <a:p>
            <a:r>
              <a:rPr lang="en-SG" sz="2000"/>
              <a:t>(30 x $2.00) + (10 x $6.00) + (10 x $8.00) = $200</a:t>
            </a:r>
          </a:p>
          <a:p>
            <a:endParaRPr lang="en-SG" sz="2000"/>
          </a:p>
          <a:p>
            <a:r>
              <a:rPr lang="en-SG" sz="2000"/>
              <a:t>Cost of basket (2016):</a:t>
            </a:r>
          </a:p>
          <a:p>
            <a:r>
              <a:rPr lang="en-SG" sz="2000"/>
              <a:t>(30 x $5.00) + (10 x $7.00) + (10 x $8.00) = $300</a:t>
            </a:r>
          </a:p>
          <a:p>
            <a:endParaRPr lang="en-SG" sz="2000"/>
          </a:p>
          <a:p>
            <a:r>
              <a:rPr lang="en-SG" sz="2000"/>
              <a:t>"Cost of eating" index in 2016 = Cost of basket (2016) / Cost of basket (2015) = $300/$200 = </a:t>
            </a:r>
            <a:r>
              <a:rPr lang="en-SG" sz="2000" b="1"/>
              <a:t>1.5</a:t>
            </a:r>
          </a:p>
          <a:p>
            <a:pPr>
              <a:buFont typeface="Wingdings" panose="020B0602020104020603" pitchFamily="34" charset="0"/>
              <a:buChar char="q"/>
            </a:pPr>
            <a:endParaRPr lang="en-SG" sz="2000"/>
          </a:p>
          <a:p>
            <a:endParaRPr lang="en-SG" sz="2000"/>
          </a:p>
        </p:txBody>
      </p:sp>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lIns="91440" tIns="45720" rIns="91440" bIns="45720" rtlCol="0" anchor="t">
            <a:spAutoFit/>
          </a:bodyPr>
          <a:lstStyle/>
          <a:p>
            <a:r>
              <a:rPr lang="en-SG" sz="3200" b="1"/>
              <a:t>Question 4</a:t>
            </a:r>
          </a:p>
        </p:txBody>
      </p:sp>
      <p:sp>
        <p:nvSpPr>
          <p:cNvPr id="8" name="TextBox 7">
            <a:extLst>
              <a:ext uri="{FF2B5EF4-FFF2-40B4-BE49-F238E27FC236}">
                <a16:creationId xmlns:a16="http://schemas.microsoft.com/office/drawing/2014/main" id="{3D689DBF-E042-FF0D-3827-1B91D4CE68B8}"/>
              </a:ext>
            </a:extLst>
          </p:cNvPr>
          <p:cNvSpPr txBox="1"/>
          <p:nvPr/>
        </p:nvSpPr>
        <p:spPr>
          <a:xfrm>
            <a:off x="1104551" y="1272332"/>
            <a:ext cx="5592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Typical consumer food basket in base year 2015</a:t>
            </a:r>
          </a:p>
          <a:p>
            <a:r>
              <a:rPr lang="en-US"/>
              <a:t>30 chickens at $2.00 each</a:t>
            </a:r>
          </a:p>
          <a:p>
            <a:r>
              <a:rPr lang="en-US"/>
              <a:t>10 hams at $6.00 each</a:t>
            </a:r>
          </a:p>
          <a:p>
            <a:r>
              <a:rPr lang="en-US"/>
              <a:t>10 steaks at $8.00 each</a:t>
            </a:r>
          </a:p>
        </p:txBody>
      </p:sp>
      <p:sp>
        <p:nvSpPr>
          <p:cNvPr id="2" name="Rectangle 1">
            <a:extLst>
              <a:ext uri="{FF2B5EF4-FFF2-40B4-BE49-F238E27FC236}">
                <a16:creationId xmlns:a16="http://schemas.microsoft.com/office/drawing/2014/main" id="{5F78E0BC-2911-A53F-F7B7-4AE55B93AAD0}"/>
              </a:ext>
            </a:extLst>
          </p:cNvPr>
          <p:cNvSpPr/>
          <p:nvPr/>
        </p:nvSpPr>
        <p:spPr>
          <a:xfrm>
            <a:off x="6052822" y="1267427"/>
            <a:ext cx="4785172" cy="119798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6" name="TextBox 5">
            <a:extLst>
              <a:ext uri="{FF2B5EF4-FFF2-40B4-BE49-F238E27FC236}">
                <a16:creationId xmlns:a16="http://schemas.microsoft.com/office/drawing/2014/main" id="{CC31A966-537F-9238-7C81-71833D109A5D}"/>
              </a:ext>
            </a:extLst>
          </p:cNvPr>
          <p:cNvSpPr txBox="1"/>
          <p:nvPr/>
        </p:nvSpPr>
        <p:spPr>
          <a:xfrm>
            <a:off x="6055426" y="1270207"/>
            <a:ext cx="5592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Due to chicken feed shortage in year 2016, </a:t>
            </a:r>
          </a:p>
          <a:p>
            <a:r>
              <a:rPr lang="en-US"/>
              <a:t>Price of chicken rise to $5.00 each </a:t>
            </a:r>
          </a:p>
          <a:p>
            <a:r>
              <a:rPr lang="en-US"/>
              <a:t>Price of ham rise to $7.00 each</a:t>
            </a:r>
          </a:p>
          <a:p>
            <a:r>
              <a:rPr lang="en-US"/>
              <a:t>Price of steak remains at $8.00 each</a:t>
            </a:r>
          </a:p>
        </p:txBody>
      </p:sp>
    </p:spTree>
    <p:extLst>
      <p:ext uri="{BB962C8B-B14F-4D97-AF65-F5344CB8AC3E}">
        <p14:creationId xmlns:p14="http://schemas.microsoft.com/office/powerpoint/2010/main" val="242670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F2AD09-C405-1EF5-8DB5-581F4A318374}"/>
              </a:ext>
            </a:extLst>
          </p:cNvPr>
          <p:cNvSpPr/>
          <p:nvPr/>
        </p:nvSpPr>
        <p:spPr>
          <a:xfrm>
            <a:off x="1033410" y="1267428"/>
            <a:ext cx="4785172" cy="119798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3" name="Content Placeholder 2">
            <a:extLst>
              <a:ext uri="{FF2B5EF4-FFF2-40B4-BE49-F238E27FC236}">
                <a16:creationId xmlns:a16="http://schemas.microsoft.com/office/drawing/2014/main" id="{23A550DB-F7C4-7C98-EFB1-66CDB09B4288}"/>
              </a:ext>
            </a:extLst>
          </p:cNvPr>
          <p:cNvSpPr>
            <a:spLocks noGrp="1"/>
          </p:cNvSpPr>
          <p:nvPr>
            <p:ph idx="1"/>
          </p:nvPr>
        </p:nvSpPr>
        <p:spPr>
          <a:xfrm>
            <a:off x="559008" y="2712624"/>
            <a:ext cx="11083251" cy="3837780"/>
          </a:xfrm>
        </p:spPr>
        <p:txBody>
          <a:bodyPr vert="horz" lIns="45720" tIns="45720" rIns="45720" bIns="45720" rtlCol="0" anchor="t">
            <a:normAutofit/>
          </a:bodyPr>
          <a:lstStyle/>
          <a:p>
            <a:r>
              <a:rPr lang="en-SG" sz="2000"/>
              <a:t>4b) Calculate the percentage increase in the "cost-of-living" index between 2015 and 2016.</a:t>
            </a:r>
          </a:p>
          <a:p>
            <a:r>
              <a:rPr lang="en-SG" sz="2000" b="1" u="sng"/>
              <a:t>Answer:</a:t>
            </a:r>
          </a:p>
          <a:p>
            <a:r>
              <a:rPr lang="en-SG" sz="2000"/>
              <a:t>Base year index in 2015 = 1.00</a:t>
            </a:r>
          </a:p>
          <a:p>
            <a:r>
              <a:rPr lang="en-SG" sz="2000"/>
              <a:t>New index in 2016 = 1.50</a:t>
            </a:r>
          </a:p>
          <a:p>
            <a:endParaRPr lang="en-SG" sz="2000"/>
          </a:p>
          <a:p>
            <a:r>
              <a:rPr lang="en-SG" sz="2000"/>
              <a:t>Percentage increase = [ (1.50-1.00) / 1.00 ] x 100% = </a:t>
            </a:r>
            <a:r>
              <a:rPr lang="en-SG" sz="2000" b="1"/>
              <a:t>50% increase between years 2015 and 2016</a:t>
            </a:r>
          </a:p>
          <a:p>
            <a:endParaRPr lang="en-SG" sz="2000"/>
          </a:p>
          <a:p>
            <a:pPr marL="0" indent="0">
              <a:buNone/>
            </a:pPr>
            <a:endParaRPr lang="en-SG" sz="2000"/>
          </a:p>
          <a:p>
            <a:pPr>
              <a:buFont typeface="Wingdings" panose="020B0602020104020603" pitchFamily="34" charset="0"/>
              <a:buChar char="q"/>
            </a:pPr>
            <a:endParaRPr lang="en-SG" sz="2000"/>
          </a:p>
          <a:p>
            <a:endParaRPr lang="en-SG" sz="2000"/>
          </a:p>
        </p:txBody>
      </p:sp>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lIns="91440" tIns="45720" rIns="91440" bIns="45720" rtlCol="0" anchor="t">
            <a:spAutoFit/>
          </a:bodyPr>
          <a:lstStyle/>
          <a:p>
            <a:r>
              <a:rPr lang="en-SG" sz="3200" b="1"/>
              <a:t>Question 4</a:t>
            </a:r>
          </a:p>
        </p:txBody>
      </p:sp>
      <p:sp>
        <p:nvSpPr>
          <p:cNvPr id="8" name="TextBox 7">
            <a:extLst>
              <a:ext uri="{FF2B5EF4-FFF2-40B4-BE49-F238E27FC236}">
                <a16:creationId xmlns:a16="http://schemas.microsoft.com/office/drawing/2014/main" id="{3D689DBF-E042-FF0D-3827-1B91D4CE68B8}"/>
              </a:ext>
            </a:extLst>
          </p:cNvPr>
          <p:cNvSpPr txBox="1"/>
          <p:nvPr/>
        </p:nvSpPr>
        <p:spPr>
          <a:xfrm>
            <a:off x="1104551" y="1272332"/>
            <a:ext cx="5592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Typical consumer food basket in base year 2015</a:t>
            </a:r>
          </a:p>
          <a:p>
            <a:r>
              <a:rPr lang="en-US"/>
              <a:t>30 chickens at $2.00 each</a:t>
            </a:r>
          </a:p>
          <a:p>
            <a:r>
              <a:rPr lang="en-US"/>
              <a:t>10 hams at $6.00 each</a:t>
            </a:r>
          </a:p>
          <a:p>
            <a:r>
              <a:rPr lang="en-US"/>
              <a:t>10 steaks at $8.00 each</a:t>
            </a:r>
          </a:p>
        </p:txBody>
      </p:sp>
      <p:sp>
        <p:nvSpPr>
          <p:cNvPr id="2" name="Rectangle 1">
            <a:extLst>
              <a:ext uri="{FF2B5EF4-FFF2-40B4-BE49-F238E27FC236}">
                <a16:creationId xmlns:a16="http://schemas.microsoft.com/office/drawing/2014/main" id="{5F78E0BC-2911-A53F-F7B7-4AE55B93AAD0}"/>
              </a:ext>
            </a:extLst>
          </p:cNvPr>
          <p:cNvSpPr/>
          <p:nvPr/>
        </p:nvSpPr>
        <p:spPr>
          <a:xfrm>
            <a:off x="6052822" y="1267427"/>
            <a:ext cx="4785172" cy="119798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6" name="TextBox 5">
            <a:extLst>
              <a:ext uri="{FF2B5EF4-FFF2-40B4-BE49-F238E27FC236}">
                <a16:creationId xmlns:a16="http://schemas.microsoft.com/office/drawing/2014/main" id="{CC31A966-537F-9238-7C81-71833D109A5D}"/>
              </a:ext>
            </a:extLst>
          </p:cNvPr>
          <p:cNvSpPr txBox="1"/>
          <p:nvPr/>
        </p:nvSpPr>
        <p:spPr>
          <a:xfrm>
            <a:off x="6055426" y="1270207"/>
            <a:ext cx="5592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Due to chicken feed shortage in year 2016, </a:t>
            </a:r>
          </a:p>
          <a:p>
            <a:r>
              <a:rPr lang="en-US"/>
              <a:t>Price of chicken rise to $5.00 each </a:t>
            </a:r>
          </a:p>
          <a:p>
            <a:r>
              <a:rPr lang="en-US"/>
              <a:t>Price of ham rise to $7.00 each</a:t>
            </a:r>
          </a:p>
          <a:p>
            <a:r>
              <a:rPr lang="en-US"/>
              <a:t>Price of steak remains at $8.00 each</a:t>
            </a:r>
          </a:p>
        </p:txBody>
      </p:sp>
    </p:spTree>
    <p:extLst>
      <p:ext uri="{BB962C8B-B14F-4D97-AF65-F5344CB8AC3E}">
        <p14:creationId xmlns:p14="http://schemas.microsoft.com/office/powerpoint/2010/main" val="81961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F2AD09-C405-1EF5-8DB5-581F4A318374}"/>
              </a:ext>
            </a:extLst>
          </p:cNvPr>
          <p:cNvSpPr/>
          <p:nvPr/>
        </p:nvSpPr>
        <p:spPr>
          <a:xfrm>
            <a:off x="1033410" y="1267428"/>
            <a:ext cx="4785172" cy="119798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3" name="Content Placeholder 2">
            <a:extLst>
              <a:ext uri="{FF2B5EF4-FFF2-40B4-BE49-F238E27FC236}">
                <a16:creationId xmlns:a16="http://schemas.microsoft.com/office/drawing/2014/main" id="{23A550DB-F7C4-7C98-EFB1-66CDB09B4288}"/>
              </a:ext>
            </a:extLst>
          </p:cNvPr>
          <p:cNvSpPr>
            <a:spLocks noGrp="1"/>
          </p:cNvSpPr>
          <p:nvPr>
            <p:ph idx="1"/>
          </p:nvPr>
        </p:nvSpPr>
        <p:spPr>
          <a:xfrm>
            <a:off x="559008" y="2712624"/>
            <a:ext cx="11083251" cy="3837780"/>
          </a:xfrm>
        </p:spPr>
        <p:txBody>
          <a:bodyPr vert="horz" lIns="45720" tIns="45720" rIns="45720" bIns="45720" rtlCol="0" anchor="t">
            <a:normAutofit/>
          </a:bodyPr>
          <a:lstStyle/>
          <a:p>
            <a:r>
              <a:rPr lang="en-SG" sz="2000"/>
              <a:t>4c) Suppose that consumers are completely indifferent between two chickens and one ham. What is the true increase in the cost of eating?</a:t>
            </a:r>
          </a:p>
          <a:p>
            <a:r>
              <a:rPr lang="en-SG" sz="2000" b="1" u="sng"/>
              <a:t>Answer:</a:t>
            </a:r>
          </a:p>
          <a:p>
            <a:r>
              <a:rPr lang="en-SG" sz="2000"/>
              <a:t>As the utility of one ham ($7) is equivalent to two chickens ($10), we can substitute 30 chickens with 15 hams to lower the overall cost of eating.</a:t>
            </a:r>
          </a:p>
          <a:p>
            <a:r>
              <a:rPr lang="en-SG" sz="2000"/>
              <a:t>Overall true cost of eating (2016) = [(15+10) x $7] + (10 x $8) = $255</a:t>
            </a:r>
          </a:p>
          <a:p>
            <a:r>
              <a:rPr lang="en-SG" sz="2000"/>
              <a:t>From 4a): Overall cost of eating (2015) = $200</a:t>
            </a:r>
          </a:p>
          <a:p>
            <a:r>
              <a:rPr lang="en-SG" sz="2000"/>
              <a:t>True increase in the cost of eating (in percentage) = [($255 - $200) ÷ $200] x 100% = </a:t>
            </a:r>
            <a:r>
              <a:rPr lang="en-SG" sz="2000" b="1"/>
              <a:t>27.5% increase between years 2015 and 2016</a:t>
            </a:r>
          </a:p>
          <a:p>
            <a:pPr marL="0" indent="0">
              <a:buNone/>
            </a:pPr>
            <a:endParaRPr lang="en-SG" sz="2000"/>
          </a:p>
          <a:p>
            <a:pPr>
              <a:buFont typeface="Wingdings" panose="020B0602020104020603" pitchFamily="34" charset="0"/>
              <a:buChar char="q"/>
            </a:pPr>
            <a:endParaRPr lang="en-SG" sz="2000"/>
          </a:p>
          <a:p>
            <a:endParaRPr lang="en-SG" sz="2000"/>
          </a:p>
        </p:txBody>
      </p:sp>
      <p:sp>
        <p:nvSpPr>
          <p:cNvPr id="4" name="TextBox 3">
            <a:extLst>
              <a:ext uri="{FF2B5EF4-FFF2-40B4-BE49-F238E27FC236}">
                <a16:creationId xmlns:a16="http://schemas.microsoft.com/office/drawing/2014/main" id="{9D42EB4C-9504-FD33-7890-415DF5C43AC5}"/>
              </a:ext>
            </a:extLst>
          </p:cNvPr>
          <p:cNvSpPr txBox="1"/>
          <p:nvPr/>
        </p:nvSpPr>
        <p:spPr>
          <a:xfrm>
            <a:off x="1104471" y="611312"/>
            <a:ext cx="2404153" cy="584775"/>
          </a:xfrm>
          <a:prstGeom prst="rect">
            <a:avLst/>
          </a:prstGeom>
          <a:noFill/>
        </p:spPr>
        <p:txBody>
          <a:bodyPr wrap="square" lIns="91440" tIns="45720" rIns="91440" bIns="45720" rtlCol="0" anchor="t">
            <a:spAutoFit/>
          </a:bodyPr>
          <a:lstStyle/>
          <a:p>
            <a:r>
              <a:rPr lang="en-SG" sz="3200" b="1"/>
              <a:t>Question 4</a:t>
            </a:r>
          </a:p>
        </p:txBody>
      </p:sp>
      <p:sp>
        <p:nvSpPr>
          <p:cNvPr id="8" name="TextBox 7">
            <a:extLst>
              <a:ext uri="{FF2B5EF4-FFF2-40B4-BE49-F238E27FC236}">
                <a16:creationId xmlns:a16="http://schemas.microsoft.com/office/drawing/2014/main" id="{3D689DBF-E042-FF0D-3827-1B91D4CE68B8}"/>
              </a:ext>
            </a:extLst>
          </p:cNvPr>
          <p:cNvSpPr txBox="1"/>
          <p:nvPr/>
        </p:nvSpPr>
        <p:spPr>
          <a:xfrm>
            <a:off x="1104551" y="1272332"/>
            <a:ext cx="5592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Typical consumer food basket in base year 2015</a:t>
            </a:r>
          </a:p>
          <a:p>
            <a:r>
              <a:rPr lang="en-US"/>
              <a:t>30 chickens at $2.00 each</a:t>
            </a:r>
          </a:p>
          <a:p>
            <a:r>
              <a:rPr lang="en-US"/>
              <a:t>10 hams at $6.00 each</a:t>
            </a:r>
          </a:p>
          <a:p>
            <a:r>
              <a:rPr lang="en-US"/>
              <a:t>10 steaks at $8.00 each</a:t>
            </a:r>
          </a:p>
        </p:txBody>
      </p:sp>
      <p:sp>
        <p:nvSpPr>
          <p:cNvPr id="2" name="Rectangle 1">
            <a:extLst>
              <a:ext uri="{FF2B5EF4-FFF2-40B4-BE49-F238E27FC236}">
                <a16:creationId xmlns:a16="http://schemas.microsoft.com/office/drawing/2014/main" id="{5F78E0BC-2911-A53F-F7B7-4AE55B93AAD0}"/>
              </a:ext>
            </a:extLst>
          </p:cNvPr>
          <p:cNvSpPr/>
          <p:nvPr/>
        </p:nvSpPr>
        <p:spPr>
          <a:xfrm>
            <a:off x="6052822" y="1267427"/>
            <a:ext cx="4785172" cy="119798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highlight>
                <a:srgbClr val="FF00FF"/>
              </a:highlight>
            </a:endParaRPr>
          </a:p>
        </p:txBody>
      </p:sp>
      <p:sp>
        <p:nvSpPr>
          <p:cNvPr id="6" name="TextBox 5">
            <a:extLst>
              <a:ext uri="{FF2B5EF4-FFF2-40B4-BE49-F238E27FC236}">
                <a16:creationId xmlns:a16="http://schemas.microsoft.com/office/drawing/2014/main" id="{CC31A966-537F-9238-7C81-71833D109A5D}"/>
              </a:ext>
            </a:extLst>
          </p:cNvPr>
          <p:cNvSpPr txBox="1"/>
          <p:nvPr/>
        </p:nvSpPr>
        <p:spPr>
          <a:xfrm>
            <a:off x="6055426" y="1270207"/>
            <a:ext cx="55926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Due to chicken feed shortage in year 2016, </a:t>
            </a:r>
          </a:p>
          <a:p>
            <a:r>
              <a:rPr lang="en-US"/>
              <a:t>Price of chicken rise to $5.00 each </a:t>
            </a:r>
          </a:p>
          <a:p>
            <a:r>
              <a:rPr lang="en-US"/>
              <a:t>Price of ham rise to $7.00 each</a:t>
            </a:r>
          </a:p>
          <a:p>
            <a:r>
              <a:rPr lang="en-US"/>
              <a:t>Price of steak remains at $8.00 each</a:t>
            </a:r>
          </a:p>
        </p:txBody>
      </p:sp>
    </p:spTree>
    <p:extLst>
      <p:ext uri="{BB962C8B-B14F-4D97-AF65-F5344CB8AC3E}">
        <p14:creationId xmlns:p14="http://schemas.microsoft.com/office/powerpoint/2010/main" val="153521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F1E1-D92E-1924-581A-E3E7866AD7C9}"/>
              </a:ext>
            </a:extLst>
          </p:cNvPr>
          <p:cNvSpPr>
            <a:spLocks noGrp="1"/>
          </p:cNvSpPr>
          <p:nvPr>
            <p:ph type="title"/>
          </p:nvPr>
        </p:nvSpPr>
        <p:spPr/>
        <p:txBody>
          <a:bodyPr>
            <a:normAutofit/>
          </a:bodyPr>
          <a:lstStyle/>
          <a:p>
            <a:r>
              <a:rPr lang="en-SG" sz="3200" b="1"/>
              <a:t>Question 5</a:t>
            </a:r>
          </a:p>
        </p:txBody>
      </p:sp>
      <p:sp>
        <p:nvSpPr>
          <p:cNvPr id="3" name="Content Placeholder 2">
            <a:extLst>
              <a:ext uri="{FF2B5EF4-FFF2-40B4-BE49-F238E27FC236}">
                <a16:creationId xmlns:a16="http://schemas.microsoft.com/office/drawing/2014/main" id="{4BD1AB66-1EA8-FE8E-8345-1FE062465089}"/>
              </a:ext>
            </a:extLst>
          </p:cNvPr>
          <p:cNvSpPr>
            <a:spLocks noGrp="1"/>
          </p:cNvSpPr>
          <p:nvPr>
            <p:ph idx="1"/>
          </p:nvPr>
        </p:nvSpPr>
        <p:spPr>
          <a:xfrm>
            <a:off x="1024128" y="1786908"/>
            <a:ext cx="9720073" cy="4485876"/>
          </a:xfrm>
        </p:spPr>
        <p:txBody>
          <a:bodyPr>
            <a:normAutofit/>
          </a:bodyPr>
          <a:lstStyle/>
          <a:p>
            <a:pPr>
              <a:buFont typeface="Arial" panose="020B0604020202020204" pitchFamily="34" charset="0"/>
              <a:buChar char="•"/>
            </a:pPr>
            <a:r>
              <a:rPr lang="en-SG"/>
              <a:t>False</a:t>
            </a:r>
          </a:p>
          <a:p>
            <a:pPr>
              <a:buFont typeface="Arial" panose="020B0604020202020204" pitchFamily="34" charset="0"/>
              <a:buChar char="•"/>
            </a:pPr>
            <a:r>
              <a:rPr lang="en-SG"/>
              <a:t>In a macro perspective, resources are dedicated to trying to predict the levels of inflation and take steps to protect oneself for inflation -&gt; Opportunity cost for example, labour allocated to </a:t>
            </a:r>
            <a:r>
              <a:rPr lang="en-SG" err="1"/>
              <a:t>analyze</a:t>
            </a:r>
            <a:r>
              <a:rPr lang="en-SG"/>
              <a:t> trends on past inflation levels to predict future inflation rate, could have been allocated for other jobs(manufacturing for e.g.).</a:t>
            </a:r>
          </a:p>
          <a:p>
            <a:pPr>
              <a:buFont typeface="Arial" panose="020B0604020202020204" pitchFamily="34" charset="0"/>
              <a:buChar char="•"/>
            </a:pPr>
            <a:r>
              <a:rPr lang="en-SG"/>
              <a:t>Additionally, since effect on wealth gains is dependent on luck due to unpredictable inflation, hard work may not necessarily lead to increasing wealth. There is a disincentive to work hard. Labour productivity falls and real </a:t>
            </a:r>
            <a:r>
              <a:rPr lang="en-SG" err="1"/>
              <a:t>gdp</a:t>
            </a:r>
            <a:r>
              <a:rPr lang="en-SG"/>
              <a:t> per capita decreases. Ceteris paribus, living standards and consumption falls, society is worse off.</a:t>
            </a:r>
          </a:p>
        </p:txBody>
      </p:sp>
      <p:sp>
        <p:nvSpPr>
          <p:cNvPr id="4" name="Rectangle: Rounded Corners 3">
            <a:extLst>
              <a:ext uri="{FF2B5EF4-FFF2-40B4-BE49-F238E27FC236}">
                <a16:creationId xmlns:a16="http://schemas.microsoft.com/office/drawing/2014/main" id="{8A84CD02-D0B8-5D92-21AA-6DBDCB327BCB}"/>
              </a:ext>
            </a:extLst>
          </p:cNvPr>
          <p:cNvSpPr/>
          <p:nvPr/>
        </p:nvSpPr>
        <p:spPr>
          <a:xfrm>
            <a:off x="8362507" y="260498"/>
            <a:ext cx="2971800" cy="14996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It’s true that unexpected inflation redistributes wealth, from creditors to debtors, for example. But what one side of the bargain loses, the other side gains. So from the perspective of the society as a whole, there is no real cost.” Do you agree? Discuss.</a:t>
            </a:r>
            <a:endParaRPr lang="en-SG" sz="1400">
              <a:solidFill>
                <a:schemeClr val="tx1"/>
              </a:solidFill>
            </a:endParaRPr>
          </a:p>
        </p:txBody>
      </p:sp>
    </p:spTree>
    <p:extLst>
      <p:ext uri="{BB962C8B-B14F-4D97-AF65-F5344CB8AC3E}">
        <p14:creationId xmlns:p14="http://schemas.microsoft.com/office/powerpoint/2010/main" val="2805698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Integral</vt:lpstr>
      <vt:lpstr>Problem Set 3</vt:lpstr>
      <vt:lpstr>  Initial Spending per Month (base year) 25 pizzas, $10 each ($250 total) Rent of apartment, $600 per month  Gasoline and car maintenance, $100  Cell phone service, $50 Total Spend: $1000</vt:lpstr>
      <vt:lpstr>PowerPoint Presentation</vt:lpstr>
      <vt:lpstr>PowerPoint Presentation</vt:lpstr>
      <vt:lpstr>PowerPoint Presentation</vt:lpstr>
      <vt:lpstr>PowerPoint Presentation</vt:lpstr>
      <vt:lpstr>PowerPoint Presentation</vt:lpstr>
      <vt:lpstr>PowerPoint Presentation</vt:lpstr>
      <vt:lpstr>Question 5</vt:lpstr>
      <vt:lpstr>Question 6 part a</vt:lpstr>
      <vt:lpstr>Question 6 part b</vt:lpstr>
      <vt:lpstr>QUESTION 7 Suppose that since the base year, the prices of food and beverages have increased by 10 percent, the price of housing has increased by 5 percent, and the price of medical care has increased by 10 percent. Other prices are unchanged. Find the CPI for the current year.</vt:lpstr>
      <vt:lpstr>Question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Set 3</dc:title>
  <dc:creator>#CHIN ZHI SHEN#</dc:creator>
  <cp:revision>1</cp:revision>
  <dcterms:created xsi:type="dcterms:W3CDTF">2023-09-06T00:28:10Z</dcterms:created>
  <dcterms:modified xsi:type="dcterms:W3CDTF">2023-09-12T06:34:49Z</dcterms:modified>
</cp:coreProperties>
</file>