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8"/>
  </p:notesMasterIdLst>
  <p:sldIdLst>
    <p:sldId id="256" r:id="rId2"/>
    <p:sldId id="1025" r:id="rId3"/>
    <p:sldId id="1017" r:id="rId4"/>
    <p:sldId id="976" r:id="rId5"/>
    <p:sldId id="1018" r:id="rId6"/>
    <p:sldId id="987" r:id="rId7"/>
    <p:sldId id="1012" r:id="rId8"/>
    <p:sldId id="1015" r:id="rId9"/>
    <p:sldId id="1008" r:id="rId10"/>
    <p:sldId id="1010" r:id="rId11"/>
    <p:sldId id="1009" r:id="rId12"/>
    <p:sldId id="263" r:id="rId13"/>
    <p:sldId id="265" r:id="rId14"/>
    <p:sldId id="992" r:id="rId15"/>
    <p:sldId id="266" r:id="rId16"/>
    <p:sldId id="1011" r:id="rId17"/>
    <p:sldId id="993" r:id="rId18"/>
    <p:sldId id="982" r:id="rId19"/>
    <p:sldId id="1021" r:id="rId20"/>
    <p:sldId id="267" r:id="rId21"/>
    <p:sldId id="995" r:id="rId22"/>
    <p:sldId id="955" r:id="rId23"/>
    <p:sldId id="1002" r:id="rId24"/>
    <p:sldId id="974" r:id="rId25"/>
    <p:sldId id="996" r:id="rId26"/>
    <p:sldId id="1016" r:id="rId27"/>
    <p:sldId id="997" r:id="rId28"/>
    <p:sldId id="1023" r:id="rId29"/>
    <p:sldId id="1013" r:id="rId30"/>
    <p:sldId id="1014" r:id="rId31"/>
    <p:sldId id="980" r:id="rId32"/>
    <p:sldId id="1005" r:id="rId33"/>
    <p:sldId id="1022" r:id="rId34"/>
    <p:sldId id="1007" r:id="rId35"/>
    <p:sldId id="999" r:id="rId36"/>
    <p:sldId id="973" r:id="rId37"/>
    <p:sldId id="905" r:id="rId38"/>
    <p:sldId id="951" r:id="rId39"/>
    <p:sldId id="953" r:id="rId40"/>
    <p:sldId id="952" r:id="rId41"/>
    <p:sldId id="988" r:id="rId42"/>
    <p:sldId id="958" r:id="rId43"/>
    <p:sldId id="1003" r:id="rId44"/>
    <p:sldId id="963" r:id="rId45"/>
    <p:sldId id="1024" r:id="rId46"/>
    <p:sldId id="96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17AFEC4-A3AC-8771-A608-07DEDCA11054}" name="#ZHAO ZICHEN#" initials="#Z" userId="S::zichen003@e.ntu.edu.sg::70b6c59c-82ba-47de-9281-19ad96e21e3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7C3026-47E8-4885-B809-87D20AD7B8AC}" v="233" dt="2024-03-10T01:45:26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56" autoAdjust="0"/>
  </p:normalViewPr>
  <p:slideViewPr>
    <p:cSldViewPr snapToGrid="0">
      <p:cViewPr varScale="1">
        <p:scale>
          <a:sx n="99" d="100"/>
          <a:sy n="99" d="100"/>
        </p:scale>
        <p:origin x="257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o Xiong Wei, Jonathan" userId="ac2b658e-7ce1-44bb-9f9f-bf4198ceaa29" providerId="ADAL" clId="{7D1CAD43-4860-441E-AF19-E50D0CC8F121}"/>
    <pc:docChg chg="undo redo custSel addSld delSld modSld sldOrd">
      <pc:chgData name="Yeo Xiong Wei, Jonathan" userId="ac2b658e-7ce1-44bb-9f9f-bf4198ceaa29" providerId="ADAL" clId="{7D1CAD43-4860-441E-AF19-E50D0CC8F121}" dt="2023-03-06T03:17:06.563" v="1735"/>
      <pc:docMkLst>
        <pc:docMk/>
      </pc:docMkLst>
      <pc:sldChg chg="addSp modAnim">
        <pc:chgData name="Yeo Xiong Wei, Jonathan" userId="ac2b658e-7ce1-44bb-9f9f-bf4198ceaa29" providerId="ADAL" clId="{7D1CAD43-4860-441E-AF19-E50D0CC8F121}" dt="2023-03-06T02:01:10.082" v="1731"/>
        <pc:sldMkLst>
          <pc:docMk/>
          <pc:sldMk cId="2908044926" sldId="263"/>
        </pc:sldMkLst>
        <pc:inkChg chg="add">
          <ac:chgData name="Yeo Xiong Wei, Jonathan" userId="ac2b658e-7ce1-44bb-9f9f-bf4198ceaa29" providerId="ADAL" clId="{7D1CAD43-4860-441E-AF19-E50D0CC8F121}" dt="2023-03-06T02:01:10.082" v="1731"/>
          <ac:inkMkLst>
            <pc:docMk/>
            <pc:sldMk cId="2908044926" sldId="263"/>
            <ac:inkMk id="5" creationId="{5BA70FB4-E278-1B9E-B765-4AC4540F190B}"/>
          </ac:inkMkLst>
        </pc:inkChg>
      </pc:sldChg>
      <pc:sldChg chg="modAnim">
        <pc:chgData name="Yeo Xiong Wei, Jonathan" userId="ac2b658e-7ce1-44bb-9f9f-bf4198ceaa29" providerId="ADAL" clId="{7D1CAD43-4860-441E-AF19-E50D0CC8F121}" dt="2023-03-03T08:38:56.846" v="879"/>
        <pc:sldMkLst>
          <pc:docMk/>
          <pc:sldMk cId="4156513424" sldId="266"/>
        </pc:sldMkLst>
      </pc:sldChg>
      <pc:sldChg chg="addSp modSp mod">
        <pc:chgData name="Yeo Xiong Wei, Jonathan" userId="ac2b658e-7ce1-44bb-9f9f-bf4198ceaa29" providerId="ADAL" clId="{7D1CAD43-4860-441E-AF19-E50D0CC8F121}" dt="2023-03-06T03:17:06.563" v="1735"/>
        <pc:sldMkLst>
          <pc:docMk/>
          <pc:sldMk cId="2840882716" sldId="905"/>
        </pc:sldMkLst>
        <pc:spChg chg="mod">
          <ac:chgData name="Yeo Xiong Wei, Jonathan" userId="ac2b658e-7ce1-44bb-9f9f-bf4198ceaa29" providerId="ADAL" clId="{7D1CAD43-4860-441E-AF19-E50D0CC8F121}" dt="2023-03-03T09:05:53.020" v="1591" actId="20577"/>
          <ac:spMkLst>
            <pc:docMk/>
            <pc:sldMk cId="2840882716" sldId="905"/>
            <ac:spMk id="2" creationId="{4B6500AF-33F2-428B-9387-D758D298F935}"/>
          </ac:spMkLst>
        </pc:spChg>
        <pc:inkChg chg="add">
          <ac:chgData name="Yeo Xiong Wei, Jonathan" userId="ac2b658e-7ce1-44bb-9f9f-bf4198ceaa29" providerId="ADAL" clId="{7D1CAD43-4860-441E-AF19-E50D0CC8F121}" dt="2023-03-06T03:17:06.563" v="1735"/>
          <ac:inkMkLst>
            <pc:docMk/>
            <pc:sldMk cId="2840882716" sldId="905"/>
            <ac:inkMk id="6" creationId="{4DBEA0B8-9086-B1C0-BC42-DC4C0ECAC9DB}"/>
          </ac:inkMkLst>
        </pc:inkChg>
      </pc:sldChg>
      <pc:sldChg chg="addSp">
        <pc:chgData name="Yeo Xiong Wei, Jonathan" userId="ac2b658e-7ce1-44bb-9f9f-bf4198ceaa29" providerId="ADAL" clId="{7D1CAD43-4860-441E-AF19-E50D0CC8F121}" dt="2023-03-06T03:17:06.563" v="1735"/>
        <pc:sldMkLst>
          <pc:docMk/>
          <pc:sldMk cId="3949881830" sldId="951"/>
        </pc:sldMkLst>
        <pc:inkChg chg="add">
          <ac:chgData name="Yeo Xiong Wei, Jonathan" userId="ac2b658e-7ce1-44bb-9f9f-bf4198ceaa29" providerId="ADAL" clId="{7D1CAD43-4860-441E-AF19-E50D0CC8F121}" dt="2023-03-06T03:17:06.563" v="1735"/>
          <ac:inkMkLst>
            <pc:docMk/>
            <pc:sldMk cId="3949881830" sldId="951"/>
            <ac:inkMk id="8" creationId="{F15405D7-7C00-6244-3EF4-A481844CA472}"/>
          </ac:inkMkLst>
        </pc:inkChg>
      </pc:sldChg>
      <pc:sldChg chg="addSp">
        <pc:chgData name="Yeo Xiong Wei, Jonathan" userId="ac2b658e-7ce1-44bb-9f9f-bf4198ceaa29" providerId="ADAL" clId="{7D1CAD43-4860-441E-AF19-E50D0CC8F121}" dt="2023-03-06T03:17:06.563" v="1735"/>
        <pc:sldMkLst>
          <pc:docMk/>
          <pc:sldMk cId="1658918194" sldId="952"/>
        </pc:sldMkLst>
        <pc:inkChg chg="add">
          <ac:chgData name="Yeo Xiong Wei, Jonathan" userId="ac2b658e-7ce1-44bb-9f9f-bf4198ceaa29" providerId="ADAL" clId="{7D1CAD43-4860-441E-AF19-E50D0CC8F121}" dt="2023-03-06T03:17:06.563" v="1735"/>
          <ac:inkMkLst>
            <pc:docMk/>
            <pc:sldMk cId="1658918194" sldId="952"/>
            <ac:inkMk id="2" creationId="{5D97E9D4-5F2E-A84F-7B64-AF322961B6CE}"/>
          </ac:inkMkLst>
        </pc:inkChg>
      </pc:sldChg>
      <pc:sldChg chg="addSp modSp mod">
        <pc:chgData name="Yeo Xiong Wei, Jonathan" userId="ac2b658e-7ce1-44bb-9f9f-bf4198ceaa29" providerId="ADAL" clId="{7D1CAD43-4860-441E-AF19-E50D0CC8F121}" dt="2023-03-06T03:17:06.563" v="1735"/>
        <pc:sldMkLst>
          <pc:docMk/>
          <pc:sldMk cId="1966992834" sldId="953"/>
        </pc:sldMkLst>
        <pc:spChg chg="mod">
          <ac:chgData name="Yeo Xiong Wei, Jonathan" userId="ac2b658e-7ce1-44bb-9f9f-bf4198ceaa29" providerId="ADAL" clId="{7D1CAD43-4860-441E-AF19-E50D0CC8F121}" dt="2023-03-03T09:06:03.018" v="1594" actId="20577"/>
          <ac:spMkLst>
            <pc:docMk/>
            <pc:sldMk cId="1966992834" sldId="953"/>
            <ac:spMk id="7" creationId="{B5C5CDA7-06FB-4BB0-9479-4FD7E16BBEA7}"/>
          </ac:spMkLst>
        </pc:spChg>
        <pc:inkChg chg="add">
          <ac:chgData name="Yeo Xiong Wei, Jonathan" userId="ac2b658e-7ce1-44bb-9f9f-bf4198ceaa29" providerId="ADAL" clId="{7D1CAD43-4860-441E-AF19-E50D0CC8F121}" dt="2023-03-06T03:17:06.563" v="1735"/>
          <ac:inkMkLst>
            <pc:docMk/>
            <pc:sldMk cId="1966992834" sldId="953"/>
            <ac:inkMk id="2" creationId="{ACDA3304-10C9-D7BE-76BE-5B0682045488}"/>
          </ac:inkMkLst>
        </pc:inkChg>
      </pc:sldChg>
      <pc:sldChg chg="addSp modSp mod modNotesTx">
        <pc:chgData name="Yeo Xiong Wei, Jonathan" userId="ac2b658e-7ce1-44bb-9f9f-bf4198ceaa29" providerId="ADAL" clId="{7D1CAD43-4860-441E-AF19-E50D0CC8F121}" dt="2023-03-06T02:26:13.746" v="1733"/>
        <pc:sldMkLst>
          <pc:docMk/>
          <pc:sldMk cId="2113971574" sldId="955"/>
        </pc:sldMkLst>
        <pc:spChg chg="mod">
          <ac:chgData name="Yeo Xiong Wei, Jonathan" userId="ac2b658e-7ce1-44bb-9f9f-bf4198ceaa29" providerId="ADAL" clId="{7D1CAD43-4860-441E-AF19-E50D0CC8F121}" dt="2023-03-03T09:09:17.599" v="1679" actId="114"/>
          <ac:spMkLst>
            <pc:docMk/>
            <pc:sldMk cId="2113971574" sldId="955"/>
            <ac:spMk id="3" creationId="{139F8B04-C1D6-405A-A198-C4C9E4B2C9C5}"/>
          </ac:spMkLst>
        </pc:spChg>
        <pc:inkChg chg="add">
          <ac:chgData name="Yeo Xiong Wei, Jonathan" userId="ac2b658e-7ce1-44bb-9f9f-bf4198ceaa29" providerId="ADAL" clId="{7D1CAD43-4860-441E-AF19-E50D0CC8F121}" dt="2023-03-06T02:26:13.746" v="1733"/>
          <ac:inkMkLst>
            <pc:docMk/>
            <pc:sldMk cId="2113971574" sldId="955"/>
            <ac:inkMk id="4" creationId="{81C53BF3-7514-A451-77CA-843E04AE427D}"/>
          </ac:inkMkLst>
        </pc:inkChg>
      </pc:sldChg>
      <pc:sldChg chg="addSp modSp modAnim modNotesTx">
        <pc:chgData name="Yeo Xiong Wei, Jonathan" userId="ac2b658e-7ce1-44bb-9f9f-bf4198ceaa29" providerId="ADAL" clId="{7D1CAD43-4860-441E-AF19-E50D0CC8F121}" dt="2023-03-06T03:17:06.563" v="1735"/>
        <pc:sldMkLst>
          <pc:docMk/>
          <pc:sldMk cId="925187604" sldId="958"/>
        </pc:sldMkLst>
        <pc:spChg chg="mod">
          <ac:chgData name="Yeo Xiong Wei, Jonathan" userId="ac2b658e-7ce1-44bb-9f9f-bf4198ceaa29" providerId="ADAL" clId="{7D1CAD43-4860-441E-AF19-E50D0CC8F121}" dt="2023-03-05T04:04:28.932" v="1725" actId="6549"/>
          <ac:spMkLst>
            <pc:docMk/>
            <pc:sldMk cId="925187604" sldId="958"/>
            <ac:spMk id="3" creationId="{3C81C398-0AF6-46E9-AE3D-8C4FE3762F04}"/>
          </ac:spMkLst>
        </pc:spChg>
        <pc:inkChg chg="add">
          <ac:chgData name="Yeo Xiong Wei, Jonathan" userId="ac2b658e-7ce1-44bb-9f9f-bf4198ceaa29" providerId="ADAL" clId="{7D1CAD43-4860-441E-AF19-E50D0CC8F121}" dt="2023-03-06T03:17:06.563" v="1735"/>
          <ac:inkMkLst>
            <pc:docMk/>
            <pc:sldMk cId="925187604" sldId="958"/>
            <ac:inkMk id="5" creationId="{F82F725E-9397-F5C8-EDCC-59F967CAE48B}"/>
          </ac:inkMkLst>
        </pc:inkChg>
      </pc:sldChg>
      <pc:sldChg chg="addSp">
        <pc:chgData name="Yeo Xiong Wei, Jonathan" userId="ac2b658e-7ce1-44bb-9f9f-bf4198ceaa29" providerId="ADAL" clId="{7D1CAD43-4860-441E-AF19-E50D0CC8F121}" dt="2023-03-06T03:17:06.563" v="1735"/>
        <pc:sldMkLst>
          <pc:docMk/>
          <pc:sldMk cId="380610580" sldId="963"/>
        </pc:sldMkLst>
        <pc:inkChg chg="add">
          <ac:chgData name="Yeo Xiong Wei, Jonathan" userId="ac2b658e-7ce1-44bb-9f9f-bf4198ceaa29" providerId="ADAL" clId="{7D1CAD43-4860-441E-AF19-E50D0CC8F121}" dt="2023-03-06T03:17:06.563" v="1735"/>
          <ac:inkMkLst>
            <pc:docMk/>
            <pc:sldMk cId="380610580" sldId="963"/>
            <ac:inkMk id="4" creationId="{9CF0F524-397A-5A83-9DDA-367C26151A17}"/>
          </ac:inkMkLst>
        </pc:inkChg>
      </pc:sldChg>
      <pc:sldChg chg="modAnim">
        <pc:chgData name="Yeo Xiong Wei, Jonathan" userId="ac2b658e-7ce1-44bb-9f9f-bf4198ceaa29" providerId="ADAL" clId="{7D1CAD43-4860-441E-AF19-E50D0CC8F121}" dt="2023-03-03T09:03:02.977" v="1578"/>
        <pc:sldMkLst>
          <pc:docMk/>
          <pc:sldMk cId="3224359730" sldId="972"/>
        </pc:sldMkLst>
      </pc:sldChg>
      <pc:sldChg chg="addSp delSp modSp mod">
        <pc:chgData name="Yeo Xiong Wei, Jonathan" userId="ac2b658e-7ce1-44bb-9f9f-bf4198ceaa29" providerId="ADAL" clId="{7D1CAD43-4860-441E-AF19-E50D0CC8F121}" dt="2023-03-03T09:19:50.567" v="1691" actId="1076"/>
        <pc:sldMkLst>
          <pc:docMk/>
          <pc:sldMk cId="322233747" sldId="973"/>
        </pc:sldMkLst>
        <pc:spChg chg="mod">
          <ac:chgData name="Yeo Xiong Wei, Jonathan" userId="ac2b658e-7ce1-44bb-9f9f-bf4198ceaa29" providerId="ADAL" clId="{7D1CAD43-4860-441E-AF19-E50D0CC8F121}" dt="2023-02-27T01:34:06.150" v="861" actId="20577"/>
          <ac:spMkLst>
            <pc:docMk/>
            <pc:sldMk cId="322233747" sldId="973"/>
            <ac:spMk id="2" creationId="{95678DFC-2FFC-4796-BC65-6C26A13DEF4F}"/>
          </ac:spMkLst>
        </pc:spChg>
        <pc:spChg chg="mod">
          <ac:chgData name="Yeo Xiong Wei, Jonathan" userId="ac2b658e-7ce1-44bb-9f9f-bf4198ceaa29" providerId="ADAL" clId="{7D1CAD43-4860-441E-AF19-E50D0CC8F121}" dt="2023-03-03T09:03:59.464" v="1588" actId="12"/>
          <ac:spMkLst>
            <pc:docMk/>
            <pc:sldMk cId="322233747" sldId="973"/>
            <ac:spMk id="3" creationId="{C001BD73-10BA-4B8B-BB95-F105FE5B1979}"/>
          </ac:spMkLst>
        </pc:spChg>
        <pc:picChg chg="add del mod">
          <ac:chgData name="Yeo Xiong Wei, Jonathan" userId="ac2b658e-7ce1-44bb-9f9f-bf4198ceaa29" providerId="ADAL" clId="{7D1CAD43-4860-441E-AF19-E50D0CC8F121}" dt="2023-03-03T09:19:48.309" v="1689" actId="478"/>
          <ac:picMkLst>
            <pc:docMk/>
            <pc:sldMk cId="322233747" sldId="973"/>
            <ac:picMk id="6" creationId="{925CE4B2-D7A6-3CEC-6A83-BEB56CB62E09}"/>
          </ac:picMkLst>
        </pc:picChg>
        <pc:picChg chg="add mod">
          <ac:chgData name="Yeo Xiong Wei, Jonathan" userId="ac2b658e-7ce1-44bb-9f9f-bf4198ceaa29" providerId="ADAL" clId="{7D1CAD43-4860-441E-AF19-E50D0CC8F121}" dt="2023-03-03T09:19:50.567" v="1691" actId="1076"/>
          <ac:picMkLst>
            <pc:docMk/>
            <pc:sldMk cId="322233747" sldId="973"/>
            <ac:picMk id="7" creationId="{BDD6C901-2D88-07F0-D8AA-28F860ED7B26}"/>
          </ac:picMkLst>
        </pc:picChg>
      </pc:sldChg>
      <pc:sldChg chg="addSp modSp mod">
        <pc:chgData name="Yeo Xiong Wei, Jonathan" userId="ac2b658e-7ce1-44bb-9f9f-bf4198ceaa29" providerId="ADAL" clId="{7D1CAD43-4860-441E-AF19-E50D0CC8F121}" dt="2023-03-03T09:19:41.701" v="1688" actId="1076"/>
        <pc:sldMkLst>
          <pc:docMk/>
          <pc:sldMk cId="2304762905" sldId="974"/>
        </pc:sldMkLst>
        <pc:spChg chg="mod">
          <ac:chgData name="Yeo Xiong Wei, Jonathan" userId="ac2b658e-7ce1-44bb-9f9f-bf4198ceaa29" providerId="ADAL" clId="{7D1CAD43-4860-441E-AF19-E50D0CC8F121}" dt="2023-02-27T01:33:50.465" v="860" actId="20577"/>
          <ac:spMkLst>
            <pc:docMk/>
            <pc:sldMk cId="2304762905" sldId="974"/>
            <ac:spMk id="2" creationId="{E14F00A9-F5FD-480D-ABA7-C525C0566174}"/>
          </ac:spMkLst>
        </pc:spChg>
        <pc:spChg chg="mod">
          <ac:chgData name="Yeo Xiong Wei, Jonathan" userId="ac2b658e-7ce1-44bb-9f9f-bf4198ceaa29" providerId="ADAL" clId="{7D1CAD43-4860-441E-AF19-E50D0CC8F121}" dt="2023-03-03T08:39:43.330" v="884" actId="12"/>
          <ac:spMkLst>
            <pc:docMk/>
            <pc:sldMk cId="2304762905" sldId="974"/>
            <ac:spMk id="3" creationId="{139F8B04-C1D6-405A-A198-C4C9E4B2C9C5}"/>
          </ac:spMkLst>
        </pc:spChg>
        <pc:picChg chg="add mod">
          <ac:chgData name="Yeo Xiong Wei, Jonathan" userId="ac2b658e-7ce1-44bb-9f9f-bf4198ceaa29" providerId="ADAL" clId="{7D1CAD43-4860-441E-AF19-E50D0CC8F121}" dt="2023-03-03T09:19:41.701" v="1688" actId="1076"/>
          <ac:picMkLst>
            <pc:docMk/>
            <pc:sldMk cId="2304762905" sldId="974"/>
            <ac:picMk id="6" creationId="{373577CA-7202-FE7B-5B34-6A96C0C7322E}"/>
          </ac:picMkLst>
        </pc:picChg>
      </pc:sldChg>
      <pc:sldChg chg="del">
        <pc:chgData name="Yeo Xiong Wei, Jonathan" userId="ac2b658e-7ce1-44bb-9f9f-bf4198ceaa29" providerId="ADAL" clId="{7D1CAD43-4860-441E-AF19-E50D0CC8F121}" dt="2023-02-27T01:32:39.065" v="855" actId="47"/>
        <pc:sldMkLst>
          <pc:docMk/>
          <pc:sldMk cId="3531571785" sldId="975"/>
        </pc:sldMkLst>
      </pc:sldChg>
      <pc:sldChg chg="modSp mod">
        <pc:chgData name="Yeo Xiong Wei, Jonathan" userId="ac2b658e-7ce1-44bb-9f9f-bf4198ceaa29" providerId="ADAL" clId="{7D1CAD43-4860-441E-AF19-E50D0CC8F121}" dt="2023-03-03T09:02:29.687" v="1577" actId="20577"/>
        <pc:sldMkLst>
          <pc:docMk/>
          <pc:sldMk cId="366836095" sldId="980"/>
        </pc:sldMkLst>
        <pc:spChg chg="mod">
          <ac:chgData name="Yeo Xiong Wei, Jonathan" userId="ac2b658e-7ce1-44bb-9f9f-bf4198ceaa29" providerId="ADAL" clId="{7D1CAD43-4860-441E-AF19-E50D0CC8F121}" dt="2023-03-03T09:02:29.687" v="1577" actId="20577"/>
          <ac:spMkLst>
            <pc:docMk/>
            <pc:sldMk cId="366836095" sldId="980"/>
            <ac:spMk id="3" creationId="{662407ED-4867-44B6-8407-10B33EAB0B5C}"/>
          </ac:spMkLst>
        </pc:spChg>
      </pc:sldChg>
      <pc:sldChg chg="addSp modAnim">
        <pc:chgData name="Yeo Xiong Wei, Jonathan" userId="ac2b658e-7ce1-44bb-9f9f-bf4198ceaa29" providerId="ADAL" clId="{7D1CAD43-4860-441E-AF19-E50D0CC8F121}" dt="2023-03-06T02:26:13.746" v="1733"/>
        <pc:sldMkLst>
          <pc:docMk/>
          <pc:sldMk cId="598023220" sldId="982"/>
        </pc:sldMkLst>
        <pc:inkChg chg="add">
          <ac:chgData name="Yeo Xiong Wei, Jonathan" userId="ac2b658e-7ce1-44bb-9f9f-bf4198ceaa29" providerId="ADAL" clId="{7D1CAD43-4860-441E-AF19-E50D0CC8F121}" dt="2023-03-06T02:26:13.746" v="1733"/>
          <ac:inkMkLst>
            <pc:docMk/>
            <pc:sldMk cId="598023220" sldId="982"/>
            <ac:inkMk id="5" creationId="{70DE3B38-1C1B-893B-ED9E-B0EB9312C6E5}"/>
          </ac:inkMkLst>
        </pc:inkChg>
      </pc:sldChg>
      <pc:sldChg chg="addSp modSp mod modAnim modNotesTx">
        <pc:chgData name="Yeo Xiong Wei, Jonathan" userId="ac2b658e-7ce1-44bb-9f9f-bf4198ceaa29" providerId="ADAL" clId="{7D1CAD43-4860-441E-AF19-E50D0CC8F121}" dt="2023-03-06T02:57:31.831" v="1734"/>
        <pc:sldMkLst>
          <pc:docMk/>
          <pc:sldMk cId="999545295" sldId="996"/>
        </pc:sldMkLst>
        <pc:spChg chg="mod">
          <ac:chgData name="Yeo Xiong Wei, Jonathan" userId="ac2b658e-7ce1-44bb-9f9f-bf4198ceaa29" providerId="ADAL" clId="{7D1CAD43-4860-441E-AF19-E50D0CC8F121}" dt="2023-02-16T01:55:49.287" v="465" actId="20577"/>
          <ac:spMkLst>
            <pc:docMk/>
            <pc:sldMk cId="999545295" sldId="996"/>
            <ac:spMk id="2" creationId="{E14F00A9-F5FD-480D-ABA7-C525C0566174}"/>
          </ac:spMkLst>
        </pc:spChg>
        <pc:spChg chg="mod">
          <ac:chgData name="Yeo Xiong Wei, Jonathan" userId="ac2b658e-7ce1-44bb-9f9f-bf4198ceaa29" providerId="ADAL" clId="{7D1CAD43-4860-441E-AF19-E50D0CC8F121}" dt="2023-03-03T08:40:03.405" v="886" actId="113"/>
          <ac:spMkLst>
            <pc:docMk/>
            <pc:sldMk cId="999545295" sldId="996"/>
            <ac:spMk id="3" creationId="{139F8B04-C1D6-405A-A198-C4C9E4B2C9C5}"/>
          </ac:spMkLst>
        </pc:spChg>
        <pc:inkChg chg="add">
          <ac:chgData name="Yeo Xiong Wei, Jonathan" userId="ac2b658e-7ce1-44bb-9f9f-bf4198ceaa29" providerId="ADAL" clId="{7D1CAD43-4860-441E-AF19-E50D0CC8F121}" dt="2023-03-06T02:57:31.831" v="1734"/>
          <ac:inkMkLst>
            <pc:docMk/>
            <pc:sldMk cId="999545295" sldId="996"/>
            <ac:inkMk id="5" creationId="{975C6C57-1EAD-35A9-72F4-AAEC60FED954}"/>
          </ac:inkMkLst>
        </pc:inkChg>
        <pc:inkChg chg="add">
          <ac:chgData name="Yeo Xiong Wei, Jonathan" userId="ac2b658e-7ce1-44bb-9f9f-bf4198ceaa29" providerId="ADAL" clId="{7D1CAD43-4860-441E-AF19-E50D0CC8F121}" dt="2023-03-06T02:57:31.831" v="1734"/>
          <ac:inkMkLst>
            <pc:docMk/>
            <pc:sldMk cId="999545295" sldId="996"/>
            <ac:inkMk id="6" creationId="{B41AF84F-7C6D-6740-8E69-5C09BFBB44E2}"/>
          </ac:inkMkLst>
        </pc:inkChg>
        <pc:inkChg chg="add">
          <ac:chgData name="Yeo Xiong Wei, Jonathan" userId="ac2b658e-7ce1-44bb-9f9f-bf4198ceaa29" providerId="ADAL" clId="{7D1CAD43-4860-441E-AF19-E50D0CC8F121}" dt="2023-03-06T02:57:31.831" v="1734"/>
          <ac:inkMkLst>
            <pc:docMk/>
            <pc:sldMk cId="999545295" sldId="996"/>
            <ac:inkMk id="7" creationId="{A27A077D-BA05-B722-AD74-CA56E29781BD}"/>
          </ac:inkMkLst>
        </pc:inkChg>
      </pc:sldChg>
      <pc:sldChg chg="addSp modSp mod modAnim modNotesTx">
        <pc:chgData name="Yeo Xiong Wei, Jonathan" userId="ac2b658e-7ce1-44bb-9f9f-bf4198ceaa29" providerId="ADAL" clId="{7D1CAD43-4860-441E-AF19-E50D0CC8F121}" dt="2023-03-06T02:57:31.831" v="1734"/>
        <pc:sldMkLst>
          <pc:docMk/>
          <pc:sldMk cId="376393124" sldId="997"/>
        </pc:sldMkLst>
        <pc:spChg chg="mod">
          <ac:chgData name="Yeo Xiong Wei, Jonathan" userId="ac2b658e-7ce1-44bb-9f9f-bf4198ceaa29" providerId="ADAL" clId="{7D1CAD43-4860-441E-AF19-E50D0CC8F121}" dt="2023-02-16T02:00:15.525" v="853" actId="20577"/>
          <ac:spMkLst>
            <pc:docMk/>
            <pc:sldMk cId="376393124" sldId="997"/>
            <ac:spMk id="3" creationId="{139F8B04-C1D6-405A-A198-C4C9E4B2C9C5}"/>
          </ac:spMkLst>
        </pc:spChg>
        <pc:spChg chg="add mod">
          <ac:chgData name="Yeo Xiong Wei, Jonathan" userId="ac2b658e-7ce1-44bb-9f9f-bf4198ceaa29" providerId="ADAL" clId="{7D1CAD43-4860-441E-AF19-E50D0CC8F121}" dt="2023-03-03T09:01:40.036" v="1557" actId="1076"/>
          <ac:spMkLst>
            <pc:docMk/>
            <pc:sldMk cId="376393124" sldId="997"/>
            <ac:spMk id="4" creationId="{2D86350C-5D2C-6AB3-D47E-3606A9627F64}"/>
          </ac:spMkLst>
        </pc:spChg>
        <pc:inkChg chg="add">
          <ac:chgData name="Yeo Xiong Wei, Jonathan" userId="ac2b658e-7ce1-44bb-9f9f-bf4198ceaa29" providerId="ADAL" clId="{7D1CAD43-4860-441E-AF19-E50D0CC8F121}" dt="2023-03-06T02:57:31.831" v="1734"/>
          <ac:inkMkLst>
            <pc:docMk/>
            <pc:sldMk cId="376393124" sldId="997"/>
            <ac:inkMk id="6" creationId="{126892D6-8143-4097-866A-BDB7C7B97CF8}"/>
          </ac:inkMkLst>
        </pc:inkChg>
      </pc:sldChg>
      <pc:sldChg chg="modNotesTx">
        <pc:chgData name="Yeo Xiong Wei, Jonathan" userId="ac2b658e-7ce1-44bb-9f9f-bf4198ceaa29" providerId="ADAL" clId="{7D1CAD43-4860-441E-AF19-E50D0CC8F121}" dt="2023-02-27T01:32:32.850" v="854"/>
        <pc:sldMkLst>
          <pc:docMk/>
          <pc:sldMk cId="3684051297" sldId="999"/>
        </pc:sldMkLst>
      </pc:sldChg>
      <pc:sldChg chg="addSp">
        <pc:chgData name="Yeo Xiong Wei, Jonathan" userId="ac2b658e-7ce1-44bb-9f9f-bf4198ceaa29" providerId="ADAL" clId="{7D1CAD43-4860-441E-AF19-E50D0CC8F121}" dt="2023-03-06T02:26:13.746" v="1733"/>
        <pc:sldMkLst>
          <pc:docMk/>
          <pc:sldMk cId="3061474359" sldId="1002"/>
        </pc:sldMkLst>
        <pc:inkChg chg="add">
          <ac:chgData name="Yeo Xiong Wei, Jonathan" userId="ac2b658e-7ce1-44bb-9f9f-bf4198ceaa29" providerId="ADAL" clId="{7D1CAD43-4860-441E-AF19-E50D0CC8F121}" dt="2023-03-06T02:26:13.746" v="1733"/>
          <ac:inkMkLst>
            <pc:docMk/>
            <pc:sldMk cId="3061474359" sldId="1002"/>
            <ac:inkMk id="8" creationId="{31EE40D6-5FCD-5B30-0FEE-903592925C8D}"/>
          </ac:inkMkLst>
        </pc:inkChg>
      </pc:sldChg>
      <pc:sldChg chg="addSp modAnim">
        <pc:chgData name="Yeo Xiong Wei, Jonathan" userId="ac2b658e-7ce1-44bb-9f9f-bf4198ceaa29" providerId="ADAL" clId="{7D1CAD43-4860-441E-AF19-E50D0CC8F121}" dt="2023-03-06T02:57:31.831" v="1734"/>
        <pc:sldMkLst>
          <pc:docMk/>
          <pc:sldMk cId="901721796" sldId="1005"/>
        </pc:sldMkLst>
        <pc:inkChg chg="add">
          <ac:chgData name="Yeo Xiong Wei, Jonathan" userId="ac2b658e-7ce1-44bb-9f9f-bf4198ceaa29" providerId="ADAL" clId="{7D1CAD43-4860-441E-AF19-E50D0CC8F121}" dt="2023-03-06T02:57:31.831" v="1734"/>
          <ac:inkMkLst>
            <pc:docMk/>
            <pc:sldMk cId="901721796" sldId="1005"/>
            <ac:inkMk id="5" creationId="{4E92B5E7-8312-3A63-547A-9A0109D33F1F}"/>
          </ac:inkMkLst>
        </pc:inkChg>
      </pc:sldChg>
      <pc:sldChg chg="addSp modSp modAnim">
        <pc:chgData name="Yeo Xiong Wei, Jonathan" userId="ac2b658e-7ce1-44bb-9f9f-bf4198ceaa29" providerId="ADAL" clId="{7D1CAD43-4860-441E-AF19-E50D0CC8F121}" dt="2023-03-06T02:57:31.831" v="1734"/>
        <pc:sldMkLst>
          <pc:docMk/>
          <pc:sldMk cId="71147207" sldId="1007"/>
        </pc:sldMkLst>
        <pc:spChg chg="mod">
          <ac:chgData name="Yeo Xiong Wei, Jonathan" userId="ac2b658e-7ce1-44bb-9f9f-bf4198ceaa29" providerId="ADAL" clId="{7D1CAD43-4860-441E-AF19-E50D0CC8F121}" dt="2023-03-03T09:03:34.176" v="1585" actId="20577"/>
          <ac:spMkLst>
            <pc:docMk/>
            <pc:sldMk cId="71147207" sldId="1007"/>
            <ac:spMk id="3" creationId="{C001BD73-10BA-4B8B-BB95-F105FE5B1979}"/>
          </ac:spMkLst>
        </pc:spChg>
        <pc:inkChg chg="add">
          <ac:chgData name="Yeo Xiong Wei, Jonathan" userId="ac2b658e-7ce1-44bb-9f9f-bf4198ceaa29" providerId="ADAL" clId="{7D1CAD43-4860-441E-AF19-E50D0CC8F121}" dt="2023-03-06T02:57:31.831" v="1734"/>
          <ac:inkMkLst>
            <pc:docMk/>
            <pc:sldMk cId="71147207" sldId="1007"/>
            <ac:inkMk id="5" creationId="{4A3D51AC-1585-4DB4-4DE3-D10A09698E5A}"/>
          </ac:inkMkLst>
        </pc:inkChg>
      </pc:sldChg>
      <pc:sldChg chg="modSp mod modAnim">
        <pc:chgData name="Yeo Xiong Wei, Jonathan" userId="ac2b658e-7ce1-44bb-9f9f-bf4198ceaa29" providerId="ADAL" clId="{7D1CAD43-4860-441E-AF19-E50D0CC8F121}" dt="2023-03-03T08:35:30.072" v="866"/>
        <pc:sldMkLst>
          <pc:docMk/>
          <pc:sldMk cId="637522847" sldId="1008"/>
        </pc:sldMkLst>
        <pc:spChg chg="mod">
          <ac:chgData name="Yeo Xiong Wei, Jonathan" userId="ac2b658e-7ce1-44bb-9f9f-bf4198ceaa29" providerId="ADAL" clId="{7D1CAD43-4860-441E-AF19-E50D0CC8F121}" dt="2023-02-16T01:54:12.475" v="450" actId="20577"/>
          <ac:spMkLst>
            <pc:docMk/>
            <pc:sldMk cId="637522847" sldId="1008"/>
            <ac:spMk id="3" creationId="{662407ED-4867-44B6-8407-10B33EAB0B5C}"/>
          </ac:spMkLst>
        </pc:spChg>
      </pc:sldChg>
      <pc:sldChg chg="modAnim">
        <pc:chgData name="Yeo Xiong Wei, Jonathan" userId="ac2b658e-7ce1-44bb-9f9f-bf4198ceaa29" providerId="ADAL" clId="{7D1CAD43-4860-441E-AF19-E50D0CC8F121}" dt="2023-03-03T08:38:22.034" v="876"/>
        <pc:sldMkLst>
          <pc:docMk/>
          <pc:sldMk cId="2252160519" sldId="1009"/>
        </pc:sldMkLst>
      </pc:sldChg>
      <pc:sldChg chg="addSp modSp modAnim">
        <pc:chgData name="Yeo Xiong Wei, Jonathan" userId="ac2b658e-7ce1-44bb-9f9f-bf4198ceaa29" providerId="ADAL" clId="{7D1CAD43-4860-441E-AF19-E50D0CC8F121}" dt="2023-03-06T02:01:10.082" v="1731"/>
        <pc:sldMkLst>
          <pc:docMk/>
          <pc:sldMk cId="1707342516" sldId="1010"/>
        </pc:sldMkLst>
        <pc:spChg chg="mod">
          <ac:chgData name="Yeo Xiong Wei, Jonathan" userId="ac2b658e-7ce1-44bb-9f9f-bf4198ceaa29" providerId="ADAL" clId="{7D1CAD43-4860-441E-AF19-E50D0CC8F121}" dt="2023-03-03T08:36:17.914" v="871" actId="6549"/>
          <ac:spMkLst>
            <pc:docMk/>
            <pc:sldMk cId="1707342516" sldId="1010"/>
            <ac:spMk id="3" creationId="{662407ED-4867-44B6-8407-10B33EAB0B5C}"/>
          </ac:spMkLst>
        </pc:spChg>
        <pc:inkChg chg="add">
          <ac:chgData name="Yeo Xiong Wei, Jonathan" userId="ac2b658e-7ce1-44bb-9f9f-bf4198ceaa29" providerId="ADAL" clId="{7D1CAD43-4860-441E-AF19-E50D0CC8F121}" dt="2023-03-06T02:01:10.082" v="1731"/>
          <ac:inkMkLst>
            <pc:docMk/>
            <pc:sldMk cId="1707342516" sldId="1010"/>
            <ac:inkMk id="5" creationId="{6D80DBD2-2C07-499B-457A-121A483A3351}"/>
          </ac:inkMkLst>
        </pc:inkChg>
      </pc:sldChg>
      <pc:sldChg chg="addSp modSp mod">
        <pc:chgData name="Yeo Xiong Wei, Jonathan" userId="ac2b658e-7ce1-44bb-9f9f-bf4198ceaa29" providerId="ADAL" clId="{7D1CAD43-4860-441E-AF19-E50D0CC8F121}" dt="2023-03-06T02:26:13.746" v="1733"/>
        <pc:sldMkLst>
          <pc:docMk/>
          <pc:sldMk cId="1948777198" sldId="1011"/>
        </pc:sldMkLst>
        <pc:spChg chg="mod">
          <ac:chgData name="Yeo Xiong Wei, Jonathan" userId="ac2b658e-7ce1-44bb-9f9f-bf4198ceaa29" providerId="ADAL" clId="{7D1CAD43-4860-441E-AF19-E50D0CC8F121}" dt="2023-02-27T01:33:26.849" v="857" actId="20577"/>
          <ac:spMkLst>
            <pc:docMk/>
            <pc:sldMk cId="1948777198" sldId="1011"/>
            <ac:spMk id="2" creationId="{E14F00A9-F5FD-480D-ABA7-C525C0566174}"/>
          </ac:spMkLst>
        </pc:spChg>
        <pc:spChg chg="mod">
          <ac:chgData name="Yeo Xiong Wei, Jonathan" userId="ac2b658e-7ce1-44bb-9f9f-bf4198ceaa29" providerId="ADAL" clId="{7D1CAD43-4860-441E-AF19-E50D0CC8F121}" dt="2023-03-03T08:36:53.670" v="872" actId="12"/>
          <ac:spMkLst>
            <pc:docMk/>
            <pc:sldMk cId="1948777198" sldId="1011"/>
            <ac:spMk id="3" creationId="{139F8B04-C1D6-405A-A198-C4C9E4B2C9C5}"/>
          </ac:spMkLst>
        </pc:spChg>
        <pc:picChg chg="add mod">
          <ac:chgData name="Yeo Xiong Wei, Jonathan" userId="ac2b658e-7ce1-44bb-9f9f-bf4198ceaa29" providerId="ADAL" clId="{7D1CAD43-4860-441E-AF19-E50D0CC8F121}" dt="2023-03-03T09:19:56.521" v="1693" actId="1076"/>
          <ac:picMkLst>
            <pc:docMk/>
            <pc:sldMk cId="1948777198" sldId="1011"/>
            <ac:picMk id="5" creationId="{A41033B1-4243-EE36-397B-D09958D5D47C}"/>
          </ac:picMkLst>
        </pc:picChg>
        <pc:inkChg chg="add">
          <ac:chgData name="Yeo Xiong Wei, Jonathan" userId="ac2b658e-7ce1-44bb-9f9f-bf4198ceaa29" providerId="ADAL" clId="{7D1CAD43-4860-441E-AF19-E50D0CC8F121}" dt="2023-03-06T02:26:13.746" v="1733"/>
          <ac:inkMkLst>
            <pc:docMk/>
            <pc:sldMk cId="1948777198" sldId="1011"/>
            <ac:inkMk id="6" creationId="{65B17810-F662-4537-D94E-C27444F0E304}"/>
          </ac:inkMkLst>
        </pc:inkChg>
      </pc:sldChg>
      <pc:sldChg chg="modAnim">
        <pc:chgData name="Yeo Xiong Wei, Jonathan" userId="ac2b658e-7ce1-44bb-9f9f-bf4198ceaa29" providerId="ADAL" clId="{7D1CAD43-4860-441E-AF19-E50D0CC8F121}" dt="2023-03-03T08:35:09.401" v="862"/>
        <pc:sldMkLst>
          <pc:docMk/>
          <pc:sldMk cId="2409163095" sldId="1012"/>
        </pc:sldMkLst>
      </pc:sldChg>
      <pc:sldChg chg="modSp mod modAnim">
        <pc:chgData name="Yeo Xiong Wei, Jonathan" userId="ac2b658e-7ce1-44bb-9f9f-bf4198ceaa29" providerId="ADAL" clId="{7D1CAD43-4860-441E-AF19-E50D0CC8F121}" dt="2023-03-03T08:41:39.183" v="916"/>
        <pc:sldMkLst>
          <pc:docMk/>
          <pc:sldMk cId="3976510574" sldId="1014"/>
        </pc:sldMkLst>
        <pc:spChg chg="mod">
          <ac:chgData name="Yeo Xiong Wei, Jonathan" userId="ac2b658e-7ce1-44bb-9f9f-bf4198ceaa29" providerId="ADAL" clId="{7D1CAD43-4860-441E-AF19-E50D0CC8F121}" dt="2023-03-03T08:41:15.093" v="915" actId="113"/>
          <ac:spMkLst>
            <pc:docMk/>
            <pc:sldMk cId="3976510574" sldId="1014"/>
            <ac:spMk id="3" creationId="{662407ED-4867-44B6-8407-10B33EAB0B5C}"/>
          </ac:spMkLst>
        </pc:spChg>
      </pc:sldChg>
      <pc:sldChg chg="modSp add mod ord modAnim">
        <pc:chgData name="Yeo Xiong Wei, Jonathan" userId="ac2b658e-7ce1-44bb-9f9f-bf4198ceaa29" providerId="ADAL" clId="{7D1CAD43-4860-441E-AF19-E50D0CC8F121}" dt="2023-03-03T08:36:04.172" v="870" actId="115"/>
        <pc:sldMkLst>
          <pc:docMk/>
          <pc:sldMk cId="1725517151" sldId="1015"/>
        </pc:sldMkLst>
        <pc:spChg chg="mod">
          <ac:chgData name="Yeo Xiong Wei, Jonathan" userId="ac2b658e-7ce1-44bb-9f9f-bf4198ceaa29" providerId="ADAL" clId="{7D1CAD43-4860-441E-AF19-E50D0CC8F121}" dt="2023-03-03T08:36:04.172" v="870" actId="115"/>
          <ac:spMkLst>
            <pc:docMk/>
            <pc:sldMk cId="1725517151" sldId="1015"/>
            <ac:spMk id="3" creationId="{662407ED-4867-44B6-8407-10B33EAB0B5C}"/>
          </ac:spMkLst>
        </pc:spChg>
      </pc:sldChg>
      <pc:sldChg chg="addSp modSp add modAnim">
        <pc:chgData name="Yeo Xiong Wei, Jonathan" userId="ac2b658e-7ce1-44bb-9f9f-bf4198ceaa29" providerId="ADAL" clId="{7D1CAD43-4860-441E-AF19-E50D0CC8F121}" dt="2023-03-06T02:57:31.831" v="1734"/>
        <pc:sldMkLst>
          <pc:docMk/>
          <pc:sldMk cId="2405280596" sldId="1016"/>
        </pc:sldMkLst>
        <pc:spChg chg="mod">
          <ac:chgData name="Yeo Xiong Wei, Jonathan" userId="ac2b658e-7ce1-44bb-9f9f-bf4198ceaa29" providerId="ADAL" clId="{7D1CAD43-4860-441E-AF19-E50D0CC8F121}" dt="2023-02-16T01:59:29.767" v="819" actId="20577"/>
          <ac:spMkLst>
            <pc:docMk/>
            <pc:sldMk cId="2405280596" sldId="1016"/>
            <ac:spMk id="3" creationId="{139F8B04-C1D6-405A-A198-C4C9E4B2C9C5}"/>
          </ac:spMkLst>
        </pc:spChg>
        <pc:inkChg chg="add">
          <ac:chgData name="Yeo Xiong Wei, Jonathan" userId="ac2b658e-7ce1-44bb-9f9f-bf4198ceaa29" providerId="ADAL" clId="{7D1CAD43-4860-441E-AF19-E50D0CC8F121}" dt="2023-03-06T02:57:31.831" v="1734"/>
          <ac:inkMkLst>
            <pc:docMk/>
            <pc:sldMk cId="2405280596" sldId="1016"/>
            <ac:inkMk id="5" creationId="{A68A8048-4A99-599B-5832-FCDCE70E1C45}"/>
          </ac:inkMkLst>
        </pc:inkChg>
      </pc:sldChg>
      <pc:sldChg chg="addSp new">
        <pc:chgData name="Yeo Xiong Wei, Jonathan" userId="ac2b658e-7ce1-44bb-9f9f-bf4198ceaa29" providerId="ADAL" clId="{7D1CAD43-4860-441E-AF19-E50D0CC8F121}" dt="2023-03-06T02:26:13.746" v="1733"/>
        <pc:sldMkLst>
          <pc:docMk/>
          <pc:sldMk cId="3989067156" sldId="1017"/>
        </pc:sldMkLst>
        <pc:inkChg chg="add">
          <ac:chgData name="Yeo Xiong Wei, Jonathan" userId="ac2b658e-7ce1-44bb-9f9f-bf4198ceaa29" providerId="ADAL" clId="{7D1CAD43-4860-441E-AF19-E50D0CC8F121}" dt="2023-03-06T02:26:13.746" v="1733"/>
          <ac:inkMkLst>
            <pc:docMk/>
            <pc:sldMk cId="3989067156" sldId="1017"/>
            <ac:inkMk id="5" creationId="{8D7CD66A-9C2C-51CA-F3D8-7C0202834372}"/>
          </ac:inkMkLst>
        </pc:inkChg>
      </pc:sldChg>
    </pc:docChg>
  </pc:docChgLst>
  <pc:docChgLst>
    <pc:chgData name="Yeo Xiong Wei, Jonathan" userId="ac2b658e-7ce1-44bb-9f9f-bf4198ceaa29" providerId="ADAL" clId="{CFA0EC16-BCE6-4766-9B21-8FD2F209736E}"/>
    <pc:docChg chg="undo custSel addSld modSld">
      <pc:chgData name="Yeo Xiong Wei, Jonathan" userId="ac2b658e-7ce1-44bb-9f9f-bf4198ceaa29" providerId="ADAL" clId="{CFA0EC16-BCE6-4766-9B21-8FD2F209736E}" dt="2022-03-07T06:35:20.345" v="3862" actId="20578"/>
      <pc:docMkLst>
        <pc:docMk/>
      </pc:docMkLst>
      <pc:sldChg chg="modSp modAnim modNotesTx">
        <pc:chgData name="Yeo Xiong Wei, Jonathan" userId="ac2b658e-7ce1-44bb-9f9f-bf4198ceaa29" providerId="ADAL" clId="{CFA0EC16-BCE6-4766-9B21-8FD2F209736E}" dt="2022-03-06T02:29:15.106" v="1865" actId="20577"/>
        <pc:sldMkLst>
          <pc:docMk/>
          <pc:sldMk cId="3968735528" sldId="262"/>
        </pc:sldMkLst>
        <pc:spChg chg="mod">
          <ac:chgData name="Yeo Xiong Wei, Jonathan" userId="ac2b658e-7ce1-44bb-9f9f-bf4198ceaa29" providerId="ADAL" clId="{CFA0EC16-BCE6-4766-9B21-8FD2F209736E}" dt="2022-03-06T02:27:36.375" v="1643" actId="20577"/>
          <ac:spMkLst>
            <pc:docMk/>
            <pc:sldMk cId="3968735528" sldId="262"/>
            <ac:spMk id="3" creationId="{662407ED-4867-44B6-8407-10B33EAB0B5C}"/>
          </ac:spMkLst>
        </pc:spChg>
      </pc:sldChg>
      <pc:sldChg chg="modAnim modNotesTx">
        <pc:chgData name="Yeo Xiong Wei, Jonathan" userId="ac2b658e-7ce1-44bb-9f9f-bf4198ceaa29" providerId="ADAL" clId="{CFA0EC16-BCE6-4766-9B21-8FD2F209736E}" dt="2022-03-06T02:27:52.655" v="1648" actId="6549"/>
        <pc:sldMkLst>
          <pc:docMk/>
          <pc:sldMk cId="2908044926" sldId="263"/>
        </pc:sldMkLst>
      </pc:sldChg>
      <pc:sldChg chg="addSp modAnim delCm modNotes modNotesTx">
        <pc:chgData name="Yeo Xiong Wei, Jonathan" userId="ac2b658e-7ce1-44bb-9f9f-bf4198ceaa29" providerId="ADAL" clId="{CFA0EC16-BCE6-4766-9B21-8FD2F209736E}" dt="2022-03-07T03:29:41.187" v="3860"/>
        <pc:sldMkLst>
          <pc:docMk/>
          <pc:sldMk cId="3052497115" sldId="267"/>
        </pc:sldMkLst>
        <pc:inkChg chg="add">
          <ac:chgData name="Yeo Xiong Wei, Jonathan" userId="ac2b658e-7ce1-44bb-9f9f-bf4198ceaa29" providerId="ADAL" clId="{CFA0EC16-BCE6-4766-9B21-8FD2F209736E}" dt="2022-03-07T03:29:41.187" v="3860"/>
          <ac:inkMkLst>
            <pc:docMk/>
            <pc:sldMk cId="3052497115" sldId="267"/>
            <ac:inkMk id="5" creationId="{3008428B-252E-4D30-9EB4-7D4724FB6E2A}"/>
          </ac:inkMkLst>
        </pc:inkChg>
      </pc:sldChg>
      <pc:sldChg chg="addSp modSp mod modNotes">
        <pc:chgData name="Yeo Xiong Wei, Jonathan" userId="ac2b658e-7ce1-44bb-9f9f-bf4198ceaa29" providerId="ADAL" clId="{CFA0EC16-BCE6-4766-9B21-8FD2F209736E}" dt="2022-03-07T03:29:41.187" v="3860"/>
        <pc:sldMkLst>
          <pc:docMk/>
          <pc:sldMk cId="2840882716" sldId="905"/>
        </pc:sldMkLst>
        <pc:spChg chg="mod">
          <ac:chgData name="Yeo Xiong Wei, Jonathan" userId="ac2b658e-7ce1-44bb-9f9f-bf4198ceaa29" providerId="ADAL" clId="{CFA0EC16-BCE6-4766-9B21-8FD2F209736E}" dt="2022-03-06T02:52:27.671" v="3279" actId="20577"/>
          <ac:spMkLst>
            <pc:docMk/>
            <pc:sldMk cId="2840882716" sldId="905"/>
            <ac:spMk id="2" creationId="{4B6500AF-33F2-428B-9387-D758D298F935}"/>
          </ac:spMkLst>
        </pc:spChg>
        <pc:inkChg chg="add">
          <ac:chgData name="Yeo Xiong Wei, Jonathan" userId="ac2b658e-7ce1-44bb-9f9f-bf4198ceaa29" providerId="ADAL" clId="{CFA0EC16-BCE6-4766-9B21-8FD2F209736E}" dt="2022-03-07T03:29:41.187" v="3860"/>
          <ac:inkMkLst>
            <pc:docMk/>
            <pc:sldMk cId="2840882716" sldId="905"/>
            <ac:inkMk id="6" creationId="{D8FB4D8E-6992-4A40-A549-C14F619F87D5}"/>
          </ac:inkMkLst>
        </pc:inkChg>
      </pc:sldChg>
      <pc:sldChg chg="addSp">
        <pc:chgData name="Yeo Xiong Wei, Jonathan" userId="ac2b658e-7ce1-44bb-9f9f-bf4198ceaa29" providerId="ADAL" clId="{CFA0EC16-BCE6-4766-9B21-8FD2F209736E}" dt="2022-03-07T03:29:41.187" v="3860"/>
        <pc:sldMkLst>
          <pc:docMk/>
          <pc:sldMk cId="3949881830" sldId="951"/>
        </pc:sldMkLst>
        <pc:inkChg chg="add">
          <ac:chgData name="Yeo Xiong Wei, Jonathan" userId="ac2b658e-7ce1-44bb-9f9f-bf4198ceaa29" providerId="ADAL" clId="{CFA0EC16-BCE6-4766-9B21-8FD2F209736E}" dt="2022-03-07T03:29:41.187" v="3860"/>
          <ac:inkMkLst>
            <pc:docMk/>
            <pc:sldMk cId="3949881830" sldId="951"/>
            <ac:inkMk id="2" creationId="{1322BECA-1CBD-416B-94F7-61076EA01E23}"/>
          </ac:inkMkLst>
        </pc:inkChg>
      </pc:sldChg>
      <pc:sldChg chg="addSp">
        <pc:chgData name="Yeo Xiong Wei, Jonathan" userId="ac2b658e-7ce1-44bb-9f9f-bf4198ceaa29" providerId="ADAL" clId="{CFA0EC16-BCE6-4766-9B21-8FD2F209736E}" dt="2022-03-07T03:29:41.187" v="3860"/>
        <pc:sldMkLst>
          <pc:docMk/>
          <pc:sldMk cId="1658918194" sldId="952"/>
        </pc:sldMkLst>
        <pc:inkChg chg="add">
          <ac:chgData name="Yeo Xiong Wei, Jonathan" userId="ac2b658e-7ce1-44bb-9f9f-bf4198ceaa29" providerId="ADAL" clId="{CFA0EC16-BCE6-4766-9B21-8FD2F209736E}" dt="2022-03-07T03:29:41.187" v="3860"/>
          <ac:inkMkLst>
            <pc:docMk/>
            <pc:sldMk cId="1658918194" sldId="952"/>
            <ac:inkMk id="2" creationId="{7C7EC7CE-5F3D-4EA6-B6DA-8091F5D251B6}"/>
          </ac:inkMkLst>
        </pc:inkChg>
      </pc:sldChg>
      <pc:sldChg chg="addSp modSp mod">
        <pc:chgData name="Yeo Xiong Wei, Jonathan" userId="ac2b658e-7ce1-44bb-9f9f-bf4198ceaa29" providerId="ADAL" clId="{CFA0EC16-BCE6-4766-9B21-8FD2F209736E}" dt="2022-03-07T03:29:41.187" v="3860"/>
        <pc:sldMkLst>
          <pc:docMk/>
          <pc:sldMk cId="1966992834" sldId="953"/>
        </pc:sldMkLst>
        <pc:spChg chg="mod">
          <ac:chgData name="Yeo Xiong Wei, Jonathan" userId="ac2b658e-7ce1-44bb-9f9f-bf4198ceaa29" providerId="ADAL" clId="{CFA0EC16-BCE6-4766-9B21-8FD2F209736E}" dt="2022-03-06T02:52:32.814" v="3283" actId="20577"/>
          <ac:spMkLst>
            <pc:docMk/>
            <pc:sldMk cId="1966992834" sldId="953"/>
            <ac:spMk id="7" creationId="{B5C5CDA7-06FB-4BB0-9479-4FD7E16BBEA7}"/>
          </ac:spMkLst>
        </pc:spChg>
        <pc:inkChg chg="add">
          <ac:chgData name="Yeo Xiong Wei, Jonathan" userId="ac2b658e-7ce1-44bb-9f9f-bf4198ceaa29" providerId="ADAL" clId="{CFA0EC16-BCE6-4766-9B21-8FD2F209736E}" dt="2022-03-07T03:29:41.187" v="3860"/>
          <ac:inkMkLst>
            <pc:docMk/>
            <pc:sldMk cId="1966992834" sldId="953"/>
            <ac:inkMk id="2" creationId="{EA85C749-3AA5-4F34-B04C-F172DAE065CE}"/>
          </ac:inkMkLst>
        </pc:inkChg>
      </pc:sldChg>
      <pc:sldChg chg="addSp modSp modAnim modNotes modNotesTx">
        <pc:chgData name="Yeo Xiong Wei, Jonathan" userId="ac2b658e-7ce1-44bb-9f9f-bf4198ceaa29" providerId="ADAL" clId="{CFA0EC16-BCE6-4766-9B21-8FD2F209736E}" dt="2022-03-07T03:29:41.187" v="3860"/>
        <pc:sldMkLst>
          <pc:docMk/>
          <pc:sldMk cId="2113971574" sldId="955"/>
        </pc:sldMkLst>
        <pc:spChg chg="mod">
          <ac:chgData name="Yeo Xiong Wei, Jonathan" userId="ac2b658e-7ce1-44bb-9f9f-bf4198ceaa29" providerId="ADAL" clId="{CFA0EC16-BCE6-4766-9B21-8FD2F209736E}" dt="2022-02-28T03:49:22.837" v="90" actId="207"/>
          <ac:spMkLst>
            <pc:docMk/>
            <pc:sldMk cId="2113971574" sldId="955"/>
            <ac:spMk id="3" creationId="{139F8B04-C1D6-405A-A198-C4C9E4B2C9C5}"/>
          </ac:spMkLst>
        </pc:spChg>
        <pc:inkChg chg="add">
          <ac:chgData name="Yeo Xiong Wei, Jonathan" userId="ac2b658e-7ce1-44bb-9f9f-bf4198ceaa29" providerId="ADAL" clId="{CFA0EC16-BCE6-4766-9B21-8FD2F209736E}" dt="2022-03-07T03:29:41.187" v="3860"/>
          <ac:inkMkLst>
            <pc:docMk/>
            <pc:sldMk cId="2113971574" sldId="955"/>
            <ac:inkMk id="4" creationId="{AEDEC204-0225-4806-905A-A5721546AA3F}"/>
          </ac:inkMkLst>
        </pc:inkChg>
      </pc:sldChg>
      <pc:sldChg chg="addSp modAnim modNotes modNotesTx">
        <pc:chgData name="Yeo Xiong Wei, Jonathan" userId="ac2b658e-7ce1-44bb-9f9f-bf4198ceaa29" providerId="ADAL" clId="{CFA0EC16-BCE6-4766-9B21-8FD2F209736E}" dt="2022-03-07T03:29:41.187" v="3860"/>
        <pc:sldMkLst>
          <pc:docMk/>
          <pc:sldMk cId="925187604" sldId="958"/>
        </pc:sldMkLst>
        <pc:inkChg chg="add">
          <ac:chgData name="Yeo Xiong Wei, Jonathan" userId="ac2b658e-7ce1-44bb-9f9f-bf4198ceaa29" providerId="ADAL" clId="{CFA0EC16-BCE6-4766-9B21-8FD2F209736E}" dt="2022-03-07T03:29:41.187" v="3860"/>
          <ac:inkMkLst>
            <pc:docMk/>
            <pc:sldMk cId="925187604" sldId="958"/>
            <ac:inkMk id="5" creationId="{EE969EA2-8522-4534-B63B-3DDD53638FFB}"/>
          </ac:inkMkLst>
        </pc:inkChg>
      </pc:sldChg>
      <pc:sldChg chg="addSp modSp mod modNotesTx">
        <pc:chgData name="Yeo Xiong Wei, Jonathan" userId="ac2b658e-7ce1-44bb-9f9f-bf4198ceaa29" providerId="ADAL" clId="{CFA0EC16-BCE6-4766-9B21-8FD2F209736E}" dt="2022-03-07T03:29:41.187" v="3860"/>
        <pc:sldMkLst>
          <pc:docMk/>
          <pc:sldMk cId="380610580" sldId="963"/>
        </pc:sldMkLst>
        <pc:spChg chg="mod">
          <ac:chgData name="Yeo Xiong Wei, Jonathan" userId="ac2b658e-7ce1-44bb-9f9f-bf4198ceaa29" providerId="ADAL" clId="{CFA0EC16-BCE6-4766-9B21-8FD2F209736E}" dt="2022-02-28T04:04:22.476" v="410" actId="20577"/>
          <ac:spMkLst>
            <pc:docMk/>
            <pc:sldMk cId="380610580" sldId="963"/>
            <ac:spMk id="9" creationId="{C8D28250-FC88-4465-9E76-C5084579889A}"/>
          </ac:spMkLst>
        </pc:spChg>
        <pc:inkChg chg="add">
          <ac:chgData name="Yeo Xiong Wei, Jonathan" userId="ac2b658e-7ce1-44bb-9f9f-bf4198ceaa29" providerId="ADAL" clId="{CFA0EC16-BCE6-4766-9B21-8FD2F209736E}" dt="2022-03-07T03:29:41.187" v="3860"/>
          <ac:inkMkLst>
            <pc:docMk/>
            <pc:sldMk cId="380610580" sldId="963"/>
            <ac:inkMk id="4" creationId="{24ACDDFB-4962-428C-BFD9-5385F6CE0A8E}"/>
          </ac:inkMkLst>
        </pc:inkChg>
      </pc:sldChg>
      <pc:sldChg chg="modNotes">
        <pc:chgData name="Yeo Xiong Wei, Jonathan" userId="ac2b658e-7ce1-44bb-9f9f-bf4198ceaa29" providerId="ADAL" clId="{CFA0EC16-BCE6-4766-9B21-8FD2F209736E}" dt="2022-02-28T03:44:45.597" v="4" actId="368"/>
        <pc:sldMkLst>
          <pc:docMk/>
          <pc:sldMk cId="1164202784" sldId="967"/>
        </pc:sldMkLst>
      </pc:sldChg>
      <pc:sldChg chg="addSp">
        <pc:chgData name="Yeo Xiong Wei, Jonathan" userId="ac2b658e-7ce1-44bb-9f9f-bf4198ceaa29" providerId="ADAL" clId="{CFA0EC16-BCE6-4766-9B21-8FD2F209736E}" dt="2022-03-07T03:29:41.187" v="3860"/>
        <pc:sldMkLst>
          <pc:docMk/>
          <pc:sldMk cId="3341162861" sldId="968"/>
        </pc:sldMkLst>
        <pc:inkChg chg="add">
          <ac:chgData name="Yeo Xiong Wei, Jonathan" userId="ac2b658e-7ce1-44bb-9f9f-bf4198ceaa29" providerId="ADAL" clId="{CFA0EC16-BCE6-4766-9B21-8FD2F209736E}" dt="2022-03-07T03:29:41.187" v="3860"/>
          <ac:inkMkLst>
            <pc:docMk/>
            <pc:sldMk cId="3341162861" sldId="968"/>
            <ac:inkMk id="4" creationId="{F43F26F7-5075-491A-8B6B-0AA0A6FD8F41}"/>
          </ac:inkMkLst>
        </pc:inkChg>
      </pc:sldChg>
      <pc:sldChg chg="modSp mod modNotes">
        <pc:chgData name="Yeo Xiong Wei, Jonathan" userId="ac2b658e-7ce1-44bb-9f9f-bf4198ceaa29" providerId="ADAL" clId="{CFA0EC16-BCE6-4766-9B21-8FD2F209736E}" dt="2022-02-28T03:59:23.020" v="352" actId="20577"/>
        <pc:sldMkLst>
          <pc:docMk/>
          <pc:sldMk cId="3224359730" sldId="972"/>
        </pc:sldMkLst>
        <pc:spChg chg="mod">
          <ac:chgData name="Yeo Xiong Wei, Jonathan" userId="ac2b658e-7ce1-44bb-9f9f-bf4198ceaa29" providerId="ADAL" clId="{CFA0EC16-BCE6-4766-9B21-8FD2F209736E}" dt="2022-02-28T03:59:23.020" v="352" actId="20577"/>
          <ac:spMkLst>
            <pc:docMk/>
            <pc:sldMk cId="3224359730" sldId="972"/>
            <ac:spMk id="3" creationId="{C001BD73-10BA-4B8B-BB95-F105FE5B1979}"/>
          </ac:spMkLst>
        </pc:spChg>
      </pc:sldChg>
      <pc:sldChg chg="addSp modSp mod modNotes">
        <pc:chgData name="Yeo Xiong Wei, Jonathan" userId="ac2b658e-7ce1-44bb-9f9f-bf4198ceaa29" providerId="ADAL" clId="{CFA0EC16-BCE6-4766-9B21-8FD2F209736E}" dt="2022-03-07T03:29:41.187" v="3860"/>
        <pc:sldMkLst>
          <pc:docMk/>
          <pc:sldMk cId="322233747" sldId="973"/>
        </pc:sldMkLst>
        <pc:spChg chg="mod">
          <ac:chgData name="Yeo Xiong Wei, Jonathan" userId="ac2b658e-7ce1-44bb-9f9f-bf4198ceaa29" providerId="ADAL" clId="{CFA0EC16-BCE6-4766-9B21-8FD2F209736E}" dt="2022-03-06T03:07:01.694" v="3858" actId="6549"/>
          <ac:spMkLst>
            <pc:docMk/>
            <pc:sldMk cId="322233747" sldId="973"/>
            <ac:spMk id="2" creationId="{95678DFC-2FFC-4796-BC65-6C26A13DEF4F}"/>
          </ac:spMkLst>
        </pc:spChg>
        <pc:spChg chg="mod">
          <ac:chgData name="Yeo Xiong Wei, Jonathan" userId="ac2b658e-7ce1-44bb-9f9f-bf4198ceaa29" providerId="ADAL" clId="{CFA0EC16-BCE6-4766-9B21-8FD2F209736E}" dt="2022-02-28T04:01:30.228" v="393" actId="20577"/>
          <ac:spMkLst>
            <pc:docMk/>
            <pc:sldMk cId="322233747" sldId="973"/>
            <ac:spMk id="3" creationId="{C001BD73-10BA-4B8B-BB95-F105FE5B1979}"/>
          </ac:spMkLst>
        </pc:spChg>
        <pc:inkChg chg="add">
          <ac:chgData name="Yeo Xiong Wei, Jonathan" userId="ac2b658e-7ce1-44bb-9f9f-bf4198ceaa29" providerId="ADAL" clId="{CFA0EC16-BCE6-4766-9B21-8FD2F209736E}" dt="2022-03-07T03:29:41.187" v="3860"/>
          <ac:inkMkLst>
            <pc:docMk/>
            <pc:sldMk cId="322233747" sldId="973"/>
            <ac:inkMk id="5" creationId="{1E73C279-BB7C-4CE9-91A2-B4663BAA84D5}"/>
          </ac:inkMkLst>
        </pc:inkChg>
      </pc:sldChg>
      <pc:sldChg chg="addSp modSp mod">
        <pc:chgData name="Yeo Xiong Wei, Jonathan" userId="ac2b658e-7ce1-44bb-9f9f-bf4198ceaa29" providerId="ADAL" clId="{CFA0EC16-BCE6-4766-9B21-8FD2F209736E}" dt="2022-03-07T03:29:41.187" v="3860"/>
        <pc:sldMkLst>
          <pc:docMk/>
          <pc:sldMk cId="2304762905" sldId="974"/>
        </pc:sldMkLst>
        <pc:spChg chg="mod">
          <ac:chgData name="Yeo Xiong Wei, Jonathan" userId="ac2b658e-7ce1-44bb-9f9f-bf4198ceaa29" providerId="ADAL" clId="{CFA0EC16-BCE6-4766-9B21-8FD2F209736E}" dt="2022-03-06T03:07:07.550" v="3859" actId="20577"/>
          <ac:spMkLst>
            <pc:docMk/>
            <pc:sldMk cId="2304762905" sldId="974"/>
            <ac:spMk id="2" creationId="{E14F00A9-F5FD-480D-ABA7-C525C0566174}"/>
          </ac:spMkLst>
        </pc:spChg>
        <pc:spChg chg="mod">
          <ac:chgData name="Yeo Xiong Wei, Jonathan" userId="ac2b658e-7ce1-44bb-9f9f-bf4198ceaa29" providerId="ADAL" clId="{CFA0EC16-BCE6-4766-9B21-8FD2F209736E}" dt="2022-02-28T03:50:01.500" v="104" actId="20577"/>
          <ac:spMkLst>
            <pc:docMk/>
            <pc:sldMk cId="2304762905" sldId="974"/>
            <ac:spMk id="3" creationId="{139F8B04-C1D6-405A-A198-C4C9E4B2C9C5}"/>
          </ac:spMkLst>
        </pc:spChg>
        <pc:inkChg chg="add">
          <ac:chgData name="Yeo Xiong Wei, Jonathan" userId="ac2b658e-7ce1-44bb-9f9f-bf4198ceaa29" providerId="ADAL" clId="{CFA0EC16-BCE6-4766-9B21-8FD2F209736E}" dt="2022-03-07T03:29:41.187" v="3860"/>
          <ac:inkMkLst>
            <pc:docMk/>
            <pc:sldMk cId="2304762905" sldId="974"/>
            <ac:inkMk id="5" creationId="{7527897E-5E6A-4DA8-9B66-3FD4499BC2C3}"/>
          </ac:inkMkLst>
        </pc:inkChg>
      </pc:sldChg>
      <pc:sldChg chg="addSp modAnim modNotes">
        <pc:chgData name="Yeo Xiong Wei, Jonathan" userId="ac2b658e-7ce1-44bb-9f9f-bf4198ceaa29" providerId="ADAL" clId="{CFA0EC16-BCE6-4766-9B21-8FD2F209736E}" dt="2022-03-07T03:29:41.187" v="3860"/>
        <pc:sldMkLst>
          <pc:docMk/>
          <pc:sldMk cId="3531571785" sldId="975"/>
        </pc:sldMkLst>
        <pc:inkChg chg="add">
          <ac:chgData name="Yeo Xiong Wei, Jonathan" userId="ac2b658e-7ce1-44bb-9f9f-bf4198ceaa29" providerId="ADAL" clId="{CFA0EC16-BCE6-4766-9B21-8FD2F209736E}" dt="2022-03-07T03:29:41.187" v="3860"/>
          <ac:inkMkLst>
            <pc:docMk/>
            <pc:sldMk cId="3531571785" sldId="975"/>
            <ac:inkMk id="5" creationId="{7976509E-33E3-4D60-80CA-6BDC5EA503CB}"/>
          </ac:inkMkLst>
        </pc:inkChg>
      </pc:sldChg>
      <pc:sldChg chg="modNotes">
        <pc:chgData name="Yeo Xiong Wei, Jonathan" userId="ac2b658e-7ce1-44bb-9f9f-bf4198ceaa29" providerId="ADAL" clId="{CFA0EC16-BCE6-4766-9B21-8FD2F209736E}" dt="2022-02-28T03:44:45.594" v="2" actId="368"/>
        <pc:sldMkLst>
          <pc:docMk/>
          <pc:sldMk cId="19258950" sldId="976"/>
        </pc:sldMkLst>
      </pc:sldChg>
      <pc:sldChg chg="addSp modAnim">
        <pc:chgData name="Yeo Xiong Wei, Jonathan" userId="ac2b658e-7ce1-44bb-9f9f-bf4198ceaa29" providerId="ADAL" clId="{CFA0EC16-BCE6-4766-9B21-8FD2F209736E}" dt="2022-03-07T03:29:41.187" v="3860"/>
        <pc:sldMkLst>
          <pc:docMk/>
          <pc:sldMk cId="366836095" sldId="980"/>
        </pc:sldMkLst>
        <pc:inkChg chg="add">
          <ac:chgData name="Yeo Xiong Wei, Jonathan" userId="ac2b658e-7ce1-44bb-9f9f-bf4198ceaa29" providerId="ADAL" clId="{CFA0EC16-BCE6-4766-9B21-8FD2F209736E}" dt="2022-03-07T03:29:41.187" v="3860"/>
          <ac:inkMkLst>
            <pc:docMk/>
            <pc:sldMk cId="366836095" sldId="980"/>
            <ac:inkMk id="10" creationId="{FC69B861-E1D5-4CDB-A0A5-83E04ED9B2D0}"/>
          </ac:inkMkLst>
        </pc:inkChg>
      </pc:sldChg>
      <pc:sldChg chg="modSp mod modNotes">
        <pc:chgData name="Yeo Xiong Wei, Jonathan" userId="ac2b658e-7ce1-44bb-9f9f-bf4198ceaa29" providerId="ADAL" clId="{CFA0EC16-BCE6-4766-9B21-8FD2F209736E}" dt="2022-02-28T03:47:23.476" v="82" actId="20577"/>
        <pc:sldMkLst>
          <pc:docMk/>
          <pc:sldMk cId="598023220" sldId="982"/>
        </pc:sldMkLst>
        <pc:spChg chg="mod">
          <ac:chgData name="Yeo Xiong Wei, Jonathan" userId="ac2b658e-7ce1-44bb-9f9f-bf4198ceaa29" providerId="ADAL" clId="{CFA0EC16-BCE6-4766-9B21-8FD2F209736E}" dt="2022-02-28T03:47:23.476" v="82" actId="20577"/>
          <ac:spMkLst>
            <pc:docMk/>
            <pc:sldMk cId="598023220" sldId="982"/>
            <ac:spMk id="3" creationId="{FCEE3C84-E57A-4236-ACEF-FF2F1A14B2D3}"/>
          </ac:spMkLst>
        </pc:spChg>
      </pc:sldChg>
      <pc:sldChg chg="modSp mod modAnim modNotes modNotesTx">
        <pc:chgData name="Yeo Xiong Wei, Jonathan" userId="ac2b658e-7ce1-44bb-9f9f-bf4198ceaa29" providerId="ADAL" clId="{CFA0EC16-BCE6-4766-9B21-8FD2F209736E}" dt="2022-03-06T02:20:19.022" v="1088" actId="20577"/>
        <pc:sldMkLst>
          <pc:docMk/>
          <pc:sldMk cId="1836629582" sldId="983"/>
        </pc:sldMkLst>
        <pc:spChg chg="mod">
          <ac:chgData name="Yeo Xiong Wei, Jonathan" userId="ac2b658e-7ce1-44bb-9f9f-bf4198ceaa29" providerId="ADAL" clId="{CFA0EC16-BCE6-4766-9B21-8FD2F209736E}" dt="2022-03-06T02:18:13.935" v="847" actId="20577"/>
          <ac:spMkLst>
            <pc:docMk/>
            <pc:sldMk cId="1836629582" sldId="983"/>
            <ac:spMk id="3" creationId="{FCEE3C84-E57A-4236-ACEF-FF2F1A14B2D3}"/>
          </ac:spMkLst>
        </pc:spChg>
      </pc:sldChg>
      <pc:sldChg chg="modNotes">
        <pc:chgData name="Yeo Xiong Wei, Jonathan" userId="ac2b658e-7ce1-44bb-9f9f-bf4198ceaa29" providerId="ADAL" clId="{CFA0EC16-BCE6-4766-9B21-8FD2F209736E}" dt="2022-02-28T03:44:45.603" v="8" actId="368"/>
        <pc:sldMkLst>
          <pc:docMk/>
          <pc:sldMk cId="3797937805" sldId="991"/>
        </pc:sldMkLst>
      </pc:sldChg>
      <pc:sldChg chg="modNotesTx">
        <pc:chgData name="Yeo Xiong Wei, Jonathan" userId="ac2b658e-7ce1-44bb-9f9f-bf4198ceaa29" providerId="ADAL" clId="{CFA0EC16-BCE6-4766-9B21-8FD2F209736E}" dt="2022-03-06T02:34:49.187" v="2303" actId="20577"/>
        <pc:sldMkLst>
          <pc:docMk/>
          <pc:sldMk cId="1918885664" sldId="995"/>
        </pc:sldMkLst>
      </pc:sldChg>
      <pc:sldChg chg="addSp modSp modAnim modNotes">
        <pc:chgData name="Yeo Xiong Wei, Jonathan" userId="ac2b658e-7ce1-44bb-9f9f-bf4198ceaa29" providerId="ADAL" clId="{CFA0EC16-BCE6-4766-9B21-8FD2F209736E}" dt="2022-03-07T03:29:41.187" v="3860"/>
        <pc:sldMkLst>
          <pc:docMk/>
          <pc:sldMk cId="999545295" sldId="996"/>
        </pc:sldMkLst>
        <pc:spChg chg="mod">
          <ac:chgData name="Yeo Xiong Wei, Jonathan" userId="ac2b658e-7ce1-44bb-9f9f-bf4198ceaa29" providerId="ADAL" clId="{CFA0EC16-BCE6-4766-9B21-8FD2F209736E}" dt="2022-02-28T03:53:01.526" v="152" actId="114"/>
          <ac:spMkLst>
            <pc:docMk/>
            <pc:sldMk cId="999545295" sldId="996"/>
            <ac:spMk id="3" creationId="{139F8B04-C1D6-405A-A198-C4C9E4B2C9C5}"/>
          </ac:spMkLst>
        </pc:spChg>
        <pc:inkChg chg="add">
          <ac:chgData name="Yeo Xiong Wei, Jonathan" userId="ac2b658e-7ce1-44bb-9f9f-bf4198ceaa29" providerId="ADAL" clId="{CFA0EC16-BCE6-4766-9B21-8FD2F209736E}" dt="2022-03-07T03:29:41.187" v="3860"/>
          <ac:inkMkLst>
            <pc:docMk/>
            <pc:sldMk cId="999545295" sldId="996"/>
            <ac:inkMk id="5" creationId="{CF23B6EC-8DB4-4582-9DF9-9B5A45C6DF1A}"/>
          </ac:inkMkLst>
        </pc:inkChg>
      </pc:sldChg>
      <pc:sldChg chg="modSp modAnim modNotes">
        <pc:chgData name="Yeo Xiong Wei, Jonathan" userId="ac2b658e-7ce1-44bb-9f9f-bf4198ceaa29" providerId="ADAL" clId="{CFA0EC16-BCE6-4766-9B21-8FD2F209736E}" dt="2022-02-28T03:53:43.718" v="155"/>
        <pc:sldMkLst>
          <pc:docMk/>
          <pc:sldMk cId="376393124" sldId="997"/>
        </pc:sldMkLst>
        <pc:spChg chg="mod">
          <ac:chgData name="Yeo Xiong Wei, Jonathan" userId="ac2b658e-7ce1-44bb-9f9f-bf4198ceaa29" providerId="ADAL" clId="{CFA0EC16-BCE6-4766-9B21-8FD2F209736E}" dt="2022-02-28T03:52:06.165" v="120" actId="20577"/>
          <ac:spMkLst>
            <pc:docMk/>
            <pc:sldMk cId="376393124" sldId="997"/>
            <ac:spMk id="3" creationId="{139F8B04-C1D6-405A-A198-C4C9E4B2C9C5}"/>
          </ac:spMkLst>
        </pc:spChg>
      </pc:sldChg>
      <pc:sldChg chg="addSp modSp modAnim modNotes">
        <pc:chgData name="Yeo Xiong Wei, Jonathan" userId="ac2b658e-7ce1-44bb-9f9f-bf4198ceaa29" providerId="ADAL" clId="{CFA0EC16-BCE6-4766-9B21-8FD2F209736E}" dt="2022-03-07T06:35:20.345" v="3862" actId="20578"/>
        <pc:sldMkLst>
          <pc:docMk/>
          <pc:sldMk cId="3684051297" sldId="999"/>
        </pc:sldMkLst>
        <pc:spChg chg="mod">
          <ac:chgData name="Yeo Xiong Wei, Jonathan" userId="ac2b658e-7ce1-44bb-9f9f-bf4198ceaa29" providerId="ADAL" clId="{CFA0EC16-BCE6-4766-9B21-8FD2F209736E}" dt="2022-03-07T06:35:18.705" v="3861" actId="20578"/>
          <ac:spMkLst>
            <pc:docMk/>
            <pc:sldMk cId="3684051297" sldId="999"/>
            <ac:spMk id="3" creationId="{C001BD73-10BA-4B8B-BB95-F105FE5B1979}"/>
          </ac:spMkLst>
        </pc:spChg>
        <pc:inkChg chg="add">
          <ac:chgData name="Yeo Xiong Wei, Jonathan" userId="ac2b658e-7ce1-44bb-9f9f-bf4198ceaa29" providerId="ADAL" clId="{CFA0EC16-BCE6-4766-9B21-8FD2F209736E}" dt="2022-03-07T03:29:41.187" v="3860"/>
          <ac:inkMkLst>
            <pc:docMk/>
            <pc:sldMk cId="3684051297" sldId="999"/>
            <ac:inkMk id="5" creationId="{DE126081-5C7E-4376-AD41-2E6349772A1B}"/>
          </ac:inkMkLst>
        </pc:inkChg>
      </pc:sldChg>
      <pc:sldChg chg="addSp modNotes modNotesTx">
        <pc:chgData name="Yeo Xiong Wei, Jonathan" userId="ac2b658e-7ce1-44bb-9f9f-bf4198ceaa29" providerId="ADAL" clId="{CFA0EC16-BCE6-4766-9B21-8FD2F209736E}" dt="2022-03-07T03:29:41.187" v="3860"/>
        <pc:sldMkLst>
          <pc:docMk/>
          <pc:sldMk cId="3061474359" sldId="1002"/>
        </pc:sldMkLst>
        <pc:inkChg chg="add">
          <ac:chgData name="Yeo Xiong Wei, Jonathan" userId="ac2b658e-7ce1-44bb-9f9f-bf4198ceaa29" providerId="ADAL" clId="{CFA0EC16-BCE6-4766-9B21-8FD2F209736E}" dt="2022-03-07T03:29:41.187" v="3860"/>
          <ac:inkMkLst>
            <pc:docMk/>
            <pc:sldMk cId="3061474359" sldId="1002"/>
            <ac:inkMk id="8" creationId="{30054E01-273B-457F-A0AA-4C9128FE00F2}"/>
          </ac:inkMkLst>
        </pc:inkChg>
      </pc:sldChg>
      <pc:sldChg chg="addSp">
        <pc:chgData name="Yeo Xiong Wei, Jonathan" userId="ac2b658e-7ce1-44bb-9f9f-bf4198ceaa29" providerId="ADAL" clId="{CFA0EC16-BCE6-4766-9B21-8FD2F209736E}" dt="2022-03-07T03:29:41.187" v="3860"/>
        <pc:sldMkLst>
          <pc:docMk/>
          <pc:sldMk cId="1518138090" sldId="1003"/>
        </pc:sldMkLst>
        <pc:inkChg chg="add">
          <ac:chgData name="Yeo Xiong Wei, Jonathan" userId="ac2b658e-7ce1-44bb-9f9f-bf4198ceaa29" providerId="ADAL" clId="{CFA0EC16-BCE6-4766-9B21-8FD2F209736E}" dt="2022-03-07T03:29:41.187" v="3860"/>
          <ac:inkMkLst>
            <pc:docMk/>
            <pc:sldMk cId="1518138090" sldId="1003"/>
            <ac:inkMk id="3" creationId="{A69D4CB5-A10E-4411-AD05-7047993C74D8}"/>
          </ac:inkMkLst>
        </pc:inkChg>
      </pc:sldChg>
      <pc:sldChg chg="modSp modAnim modNotes">
        <pc:chgData name="Yeo Xiong Wei, Jonathan" userId="ac2b658e-7ce1-44bb-9f9f-bf4198ceaa29" providerId="ADAL" clId="{CFA0EC16-BCE6-4766-9B21-8FD2F209736E}" dt="2022-02-28T03:57:04.916" v="177" actId="114"/>
        <pc:sldMkLst>
          <pc:docMk/>
          <pc:sldMk cId="901721796" sldId="1005"/>
        </pc:sldMkLst>
        <pc:spChg chg="mod">
          <ac:chgData name="Yeo Xiong Wei, Jonathan" userId="ac2b658e-7ce1-44bb-9f9f-bf4198ceaa29" providerId="ADAL" clId="{CFA0EC16-BCE6-4766-9B21-8FD2F209736E}" dt="2022-02-28T03:57:04.916" v="177" actId="114"/>
          <ac:spMkLst>
            <pc:docMk/>
            <pc:sldMk cId="901721796" sldId="1005"/>
            <ac:spMk id="3" creationId="{C001BD73-10BA-4B8B-BB95-F105FE5B1979}"/>
          </ac:spMkLst>
        </pc:spChg>
      </pc:sldChg>
      <pc:sldChg chg="addSp modSp mod modAnim modNotes modNotesTx">
        <pc:chgData name="Yeo Xiong Wei, Jonathan" userId="ac2b658e-7ce1-44bb-9f9f-bf4198ceaa29" providerId="ADAL" clId="{CFA0EC16-BCE6-4766-9B21-8FD2F209736E}" dt="2022-03-07T03:29:41.187" v="3860"/>
        <pc:sldMkLst>
          <pc:docMk/>
          <pc:sldMk cId="94813258" sldId="1006"/>
        </pc:sldMkLst>
        <pc:spChg chg="mod">
          <ac:chgData name="Yeo Xiong Wei, Jonathan" userId="ac2b658e-7ce1-44bb-9f9f-bf4198ceaa29" providerId="ADAL" clId="{CFA0EC16-BCE6-4766-9B21-8FD2F209736E}" dt="2022-03-06T02:47:56.218" v="3029" actId="20577"/>
          <ac:spMkLst>
            <pc:docMk/>
            <pc:sldMk cId="94813258" sldId="1006"/>
            <ac:spMk id="3" creationId="{C001BD73-10BA-4B8B-BB95-F105FE5B1979}"/>
          </ac:spMkLst>
        </pc:spChg>
        <pc:inkChg chg="add">
          <ac:chgData name="Yeo Xiong Wei, Jonathan" userId="ac2b658e-7ce1-44bb-9f9f-bf4198ceaa29" providerId="ADAL" clId="{CFA0EC16-BCE6-4766-9B21-8FD2F209736E}" dt="2022-03-07T03:29:41.187" v="3860"/>
          <ac:inkMkLst>
            <pc:docMk/>
            <pc:sldMk cId="94813258" sldId="1006"/>
            <ac:inkMk id="5" creationId="{EA0DB1DC-17BD-408D-AE64-F0B87A71B36C}"/>
          </ac:inkMkLst>
        </pc:inkChg>
      </pc:sldChg>
      <pc:sldChg chg="addSp modSp add mod modAnim modNotesTx">
        <pc:chgData name="Yeo Xiong Wei, Jonathan" userId="ac2b658e-7ce1-44bb-9f9f-bf4198ceaa29" providerId="ADAL" clId="{CFA0EC16-BCE6-4766-9B21-8FD2F209736E}" dt="2022-03-07T03:29:41.187" v="3860"/>
        <pc:sldMkLst>
          <pc:docMk/>
          <pc:sldMk cId="71147207" sldId="1007"/>
        </pc:sldMkLst>
        <pc:spChg chg="mod">
          <ac:chgData name="Yeo Xiong Wei, Jonathan" userId="ac2b658e-7ce1-44bb-9f9f-bf4198ceaa29" providerId="ADAL" clId="{CFA0EC16-BCE6-4766-9B21-8FD2F209736E}" dt="2022-03-06T02:49:03.611" v="3035" actId="20577"/>
          <ac:spMkLst>
            <pc:docMk/>
            <pc:sldMk cId="71147207" sldId="1007"/>
            <ac:spMk id="3" creationId="{C001BD73-10BA-4B8B-BB95-F105FE5B1979}"/>
          </ac:spMkLst>
        </pc:spChg>
        <pc:inkChg chg="add">
          <ac:chgData name="Yeo Xiong Wei, Jonathan" userId="ac2b658e-7ce1-44bb-9f9f-bf4198ceaa29" providerId="ADAL" clId="{CFA0EC16-BCE6-4766-9B21-8FD2F209736E}" dt="2022-03-07T03:29:41.187" v="3860"/>
          <ac:inkMkLst>
            <pc:docMk/>
            <pc:sldMk cId="71147207" sldId="1007"/>
            <ac:inkMk id="5" creationId="{F94CC860-AFCF-477C-8B60-48A916FF9064}"/>
          </ac:inkMkLst>
        </pc:inkChg>
      </pc:sldChg>
    </pc:docChg>
  </pc:docChgLst>
  <pc:docChgLst>
    <pc:chgData name="Yeo Xiong Wei, Jonathan" userId="ac2b658e-7ce1-44bb-9f9f-bf4198ceaa29" providerId="ADAL" clId="{C17C3026-47E8-4885-B809-87D20AD7B8AC}"/>
    <pc:docChg chg="undo redo custSel addSld modSld">
      <pc:chgData name="Yeo Xiong Wei, Jonathan" userId="ac2b658e-7ce1-44bb-9f9f-bf4198ceaa29" providerId="ADAL" clId="{C17C3026-47E8-4885-B809-87D20AD7B8AC}" dt="2024-03-10T01:45:26.382" v="2121" actId="20577"/>
      <pc:docMkLst>
        <pc:docMk/>
      </pc:docMkLst>
      <pc:sldChg chg="modSp mod">
        <pc:chgData name="Yeo Xiong Wei, Jonathan" userId="ac2b658e-7ce1-44bb-9f9f-bf4198ceaa29" providerId="ADAL" clId="{C17C3026-47E8-4885-B809-87D20AD7B8AC}" dt="2024-03-10T01:11:10.512" v="266"/>
        <pc:sldMkLst>
          <pc:docMk/>
          <pc:sldMk cId="2908044926" sldId="263"/>
        </pc:sldMkLst>
        <pc:spChg chg="mod">
          <ac:chgData name="Yeo Xiong Wei, Jonathan" userId="ac2b658e-7ce1-44bb-9f9f-bf4198ceaa29" providerId="ADAL" clId="{C17C3026-47E8-4885-B809-87D20AD7B8AC}" dt="2024-03-10T01:11:10.512" v="266"/>
          <ac:spMkLst>
            <pc:docMk/>
            <pc:sldMk cId="2908044926" sldId="263"/>
            <ac:spMk id="2" creationId="{D4246E7C-8687-4176-80FE-8C6C157FDD6E}"/>
          </ac:spMkLst>
        </pc:spChg>
      </pc:sldChg>
      <pc:sldChg chg="modSp mod">
        <pc:chgData name="Yeo Xiong Wei, Jonathan" userId="ac2b658e-7ce1-44bb-9f9f-bf4198ceaa29" providerId="ADAL" clId="{C17C3026-47E8-4885-B809-87D20AD7B8AC}" dt="2024-03-10T01:11:13.782" v="267"/>
        <pc:sldMkLst>
          <pc:docMk/>
          <pc:sldMk cId="2232358806" sldId="265"/>
        </pc:sldMkLst>
        <pc:spChg chg="mod">
          <ac:chgData name="Yeo Xiong Wei, Jonathan" userId="ac2b658e-7ce1-44bb-9f9f-bf4198ceaa29" providerId="ADAL" clId="{C17C3026-47E8-4885-B809-87D20AD7B8AC}" dt="2024-03-10T01:11:13.782" v="267"/>
          <ac:spMkLst>
            <pc:docMk/>
            <pc:sldMk cId="2232358806" sldId="265"/>
            <ac:spMk id="2" creationId="{D4246E7C-8687-4176-80FE-8C6C157FDD6E}"/>
          </ac:spMkLst>
        </pc:spChg>
      </pc:sldChg>
      <pc:sldChg chg="modSp mod">
        <pc:chgData name="Yeo Xiong Wei, Jonathan" userId="ac2b658e-7ce1-44bb-9f9f-bf4198ceaa29" providerId="ADAL" clId="{C17C3026-47E8-4885-B809-87D20AD7B8AC}" dt="2024-03-10T01:24:43.986" v="1072" actId="207"/>
        <pc:sldMkLst>
          <pc:docMk/>
          <pc:sldMk cId="4156513424" sldId="266"/>
        </pc:sldMkLst>
        <pc:spChg chg="mod">
          <ac:chgData name="Yeo Xiong Wei, Jonathan" userId="ac2b658e-7ce1-44bb-9f9f-bf4198ceaa29" providerId="ADAL" clId="{C17C3026-47E8-4885-B809-87D20AD7B8AC}" dt="2024-03-10T01:11:20.715" v="269"/>
          <ac:spMkLst>
            <pc:docMk/>
            <pc:sldMk cId="4156513424" sldId="266"/>
            <ac:spMk id="2" creationId="{D4246E7C-8687-4176-80FE-8C6C157FDD6E}"/>
          </ac:spMkLst>
        </pc:spChg>
        <pc:spChg chg="mod">
          <ac:chgData name="Yeo Xiong Wei, Jonathan" userId="ac2b658e-7ce1-44bb-9f9f-bf4198ceaa29" providerId="ADAL" clId="{C17C3026-47E8-4885-B809-87D20AD7B8AC}" dt="2024-03-10T01:24:43.986" v="1072" actId="207"/>
          <ac:spMkLst>
            <pc:docMk/>
            <pc:sldMk cId="4156513424" sldId="266"/>
            <ac:spMk id="3" creationId="{662407ED-4867-44B6-8407-10B33EAB0B5C}"/>
          </ac:spMkLst>
        </pc:spChg>
      </pc:sldChg>
      <pc:sldChg chg="modSp mod modAnim">
        <pc:chgData name="Yeo Xiong Wei, Jonathan" userId="ac2b658e-7ce1-44bb-9f9f-bf4198ceaa29" providerId="ADAL" clId="{C17C3026-47E8-4885-B809-87D20AD7B8AC}" dt="2024-03-10T01:28:53.463" v="1452"/>
        <pc:sldMkLst>
          <pc:docMk/>
          <pc:sldMk cId="3052497115" sldId="267"/>
        </pc:sldMkLst>
        <pc:spChg chg="mod">
          <ac:chgData name="Yeo Xiong Wei, Jonathan" userId="ac2b658e-7ce1-44bb-9f9f-bf4198ceaa29" providerId="ADAL" clId="{C17C3026-47E8-4885-B809-87D20AD7B8AC}" dt="2024-03-05T04:25:38.724" v="63" actId="1076"/>
          <ac:spMkLst>
            <pc:docMk/>
            <pc:sldMk cId="3052497115" sldId="267"/>
            <ac:spMk id="3" creationId="{662407ED-4867-44B6-8407-10B33EAB0B5C}"/>
          </ac:spMkLst>
        </pc:spChg>
        <pc:spChg chg="mod">
          <ac:chgData name="Yeo Xiong Wei, Jonathan" userId="ac2b658e-7ce1-44bb-9f9f-bf4198ceaa29" providerId="ADAL" clId="{C17C3026-47E8-4885-B809-87D20AD7B8AC}" dt="2024-03-05T04:26:50.265" v="139" actId="20577"/>
          <ac:spMkLst>
            <pc:docMk/>
            <pc:sldMk cId="3052497115" sldId="267"/>
            <ac:spMk id="22" creationId="{2ACAF178-E497-6449-387B-3C83A2384323}"/>
          </ac:spMkLst>
        </pc:spChg>
        <pc:spChg chg="mod">
          <ac:chgData name="Yeo Xiong Wei, Jonathan" userId="ac2b658e-7ce1-44bb-9f9f-bf4198ceaa29" providerId="ADAL" clId="{C17C3026-47E8-4885-B809-87D20AD7B8AC}" dt="2024-03-05T04:27:02.993" v="141" actId="1076"/>
          <ac:spMkLst>
            <pc:docMk/>
            <pc:sldMk cId="3052497115" sldId="267"/>
            <ac:spMk id="23" creationId="{11A53215-975F-ED22-A19D-E19075016A64}"/>
          </ac:spMkLst>
        </pc:spChg>
      </pc:sldChg>
      <pc:sldChg chg="modSp mod">
        <pc:chgData name="Yeo Xiong Wei, Jonathan" userId="ac2b658e-7ce1-44bb-9f9f-bf4198ceaa29" providerId="ADAL" clId="{C17C3026-47E8-4885-B809-87D20AD7B8AC}" dt="2024-03-10T01:40:44.299" v="1887" actId="115"/>
        <pc:sldMkLst>
          <pc:docMk/>
          <pc:sldMk cId="2840882716" sldId="905"/>
        </pc:sldMkLst>
        <pc:spChg chg="mod">
          <ac:chgData name="Yeo Xiong Wei, Jonathan" userId="ac2b658e-7ce1-44bb-9f9f-bf4198ceaa29" providerId="ADAL" clId="{C17C3026-47E8-4885-B809-87D20AD7B8AC}" dt="2024-03-10T01:40:44.299" v="1887" actId="115"/>
          <ac:spMkLst>
            <pc:docMk/>
            <pc:sldMk cId="2840882716" sldId="905"/>
            <ac:spMk id="2" creationId="{4B6500AF-33F2-428B-9387-D758D298F935}"/>
          </ac:spMkLst>
        </pc:spChg>
      </pc:sldChg>
      <pc:sldChg chg="addSp modSp mod">
        <pc:chgData name="Yeo Xiong Wei, Jonathan" userId="ac2b658e-7ce1-44bb-9f9f-bf4198ceaa29" providerId="ADAL" clId="{C17C3026-47E8-4885-B809-87D20AD7B8AC}" dt="2024-03-05T04:33:00.974" v="247" actId="207"/>
        <pc:sldMkLst>
          <pc:docMk/>
          <pc:sldMk cId="3949881830" sldId="951"/>
        </pc:sldMkLst>
        <pc:spChg chg="add mod">
          <ac:chgData name="Yeo Xiong Wei, Jonathan" userId="ac2b658e-7ce1-44bb-9f9f-bf4198ceaa29" providerId="ADAL" clId="{C17C3026-47E8-4885-B809-87D20AD7B8AC}" dt="2024-03-05T04:33:00.974" v="247" actId="207"/>
          <ac:spMkLst>
            <pc:docMk/>
            <pc:sldMk cId="3949881830" sldId="951"/>
            <ac:spMk id="8" creationId="{85F6BD4A-DB8C-A7FA-234A-A6B492D64CCE}"/>
          </ac:spMkLst>
        </pc:spChg>
      </pc:sldChg>
      <pc:sldChg chg="addSp modSp mod">
        <pc:chgData name="Yeo Xiong Wei, Jonathan" userId="ac2b658e-7ce1-44bb-9f9f-bf4198ceaa29" providerId="ADAL" clId="{C17C3026-47E8-4885-B809-87D20AD7B8AC}" dt="2024-03-05T04:33:18.284" v="257" actId="20577"/>
        <pc:sldMkLst>
          <pc:docMk/>
          <pc:sldMk cId="1658918194" sldId="952"/>
        </pc:sldMkLst>
        <pc:spChg chg="add mod">
          <ac:chgData name="Yeo Xiong Wei, Jonathan" userId="ac2b658e-7ce1-44bb-9f9f-bf4198ceaa29" providerId="ADAL" clId="{C17C3026-47E8-4885-B809-87D20AD7B8AC}" dt="2024-03-05T04:33:18.284" v="257" actId="20577"/>
          <ac:spMkLst>
            <pc:docMk/>
            <pc:sldMk cId="1658918194" sldId="952"/>
            <ac:spMk id="2" creationId="{168B5A29-CD1B-A442-3C81-D23FF1323C79}"/>
          </ac:spMkLst>
        </pc:spChg>
      </pc:sldChg>
      <pc:sldChg chg="modSp mod">
        <pc:chgData name="Yeo Xiong Wei, Jonathan" userId="ac2b658e-7ce1-44bb-9f9f-bf4198ceaa29" providerId="ADAL" clId="{C17C3026-47E8-4885-B809-87D20AD7B8AC}" dt="2024-03-10T01:40:49.928" v="1888" actId="115"/>
        <pc:sldMkLst>
          <pc:docMk/>
          <pc:sldMk cId="1966992834" sldId="953"/>
        </pc:sldMkLst>
        <pc:spChg chg="mod">
          <ac:chgData name="Yeo Xiong Wei, Jonathan" userId="ac2b658e-7ce1-44bb-9f9f-bf4198ceaa29" providerId="ADAL" clId="{C17C3026-47E8-4885-B809-87D20AD7B8AC}" dt="2024-03-10T01:40:49.928" v="1888" actId="115"/>
          <ac:spMkLst>
            <pc:docMk/>
            <pc:sldMk cId="1966992834" sldId="953"/>
            <ac:spMk id="7" creationId="{B5C5CDA7-06FB-4BB0-9479-4FD7E16BBEA7}"/>
          </ac:spMkLst>
        </pc:spChg>
      </pc:sldChg>
      <pc:sldChg chg="modSp modAnim">
        <pc:chgData name="Yeo Xiong Wei, Jonathan" userId="ac2b658e-7ce1-44bb-9f9f-bf4198ceaa29" providerId="ADAL" clId="{C17C3026-47E8-4885-B809-87D20AD7B8AC}" dt="2024-03-10T01:29:49.227" v="1457"/>
        <pc:sldMkLst>
          <pc:docMk/>
          <pc:sldMk cId="2113971574" sldId="955"/>
        </pc:sldMkLst>
        <pc:spChg chg="mod">
          <ac:chgData name="Yeo Xiong Wei, Jonathan" userId="ac2b658e-7ce1-44bb-9f9f-bf4198ceaa29" providerId="ADAL" clId="{C17C3026-47E8-4885-B809-87D20AD7B8AC}" dt="2024-03-01T09:35:26.066" v="5" actId="20577"/>
          <ac:spMkLst>
            <pc:docMk/>
            <pc:sldMk cId="2113971574" sldId="955"/>
            <ac:spMk id="4" creationId="{725088FE-FAE9-038D-DEC9-8F6249710C8C}"/>
          </ac:spMkLst>
        </pc:spChg>
      </pc:sldChg>
      <pc:sldChg chg="modSp modAnim modNotesTx">
        <pc:chgData name="Yeo Xiong Wei, Jonathan" userId="ac2b658e-7ce1-44bb-9f9f-bf4198ceaa29" providerId="ADAL" clId="{C17C3026-47E8-4885-B809-87D20AD7B8AC}" dt="2024-03-10T01:44:52.311" v="2116" actId="20577"/>
        <pc:sldMkLst>
          <pc:docMk/>
          <pc:sldMk cId="925187604" sldId="958"/>
        </pc:sldMkLst>
        <pc:spChg chg="mod">
          <ac:chgData name="Yeo Xiong Wei, Jonathan" userId="ac2b658e-7ce1-44bb-9f9f-bf4198ceaa29" providerId="ADAL" clId="{C17C3026-47E8-4885-B809-87D20AD7B8AC}" dt="2024-03-10T01:41:49.372" v="1893" actId="113"/>
          <ac:spMkLst>
            <pc:docMk/>
            <pc:sldMk cId="925187604" sldId="958"/>
            <ac:spMk id="3" creationId="{3C81C398-0AF6-46E9-AE3D-8C4FE3762F04}"/>
          </ac:spMkLst>
        </pc:spChg>
      </pc:sldChg>
      <pc:sldChg chg="modSp">
        <pc:chgData name="Yeo Xiong Wei, Jonathan" userId="ac2b658e-7ce1-44bb-9f9f-bf4198ceaa29" providerId="ADAL" clId="{C17C3026-47E8-4885-B809-87D20AD7B8AC}" dt="2024-03-10T01:45:26.382" v="2121" actId="20577"/>
        <pc:sldMkLst>
          <pc:docMk/>
          <pc:sldMk cId="3957000059" sldId="961"/>
        </pc:sldMkLst>
        <pc:spChg chg="mod">
          <ac:chgData name="Yeo Xiong Wei, Jonathan" userId="ac2b658e-7ce1-44bb-9f9f-bf4198ceaa29" providerId="ADAL" clId="{C17C3026-47E8-4885-B809-87D20AD7B8AC}" dt="2024-03-10T01:45:26.382" v="2121" actId="20577"/>
          <ac:spMkLst>
            <pc:docMk/>
            <pc:sldMk cId="3957000059" sldId="961"/>
            <ac:spMk id="4" creationId="{5AF076B7-B0E7-48B1-9D80-F3C0678713D4}"/>
          </ac:spMkLst>
        </pc:spChg>
      </pc:sldChg>
      <pc:sldChg chg="modSp mod">
        <pc:chgData name="Yeo Xiong Wei, Jonathan" userId="ac2b658e-7ce1-44bb-9f9f-bf4198ceaa29" providerId="ADAL" clId="{C17C3026-47E8-4885-B809-87D20AD7B8AC}" dt="2024-03-05T04:39:47.957" v="263" actId="404"/>
        <pc:sldMkLst>
          <pc:docMk/>
          <pc:sldMk cId="322233747" sldId="973"/>
        </pc:sldMkLst>
        <pc:spChg chg="mod">
          <ac:chgData name="Yeo Xiong Wei, Jonathan" userId="ac2b658e-7ce1-44bb-9f9f-bf4198ceaa29" providerId="ADAL" clId="{C17C3026-47E8-4885-B809-87D20AD7B8AC}" dt="2024-03-05T04:39:47.957" v="263" actId="404"/>
          <ac:spMkLst>
            <pc:docMk/>
            <pc:sldMk cId="322233747" sldId="973"/>
            <ac:spMk id="3" creationId="{C001BD73-10BA-4B8B-BB95-F105FE5B1979}"/>
          </ac:spMkLst>
        </pc:spChg>
        <pc:picChg chg="mod">
          <ac:chgData name="Yeo Xiong Wei, Jonathan" userId="ac2b658e-7ce1-44bb-9f9f-bf4198ceaa29" providerId="ADAL" clId="{C17C3026-47E8-4885-B809-87D20AD7B8AC}" dt="2024-03-05T04:39:44.876" v="262" actId="1076"/>
          <ac:picMkLst>
            <pc:docMk/>
            <pc:sldMk cId="322233747" sldId="973"/>
            <ac:picMk id="7" creationId="{BDD6C901-2D88-07F0-D8AA-28F860ED7B26}"/>
          </ac:picMkLst>
        </pc:picChg>
      </pc:sldChg>
      <pc:sldChg chg="modSp mod">
        <pc:chgData name="Yeo Xiong Wei, Jonathan" userId="ac2b658e-7ce1-44bb-9f9f-bf4198ceaa29" providerId="ADAL" clId="{C17C3026-47E8-4885-B809-87D20AD7B8AC}" dt="2024-03-10T01:30:29.053" v="1506" actId="6549"/>
        <pc:sldMkLst>
          <pc:docMk/>
          <pc:sldMk cId="2304762905" sldId="974"/>
        </pc:sldMkLst>
        <pc:spChg chg="mod">
          <ac:chgData name="Yeo Xiong Wei, Jonathan" userId="ac2b658e-7ce1-44bb-9f9f-bf4198ceaa29" providerId="ADAL" clId="{C17C3026-47E8-4885-B809-87D20AD7B8AC}" dt="2024-03-10T01:30:29.053" v="1506" actId="6549"/>
          <ac:spMkLst>
            <pc:docMk/>
            <pc:sldMk cId="2304762905" sldId="974"/>
            <ac:spMk id="3" creationId="{139F8B04-C1D6-405A-A198-C4C9E4B2C9C5}"/>
          </ac:spMkLst>
        </pc:spChg>
        <pc:picChg chg="mod">
          <ac:chgData name="Yeo Xiong Wei, Jonathan" userId="ac2b658e-7ce1-44bb-9f9f-bf4198ceaa29" providerId="ADAL" clId="{C17C3026-47E8-4885-B809-87D20AD7B8AC}" dt="2024-03-05T04:38:45.851" v="258" actId="14100"/>
          <ac:picMkLst>
            <pc:docMk/>
            <pc:sldMk cId="2304762905" sldId="974"/>
            <ac:picMk id="6" creationId="{373577CA-7202-FE7B-5B34-6A96C0C7322E}"/>
          </ac:picMkLst>
        </pc:picChg>
      </pc:sldChg>
      <pc:sldChg chg="modSp mod">
        <pc:chgData name="Yeo Xiong Wei, Jonathan" userId="ac2b658e-7ce1-44bb-9f9f-bf4198ceaa29" providerId="ADAL" clId="{C17C3026-47E8-4885-B809-87D20AD7B8AC}" dt="2024-03-10T01:38:26.416" v="1878" actId="20577"/>
        <pc:sldMkLst>
          <pc:docMk/>
          <pc:sldMk cId="366836095" sldId="980"/>
        </pc:sldMkLst>
        <pc:spChg chg="mod">
          <ac:chgData name="Yeo Xiong Wei, Jonathan" userId="ac2b658e-7ce1-44bb-9f9f-bf4198ceaa29" providerId="ADAL" clId="{C17C3026-47E8-4885-B809-87D20AD7B8AC}" dt="2024-03-10T01:38:26.416" v="1878" actId="20577"/>
          <ac:spMkLst>
            <pc:docMk/>
            <pc:sldMk cId="366836095" sldId="980"/>
            <ac:spMk id="3" creationId="{662407ED-4867-44B6-8407-10B33EAB0B5C}"/>
          </ac:spMkLst>
        </pc:spChg>
      </pc:sldChg>
      <pc:sldChg chg="modSp mod">
        <pc:chgData name="Yeo Xiong Wei, Jonathan" userId="ac2b658e-7ce1-44bb-9f9f-bf4198ceaa29" providerId="ADAL" clId="{C17C3026-47E8-4885-B809-87D20AD7B8AC}" dt="2024-03-10T01:26:03.972" v="1076" actId="207"/>
        <pc:sldMkLst>
          <pc:docMk/>
          <pc:sldMk cId="598023220" sldId="982"/>
        </pc:sldMkLst>
        <pc:spChg chg="mod">
          <ac:chgData name="Yeo Xiong Wei, Jonathan" userId="ac2b658e-7ce1-44bb-9f9f-bf4198ceaa29" providerId="ADAL" clId="{C17C3026-47E8-4885-B809-87D20AD7B8AC}" dt="2024-03-10T01:26:03.972" v="1076" actId="207"/>
          <ac:spMkLst>
            <pc:docMk/>
            <pc:sldMk cId="598023220" sldId="982"/>
            <ac:spMk id="12" creationId="{515F9582-2D4B-C777-79B7-63A85D6E620B}"/>
          </ac:spMkLst>
        </pc:spChg>
      </pc:sldChg>
      <pc:sldChg chg="modSp mod">
        <pc:chgData name="Yeo Xiong Wei, Jonathan" userId="ac2b658e-7ce1-44bb-9f9f-bf4198ceaa29" providerId="ADAL" clId="{C17C3026-47E8-4885-B809-87D20AD7B8AC}" dt="2024-03-10T01:11:17.165" v="268"/>
        <pc:sldMkLst>
          <pc:docMk/>
          <pc:sldMk cId="939995733" sldId="992"/>
        </pc:sldMkLst>
        <pc:spChg chg="mod">
          <ac:chgData name="Yeo Xiong Wei, Jonathan" userId="ac2b658e-7ce1-44bb-9f9f-bf4198ceaa29" providerId="ADAL" clId="{C17C3026-47E8-4885-B809-87D20AD7B8AC}" dt="2024-03-10T01:11:17.165" v="268"/>
          <ac:spMkLst>
            <pc:docMk/>
            <pc:sldMk cId="939995733" sldId="992"/>
            <ac:spMk id="2" creationId="{D4246E7C-8687-4176-80FE-8C6C157FDD6E}"/>
          </ac:spMkLst>
        </pc:spChg>
      </pc:sldChg>
      <pc:sldChg chg="modAnim">
        <pc:chgData name="Yeo Xiong Wei, Jonathan" userId="ac2b658e-7ce1-44bb-9f9f-bf4198ceaa29" providerId="ADAL" clId="{C17C3026-47E8-4885-B809-87D20AD7B8AC}" dt="2024-03-10T01:29:02.611" v="1454"/>
        <pc:sldMkLst>
          <pc:docMk/>
          <pc:sldMk cId="1918885664" sldId="995"/>
        </pc:sldMkLst>
      </pc:sldChg>
      <pc:sldChg chg="modSp modAnim modNotesTx">
        <pc:chgData name="Yeo Xiong Wei, Jonathan" userId="ac2b658e-7ce1-44bb-9f9f-bf4198ceaa29" providerId="ADAL" clId="{C17C3026-47E8-4885-B809-87D20AD7B8AC}" dt="2024-03-10T01:33:42.110" v="1811" actId="20577"/>
        <pc:sldMkLst>
          <pc:docMk/>
          <pc:sldMk cId="999545295" sldId="996"/>
        </pc:sldMkLst>
        <pc:spChg chg="mod">
          <ac:chgData name="Yeo Xiong Wei, Jonathan" userId="ac2b658e-7ce1-44bb-9f9f-bf4198ceaa29" providerId="ADAL" clId="{C17C3026-47E8-4885-B809-87D20AD7B8AC}" dt="2024-03-01T09:35:18.412" v="3" actId="20577"/>
          <ac:spMkLst>
            <pc:docMk/>
            <pc:sldMk cId="999545295" sldId="996"/>
            <ac:spMk id="3" creationId="{139F8B04-C1D6-405A-A198-C4C9E4B2C9C5}"/>
          </ac:spMkLst>
        </pc:spChg>
      </pc:sldChg>
      <pc:sldChg chg="modSp">
        <pc:chgData name="Yeo Xiong Wei, Jonathan" userId="ac2b658e-7ce1-44bb-9f9f-bf4198ceaa29" providerId="ADAL" clId="{C17C3026-47E8-4885-B809-87D20AD7B8AC}" dt="2024-03-01T09:35:48.179" v="16" actId="20577"/>
        <pc:sldMkLst>
          <pc:docMk/>
          <pc:sldMk cId="376393124" sldId="997"/>
        </pc:sldMkLst>
        <pc:spChg chg="mod">
          <ac:chgData name="Yeo Xiong Wei, Jonathan" userId="ac2b658e-7ce1-44bb-9f9f-bf4198ceaa29" providerId="ADAL" clId="{C17C3026-47E8-4885-B809-87D20AD7B8AC}" dt="2024-03-01T09:35:40.624" v="10" actId="114"/>
          <ac:spMkLst>
            <pc:docMk/>
            <pc:sldMk cId="376393124" sldId="997"/>
            <ac:spMk id="3" creationId="{139F8B04-C1D6-405A-A198-C4C9E4B2C9C5}"/>
          </ac:spMkLst>
        </pc:spChg>
        <pc:spChg chg="mod">
          <ac:chgData name="Yeo Xiong Wei, Jonathan" userId="ac2b658e-7ce1-44bb-9f9f-bf4198ceaa29" providerId="ADAL" clId="{C17C3026-47E8-4885-B809-87D20AD7B8AC}" dt="2024-03-01T09:35:48.179" v="16" actId="20577"/>
          <ac:spMkLst>
            <pc:docMk/>
            <pc:sldMk cId="376393124" sldId="997"/>
            <ac:spMk id="26" creationId="{367E6E56-7838-4FDF-81F3-B05576D79770}"/>
          </ac:spMkLst>
        </pc:spChg>
      </pc:sldChg>
      <pc:sldChg chg="modNotesTx">
        <pc:chgData name="Yeo Xiong Wei, Jonathan" userId="ac2b658e-7ce1-44bb-9f9f-bf4198ceaa29" providerId="ADAL" clId="{C17C3026-47E8-4885-B809-87D20AD7B8AC}" dt="2024-03-10T01:43:21.899" v="2082" actId="20577"/>
        <pc:sldMkLst>
          <pc:docMk/>
          <pc:sldMk cId="3684051297" sldId="999"/>
        </pc:sldMkLst>
      </pc:sldChg>
      <pc:sldChg chg="modSp modAnim modNotesTx">
        <pc:chgData name="Yeo Xiong Wei, Jonathan" userId="ac2b658e-7ce1-44bb-9f9f-bf4198ceaa29" providerId="ADAL" clId="{C17C3026-47E8-4885-B809-87D20AD7B8AC}" dt="2024-03-10T01:30:14.150" v="1501" actId="20577"/>
        <pc:sldMkLst>
          <pc:docMk/>
          <pc:sldMk cId="3061474359" sldId="1002"/>
        </pc:sldMkLst>
        <pc:spChg chg="mod">
          <ac:chgData name="Yeo Xiong Wei, Jonathan" userId="ac2b658e-7ce1-44bb-9f9f-bf4198ceaa29" providerId="ADAL" clId="{C17C3026-47E8-4885-B809-87D20AD7B8AC}" dt="2024-03-01T09:40:48.881" v="40" actId="20577"/>
          <ac:spMkLst>
            <pc:docMk/>
            <pc:sldMk cId="3061474359" sldId="1002"/>
            <ac:spMk id="3" creationId="{139F8B04-C1D6-405A-A198-C4C9E4B2C9C5}"/>
          </ac:spMkLst>
        </pc:spChg>
      </pc:sldChg>
      <pc:sldChg chg="modSp">
        <pc:chgData name="Yeo Xiong Wei, Jonathan" userId="ac2b658e-7ce1-44bb-9f9f-bf4198ceaa29" providerId="ADAL" clId="{C17C3026-47E8-4885-B809-87D20AD7B8AC}" dt="2024-03-10T01:37:01.816" v="1821" actId="114"/>
        <pc:sldMkLst>
          <pc:docMk/>
          <pc:sldMk cId="901721796" sldId="1005"/>
        </pc:sldMkLst>
        <pc:spChg chg="mod">
          <ac:chgData name="Yeo Xiong Wei, Jonathan" userId="ac2b658e-7ce1-44bb-9f9f-bf4198ceaa29" providerId="ADAL" clId="{C17C3026-47E8-4885-B809-87D20AD7B8AC}" dt="2024-03-10T01:37:01.816" v="1821" actId="114"/>
          <ac:spMkLst>
            <pc:docMk/>
            <pc:sldMk cId="901721796" sldId="1005"/>
            <ac:spMk id="3" creationId="{C001BD73-10BA-4B8B-BB95-F105FE5B1979}"/>
          </ac:spMkLst>
        </pc:spChg>
      </pc:sldChg>
      <pc:sldChg chg="modSp modAnim">
        <pc:chgData name="Yeo Xiong Wei, Jonathan" userId="ac2b658e-7ce1-44bb-9f9f-bf4198ceaa29" providerId="ADAL" clId="{C17C3026-47E8-4885-B809-87D20AD7B8AC}" dt="2024-03-10T01:39:30.636" v="1881"/>
        <pc:sldMkLst>
          <pc:docMk/>
          <pc:sldMk cId="71147207" sldId="1007"/>
        </pc:sldMkLst>
        <pc:spChg chg="mod">
          <ac:chgData name="Yeo Xiong Wei, Jonathan" userId="ac2b658e-7ce1-44bb-9f9f-bf4198ceaa29" providerId="ADAL" clId="{C17C3026-47E8-4885-B809-87D20AD7B8AC}" dt="2024-03-01T09:36:21.434" v="21" actId="114"/>
          <ac:spMkLst>
            <pc:docMk/>
            <pc:sldMk cId="71147207" sldId="1007"/>
            <ac:spMk id="3" creationId="{C001BD73-10BA-4B8B-BB95-F105FE5B1979}"/>
          </ac:spMkLst>
        </pc:spChg>
      </pc:sldChg>
      <pc:sldChg chg="modSp modAnim">
        <pc:chgData name="Yeo Xiong Wei, Jonathan" userId="ac2b658e-7ce1-44bb-9f9f-bf4198ceaa29" providerId="ADAL" clId="{C17C3026-47E8-4885-B809-87D20AD7B8AC}" dt="2024-03-10T01:24:01.145" v="1071"/>
        <pc:sldMkLst>
          <pc:docMk/>
          <pc:sldMk cId="1707342516" sldId="1010"/>
        </pc:sldMkLst>
        <pc:spChg chg="mod">
          <ac:chgData name="Yeo Xiong Wei, Jonathan" userId="ac2b658e-7ce1-44bb-9f9f-bf4198ceaa29" providerId="ADAL" clId="{C17C3026-47E8-4885-B809-87D20AD7B8AC}" dt="2024-03-01T09:40:05.985" v="38" actId="20577"/>
          <ac:spMkLst>
            <pc:docMk/>
            <pc:sldMk cId="1707342516" sldId="1010"/>
            <ac:spMk id="3" creationId="{662407ED-4867-44B6-8407-10B33EAB0B5C}"/>
          </ac:spMkLst>
        </pc:spChg>
      </pc:sldChg>
      <pc:sldChg chg="modSp mod">
        <pc:chgData name="Yeo Xiong Wei, Jonathan" userId="ac2b658e-7ce1-44bb-9f9f-bf4198ceaa29" providerId="ADAL" clId="{C17C3026-47E8-4885-B809-87D20AD7B8AC}" dt="2024-03-10T01:24:58.333" v="1073" actId="404"/>
        <pc:sldMkLst>
          <pc:docMk/>
          <pc:sldMk cId="1948777198" sldId="1011"/>
        </pc:sldMkLst>
        <pc:spChg chg="mod">
          <ac:chgData name="Yeo Xiong Wei, Jonathan" userId="ac2b658e-7ce1-44bb-9f9f-bf4198ceaa29" providerId="ADAL" clId="{C17C3026-47E8-4885-B809-87D20AD7B8AC}" dt="2024-03-10T01:24:58.333" v="1073" actId="404"/>
          <ac:spMkLst>
            <pc:docMk/>
            <pc:sldMk cId="1948777198" sldId="1011"/>
            <ac:spMk id="3" creationId="{139F8B04-C1D6-405A-A198-C4C9E4B2C9C5}"/>
          </ac:spMkLst>
        </pc:spChg>
        <pc:picChg chg="mod">
          <ac:chgData name="Yeo Xiong Wei, Jonathan" userId="ac2b658e-7ce1-44bb-9f9f-bf4198ceaa29" providerId="ADAL" clId="{C17C3026-47E8-4885-B809-87D20AD7B8AC}" dt="2024-03-05T04:23:26.339" v="44" actId="14100"/>
          <ac:picMkLst>
            <pc:docMk/>
            <pc:sldMk cId="1948777198" sldId="1011"/>
            <ac:picMk id="5" creationId="{A41033B1-4243-EE36-397B-D09958D5D47C}"/>
          </ac:picMkLst>
        </pc:picChg>
      </pc:sldChg>
      <pc:sldChg chg="modSp">
        <pc:chgData name="Yeo Xiong Wei, Jonathan" userId="ac2b658e-7ce1-44bb-9f9f-bf4198ceaa29" providerId="ADAL" clId="{C17C3026-47E8-4885-B809-87D20AD7B8AC}" dt="2024-03-10T01:23:03.073" v="1064" actId="114"/>
        <pc:sldMkLst>
          <pc:docMk/>
          <pc:sldMk cId="2409163095" sldId="1012"/>
        </pc:sldMkLst>
        <pc:spChg chg="mod">
          <ac:chgData name="Yeo Xiong Wei, Jonathan" userId="ac2b658e-7ce1-44bb-9f9f-bf4198ceaa29" providerId="ADAL" clId="{C17C3026-47E8-4885-B809-87D20AD7B8AC}" dt="2024-03-10T01:23:03.073" v="1064" actId="114"/>
          <ac:spMkLst>
            <pc:docMk/>
            <pc:sldMk cId="2409163095" sldId="1012"/>
            <ac:spMk id="3" creationId="{FCEE3C84-E57A-4236-ACEF-FF2F1A14B2D3}"/>
          </ac:spMkLst>
        </pc:spChg>
      </pc:sldChg>
      <pc:sldChg chg="modSp modAnim">
        <pc:chgData name="Yeo Xiong Wei, Jonathan" userId="ac2b658e-7ce1-44bb-9f9f-bf4198ceaa29" providerId="ADAL" clId="{C17C3026-47E8-4885-B809-87D20AD7B8AC}" dt="2024-03-10T01:36:11.136" v="1818" actId="114"/>
        <pc:sldMkLst>
          <pc:docMk/>
          <pc:sldMk cId="3976510574" sldId="1014"/>
        </pc:sldMkLst>
        <pc:spChg chg="mod">
          <ac:chgData name="Yeo Xiong Wei, Jonathan" userId="ac2b658e-7ce1-44bb-9f9f-bf4198ceaa29" providerId="ADAL" clId="{C17C3026-47E8-4885-B809-87D20AD7B8AC}" dt="2024-03-10T01:36:11.136" v="1818" actId="114"/>
          <ac:spMkLst>
            <pc:docMk/>
            <pc:sldMk cId="3976510574" sldId="1014"/>
            <ac:spMk id="3" creationId="{662407ED-4867-44B6-8407-10B33EAB0B5C}"/>
          </ac:spMkLst>
        </pc:spChg>
      </pc:sldChg>
      <pc:sldChg chg="modAnim modNotesTx">
        <pc:chgData name="Yeo Xiong Wei, Jonathan" userId="ac2b658e-7ce1-44bb-9f9f-bf4198ceaa29" providerId="ADAL" clId="{C17C3026-47E8-4885-B809-87D20AD7B8AC}" dt="2024-03-10T01:29:30.296" v="1455"/>
        <pc:sldMkLst>
          <pc:docMk/>
          <pc:sldMk cId="1725517151" sldId="1015"/>
        </pc:sldMkLst>
      </pc:sldChg>
      <pc:sldChg chg="modSp modAnim">
        <pc:chgData name="Yeo Xiong Wei, Jonathan" userId="ac2b658e-7ce1-44bb-9f9f-bf4198ceaa29" providerId="ADAL" clId="{C17C3026-47E8-4885-B809-87D20AD7B8AC}" dt="2024-03-10T01:33:56.900" v="1813" actId="20577"/>
        <pc:sldMkLst>
          <pc:docMk/>
          <pc:sldMk cId="2405280596" sldId="1016"/>
        </pc:sldMkLst>
        <pc:spChg chg="mod">
          <ac:chgData name="Yeo Xiong Wei, Jonathan" userId="ac2b658e-7ce1-44bb-9f9f-bf4198ceaa29" providerId="ADAL" clId="{C17C3026-47E8-4885-B809-87D20AD7B8AC}" dt="2024-03-10T01:33:56.900" v="1813" actId="20577"/>
          <ac:spMkLst>
            <pc:docMk/>
            <pc:sldMk cId="2405280596" sldId="1016"/>
            <ac:spMk id="3" creationId="{139F8B04-C1D6-405A-A198-C4C9E4B2C9C5}"/>
          </ac:spMkLst>
        </pc:spChg>
      </pc:sldChg>
      <pc:sldChg chg="modSp mod modNotesTx">
        <pc:chgData name="Yeo Xiong Wei, Jonathan" userId="ac2b658e-7ce1-44bb-9f9f-bf4198ceaa29" providerId="ADAL" clId="{C17C3026-47E8-4885-B809-87D20AD7B8AC}" dt="2024-03-10T01:21:25.288" v="1010" actId="20577"/>
        <pc:sldMkLst>
          <pc:docMk/>
          <pc:sldMk cId="4245516063" sldId="1017"/>
        </pc:sldMkLst>
        <pc:spChg chg="mod">
          <ac:chgData name="Yeo Xiong Wei, Jonathan" userId="ac2b658e-7ce1-44bb-9f9f-bf4198ceaa29" providerId="ADAL" clId="{C17C3026-47E8-4885-B809-87D20AD7B8AC}" dt="2024-03-10T01:21:25.288" v="1010" actId="20577"/>
          <ac:spMkLst>
            <pc:docMk/>
            <pc:sldMk cId="4245516063" sldId="1017"/>
            <ac:spMk id="3" creationId="{FCEE3C84-E57A-4236-ACEF-FF2F1A14B2D3}"/>
          </ac:spMkLst>
        </pc:spChg>
      </pc:sldChg>
      <pc:sldChg chg="modSp modAnim modNotesTx">
        <pc:chgData name="Yeo Xiong Wei, Jonathan" userId="ac2b658e-7ce1-44bb-9f9f-bf4198ceaa29" providerId="ADAL" clId="{C17C3026-47E8-4885-B809-87D20AD7B8AC}" dt="2024-03-10T01:22:48.327" v="1062"/>
        <pc:sldMkLst>
          <pc:docMk/>
          <pc:sldMk cId="1949803573" sldId="1018"/>
        </pc:sldMkLst>
        <pc:spChg chg="mod">
          <ac:chgData name="Yeo Xiong Wei, Jonathan" userId="ac2b658e-7ce1-44bb-9f9f-bf4198ceaa29" providerId="ADAL" clId="{C17C3026-47E8-4885-B809-87D20AD7B8AC}" dt="2024-03-10T01:22:17.006" v="1021" actId="207"/>
          <ac:spMkLst>
            <pc:docMk/>
            <pc:sldMk cId="1949803573" sldId="1018"/>
            <ac:spMk id="3" creationId="{FCEE3C84-E57A-4236-ACEF-FF2F1A14B2D3}"/>
          </ac:spMkLst>
        </pc:spChg>
      </pc:sldChg>
      <pc:sldChg chg="modNotesTx">
        <pc:chgData name="Yeo Xiong Wei, Jonathan" userId="ac2b658e-7ce1-44bb-9f9f-bf4198ceaa29" providerId="ADAL" clId="{C17C3026-47E8-4885-B809-87D20AD7B8AC}" dt="2024-03-10T01:28:06.390" v="1441" actId="20577"/>
        <pc:sldMkLst>
          <pc:docMk/>
          <pc:sldMk cId="591528667" sldId="1021"/>
        </pc:sldMkLst>
      </pc:sldChg>
      <pc:sldChg chg="modAnim">
        <pc:chgData name="Yeo Xiong Wei, Jonathan" userId="ac2b658e-7ce1-44bb-9f9f-bf4198ceaa29" providerId="ADAL" clId="{C17C3026-47E8-4885-B809-87D20AD7B8AC}" dt="2024-03-10T01:39:01.129" v="1880"/>
        <pc:sldMkLst>
          <pc:docMk/>
          <pc:sldMk cId="387805665" sldId="1022"/>
        </pc:sldMkLst>
      </pc:sldChg>
      <pc:sldChg chg="modAnim">
        <pc:chgData name="Yeo Xiong Wei, Jonathan" userId="ac2b658e-7ce1-44bb-9f9f-bf4198ceaa29" providerId="ADAL" clId="{C17C3026-47E8-4885-B809-87D20AD7B8AC}" dt="2024-03-10T01:35:14.053" v="1814"/>
        <pc:sldMkLst>
          <pc:docMk/>
          <pc:sldMk cId="384153733" sldId="1023"/>
        </pc:sldMkLst>
      </pc:sldChg>
      <pc:sldChg chg="modAnim">
        <pc:chgData name="Yeo Xiong Wei, Jonathan" userId="ac2b658e-7ce1-44bb-9f9f-bf4198ceaa29" providerId="ADAL" clId="{C17C3026-47E8-4885-B809-87D20AD7B8AC}" dt="2024-03-10T01:45:07.226" v="2117"/>
        <pc:sldMkLst>
          <pc:docMk/>
          <pc:sldMk cId="1264196281" sldId="1024"/>
        </pc:sldMkLst>
      </pc:sldChg>
      <pc:sldChg chg="modSp add mod">
        <pc:chgData name="Yeo Xiong Wei, Jonathan" userId="ac2b658e-7ce1-44bb-9f9f-bf4198ceaa29" providerId="ADAL" clId="{C17C3026-47E8-4885-B809-87D20AD7B8AC}" dt="2024-03-10T01:19:53.953" v="910" actId="6549"/>
        <pc:sldMkLst>
          <pc:docMk/>
          <pc:sldMk cId="3554924657" sldId="1025"/>
        </pc:sldMkLst>
        <pc:spChg chg="mod">
          <ac:chgData name="Yeo Xiong Wei, Jonathan" userId="ac2b658e-7ce1-44bb-9f9f-bf4198ceaa29" providerId="ADAL" clId="{C17C3026-47E8-4885-B809-87D20AD7B8AC}" dt="2024-03-10T01:15:21.645" v="487" actId="20577"/>
          <ac:spMkLst>
            <pc:docMk/>
            <pc:sldMk cId="3554924657" sldId="1025"/>
            <ac:spMk id="2" creationId="{DB40034E-0678-476C-AADD-F9667A6B2AFD}"/>
          </ac:spMkLst>
        </pc:spChg>
        <pc:spChg chg="mod">
          <ac:chgData name="Yeo Xiong Wei, Jonathan" userId="ac2b658e-7ce1-44bb-9f9f-bf4198ceaa29" providerId="ADAL" clId="{C17C3026-47E8-4885-B809-87D20AD7B8AC}" dt="2024-03-10T01:19:53.953" v="910" actId="6549"/>
          <ac:spMkLst>
            <pc:docMk/>
            <pc:sldMk cId="3554924657" sldId="1025"/>
            <ac:spMk id="3" creationId="{FCEE3C84-E57A-4236-ACEF-FF2F1A14B2D3}"/>
          </ac:spMkLst>
        </pc:spChg>
      </pc:sldChg>
    </pc:docChg>
  </pc:docChgLst>
  <pc:docChgLst>
    <pc:chgData name="Yeo Xiong Wei, Jonathan" userId="ac2b658e-7ce1-44bb-9f9f-bf4198ceaa29" providerId="ADAL" clId="{5383CA11-1979-409F-9081-E6891A0F3748}"/>
    <pc:docChg chg="undo custSel addSld delSld modSld sldOrd">
      <pc:chgData name="Yeo Xiong Wei, Jonathan" userId="ac2b658e-7ce1-44bb-9f9f-bf4198ceaa29" providerId="ADAL" clId="{5383CA11-1979-409F-9081-E6891A0F3748}" dt="2024-02-13T09:28:23.275" v="9268"/>
      <pc:docMkLst>
        <pc:docMk/>
      </pc:docMkLst>
      <pc:sldChg chg="modSp mod">
        <pc:chgData name="Yeo Xiong Wei, Jonathan" userId="ac2b658e-7ce1-44bb-9f9f-bf4198ceaa29" providerId="ADAL" clId="{5383CA11-1979-409F-9081-E6891A0F3748}" dt="2024-02-06T02:15:10.645" v="2" actId="20577"/>
        <pc:sldMkLst>
          <pc:docMk/>
          <pc:sldMk cId="52255467" sldId="256"/>
        </pc:sldMkLst>
        <pc:spChg chg="mod">
          <ac:chgData name="Yeo Xiong Wei, Jonathan" userId="ac2b658e-7ce1-44bb-9f9f-bf4198ceaa29" providerId="ADAL" clId="{5383CA11-1979-409F-9081-E6891A0F3748}" dt="2024-02-06T02:15:10.645" v="2" actId="20577"/>
          <ac:spMkLst>
            <pc:docMk/>
            <pc:sldMk cId="52255467" sldId="256"/>
            <ac:spMk id="2" creationId="{52D9A32A-A269-430C-8F4F-F82DDD6532FD}"/>
          </ac:spMkLst>
        </pc:spChg>
      </pc:sldChg>
      <pc:sldChg chg="addSp delSp modSp mod modAnim">
        <pc:chgData name="Yeo Xiong Wei, Jonathan" userId="ac2b658e-7ce1-44bb-9f9f-bf4198ceaa29" providerId="ADAL" clId="{5383CA11-1979-409F-9081-E6891A0F3748}" dt="2024-02-13T09:21:24.930" v="9138" actId="14100"/>
        <pc:sldMkLst>
          <pc:docMk/>
          <pc:sldMk cId="2908044926" sldId="263"/>
        </pc:sldMkLst>
        <pc:spChg chg="mod">
          <ac:chgData name="Yeo Xiong Wei, Jonathan" userId="ac2b658e-7ce1-44bb-9f9f-bf4198ceaa29" providerId="ADAL" clId="{5383CA11-1979-409F-9081-E6891A0F3748}" dt="2024-02-13T09:20:59.894" v="9130" actId="14100"/>
          <ac:spMkLst>
            <pc:docMk/>
            <pc:sldMk cId="2908044926" sldId="263"/>
            <ac:spMk id="3" creationId="{662407ED-4867-44B6-8407-10B33EAB0B5C}"/>
          </ac:spMkLst>
        </pc:spChg>
        <pc:spChg chg="add del mod">
          <ac:chgData name="Yeo Xiong Wei, Jonathan" userId="ac2b658e-7ce1-44bb-9f9f-bf4198ceaa29" providerId="ADAL" clId="{5383CA11-1979-409F-9081-E6891A0F3748}" dt="2024-02-13T09:20:43.821" v="9125" actId="22"/>
          <ac:spMkLst>
            <pc:docMk/>
            <pc:sldMk cId="2908044926" sldId="263"/>
            <ac:spMk id="6" creationId="{EAE0D15E-9E63-FECF-109F-FED362B8BE94}"/>
          </ac:spMkLst>
        </pc:spChg>
        <pc:spChg chg="add mod">
          <ac:chgData name="Yeo Xiong Wei, Jonathan" userId="ac2b658e-7ce1-44bb-9f9f-bf4198ceaa29" providerId="ADAL" clId="{5383CA11-1979-409F-9081-E6891A0F3748}" dt="2024-02-13T09:21:24.930" v="9138" actId="14100"/>
          <ac:spMkLst>
            <pc:docMk/>
            <pc:sldMk cId="2908044926" sldId="263"/>
            <ac:spMk id="7" creationId="{C6772CFA-7FB4-9584-D303-628522E695F4}"/>
          </ac:spMkLst>
        </pc:spChg>
      </pc:sldChg>
      <pc:sldChg chg="modSp">
        <pc:chgData name="Yeo Xiong Wei, Jonathan" userId="ac2b658e-7ce1-44bb-9f9f-bf4198ceaa29" providerId="ADAL" clId="{5383CA11-1979-409F-9081-E6891A0F3748}" dt="2024-02-06T05:46:11.944" v="5131" actId="313"/>
        <pc:sldMkLst>
          <pc:docMk/>
          <pc:sldMk cId="2232358806" sldId="265"/>
        </pc:sldMkLst>
        <pc:spChg chg="mod">
          <ac:chgData name="Yeo Xiong Wei, Jonathan" userId="ac2b658e-7ce1-44bb-9f9f-bf4198ceaa29" providerId="ADAL" clId="{5383CA11-1979-409F-9081-E6891A0F3748}" dt="2024-02-06T05:46:11.944" v="5131" actId="313"/>
          <ac:spMkLst>
            <pc:docMk/>
            <pc:sldMk cId="2232358806" sldId="265"/>
            <ac:spMk id="3" creationId="{662407ED-4867-44B6-8407-10B33EAB0B5C}"/>
          </ac:spMkLst>
        </pc:spChg>
      </pc:sldChg>
      <pc:sldChg chg="modSp">
        <pc:chgData name="Yeo Xiong Wei, Jonathan" userId="ac2b658e-7ce1-44bb-9f9f-bf4198ceaa29" providerId="ADAL" clId="{5383CA11-1979-409F-9081-E6891A0F3748}" dt="2024-02-06T05:46:28.902" v="5162" actId="20577"/>
        <pc:sldMkLst>
          <pc:docMk/>
          <pc:sldMk cId="4156513424" sldId="266"/>
        </pc:sldMkLst>
        <pc:spChg chg="mod">
          <ac:chgData name="Yeo Xiong Wei, Jonathan" userId="ac2b658e-7ce1-44bb-9f9f-bf4198ceaa29" providerId="ADAL" clId="{5383CA11-1979-409F-9081-E6891A0F3748}" dt="2024-02-06T05:46:28.902" v="5162" actId="20577"/>
          <ac:spMkLst>
            <pc:docMk/>
            <pc:sldMk cId="4156513424" sldId="266"/>
            <ac:spMk id="3" creationId="{662407ED-4867-44B6-8407-10B33EAB0B5C}"/>
          </ac:spMkLst>
        </pc:spChg>
      </pc:sldChg>
      <pc:sldChg chg="addSp delSp modSp mod modAnim modNotesTx">
        <pc:chgData name="Yeo Xiong Wei, Jonathan" userId="ac2b658e-7ce1-44bb-9f9f-bf4198ceaa29" providerId="ADAL" clId="{5383CA11-1979-409F-9081-E6891A0F3748}" dt="2024-02-13T09:28:23.275" v="9268"/>
        <pc:sldMkLst>
          <pc:docMk/>
          <pc:sldMk cId="3052497115" sldId="267"/>
        </pc:sldMkLst>
        <pc:spChg chg="mod">
          <ac:chgData name="Yeo Xiong Wei, Jonathan" userId="ac2b658e-7ce1-44bb-9f9f-bf4198ceaa29" providerId="ADAL" clId="{5383CA11-1979-409F-9081-E6891A0F3748}" dt="2024-02-06T04:45:56.916" v="4351" actId="115"/>
          <ac:spMkLst>
            <pc:docMk/>
            <pc:sldMk cId="3052497115" sldId="267"/>
            <ac:spMk id="3" creationId="{662407ED-4867-44B6-8407-10B33EAB0B5C}"/>
          </ac:spMkLst>
        </pc:spChg>
        <pc:spChg chg="add del">
          <ac:chgData name="Yeo Xiong Wei, Jonathan" userId="ac2b658e-7ce1-44bb-9f9f-bf4198ceaa29" providerId="ADAL" clId="{5383CA11-1979-409F-9081-E6891A0F3748}" dt="2024-02-06T04:26:11.077" v="3617" actId="22"/>
          <ac:spMkLst>
            <pc:docMk/>
            <pc:sldMk cId="3052497115" sldId="267"/>
            <ac:spMk id="6" creationId="{4058A714-1100-CC88-1B6F-7D6B1DE49510}"/>
          </ac:spMkLst>
        </pc:spChg>
        <pc:spChg chg="mod">
          <ac:chgData name="Yeo Xiong Wei, Jonathan" userId="ac2b658e-7ce1-44bb-9f9f-bf4198ceaa29" providerId="ADAL" clId="{5383CA11-1979-409F-9081-E6891A0F3748}" dt="2024-02-06T04:26:16.066" v="3618"/>
          <ac:spMkLst>
            <pc:docMk/>
            <pc:sldMk cId="3052497115" sldId="267"/>
            <ac:spMk id="9" creationId="{3584C156-2E37-4691-629C-8B2CE161900A}"/>
          </ac:spMkLst>
        </pc:spChg>
        <pc:spChg chg="mod">
          <ac:chgData name="Yeo Xiong Wei, Jonathan" userId="ac2b658e-7ce1-44bb-9f9f-bf4198ceaa29" providerId="ADAL" clId="{5383CA11-1979-409F-9081-E6891A0F3748}" dt="2024-02-06T04:26:16.066" v="3618"/>
          <ac:spMkLst>
            <pc:docMk/>
            <pc:sldMk cId="3052497115" sldId="267"/>
            <ac:spMk id="11" creationId="{3DC1EB4A-AE11-A780-BC4E-0CB1D73E46E7}"/>
          </ac:spMkLst>
        </pc:spChg>
        <pc:spChg chg="mod">
          <ac:chgData name="Yeo Xiong Wei, Jonathan" userId="ac2b658e-7ce1-44bb-9f9f-bf4198ceaa29" providerId="ADAL" clId="{5383CA11-1979-409F-9081-E6891A0F3748}" dt="2024-02-06T04:26:16.066" v="3618"/>
          <ac:spMkLst>
            <pc:docMk/>
            <pc:sldMk cId="3052497115" sldId="267"/>
            <ac:spMk id="12" creationId="{0E84DE3E-80AA-C0E0-2A80-8DB849A097A0}"/>
          </ac:spMkLst>
        </pc:spChg>
        <pc:spChg chg="mod">
          <ac:chgData name="Yeo Xiong Wei, Jonathan" userId="ac2b658e-7ce1-44bb-9f9f-bf4198ceaa29" providerId="ADAL" clId="{5383CA11-1979-409F-9081-E6891A0F3748}" dt="2024-02-06T04:26:16.066" v="3618"/>
          <ac:spMkLst>
            <pc:docMk/>
            <pc:sldMk cId="3052497115" sldId="267"/>
            <ac:spMk id="13" creationId="{C36DDA64-5A2F-4EE5-7FC3-AA44A808FE45}"/>
          </ac:spMkLst>
        </pc:spChg>
        <pc:spChg chg="del mod">
          <ac:chgData name="Yeo Xiong Wei, Jonathan" userId="ac2b658e-7ce1-44bb-9f9f-bf4198ceaa29" providerId="ADAL" clId="{5383CA11-1979-409F-9081-E6891A0F3748}" dt="2024-02-06T04:26:21.427" v="3620" actId="478"/>
          <ac:spMkLst>
            <pc:docMk/>
            <pc:sldMk cId="3052497115" sldId="267"/>
            <ac:spMk id="15" creationId="{4B363710-4E7E-7499-683B-BCBA7F13505B}"/>
          </ac:spMkLst>
        </pc:spChg>
        <pc:spChg chg="del mod">
          <ac:chgData name="Yeo Xiong Wei, Jonathan" userId="ac2b658e-7ce1-44bb-9f9f-bf4198ceaa29" providerId="ADAL" clId="{5383CA11-1979-409F-9081-E6891A0F3748}" dt="2024-02-06T04:26:23.529" v="3621" actId="478"/>
          <ac:spMkLst>
            <pc:docMk/>
            <pc:sldMk cId="3052497115" sldId="267"/>
            <ac:spMk id="16" creationId="{960855B7-F439-EF78-67C1-5C07C949ED6D}"/>
          </ac:spMkLst>
        </pc:spChg>
        <pc:spChg chg="add del mod">
          <ac:chgData name="Yeo Xiong Wei, Jonathan" userId="ac2b658e-7ce1-44bb-9f9f-bf4198ceaa29" providerId="ADAL" clId="{5383CA11-1979-409F-9081-E6891A0F3748}" dt="2024-02-06T04:36:02.514" v="3932" actId="478"/>
          <ac:spMkLst>
            <pc:docMk/>
            <pc:sldMk cId="3052497115" sldId="267"/>
            <ac:spMk id="19" creationId="{CC7793DF-9691-215B-D81A-50AB9E4FD588}"/>
          </ac:spMkLst>
        </pc:spChg>
        <pc:spChg chg="add mod">
          <ac:chgData name="Yeo Xiong Wei, Jonathan" userId="ac2b658e-7ce1-44bb-9f9f-bf4198ceaa29" providerId="ADAL" clId="{5383CA11-1979-409F-9081-E6891A0F3748}" dt="2024-02-06T04:44:04.140" v="4225" actId="113"/>
          <ac:spMkLst>
            <pc:docMk/>
            <pc:sldMk cId="3052497115" sldId="267"/>
            <ac:spMk id="21" creationId="{049AAC87-9914-10E4-2396-0E39FB8D6B1A}"/>
          </ac:spMkLst>
        </pc:spChg>
        <pc:spChg chg="add mod">
          <ac:chgData name="Yeo Xiong Wei, Jonathan" userId="ac2b658e-7ce1-44bb-9f9f-bf4198ceaa29" providerId="ADAL" clId="{5383CA11-1979-409F-9081-E6891A0F3748}" dt="2024-02-06T04:50:30.046" v="4609" actId="207"/>
          <ac:spMkLst>
            <pc:docMk/>
            <pc:sldMk cId="3052497115" sldId="267"/>
            <ac:spMk id="22" creationId="{2ACAF178-E497-6449-387B-3C83A2384323}"/>
          </ac:spMkLst>
        </pc:spChg>
        <pc:spChg chg="add mod">
          <ac:chgData name="Yeo Xiong Wei, Jonathan" userId="ac2b658e-7ce1-44bb-9f9f-bf4198ceaa29" providerId="ADAL" clId="{5383CA11-1979-409F-9081-E6891A0F3748}" dt="2024-02-06T04:51:13.331" v="4758" actId="20577"/>
          <ac:spMkLst>
            <pc:docMk/>
            <pc:sldMk cId="3052497115" sldId="267"/>
            <ac:spMk id="23" creationId="{11A53215-975F-ED22-A19D-E19075016A64}"/>
          </ac:spMkLst>
        </pc:spChg>
        <pc:grpChg chg="add del mod">
          <ac:chgData name="Yeo Xiong Wei, Jonathan" userId="ac2b658e-7ce1-44bb-9f9f-bf4198ceaa29" providerId="ADAL" clId="{5383CA11-1979-409F-9081-E6891A0F3748}" dt="2024-02-06T04:35:58.376" v="3930" actId="478"/>
          <ac:grpSpMkLst>
            <pc:docMk/>
            <pc:sldMk cId="3052497115" sldId="267"/>
            <ac:grpSpMk id="7" creationId="{5330C3B6-20D7-CF8B-1939-F902CF1777FB}"/>
          </ac:grpSpMkLst>
        </pc:grpChg>
        <pc:grpChg chg="mod">
          <ac:chgData name="Yeo Xiong Wei, Jonathan" userId="ac2b658e-7ce1-44bb-9f9f-bf4198ceaa29" providerId="ADAL" clId="{5383CA11-1979-409F-9081-E6891A0F3748}" dt="2024-02-06T04:26:16.066" v="3618"/>
          <ac:grpSpMkLst>
            <pc:docMk/>
            <pc:sldMk cId="3052497115" sldId="267"/>
            <ac:grpSpMk id="8" creationId="{3B3714F6-D8E4-1221-C700-83198355AA8D}"/>
          </ac:grpSpMkLst>
        </pc:grpChg>
        <pc:cxnChg chg="mod">
          <ac:chgData name="Yeo Xiong Wei, Jonathan" userId="ac2b658e-7ce1-44bb-9f9f-bf4198ceaa29" providerId="ADAL" clId="{5383CA11-1979-409F-9081-E6891A0F3748}" dt="2024-02-06T04:26:16.066" v="3618"/>
          <ac:cxnSpMkLst>
            <pc:docMk/>
            <pc:sldMk cId="3052497115" sldId="267"/>
            <ac:cxnSpMk id="10" creationId="{4069E517-E728-C484-0BFD-21012E07162B}"/>
          </ac:cxnSpMkLst>
        </pc:cxnChg>
        <pc:cxnChg chg="mod">
          <ac:chgData name="Yeo Xiong Wei, Jonathan" userId="ac2b658e-7ce1-44bb-9f9f-bf4198ceaa29" providerId="ADAL" clId="{5383CA11-1979-409F-9081-E6891A0F3748}" dt="2024-02-06T04:26:16.066" v="3618"/>
          <ac:cxnSpMkLst>
            <pc:docMk/>
            <pc:sldMk cId="3052497115" sldId="267"/>
            <ac:cxnSpMk id="14" creationId="{DC1BCAE8-FF20-D1D5-5940-2BE2F5C970DD}"/>
          </ac:cxnSpMkLst>
        </pc:cxnChg>
        <pc:cxnChg chg="mod">
          <ac:chgData name="Yeo Xiong Wei, Jonathan" userId="ac2b658e-7ce1-44bb-9f9f-bf4198ceaa29" providerId="ADAL" clId="{5383CA11-1979-409F-9081-E6891A0F3748}" dt="2024-02-06T04:26:16.066" v="3618"/>
          <ac:cxnSpMkLst>
            <pc:docMk/>
            <pc:sldMk cId="3052497115" sldId="267"/>
            <ac:cxnSpMk id="17" creationId="{0AF9CD62-DA0A-3DFE-218B-AEEF9CB54378}"/>
          </ac:cxnSpMkLst>
        </pc:cxnChg>
        <pc:cxnChg chg="mod">
          <ac:chgData name="Yeo Xiong Wei, Jonathan" userId="ac2b658e-7ce1-44bb-9f9f-bf4198ceaa29" providerId="ADAL" clId="{5383CA11-1979-409F-9081-E6891A0F3748}" dt="2024-02-06T04:26:16.066" v="3618"/>
          <ac:cxnSpMkLst>
            <pc:docMk/>
            <pc:sldMk cId="3052497115" sldId="267"/>
            <ac:cxnSpMk id="18" creationId="{4BE2AE14-140E-3883-4645-15AEC29575C0}"/>
          </ac:cxnSpMkLst>
        </pc:cxnChg>
        <pc:cxnChg chg="add del mod">
          <ac:chgData name="Yeo Xiong Wei, Jonathan" userId="ac2b658e-7ce1-44bb-9f9f-bf4198ceaa29" providerId="ADAL" clId="{5383CA11-1979-409F-9081-E6891A0F3748}" dt="2024-02-06T04:35:56.316" v="3929" actId="478"/>
          <ac:cxnSpMkLst>
            <pc:docMk/>
            <pc:sldMk cId="3052497115" sldId="267"/>
            <ac:cxnSpMk id="20" creationId="{8A9CF337-2253-5492-49B9-5882D6EE8539}"/>
          </ac:cxnSpMkLst>
        </pc:cxnChg>
      </pc:sldChg>
      <pc:sldChg chg="addSp modSp mod modAnim">
        <pc:chgData name="Yeo Xiong Wei, Jonathan" userId="ac2b658e-7ce1-44bb-9f9f-bf4198ceaa29" providerId="ADAL" clId="{5383CA11-1979-409F-9081-E6891A0F3748}" dt="2024-02-13T09:22:50.589" v="9160" actId="27636"/>
        <pc:sldMkLst>
          <pc:docMk/>
          <pc:sldMk cId="2113971574" sldId="955"/>
        </pc:sldMkLst>
        <pc:spChg chg="mod">
          <ac:chgData name="Yeo Xiong Wei, Jonathan" userId="ac2b658e-7ce1-44bb-9f9f-bf4198ceaa29" providerId="ADAL" clId="{5383CA11-1979-409F-9081-E6891A0F3748}" dt="2024-02-13T09:22:32.866" v="9143" actId="21"/>
          <ac:spMkLst>
            <pc:docMk/>
            <pc:sldMk cId="2113971574" sldId="955"/>
            <ac:spMk id="3" creationId="{139F8B04-C1D6-405A-A198-C4C9E4B2C9C5}"/>
          </ac:spMkLst>
        </pc:spChg>
        <pc:spChg chg="add mod">
          <ac:chgData name="Yeo Xiong Wei, Jonathan" userId="ac2b658e-7ce1-44bb-9f9f-bf4198ceaa29" providerId="ADAL" clId="{5383CA11-1979-409F-9081-E6891A0F3748}" dt="2024-02-13T09:22:50.589" v="9160" actId="27636"/>
          <ac:spMkLst>
            <pc:docMk/>
            <pc:sldMk cId="2113971574" sldId="955"/>
            <ac:spMk id="4" creationId="{725088FE-FAE9-038D-DEC9-8F6249710C8C}"/>
          </ac:spMkLst>
        </pc:spChg>
      </pc:sldChg>
      <pc:sldChg chg="modSp mod">
        <pc:chgData name="Yeo Xiong Wei, Jonathan" userId="ac2b658e-7ce1-44bb-9f9f-bf4198ceaa29" providerId="ADAL" clId="{5383CA11-1979-409F-9081-E6891A0F3748}" dt="2024-02-06T06:36:22.288" v="7634" actId="20577"/>
        <pc:sldMkLst>
          <pc:docMk/>
          <pc:sldMk cId="925187604" sldId="958"/>
        </pc:sldMkLst>
        <pc:spChg chg="mod">
          <ac:chgData name="Yeo Xiong Wei, Jonathan" userId="ac2b658e-7ce1-44bb-9f9f-bf4198ceaa29" providerId="ADAL" clId="{5383CA11-1979-409F-9081-E6891A0F3748}" dt="2024-02-06T06:36:22.288" v="7634" actId="20577"/>
          <ac:spMkLst>
            <pc:docMk/>
            <pc:sldMk cId="925187604" sldId="958"/>
            <ac:spMk id="3" creationId="{3C81C398-0AF6-46E9-AE3D-8C4FE3762F04}"/>
          </ac:spMkLst>
        </pc:spChg>
      </pc:sldChg>
      <pc:sldChg chg="del">
        <pc:chgData name="Yeo Xiong Wei, Jonathan" userId="ac2b658e-7ce1-44bb-9f9f-bf4198ceaa29" providerId="ADAL" clId="{5383CA11-1979-409F-9081-E6891A0F3748}" dt="2024-02-06T05:36:09.379" v="4905" actId="47"/>
        <pc:sldMkLst>
          <pc:docMk/>
          <pc:sldMk cId="1164202784" sldId="967"/>
        </pc:sldMkLst>
      </pc:sldChg>
      <pc:sldChg chg="del">
        <pc:chgData name="Yeo Xiong Wei, Jonathan" userId="ac2b658e-7ce1-44bb-9f9f-bf4198ceaa29" providerId="ADAL" clId="{5383CA11-1979-409F-9081-E6891A0F3748}" dt="2024-02-13T08:41:19.223" v="9070" actId="47"/>
        <pc:sldMkLst>
          <pc:docMk/>
          <pc:sldMk cId="3341162861" sldId="968"/>
        </pc:sldMkLst>
      </pc:sldChg>
      <pc:sldChg chg="del">
        <pc:chgData name="Yeo Xiong Wei, Jonathan" userId="ac2b658e-7ce1-44bb-9f9f-bf4198ceaa29" providerId="ADAL" clId="{5383CA11-1979-409F-9081-E6891A0F3748}" dt="2024-02-06T06:30:41.856" v="7621" actId="47"/>
        <pc:sldMkLst>
          <pc:docMk/>
          <pc:sldMk cId="3224359730" sldId="972"/>
        </pc:sldMkLst>
      </pc:sldChg>
      <pc:sldChg chg="modSp mod">
        <pc:chgData name="Yeo Xiong Wei, Jonathan" userId="ac2b658e-7ce1-44bb-9f9f-bf4198ceaa29" providerId="ADAL" clId="{5383CA11-1979-409F-9081-E6891A0F3748}" dt="2024-02-06T06:33:53.962" v="7629" actId="115"/>
        <pc:sldMkLst>
          <pc:docMk/>
          <pc:sldMk cId="322233747" sldId="973"/>
        </pc:sldMkLst>
        <pc:spChg chg="mod">
          <ac:chgData name="Yeo Xiong Wei, Jonathan" userId="ac2b658e-7ce1-44bb-9f9f-bf4198ceaa29" providerId="ADAL" clId="{5383CA11-1979-409F-9081-E6891A0F3748}" dt="2024-02-06T06:33:53.962" v="7629" actId="115"/>
          <ac:spMkLst>
            <pc:docMk/>
            <pc:sldMk cId="322233747" sldId="973"/>
            <ac:spMk id="3" creationId="{C001BD73-10BA-4B8B-BB95-F105FE5B1979}"/>
          </ac:spMkLst>
        </pc:spChg>
      </pc:sldChg>
      <pc:sldChg chg="addSp modSp mod modAnim">
        <pc:chgData name="Yeo Xiong Wei, Jonathan" userId="ac2b658e-7ce1-44bb-9f9f-bf4198ceaa29" providerId="ADAL" clId="{5383CA11-1979-409F-9081-E6891A0F3748}" dt="2024-02-06T02:55:34.458" v="2093" actId="1076"/>
        <pc:sldMkLst>
          <pc:docMk/>
          <pc:sldMk cId="19258950" sldId="976"/>
        </pc:sldMkLst>
        <pc:spChg chg="mod">
          <ac:chgData name="Yeo Xiong Wei, Jonathan" userId="ac2b658e-7ce1-44bb-9f9f-bf4198ceaa29" providerId="ADAL" clId="{5383CA11-1979-409F-9081-E6891A0F3748}" dt="2024-02-06T02:55:20.529" v="2091" actId="20577"/>
          <ac:spMkLst>
            <pc:docMk/>
            <pc:sldMk cId="19258950" sldId="976"/>
            <ac:spMk id="3" creationId="{FCEE3C84-E57A-4236-ACEF-FF2F1A14B2D3}"/>
          </ac:spMkLst>
        </pc:spChg>
        <pc:spChg chg="add mod">
          <ac:chgData name="Yeo Xiong Wei, Jonathan" userId="ac2b658e-7ce1-44bb-9f9f-bf4198ceaa29" providerId="ADAL" clId="{5383CA11-1979-409F-9081-E6891A0F3748}" dt="2024-02-06T02:52:43.499" v="1995" actId="1076"/>
          <ac:spMkLst>
            <pc:docMk/>
            <pc:sldMk cId="19258950" sldId="976"/>
            <ac:spMk id="5" creationId="{5AEED8DB-39F8-9839-CA55-B54362A07905}"/>
          </ac:spMkLst>
        </pc:spChg>
        <pc:spChg chg="add mod">
          <ac:chgData name="Yeo Xiong Wei, Jonathan" userId="ac2b658e-7ce1-44bb-9f9f-bf4198ceaa29" providerId="ADAL" clId="{5383CA11-1979-409F-9081-E6891A0F3748}" dt="2024-02-06T02:50:19.051" v="1983" actId="20577"/>
          <ac:spMkLst>
            <pc:docMk/>
            <pc:sldMk cId="19258950" sldId="976"/>
            <ac:spMk id="6" creationId="{458A2B14-C909-3B25-BDE5-6E459FC22116}"/>
          </ac:spMkLst>
        </pc:spChg>
        <pc:spChg chg="add mod">
          <ac:chgData name="Yeo Xiong Wei, Jonathan" userId="ac2b658e-7ce1-44bb-9f9f-bf4198ceaa29" providerId="ADAL" clId="{5383CA11-1979-409F-9081-E6891A0F3748}" dt="2024-02-06T02:55:06.354" v="2074" actId="1076"/>
          <ac:spMkLst>
            <pc:docMk/>
            <pc:sldMk cId="19258950" sldId="976"/>
            <ac:spMk id="7" creationId="{F801A2F6-A4CE-F004-9746-7BD39B63DC70}"/>
          </ac:spMkLst>
        </pc:spChg>
        <pc:spChg chg="add mod">
          <ac:chgData name="Yeo Xiong Wei, Jonathan" userId="ac2b658e-7ce1-44bb-9f9f-bf4198ceaa29" providerId="ADAL" clId="{5383CA11-1979-409F-9081-E6891A0F3748}" dt="2024-02-06T02:52:41.250" v="1994" actId="1076"/>
          <ac:spMkLst>
            <pc:docMk/>
            <pc:sldMk cId="19258950" sldId="976"/>
            <ac:spMk id="8" creationId="{4609DBE6-2D7F-66A6-B2CB-1C05278347F0}"/>
          </ac:spMkLst>
        </pc:spChg>
        <pc:spChg chg="add mod">
          <ac:chgData name="Yeo Xiong Wei, Jonathan" userId="ac2b658e-7ce1-44bb-9f9f-bf4198ceaa29" providerId="ADAL" clId="{5383CA11-1979-409F-9081-E6891A0F3748}" dt="2024-02-06T02:52:50.049" v="1998" actId="14100"/>
          <ac:spMkLst>
            <pc:docMk/>
            <pc:sldMk cId="19258950" sldId="976"/>
            <ac:spMk id="9" creationId="{9E50AD2F-83C8-1363-6DE6-FF056FD0486C}"/>
          </ac:spMkLst>
        </pc:spChg>
        <pc:spChg chg="add mod">
          <ac:chgData name="Yeo Xiong Wei, Jonathan" userId="ac2b658e-7ce1-44bb-9f9f-bf4198ceaa29" providerId="ADAL" clId="{5383CA11-1979-409F-9081-E6891A0F3748}" dt="2024-02-06T02:55:34.458" v="2093" actId="1076"/>
          <ac:spMkLst>
            <pc:docMk/>
            <pc:sldMk cId="19258950" sldId="976"/>
            <ac:spMk id="10" creationId="{A8705BAD-38F2-122B-7240-457C276173A0}"/>
          </ac:spMkLst>
        </pc:spChg>
      </pc:sldChg>
      <pc:sldChg chg="modSp ord">
        <pc:chgData name="Yeo Xiong Wei, Jonathan" userId="ac2b658e-7ce1-44bb-9f9f-bf4198ceaa29" providerId="ADAL" clId="{5383CA11-1979-409F-9081-E6891A0F3748}" dt="2024-02-06T06:06:52.412" v="5981"/>
        <pc:sldMkLst>
          <pc:docMk/>
          <pc:sldMk cId="366836095" sldId="980"/>
        </pc:sldMkLst>
        <pc:spChg chg="mod">
          <ac:chgData name="Yeo Xiong Wei, Jonathan" userId="ac2b658e-7ce1-44bb-9f9f-bf4198ceaa29" providerId="ADAL" clId="{5383CA11-1979-409F-9081-E6891A0F3748}" dt="2024-02-06T06:06:49.231" v="5979" actId="20577"/>
          <ac:spMkLst>
            <pc:docMk/>
            <pc:sldMk cId="366836095" sldId="980"/>
            <ac:spMk id="2" creationId="{D4246E7C-8687-4176-80FE-8C6C157FDD6E}"/>
          </ac:spMkLst>
        </pc:spChg>
      </pc:sldChg>
      <pc:sldChg chg="modSp">
        <pc:chgData name="Yeo Xiong Wei, Jonathan" userId="ac2b658e-7ce1-44bb-9f9f-bf4198ceaa29" providerId="ADAL" clId="{5383CA11-1979-409F-9081-E6891A0F3748}" dt="2024-02-06T05:49:22.755" v="5210" actId="20577"/>
        <pc:sldMkLst>
          <pc:docMk/>
          <pc:sldMk cId="598023220" sldId="982"/>
        </pc:sldMkLst>
        <pc:spChg chg="mod">
          <ac:chgData name="Yeo Xiong Wei, Jonathan" userId="ac2b658e-7ce1-44bb-9f9f-bf4198ceaa29" providerId="ADAL" clId="{5383CA11-1979-409F-9081-E6891A0F3748}" dt="2024-02-06T05:49:22.755" v="5210" actId="20577"/>
          <ac:spMkLst>
            <pc:docMk/>
            <pc:sldMk cId="598023220" sldId="982"/>
            <ac:spMk id="3" creationId="{FCEE3C84-E57A-4236-ACEF-FF2F1A14B2D3}"/>
          </ac:spMkLst>
        </pc:spChg>
      </pc:sldChg>
      <pc:sldChg chg="modSp mod modAnim">
        <pc:chgData name="Yeo Xiong Wei, Jonathan" userId="ac2b658e-7ce1-44bb-9f9f-bf4198ceaa29" providerId="ADAL" clId="{5383CA11-1979-409F-9081-E6891A0F3748}" dt="2024-02-06T05:54:27.686" v="5376" actId="20577"/>
        <pc:sldMkLst>
          <pc:docMk/>
          <pc:sldMk cId="1918885664" sldId="995"/>
        </pc:sldMkLst>
        <pc:spChg chg="mod">
          <ac:chgData name="Yeo Xiong Wei, Jonathan" userId="ac2b658e-7ce1-44bb-9f9f-bf4198ceaa29" providerId="ADAL" clId="{5383CA11-1979-409F-9081-E6891A0F3748}" dt="2024-02-06T05:53:01.756" v="5327" actId="20577"/>
          <ac:spMkLst>
            <pc:docMk/>
            <pc:sldMk cId="1918885664" sldId="995"/>
            <ac:spMk id="2" creationId="{D4246E7C-8687-4176-80FE-8C6C157FDD6E}"/>
          </ac:spMkLst>
        </pc:spChg>
        <pc:spChg chg="mod">
          <ac:chgData name="Yeo Xiong Wei, Jonathan" userId="ac2b658e-7ce1-44bb-9f9f-bf4198ceaa29" providerId="ADAL" clId="{5383CA11-1979-409F-9081-E6891A0F3748}" dt="2024-02-06T05:54:27.686" v="5376" actId="20577"/>
          <ac:spMkLst>
            <pc:docMk/>
            <pc:sldMk cId="1918885664" sldId="995"/>
            <ac:spMk id="3" creationId="{662407ED-4867-44B6-8407-10B33EAB0B5C}"/>
          </ac:spMkLst>
        </pc:spChg>
      </pc:sldChg>
      <pc:sldChg chg="modSp mod">
        <pc:chgData name="Yeo Xiong Wei, Jonathan" userId="ac2b658e-7ce1-44bb-9f9f-bf4198ceaa29" providerId="ADAL" clId="{5383CA11-1979-409F-9081-E6891A0F3748}" dt="2024-02-06T06:01:44.803" v="5703" actId="14100"/>
        <pc:sldMkLst>
          <pc:docMk/>
          <pc:sldMk cId="376393124" sldId="997"/>
        </pc:sldMkLst>
        <pc:spChg chg="mod">
          <ac:chgData name="Yeo Xiong Wei, Jonathan" userId="ac2b658e-7ce1-44bb-9f9f-bf4198ceaa29" providerId="ADAL" clId="{5383CA11-1979-409F-9081-E6891A0F3748}" dt="2024-02-06T06:01:01.220" v="5686" actId="20577"/>
          <ac:spMkLst>
            <pc:docMk/>
            <pc:sldMk cId="376393124" sldId="997"/>
            <ac:spMk id="3" creationId="{139F8B04-C1D6-405A-A198-C4C9E4B2C9C5}"/>
          </ac:spMkLst>
        </pc:spChg>
        <pc:spChg chg="mod">
          <ac:chgData name="Yeo Xiong Wei, Jonathan" userId="ac2b658e-7ce1-44bb-9f9f-bf4198ceaa29" providerId="ADAL" clId="{5383CA11-1979-409F-9081-E6891A0F3748}" dt="2024-02-06T06:01:44.803" v="5703" actId="14100"/>
          <ac:spMkLst>
            <pc:docMk/>
            <pc:sldMk cId="376393124" sldId="997"/>
            <ac:spMk id="19" creationId="{28A005D0-0671-4203-ACC7-034F2D4366B5}"/>
          </ac:spMkLst>
        </pc:spChg>
        <pc:spChg chg="mod">
          <ac:chgData name="Yeo Xiong Wei, Jonathan" userId="ac2b658e-7ce1-44bb-9f9f-bf4198ceaa29" providerId="ADAL" clId="{5383CA11-1979-409F-9081-E6891A0F3748}" dt="2024-02-06T06:01:09.896" v="5701" actId="20577"/>
          <ac:spMkLst>
            <pc:docMk/>
            <pc:sldMk cId="376393124" sldId="997"/>
            <ac:spMk id="26" creationId="{367E6E56-7838-4FDF-81F3-B05576D79770}"/>
          </ac:spMkLst>
        </pc:spChg>
      </pc:sldChg>
      <pc:sldChg chg="addSp delSp modSp mod">
        <pc:chgData name="Yeo Xiong Wei, Jonathan" userId="ac2b658e-7ce1-44bb-9f9f-bf4198ceaa29" providerId="ADAL" clId="{5383CA11-1979-409F-9081-E6891A0F3748}" dt="2024-02-13T09:23:52.891" v="9166" actId="1582"/>
        <pc:sldMkLst>
          <pc:docMk/>
          <pc:sldMk cId="3684051297" sldId="999"/>
        </pc:sldMkLst>
        <pc:spChg chg="mod">
          <ac:chgData name="Yeo Xiong Wei, Jonathan" userId="ac2b658e-7ce1-44bb-9f9f-bf4198ceaa29" providerId="ADAL" clId="{5383CA11-1979-409F-9081-E6891A0F3748}" dt="2024-02-06T06:33:25.516" v="7626" actId="113"/>
          <ac:spMkLst>
            <pc:docMk/>
            <pc:sldMk cId="3684051297" sldId="999"/>
            <ac:spMk id="3" creationId="{C001BD73-10BA-4B8B-BB95-F105FE5B1979}"/>
          </ac:spMkLst>
        </pc:spChg>
        <pc:spChg chg="add del">
          <ac:chgData name="Yeo Xiong Wei, Jonathan" userId="ac2b658e-7ce1-44bb-9f9f-bf4198ceaa29" providerId="ADAL" clId="{5383CA11-1979-409F-9081-E6891A0F3748}" dt="2024-02-13T09:23:31.395" v="9162" actId="11529"/>
          <ac:spMkLst>
            <pc:docMk/>
            <pc:sldMk cId="3684051297" sldId="999"/>
            <ac:spMk id="5" creationId="{8C612738-92C6-B29A-2435-A34FD7F5533B}"/>
          </ac:spMkLst>
        </pc:spChg>
        <pc:spChg chg="add mod">
          <ac:chgData name="Yeo Xiong Wei, Jonathan" userId="ac2b658e-7ce1-44bb-9f9f-bf4198ceaa29" providerId="ADAL" clId="{5383CA11-1979-409F-9081-E6891A0F3748}" dt="2024-02-13T09:23:52.891" v="9166" actId="1582"/>
          <ac:spMkLst>
            <pc:docMk/>
            <pc:sldMk cId="3684051297" sldId="999"/>
            <ac:spMk id="6" creationId="{79B42DA3-26F6-E84D-6D07-C914034EA5F5}"/>
          </ac:spMkLst>
        </pc:spChg>
      </pc:sldChg>
      <pc:sldChg chg="modSp mod">
        <pc:chgData name="Yeo Xiong Wei, Jonathan" userId="ac2b658e-7ce1-44bb-9f9f-bf4198ceaa29" providerId="ADAL" clId="{5383CA11-1979-409F-9081-E6891A0F3748}" dt="2024-02-06T05:57:27.096" v="5496" actId="113"/>
        <pc:sldMkLst>
          <pc:docMk/>
          <pc:sldMk cId="3061474359" sldId="1002"/>
        </pc:sldMkLst>
        <pc:spChg chg="mod">
          <ac:chgData name="Yeo Xiong Wei, Jonathan" userId="ac2b658e-7ce1-44bb-9f9f-bf4198ceaa29" providerId="ADAL" clId="{5383CA11-1979-409F-9081-E6891A0F3748}" dt="2024-02-06T05:57:27.096" v="5496" actId="113"/>
          <ac:spMkLst>
            <pc:docMk/>
            <pc:sldMk cId="3061474359" sldId="1002"/>
            <ac:spMk id="15" creationId="{790F42AE-2EBF-48D5-BB0A-BFC9286CB6C9}"/>
          </ac:spMkLst>
        </pc:spChg>
      </pc:sldChg>
      <pc:sldChg chg="modSp mod ord modAnim">
        <pc:chgData name="Yeo Xiong Wei, Jonathan" userId="ac2b658e-7ce1-44bb-9f9f-bf4198ceaa29" providerId="ADAL" clId="{5383CA11-1979-409F-9081-E6891A0F3748}" dt="2024-02-06T06:30:44.122" v="7622" actId="20577"/>
        <pc:sldMkLst>
          <pc:docMk/>
          <pc:sldMk cId="901721796" sldId="1005"/>
        </pc:sldMkLst>
        <pc:spChg chg="mod">
          <ac:chgData name="Yeo Xiong Wei, Jonathan" userId="ac2b658e-7ce1-44bb-9f9f-bf4198ceaa29" providerId="ADAL" clId="{5383CA11-1979-409F-9081-E6891A0F3748}" dt="2024-02-06T06:24:34.018" v="7209" actId="20577"/>
          <ac:spMkLst>
            <pc:docMk/>
            <pc:sldMk cId="901721796" sldId="1005"/>
            <ac:spMk id="2" creationId="{95678DFC-2FFC-4796-BC65-6C26A13DEF4F}"/>
          </ac:spMkLst>
        </pc:spChg>
        <pc:spChg chg="mod">
          <ac:chgData name="Yeo Xiong Wei, Jonathan" userId="ac2b658e-7ce1-44bb-9f9f-bf4198ceaa29" providerId="ADAL" clId="{5383CA11-1979-409F-9081-E6891A0F3748}" dt="2024-02-06T06:30:44.122" v="7622" actId="20577"/>
          <ac:spMkLst>
            <pc:docMk/>
            <pc:sldMk cId="901721796" sldId="1005"/>
            <ac:spMk id="3" creationId="{C001BD73-10BA-4B8B-BB95-F105FE5B1979}"/>
          </ac:spMkLst>
        </pc:spChg>
      </pc:sldChg>
      <pc:sldChg chg="addSp modSp mod">
        <pc:chgData name="Yeo Xiong Wei, Jonathan" userId="ac2b658e-7ce1-44bb-9f9f-bf4198ceaa29" providerId="ADAL" clId="{5383CA11-1979-409F-9081-E6891A0F3748}" dt="2024-02-13T09:25:31.299" v="9221" actId="1076"/>
        <pc:sldMkLst>
          <pc:docMk/>
          <pc:sldMk cId="71147207" sldId="1007"/>
        </pc:sldMkLst>
        <pc:spChg chg="mod">
          <ac:chgData name="Yeo Xiong Wei, Jonathan" userId="ac2b658e-7ce1-44bb-9f9f-bf4198ceaa29" providerId="ADAL" clId="{5383CA11-1979-409F-9081-E6891A0F3748}" dt="2024-02-13T09:25:24.905" v="9220" actId="20577"/>
          <ac:spMkLst>
            <pc:docMk/>
            <pc:sldMk cId="71147207" sldId="1007"/>
            <ac:spMk id="3" creationId="{C001BD73-10BA-4B8B-BB95-F105FE5B1979}"/>
          </ac:spMkLst>
        </pc:spChg>
        <pc:spChg chg="add mod">
          <ac:chgData name="Yeo Xiong Wei, Jonathan" userId="ac2b658e-7ce1-44bb-9f9f-bf4198ceaa29" providerId="ADAL" clId="{5383CA11-1979-409F-9081-E6891A0F3748}" dt="2024-02-13T09:25:31.299" v="9221" actId="1076"/>
          <ac:spMkLst>
            <pc:docMk/>
            <pc:sldMk cId="71147207" sldId="1007"/>
            <ac:spMk id="5" creationId="{A03B75E2-CAD5-0BC4-560F-B2124AEF929B}"/>
          </ac:spMkLst>
        </pc:spChg>
      </pc:sldChg>
      <pc:sldChg chg="modSp">
        <pc:chgData name="Yeo Xiong Wei, Jonathan" userId="ac2b658e-7ce1-44bb-9f9f-bf4198ceaa29" providerId="ADAL" clId="{5383CA11-1979-409F-9081-E6891A0F3748}" dt="2024-02-06T05:39:04.187" v="4934" actId="404"/>
        <pc:sldMkLst>
          <pc:docMk/>
          <pc:sldMk cId="637522847" sldId="1008"/>
        </pc:sldMkLst>
        <pc:spChg chg="mod">
          <ac:chgData name="Yeo Xiong Wei, Jonathan" userId="ac2b658e-7ce1-44bb-9f9f-bf4198ceaa29" providerId="ADAL" clId="{5383CA11-1979-409F-9081-E6891A0F3748}" dt="2024-02-06T05:39:04.187" v="4934" actId="404"/>
          <ac:spMkLst>
            <pc:docMk/>
            <pc:sldMk cId="637522847" sldId="1008"/>
            <ac:spMk id="3" creationId="{662407ED-4867-44B6-8407-10B33EAB0B5C}"/>
          </ac:spMkLst>
        </pc:spChg>
      </pc:sldChg>
      <pc:sldChg chg="modSp modAnim">
        <pc:chgData name="Yeo Xiong Wei, Jonathan" userId="ac2b658e-7ce1-44bb-9f9f-bf4198ceaa29" providerId="ADAL" clId="{5383CA11-1979-409F-9081-E6891A0F3748}" dt="2024-02-06T05:42:12.352" v="4995" actId="20577"/>
        <pc:sldMkLst>
          <pc:docMk/>
          <pc:sldMk cId="2252160519" sldId="1009"/>
        </pc:sldMkLst>
        <pc:spChg chg="mod">
          <ac:chgData name="Yeo Xiong Wei, Jonathan" userId="ac2b658e-7ce1-44bb-9f9f-bf4198ceaa29" providerId="ADAL" clId="{5383CA11-1979-409F-9081-E6891A0F3748}" dt="2024-02-06T05:42:11.618" v="4994" actId="20577"/>
          <ac:spMkLst>
            <pc:docMk/>
            <pc:sldMk cId="2252160519" sldId="1009"/>
            <ac:spMk id="3" creationId="{662407ED-4867-44B6-8407-10B33EAB0B5C}"/>
          </ac:spMkLst>
        </pc:spChg>
      </pc:sldChg>
      <pc:sldChg chg="modSp modAnim">
        <pc:chgData name="Yeo Xiong Wei, Jonathan" userId="ac2b658e-7ce1-44bb-9f9f-bf4198ceaa29" providerId="ADAL" clId="{5383CA11-1979-409F-9081-E6891A0F3748}" dt="2024-02-06T05:40:19.310" v="4945" actId="403"/>
        <pc:sldMkLst>
          <pc:docMk/>
          <pc:sldMk cId="1707342516" sldId="1010"/>
        </pc:sldMkLst>
        <pc:spChg chg="mod">
          <ac:chgData name="Yeo Xiong Wei, Jonathan" userId="ac2b658e-7ce1-44bb-9f9f-bf4198ceaa29" providerId="ADAL" clId="{5383CA11-1979-409F-9081-E6891A0F3748}" dt="2024-02-06T05:40:19.310" v="4945" actId="403"/>
          <ac:spMkLst>
            <pc:docMk/>
            <pc:sldMk cId="1707342516" sldId="1010"/>
            <ac:spMk id="3" creationId="{662407ED-4867-44B6-8407-10B33EAB0B5C}"/>
          </ac:spMkLst>
        </pc:spChg>
      </pc:sldChg>
      <pc:sldChg chg="modSp mod">
        <pc:chgData name="Yeo Xiong Wei, Jonathan" userId="ac2b658e-7ce1-44bb-9f9f-bf4198ceaa29" providerId="ADAL" clId="{5383CA11-1979-409F-9081-E6891A0F3748}" dt="2024-02-06T05:49:07.696" v="5207" actId="20577"/>
        <pc:sldMkLst>
          <pc:docMk/>
          <pc:sldMk cId="1948777198" sldId="1011"/>
        </pc:sldMkLst>
        <pc:spChg chg="mod">
          <ac:chgData name="Yeo Xiong Wei, Jonathan" userId="ac2b658e-7ce1-44bb-9f9f-bf4198ceaa29" providerId="ADAL" clId="{5383CA11-1979-409F-9081-E6891A0F3748}" dt="2024-02-06T05:49:07.696" v="5207" actId="20577"/>
          <ac:spMkLst>
            <pc:docMk/>
            <pc:sldMk cId="1948777198" sldId="1011"/>
            <ac:spMk id="3" creationId="{139F8B04-C1D6-405A-A198-C4C9E4B2C9C5}"/>
          </ac:spMkLst>
        </pc:spChg>
      </pc:sldChg>
      <pc:sldChg chg="modSp">
        <pc:chgData name="Yeo Xiong Wei, Jonathan" userId="ac2b658e-7ce1-44bb-9f9f-bf4198ceaa29" providerId="ADAL" clId="{5383CA11-1979-409F-9081-E6891A0F3748}" dt="2024-02-06T05:36:59.942" v="4909" actId="207"/>
        <pc:sldMkLst>
          <pc:docMk/>
          <pc:sldMk cId="2409163095" sldId="1012"/>
        </pc:sldMkLst>
        <pc:spChg chg="mod">
          <ac:chgData name="Yeo Xiong Wei, Jonathan" userId="ac2b658e-7ce1-44bb-9f9f-bf4198ceaa29" providerId="ADAL" clId="{5383CA11-1979-409F-9081-E6891A0F3748}" dt="2024-02-06T05:36:59.942" v="4909" actId="207"/>
          <ac:spMkLst>
            <pc:docMk/>
            <pc:sldMk cId="2409163095" sldId="1012"/>
            <ac:spMk id="3" creationId="{FCEE3C84-E57A-4236-ACEF-FF2F1A14B2D3}"/>
          </ac:spMkLst>
        </pc:spChg>
      </pc:sldChg>
      <pc:sldChg chg="modSp ord modAnim">
        <pc:chgData name="Yeo Xiong Wei, Jonathan" userId="ac2b658e-7ce1-44bb-9f9f-bf4198ceaa29" providerId="ADAL" clId="{5383CA11-1979-409F-9081-E6891A0F3748}" dt="2024-02-06T06:23:55.622" v="7131"/>
        <pc:sldMkLst>
          <pc:docMk/>
          <pc:sldMk cId="3976510574" sldId="1014"/>
        </pc:sldMkLst>
        <pc:spChg chg="mod">
          <ac:chgData name="Yeo Xiong Wei, Jonathan" userId="ac2b658e-7ce1-44bb-9f9f-bf4198ceaa29" providerId="ADAL" clId="{5383CA11-1979-409F-9081-E6891A0F3748}" dt="2024-02-06T06:23:55.622" v="7131"/>
          <ac:spMkLst>
            <pc:docMk/>
            <pc:sldMk cId="3976510574" sldId="1014"/>
            <ac:spMk id="3" creationId="{662407ED-4867-44B6-8407-10B33EAB0B5C}"/>
          </ac:spMkLst>
        </pc:spChg>
      </pc:sldChg>
      <pc:sldChg chg="addSp modSp mod modAnim">
        <pc:chgData name="Yeo Xiong Wei, Jonathan" userId="ac2b658e-7ce1-44bb-9f9f-bf4198ceaa29" providerId="ADAL" clId="{5383CA11-1979-409F-9081-E6891A0F3748}" dt="2024-02-13T09:20:21.944" v="9119" actId="1076"/>
        <pc:sldMkLst>
          <pc:docMk/>
          <pc:sldMk cId="1725517151" sldId="1015"/>
        </pc:sldMkLst>
        <pc:spChg chg="mod">
          <ac:chgData name="Yeo Xiong Wei, Jonathan" userId="ac2b658e-7ce1-44bb-9f9f-bf4198ceaa29" providerId="ADAL" clId="{5383CA11-1979-409F-9081-E6891A0F3748}" dt="2024-02-13T09:20:10.546" v="9116" actId="6549"/>
          <ac:spMkLst>
            <pc:docMk/>
            <pc:sldMk cId="1725517151" sldId="1015"/>
            <ac:spMk id="3" creationId="{662407ED-4867-44B6-8407-10B33EAB0B5C}"/>
          </ac:spMkLst>
        </pc:spChg>
        <pc:spChg chg="add mod">
          <ac:chgData name="Yeo Xiong Wei, Jonathan" userId="ac2b658e-7ce1-44bb-9f9f-bf4198ceaa29" providerId="ADAL" clId="{5383CA11-1979-409F-9081-E6891A0F3748}" dt="2024-02-13T09:20:21.944" v="9119" actId="1076"/>
          <ac:spMkLst>
            <pc:docMk/>
            <pc:sldMk cId="1725517151" sldId="1015"/>
            <ac:spMk id="5" creationId="{2A6166C6-1BFE-1AB3-2704-35F84307AC90}"/>
          </ac:spMkLst>
        </pc:spChg>
      </pc:sldChg>
      <pc:sldChg chg="modSp">
        <pc:chgData name="Yeo Xiong Wei, Jonathan" userId="ac2b658e-7ce1-44bb-9f9f-bf4198ceaa29" providerId="ADAL" clId="{5383CA11-1979-409F-9081-E6891A0F3748}" dt="2024-02-06T05:57:52.483" v="5497" actId="113"/>
        <pc:sldMkLst>
          <pc:docMk/>
          <pc:sldMk cId="2405280596" sldId="1016"/>
        </pc:sldMkLst>
        <pc:spChg chg="mod">
          <ac:chgData name="Yeo Xiong Wei, Jonathan" userId="ac2b658e-7ce1-44bb-9f9f-bf4198ceaa29" providerId="ADAL" clId="{5383CA11-1979-409F-9081-E6891A0F3748}" dt="2024-02-06T05:57:52.483" v="5497" actId="113"/>
          <ac:spMkLst>
            <pc:docMk/>
            <pc:sldMk cId="2405280596" sldId="1016"/>
            <ac:spMk id="3" creationId="{139F8B04-C1D6-405A-A198-C4C9E4B2C9C5}"/>
          </ac:spMkLst>
        </pc:spChg>
      </pc:sldChg>
      <pc:sldChg chg="modSp add ord modAnim">
        <pc:chgData name="Yeo Xiong Wei, Jonathan" userId="ac2b658e-7ce1-44bb-9f9f-bf4198ceaa29" providerId="ADAL" clId="{5383CA11-1979-409F-9081-E6891A0F3748}" dt="2024-02-06T02:29:49.664" v="1085" actId="207"/>
        <pc:sldMkLst>
          <pc:docMk/>
          <pc:sldMk cId="4245516063" sldId="1017"/>
        </pc:sldMkLst>
        <pc:spChg chg="mod">
          <ac:chgData name="Yeo Xiong Wei, Jonathan" userId="ac2b658e-7ce1-44bb-9f9f-bf4198ceaa29" providerId="ADAL" clId="{5383CA11-1979-409F-9081-E6891A0F3748}" dt="2024-02-06T02:29:49.664" v="1085" actId="207"/>
          <ac:spMkLst>
            <pc:docMk/>
            <pc:sldMk cId="4245516063" sldId="1017"/>
            <ac:spMk id="3" creationId="{FCEE3C84-E57A-4236-ACEF-FF2F1A14B2D3}"/>
          </ac:spMkLst>
        </pc:spChg>
      </pc:sldChg>
      <pc:sldChg chg="modSp add mod modAnim">
        <pc:chgData name="Yeo Xiong Wei, Jonathan" userId="ac2b658e-7ce1-44bb-9f9f-bf4198ceaa29" providerId="ADAL" clId="{5383CA11-1979-409F-9081-E6891A0F3748}" dt="2024-02-06T05:36:19.748" v="4907" actId="207"/>
        <pc:sldMkLst>
          <pc:docMk/>
          <pc:sldMk cId="1949803573" sldId="1018"/>
        </pc:sldMkLst>
        <pc:spChg chg="mod">
          <ac:chgData name="Yeo Xiong Wei, Jonathan" userId="ac2b658e-7ce1-44bb-9f9f-bf4198ceaa29" providerId="ADAL" clId="{5383CA11-1979-409F-9081-E6891A0F3748}" dt="2024-02-06T02:56:13.389" v="2110" actId="20577"/>
          <ac:spMkLst>
            <pc:docMk/>
            <pc:sldMk cId="1949803573" sldId="1018"/>
            <ac:spMk id="2" creationId="{DB40034E-0678-476C-AADD-F9667A6B2AFD}"/>
          </ac:spMkLst>
        </pc:spChg>
        <pc:spChg chg="mod">
          <ac:chgData name="Yeo Xiong Wei, Jonathan" userId="ac2b658e-7ce1-44bb-9f9f-bf4198ceaa29" providerId="ADAL" clId="{5383CA11-1979-409F-9081-E6891A0F3748}" dt="2024-02-06T05:36:19.748" v="4907" actId="207"/>
          <ac:spMkLst>
            <pc:docMk/>
            <pc:sldMk cId="1949803573" sldId="1018"/>
            <ac:spMk id="3" creationId="{FCEE3C84-E57A-4236-ACEF-FF2F1A14B2D3}"/>
          </ac:spMkLst>
        </pc:spChg>
      </pc:sldChg>
      <pc:sldChg chg="new del">
        <pc:chgData name="Yeo Xiong Wei, Jonathan" userId="ac2b658e-7ce1-44bb-9f9f-bf4198ceaa29" providerId="ADAL" clId="{5383CA11-1979-409F-9081-E6891A0F3748}" dt="2024-02-06T05:51:49.358" v="5227" actId="47"/>
        <pc:sldMkLst>
          <pc:docMk/>
          <pc:sldMk cId="3043489633" sldId="1019"/>
        </pc:sldMkLst>
      </pc:sldChg>
      <pc:sldChg chg="modSp add del mod modAnim">
        <pc:chgData name="Yeo Xiong Wei, Jonathan" userId="ac2b658e-7ce1-44bb-9f9f-bf4198ceaa29" providerId="ADAL" clId="{5383CA11-1979-409F-9081-E6891A0F3748}" dt="2024-02-06T04:51:22.353" v="4759" actId="47"/>
        <pc:sldMkLst>
          <pc:docMk/>
          <pc:sldMk cId="382252843" sldId="1020"/>
        </pc:sldMkLst>
        <pc:spChg chg="mod">
          <ac:chgData name="Yeo Xiong Wei, Jonathan" userId="ac2b658e-7ce1-44bb-9f9f-bf4198ceaa29" providerId="ADAL" clId="{5383CA11-1979-409F-9081-E6891A0F3748}" dt="2024-02-06T04:38:18.321" v="3976" actId="20577"/>
          <ac:spMkLst>
            <pc:docMk/>
            <pc:sldMk cId="382252843" sldId="1020"/>
            <ac:spMk id="3" creationId="{662407ED-4867-44B6-8407-10B33EAB0B5C}"/>
          </ac:spMkLst>
        </pc:spChg>
      </pc:sldChg>
      <pc:sldChg chg="modSp add ord modAnim modNotesTx">
        <pc:chgData name="Yeo Xiong Wei, Jonathan" userId="ac2b658e-7ce1-44bb-9f9f-bf4198ceaa29" providerId="ADAL" clId="{5383CA11-1979-409F-9081-E6891A0F3748}" dt="2024-02-13T09:26:51.453" v="9222" actId="6549"/>
        <pc:sldMkLst>
          <pc:docMk/>
          <pc:sldMk cId="591528667" sldId="1021"/>
        </pc:sldMkLst>
        <pc:spChg chg="mod">
          <ac:chgData name="Yeo Xiong Wei, Jonathan" userId="ac2b658e-7ce1-44bb-9f9f-bf4198ceaa29" providerId="ADAL" clId="{5383CA11-1979-409F-9081-E6891A0F3748}" dt="2024-02-06T05:52:31.228" v="5259" actId="20577"/>
          <ac:spMkLst>
            <pc:docMk/>
            <pc:sldMk cId="591528667" sldId="1021"/>
            <ac:spMk id="3" creationId="{662407ED-4867-44B6-8407-10B33EAB0B5C}"/>
          </ac:spMkLst>
        </pc:spChg>
      </pc:sldChg>
      <pc:sldChg chg="modSp add mod modAnim">
        <pc:chgData name="Yeo Xiong Wei, Jonathan" userId="ac2b658e-7ce1-44bb-9f9f-bf4198ceaa29" providerId="ADAL" clId="{5383CA11-1979-409F-9081-E6891A0F3748}" dt="2024-02-06T06:30:39.913" v="7620" actId="14100"/>
        <pc:sldMkLst>
          <pc:docMk/>
          <pc:sldMk cId="387805665" sldId="1022"/>
        </pc:sldMkLst>
        <pc:spChg chg="mod">
          <ac:chgData name="Yeo Xiong Wei, Jonathan" userId="ac2b658e-7ce1-44bb-9f9f-bf4198ceaa29" providerId="ADAL" clId="{5383CA11-1979-409F-9081-E6891A0F3748}" dt="2024-02-06T06:30:39.913" v="7620" actId="14100"/>
          <ac:spMkLst>
            <pc:docMk/>
            <pc:sldMk cId="387805665" sldId="1022"/>
            <ac:spMk id="2" creationId="{D4246E7C-8687-4176-80FE-8C6C157FDD6E}"/>
          </ac:spMkLst>
        </pc:spChg>
        <pc:spChg chg="mod">
          <ac:chgData name="Yeo Xiong Wei, Jonathan" userId="ac2b658e-7ce1-44bb-9f9f-bf4198ceaa29" providerId="ADAL" clId="{5383CA11-1979-409F-9081-E6891A0F3748}" dt="2024-02-06T06:30:15.487" v="7618" actId="20577"/>
          <ac:spMkLst>
            <pc:docMk/>
            <pc:sldMk cId="387805665" sldId="1022"/>
            <ac:spMk id="3" creationId="{662407ED-4867-44B6-8407-10B33EAB0B5C}"/>
          </ac:spMkLst>
        </pc:spChg>
      </pc:sldChg>
      <pc:sldChg chg="modSp add mod ord modAnim">
        <pc:chgData name="Yeo Xiong Wei, Jonathan" userId="ac2b658e-7ce1-44bb-9f9f-bf4198ceaa29" providerId="ADAL" clId="{5383CA11-1979-409F-9081-E6891A0F3748}" dt="2024-02-06T06:23:19.626" v="7127" actId="6549"/>
        <pc:sldMkLst>
          <pc:docMk/>
          <pc:sldMk cId="384153733" sldId="1023"/>
        </pc:sldMkLst>
        <pc:spChg chg="mod">
          <ac:chgData name="Yeo Xiong Wei, Jonathan" userId="ac2b658e-7ce1-44bb-9f9f-bf4198ceaa29" providerId="ADAL" clId="{5383CA11-1979-409F-9081-E6891A0F3748}" dt="2024-02-06T06:22:43.156" v="7041" actId="20577"/>
          <ac:spMkLst>
            <pc:docMk/>
            <pc:sldMk cId="384153733" sldId="1023"/>
            <ac:spMk id="2" creationId="{95678DFC-2FFC-4796-BC65-6C26A13DEF4F}"/>
          </ac:spMkLst>
        </pc:spChg>
        <pc:spChg chg="mod">
          <ac:chgData name="Yeo Xiong Wei, Jonathan" userId="ac2b658e-7ce1-44bb-9f9f-bf4198ceaa29" providerId="ADAL" clId="{5383CA11-1979-409F-9081-E6891A0F3748}" dt="2024-02-06T06:23:19.626" v="7127" actId="6549"/>
          <ac:spMkLst>
            <pc:docMk/>
            <pc:sldMk cId="384153733" sldId="1023"/>
            <ac:spMk id="3" creationId="{C001BD73-10BA-4B8B-BB95-F105FE5B1979}"/>
          </ac:spMkLst>
        </pc:spChg>
      </pc:sldChg>
      <pc:sldChg chg="modSp add mod ord modAnim">
        <pc:chgData name="Yeo Xiong Wei, Jonathan" userId="ac2b658e-7ce1-44bb-9f9f-bf4198ceaa29" providerId="ADAL" clId="{5383CA11-1979-409F-9081-E6891A0F3748}" dt="2024-02-13T08:31:17.856" v="9069" actId="6549"/>
        <pc:sldMkLst>
          <pc:docMk/>
          <pc:sldMk cId="1264196281" sldId="1024"/>
        </pc:sldMkLst>
        <pc:spChg chg="mod">
          <ac:chgData name="Yeo Xiong Wei, Jonathan" userId="ac2b658e-7ce1-44bb-9f9f-bf4198ceaa29" providerId="ADAL" clId="{5383CA11-1979-409F-9081-E6891A0F3748}" dt="2024-02-13T08:06:58.684" v="8352" actId="20577"/>
          <ac:spMkLst>
            <pc:docMk/>
            <pc:sldMk cId="1264196281" sldId="1024"/>
            <ac:spMk id="2" creationId="{7506251E-0DCB-4E08-8862-3BE211F78E8E}"/>
          </ac:spMkLst>
        </pc:spChg>
        <pc:spChg chg="mod">
          <ac:chgData name="Yeo Xiong Wei, Jonathan" userId="ac2b658e-7ce1-44bb-9f9f-bf4198ceaa29" providerId="ADAL" clId="{5383CA11-1979-409F-9081-E6891A0F3748}" dt="2024-02-13T08:31:17.856" v="9069" actId="6549"/>
          <ac:spMkLst>
            <pc:docMk/>
            <pc:sldMk cId="1264196281" sldId="1024"/>
            <ac:spMk id="5" creationId="{307923FA-0EA5-48F7-9B08-0B2AF6069337}"/>
          </ac:spMkLst>
        </pc:spChg>
      </pc:sldChg>
    </pc:docChg>
  </pc:docChgLst>
  <pc:docChgLst>
    <pc:chgData name="Yeo Xiong Wei, Jonathan" userId="ac2b658e-7ce1-44bb-9f9f-bf4198ceaa29" providerId="ADAL" clId="{89A25FF2-EDFB-420B-B9B1-D05427A31138}"/>
    <pc:docChg chg="undo redo custSel addSld delSld modSld sldOrd">
      <pc:chgData name="Yeo Xiong Wei, Jonathan" userId="ac2b658e-7ce1-44bb-9f9f-bf4198ceaa29" providerId="ADAL" clId="{89A25FF2-EDFB-420B-B9B1-D05427A31138}" dt="2023-04-01T09:34:56.194" v="9098" actId="313"/>
      <pc:docMkLst>
        <pc:docMk/>
      </pc:docMkLst>
      <pc:sldChg chg="del">
        <pc:chgData name="Yeo Xiong Wei, Jonathan" userId="ac2b658e-7ce1-44bb-9f9f-bf4198ceaa29" providerId="ADAL" clId="{89A25FF2-EDFB-420B-B9B1-D05427A31138}" dt="2023-02-03T09:51:43.848" v="2343" actId="47"/>
        <pc:sldMkLst>
          <pc:docMk/>
          <pc:sldMk cId="3968735528" sldId="262"/>
        </pc:sldMkLst>
      </pc:sldChg>
      <pc:sldChg chg="modSp mod ord modAnim modNotesTx">
        <pc:chgData name="Yeo Xiong Wei, Jonathan" userId="ac2b658e-7ce1-44bb-9f9f-bf4198ceaa29" providerId="ADAL" clId="{89A25FF2-EDFB-420B-B9B1-D05427A31138}" dt="2023-03-06T04:05:37.884" v="9089" actId="20577"/>
        <pc:sldMkLst>
          <pc:docMk/>
          <pc:sldMk cId="2908044926" sldId="263"/>
        </pc:sldMkLst>
        <pc:spChg chg="mod">
          <ac:chgData name="Yeo Xiong Wei, Jonathan" userId="ac2b658e-7ce1-44bb-9f9f-bf4198ceaa29" providerId="ADAL" clId="{89A25FF2-EDFB-420B-B9B1-D05427A31138}" dt="2023-02-10T03:49:48.328" v="4754" actId="20577"/>
          <ac:spMkLst>
            <pc:docMk/>
            <pc:sldMk cId="2908044926" sldId="263"/>
            <ac:spMk id="2" creationId="{D4246E7C-8687-4176-80FE-8C6C157FDD6E}"/>
          </ac:spMkLst>
        </pc:spChg>
        <pc:spChg chg="mod">
          <ac:chgData name="Yeo Xiong Wei, Jonathan" userId="ac2b658e-7ce1-44bb-9f9f-bf4198ceaa29" providerId="ADAL" clId="{89A25FF2-EDFB-420B-B9B1-D05427A31138}" dt="2023-03-06T04:05:37.884" v="9089" actId="20577"/>
          <ac:spMkLst>
            <pc:docMk/>
            <pc:sldMk cId="2908044926" sldId="263"/>
            <ac:spMk id="3" creationId="{662407ED-4867-44B6-8407-10B33EAB0B5C}"/>
          </ac:spMkLst>
        </pc:spChg>
      </pc:sldChg>
      <pc:sldChg chg="modSp mod ord">
        <pc:chgData name="Yeo Xiong Wei, Jonathan" userId="ac2b658e-7ce1-44bb-9f9f-bf4198ceaa29" providerId="ADAL" clId="{89A25FF2-EDFB-420B-B9B1-D05427A31138}" dt="2023-02-10T04:04:56.916" v="5687" actId="14100"/>
        <pc:sldMkLst>
          <pc:docMk/>
          <pc:sldMk cId="2232358806" sldId="265"/>
        </pc:sldMkLst>
        <pc:spChg chg="mod">
          <ac:chgData name="Yeo Xiong Wei, Jonathan" userId="ac2b658e-7ce1-44bb-9f9f-bf4198ceaa29" providerId="ADAL" clId="{89A25FF2-EDFB-420B-B9B1-D05427A31138}" dt="2023-02-10T04:01:36.892" v="5601"/>
          <ac:spMkLst>
            <pc:docMk/>
            <pc:sldMk cId="2232358806" sldId="265"/>
            <ac:spMk id="2" creationId="{D4246E7C-8687-4176-80FE-8C6C157FDD6E}"/>
          </ac:spMkLst>
        </pc:spChg>
        <pc:spChg chg="mod">
          <ac:chgData name="Yeo Xiong Wei, Jonathan" userId="ac2b658e-7ce1-44bb-9f9f-bf4198ceaa29" providerId="ADAL" clId="{89A25FF2-EDFB-420B-B9B1-D05427A31138}" dt="2023-02-10T04:04:56.916" v="5687" actId="14100"/>
          <ac:spMkLst>
            <pc:docMk/>
            <pc:sldMk cId="2232358806" sldId="265"/>
            <ac:spMk id="5" creationId="{047BCE3F-BCF2-45D0-84C8-EE1C654B027E}"/>
          </ac:spMkLst>
        </pc:spChg>
      </pc:sldChg>
      <pc:sldChg chg="addSp modSp mod ord">
        <pc:chgData name="Yeo Xiong Wei, Jonathan" userId="ac2b658e-7ce1-44bb-9f9f-bf4198ceaa29" providerId="ADAL" clId="{89A25FF2-EDFB-420B-B9B1-D05427A31138}" dt="2023-02-10T04:05:13.299" v="5694" actId="14100"/>
        <pc:sldMkLst>
          <pc:docMk/>
          <pc:sldMk cId="4156513424" sldId="266"/>
        </pc:sldMkLst>
        <pc:spChg chg="mod">
          <ac:chgData name="Yeo Xiong Wei, Jonathan" userId="ac2b658e-7ce1-44bb-9f9f-bf4198ceaa29" providerId="ADAL" clId="{89A25FF2-EDFB-420B-B9B1-D05427A31138}" dt="2023-02-10T04:02:01.451" v="5609"/>
          <ac:spMkLst>
            <pc:docMk/>
            <pc:sldMk cId="4156513424" sldId="266"/>
            <ac:spMk id="2" creationId="{D4246E7C-8687-4176-80FE-8C6C157FDD6E}"/>
          </ac:spMkLst>
        </pc:spChg>
        <pc:spChg chg="mod">
          <ac:chgData name="Yeo Xiong Wei, Jonathan" userId="ac2b658e-7ce1-44bb-9f9f-bf4198ceaa29" providerId="ADAL" clId="{89A25FF2-EDFB-420B-B9B1-D05427A31138}" dt="2023-02-10T04:02:10.959" v="5610" actId="115"/>
          <ac:spMkLst>
            <pc:docMk/>
            <pc:sldMk cId="4156513424" sldId="266"/>
            <ac:spMk id="3" creationId="{662407ED-4867-44B6-8407-10B33EAB0B5C}"/>
          </ac:spMkLst>
        </pc:spChg>
        <pc:spChg chg="add mod">
          <ac:chgData name="Yeo Xiong Wei, Jonathan" userId="ac2b658e-7ce1-44bb-9f9f-bf4198ceaa29" providerId="ADAL" clId="{89A25FF2-EDFB-420B-B9B1-D05427A31138}" dt="2023-02-10T04:05:13.299" v="5694" actId="14100"/>
          <ac:spMkLst>
            <pc:docMk/>
            <pc:sldMk cId="4156513424" sldId="266"/>
            <ac:spMk id="6" creationId="{D4B7372F-64D1-53FA-99D6-F718B59CA7D5}"/>
          </ac:spMkLst>
        </pc:spChg>
        <pc:spChg chg="add mod">
          <ac:chgData name="Yeo Xiong Wei, Jonathan" userId="ac2b658e-7ce1-44bb-9f9f-bf4198ceaa29" providerId="ADAL" clId="{89A25FF2-EDFB-420B-B9B1-D05427A31138}" dt="2023-02-10T04:03:26.367" v="5624" actId="14100"/>
          <ac:spMkLst>
            <pc:docMk/>
            <pc:sldMk cId="4156513424" sldId="266"/>
            <ac:spMk id="7" creationId="{41D12C48-370B-CC3E-8424-A5BCD0BD3FBD}"/>
          </ac:spMkLst>
        </pc:spChg>
      </pc:sldChg>
      <pc:sldChg chg="modSp modNotesTx">
        <pc:chgData name="Yeo Xiong Wei, Jonathan" userId="ac2b658e-7ce1-44bb-9f9f-bf4198ceaa29" providerId="ADAL" clId="{89A25FF2-EDFB-420B-B9B1-D05427A31138}" dt="2023-03-05T10:21:25.125" v="8973" actId="20577"/>
        <pc:sldMkLst>
          <pc:docMk/>
          <pc:sldMk cId="3052497115" sldId="267"/>
        </pc:sldMkLst>
        <pc:spChg chg="mod">
          <ac:chgData name="Yeo Xiong Wei, Jonathan" userId="ac2b658e-7ce1-44bb-9f9f-bf4198ceaa29" providerId="ADAL" clId="{89A25FF2-EDFB-420B-B9B1-D05427A31138}" dt="2023-03-05T10:21:25.125" v="8973" actId="20577"/>
          <ac:spMkLst>
            <pc:docMk/>
            <pc:sldMk cId="3052497115" sldId="267"/>
            <ac:spMk id="3" creationId="{662407ED-4867-44B6-8407-10B33EAB0B5C}"/>
          </ac:spMkLst>
        </pc:spChg>
      </pc:sldChg>
      <pc:sldChg chg="modSp mod">
        <pc:chgData name="Yeo Xiong Wei, Jonathan" userId="ac2b658e-7ce1-44bb-9f9f-bf4198ceaa29" providerId="ADAL" clId="{89A25FF2-EDFB-420B-B9B1-D05427A31138}" dt="2023-02-10T04:59:45.791" v="7785" actId="207"/>
        <pc:sldMkLst>
          <pc:docMk/>
          <pc:sldMk cId="2840882716" sldId="905"/>
        </pc:sldMkLst>
        <pc:spChg chg="mod">
          <ac:chgData name="Yeo Xiong Wei, Jonathan" userId="ac2b658e-7ce1-44bb-9f9f-bf4198ceaa29" providerId="ADAL" clId="{89A25FF2-EDFB-420B-B9B1-D05427A31138}" dt="2023-02-10T04:59:45.791" v="7785" actId="207"/>
          <ac:spMkLst>
            <pc:docMk/>
            <pc:sldMk cId="2840882716" sldId="905"/>
            <ac:spMk id="2" creationId="{4B6500AF-33F2-428B-9387-D758D298F935}"/>
          </ac:spMkLst>
        </pc:spChg>
      </pc:sldChg>
      <pc:sldChg chg="addSp modSp mod">
        <pc:chgData name="Yeo Xiong Wei, Jonathan" userId="ac2b658e-7ce1-44bb-9f9f-bf4198ceaa29" providerId="ADAL" clId="{89A25FF2-EDFB-420B-B9B1-D05427A31138}" dt="2023-02-10T05:00:53.818" v="7798" actId="14100"/>
        <pc:sldMkLst>
          <pc:docMk/>
          <pc:sldMk cId="3949881830" sldId="951"/>
        </pc:sldMkLst>
        <pc:cxnChg chg="add mod">
          <ac:chgData name="Yeo Xiong Wei, Jonathan" userId="ac2b658e-7ce1-44bb-9f9f-bf4198ceaa29" providerId="ADAL" clId="{89A25FF2-EDFB-420B-B9B1-D05427A31138}" dt="2023-02-10T05:00:53.818" v="7798" actId="14100"/>
          <ac:cxnSpMkLst>
            <pc:docMk/>
            <pc:sldMk cId="3949881830" sldId="951"/>
            <ac:cxnSpMk id="2" creationId="{9C3EAE68-12E6-3862-2C27-735279624D7D}"/>
          </ac:cxnSpMkLst>
        </pc:cxnChg>
      </pc:sldChg>
      <pc:sldChg chg="addSp modSp mod">
        <pc:chgData name="Yeo Xiong Wei, Jonathan" userId="ac2b658e-7ce1-44bb-9f9f-bf4198ceaa29" providerId="ADAL" clId="{89A25FF2-EDFB-420B-B9B1-D05427A31138}" dt="2023-03-05T10:32:32.035" v="9065" actId="1036"/>
        <pc:sldMkLst>
          <pc:docMk/>
          <pc:sldMk cId="1658918194" sldId="952"/>
        </pc:sldMkLst>
        <pc:spChg chg="mod">
          <ac:chgData name="Yeo Xiong Wei, Jonathan" userId="ac2b658e-7ce1-44bb-9f9f-bf4198ceaa29" providerId="ADAL" clId="{89A25FF2-EDFB-420B-B9B1-D05427A31138}" dt="2023-03-05T10:32:32.035" v="9065" actId="1036"/>
          <ac:spMkLst>
            <pc:docMk/>
            <pc:sldMk cId="1658918194" sldId="952"/>
            <ac:spMk id="3" creationId="{F3885159-6199-4DAA-BF5B-3793C66B1FA3}"/>
          </ac:spMkLst>
        </pc:spChg>
        <pc:spChg chg="mod">
          <ac:chgData name="Yeo Xiong Wei, Jonathan" userId="ac2b658e-7ce1-44bb-9f9f-bf4198ceaa29" providerId="ADAL" clId="{89A25FF2-EDFB-420B-B9B1-D05427A31138}" dt="2023-03-05T10:32:32.035" v="9065" actId="1036"/>
          <ac:spMkLst>
            <pc:docMk/>
            <pc:sldMk cId="1658918194" sldId="952"/>
            <ac:spMk id="6" creationId="{CDA404FA-E170-4947-A5F7-691B79C01658}"/>
          </ac:spMkLst>
        </pc:spChg>
        <pc:spChg chg="mod">
          <ac:chgData name="Yeo Xiong Wei, Jonathan" userId="ac2b658e-7ce1-44bb-9f9f-bf4198ceaa29" providerId="ADAL" clId="{89A25FF2-EDFB-420B-B9B1-D05427A31138}" dt="2023-03-05T10:32:32.035" v="9065" actId="1036"/>
          <ac:spMkLst>
            <pc:docMk/>
            <pc:sldMk cId="1658918194" sldId="952"/>
            <ac:spMk id="8" creationId="{2E49511C-F9E3-41A5-9290-07B06719CA8A}"/>
          </ac:spMkLst>
        </pc:spChg>
        <pc:spChg chg="mod">
          <ac:chgData name="Yeo Xiong Wei, Jonathan" userId="ac2b658e-7ce1-44bb-9f9f-bf4198ceaa29" providerId="ADAL" clId="{89A25FF2-EDFB-420B-B9B1-D05427A31138}" dt="2023-03-05T10:32:32.035" v="9065" actId="1036"/>
          <ac:spMkLst>
            <pc:docMk/>
            <pc:sldMk cId="1658918194" sldId="952"/>
            <ac:spMk id="10" creationId="{B5D38873-43A6-40A2-A747-1E341A31BB45}"/>
          </ac:spMkLst>
        </pc:spChg>
        <pc:spChg chg="mod">
          <ac:chgData name="Yeo Xiong Wei, Jonathan" userId="ac2b658e-7ce1-44bb-9f9f-bf4198ceaa29" providerId="ADAL" clId="{89A25FF2-EDFB-420B-B9B1-D05427A31138}" dt="2023-03-05T10:32:32.035" v="9065" actId="1036"/>
          <ac:spMkLst>
            <pc:docMk/>
            <pc:sldMk cId="1658918194" sldId="952"/>
            <ac:spMk id="11" creationId="{AFA87FD5-102D-496C-A497-345FB92705B3}"/>
          </ac:spMkLst>
        </pc:spChg>
        <pc:spChg chg="mod">
          <ac:chgData name="Yeo Xiong Wei, Jonathan" userId="ac2b658e-7ce1-44bb-9f9f-bf4198ceaa29" providerId="ADAL" clId="{89A25FF2-EDFB-420B-B9B1-D05427A31138}" dt="2023-03-05T10:32:32.035" v="9065" actId="1036"/>
          <ac:spMkLst>
            <pc:docMk/>
            <pc:sldMk cId="1658918194" sldId="952"/>
            <ac:spMk id="14" creationId="{213537A4-8548-4A6D-A17D-C2AD9D236E4C}"/>
          </ac:spMkLst>
        </pc:spChg>
        <pc:picChg chg="mod">
          <ac:chgData name="Yeo Xiong Wei, Jonathan" userId="ac2b658e-7ce1-44bb-9f9f-bf4198ceaa29" providerId="ADAL" clId="{89A25FF2-EDFB-420B-B9B1-D05427A31138}" dt="2023-03-05T10:32:32.035" v="9065" actId="1036"/>
          <ac:picMkLst>
            <pc:docMk/>
            <pc:sldMk cId="1658918194" sldId="952"/>
            <ac:picMk id="4" creationId="{00000000-0000-0000-0000-000000000000}"/>
          </ac:picMkLst>
        </pc:picChg>
        <pc:cxnChg chg="add mod">
          <ac:chgData name="Yeo Xiong Wei, Jonathan" userId="ac2b658e-7ce1-44bb-9f9f-bf4198ceaa29" providerId="ADAL" clId="{89A25FF2-EDFB-420B-B9B1-D05427A31138}" dt="2023-03-05T10:32:32.035" v="9065" actId="1036"/>
          <ac:cxnSpMkLst>
            <pc:docMk/>
            <pc:sldMk cId="1658918194" sldId="952"/>
            <ac:cxnSpMk id="7" creationId="{5D8D4052-5B5D-6F04-5E22-04610B6D413F}"/>
          </ac:cxnSpMkLst>
        </pc:cxnChg>
      </pc:sldChg>
      <pc:sldChg chg="modSp mod">
        <pc:chgData name="Yeo Xiong Wei, Jonathan" userId="ac2b658e-7ce1-44bb-9f9f-bf4198ceaa29" providerId="ADAL" clId="{89A25FF2-EDFB-420B-B9B1-D05427A31138}" dt="2023-02-10T05:01:03.460" v="7799" actId="207"/>
        <pc:sldMkLst>
          <pc:docMk/>
          <pc:sldMk cId="1966992834" sldId="953"/>
        </pc:sldMkLst>
        <pc:spChg chg="mod">
          <ac:chgData name="Yeo Xiong Wei, Jonathan" userId="ac2b658e-7ce1-44bb-9f9f-bf4198ceaa29" providerId="ADAL" clId="{89A25FF2-EDFB-420B-B9B1-D05427A31138}" dt="2023-02-10T05:01:03.460" v="7799" actId="207"/>
          <ac:spMkLst>
            <pc:docMk/>
            <pc:sldMk cId="1966992834" sldId="953"/>
            <ac:spMk id="7" creationId="{B5C5CDA7-06FB-4BB0-9479-4FD7E16BBEA7}"/>
          </ac:spMkLst>
        </pc:spChg>
      </pc:sldChg>
      <pc:sldChg chg="modSp ord">
        <pc:chgData name="Yeo Xiong Wei, Jonathan" userId="ac2b658e-7ce1-44bb-9f9f-bf4198ceaa29" providerId="ADAL" clId="{89A25FF2-EDFB-420B-B9B1-D05427A31138}" dt="2023-03-05T10:26:02.826" v="9006" actId="6549"/>
        <pc:sldMkLst>
          <pc:docMk/>
          <pc:sldMk cId="2113971574" sldId="955"/>
        </pc:sldMkLst>
        <pc:spChg chg="mod">
          <ac:chgData name="Yeo Xiong Wei, Jonathan" userId="ac2b658e-7ce1-44bb-9f9f-bf4198ceaa29" providerId="ADAL" clId="{89A25FF2-EDFB-420B-B9B1-D05427A31138}" dt="2023-03-05T10:26:02.826" v="9006" actId="6549"/>
          <ac:spMkLst>
            <pc:docMk/>
            <pc:sldMk cId="2113971574" sldId="955"/>
            <ac:spMk id="3" creationId="{139F8B04-C1D6-405A-A198-C4C9E4B2C9C5}"/>
          </ac:spMkLst>
        </pc:spChg>
      </pc:sldChg>
      <pc:sldChg chg="modSp">
        <pc:chgData name="Yeo Xiong Wei, Jonathan" userId="ac2b658e-7ce1-44bb-9f9f-bf4198ceaa29" providerId="ADAL" clId="{89A25FF2-EDFB-420B-B9B1-D05427A31138}" dt="2023-02-10T03:19:16.119" v="3087" actId="115"/>
        <pc:sldMkLst>
          <pc:docMk/>
          <pc:sldMk cId="1164202784" sldId="967"/>
        </pc:sldMkLst>
        <pc:spChg chg="mod">
          <ac:chgData name="Yeo Xiong Wei, Jonathan" userId="ac2b658e-7ce1-44bb-9f9f-bf4198ceaa29" providerId="ADAL" clId="{89A25FF2-EDFB-420B-B9B1-D05427A31138}" dt="2023-02-10T03:19:16.119" v="3087" actId="115"/>
          <ac:spMkLst>
            <pc:docMk/>
            <pc:sldMk cId="1164202784" sldId="967"/>
            <ac:spMk id="3" creationId="{FCEE3C84-E57A-4236-ACEF-FF2F1A14B2D3}"/>
          </ac:spMkLst>
        </pc:spChg>
      </pc:sldChg>
      <pc:sldChg chg="modSp mod">
        <pc:chgData name="Yeo Xiong Wei, Jonathan" userId="ac2b658e-7ce1-44bb-9f9f-bf4198ceaa29" providerId="ADAL" clId="{89A25FF2-EDFB-420B-B9B1-D05427A31138}" dt="2023-03-05T10:29:46.550" v="9036" actId="27636"/>
        <pc:sldMkLst>
          <pc:docMk/>
          <pc:sldMk cId="3224359730" sldId="972"/>
        </pc:sldMkLst>
        <pc:spChg chg="mod">
          <ac:chgData name="Yeo Xiong Wei, Jonathan" userId="ac2b658e-7ce1-44bb-9f9f-bf4198ceaa29" providerId="ADAL" clId="{89A25FF2-EDFB-420B-B9B1-D05427A31138}" dt="2023-03-05T10:29:46.550" v="9036" actId="27636"/>
          <ac:spMkLst>
            <pc:docMk/>
            <pc:sldMk cId="3224359730" sldId="972"/>
            <ac:spMk id="3" creationId="{C001BD73-10BA-4B8B-BB95-F105FE5B1979}"/>
          </ac:spMkLst>
        </pc:spChg>
      </pc:sldChg>
      <pc:sldChg chg="ord">
        <pc:chgData name="Yeo Xiong Wei, Jonathan" userId="ac2b658e-7ce1-44bb-9f9f-bf4198ceaa29" providerId="ADAL" clId="{89A25FF2-EDFB-420B-B9B1-D05427A31138}" dt="2023-02-10T04:17:14.623" v="5989"/>
        <pc:sldMkLst>
          <pc:docMk/>
          <pc:sldMk cId="2304762905" sldId="974"/>
        </pc:sldMkLst>
      </pc:sldChg>
      <pc:sldChg chg="modSp mod ord">
        <pc:chgData name="Yeo Xiong Wei, Jonathan" userId="ac2b658e-7ce1-44bb-9f9f-bf4198ceaa29" providerId="ADAL" clId="{89A25FF2-EDFB-420B-B9B1-D05427A31138}" dt="2023-03-05T10:28:57.012" v="9012" actId="20577"/>
        <pc:sldMkLst>
          <pc:docMk/>
          <pc:sldMk cId="366836095" sldId="980"/>
        </pc:sldMkLst>
        <pc:spChg chg="mod">
          <ac:chgData name="Yeo Xiong Wei, Jonathan" userId="ac2b658e-7ce1-44bb-9f9f-bf4198ceaa29" providerId="ADAL" clId="{89A25FF2-EDFB-420B-B9B1-D05427A31138}" dt="2023-02-10T04:48:29.706" v="7349" actId="20577"/>
          <ac:spMkLst>
            <pc:docMk/>
            <pc:sldMk cId="366836095" sldId="980"/>
            <ac:spMk id="2" creationId="{D4246E7C-8687-4176-80FE-8C6C157FDD6E}"/>
          </ac:spMkLst>
        </pc:spChg>
        <pc:spChg chg="mod">
          <ac:chgData name="Yeo Xiong Wei, Jonathan" userId="ac2b658e-7ce1-44bb-9f9f-bf4198ceaa29" providerId="ADAL" clId="{89A25FF2-EDFB-420B-B9B1-D05427A31138}" dt="2023-03-05T10:28:57.012" v="9012" actId="20577"/>
          <ac:spMkLst>
            <pc:docMk/>
            <pc:sldMk cId="366836095" sldId="980"/>
            <ac:spMk id="3" creationId="{662407ED-4867-44B6-8407-10B33EAB0B5C}"/>
          </ac:spMkLst>
        </pc:spChg>
        <pc:grpChg chg="mod">
          <ac:chgData name="Yeo Xiong Wei, Jonathan" userId="ac2b658e-7ce1-44bb-9f9f-bf4198ceaa29" providerId="ADAL" clId="{89A25FF2-EDFB-420B-B9B1-D05427A31138}" dt="2023-02-16T02:22:45.049" v="8445" actId="1076"/>
          <ac:grpSpMkLst>
            <pc:docMk/>
            <pc:sldMk cId="366836095" sldId="980"/>
            <ac:grpSpMk id="9" creationId="{78F9E658-0611-4816-98E2-7AF209F02565}"/>
          </ac:grpSpMkLst>
        </pc:grpChg>
      </pc:sldChg>
      <pc:sldChg chg="addSp delSp modSp mod">
        <pc:chgData name="Yeo Xiong Wei, Jonathan" userId="ac2b658e-7ce1-44bb-9f9f-bf4198ceaa29" providerId="ADAL" clId="{89A25FF2-EDFB-420B-B9B1-D05427A31138}" dt="2023-02-10T04:07:21.646" v="5730" actId="20577"/>
        <pc:sldMkLst>
          <pc:docMk/>
          <pc:sldMk cId="598023220" sldId="982"/>
        </pc:sldMkLst>
        <pc:spChg chg="mod">
          <ac:chgData name="Yeo Xiong Wei, Jonathan" userId="ac2b658e-7ce1-44bb-9f9f-bf4198ceaa29" providerId="ADAL" clId="{89A25FF2-EDFB-420B-B9B1-D05427A31138}" dt="2023-02-10T04:04:39.655" v="5669" actId="20577"/>
          <ac:spMkLst>
            <pc:docMk/>
            <pc:sldMk cId="598023220" sldId="982"/>
            <ac:spMk id="2" creationId="{DB40034E-0678-476C-AADD-F9667A6B2AFD}"/>
          </ac:spMkLst>
        </pc:spChg>
        <pc:spChg chg="mod">
          <ac:chgData name="Yeo Xiong Wei, Jonathan" userId="ac2b658e-7ce1-44bb-9f9f-bf4198ceaa29" providerId="ADAL" clId="{89A25FF2-EDFB-420B-B9B1-D05427A31138}" dt="2023-02-10T04:07:21.646" v="5730" actId="20577"/>
          <ac:spMkLst>
            <pc:docMk/>
            <pc:sldMk cId="598023220" sldId="982"/>
            <ac:spMk id="3" creationId="{FCEE3C84-E57A-4236-ACEF-FF2F1A14B2D3}"/>
          </ac:spMkLst>
        </pc:spChg>
        <pc:spChg chg="mod">
          <ac:chgData name="Yeo Xiong Wei, Jonathan" userId="ac2b658e-7ce1-44bb-9f9f-bf4198ceaa29" providerId="ADAL" clId="{89A25FF2-EDFB-420B-B9B1-D05427A31138}" dt="2023-02-10T04:05:55.419" v="5699" actId="1076"/>
          <ac:spMkLst>
            <pc:docMk/>
            <pc:sldMk cId="598023220" sldId="982"/>
            <ac:spMk id="7" creationId="{1C55CD1F-5513-4FFF-9D36-B0B0CB20D373}"/>
          </ac:spMkLst>
        </pc:spChg>
        <pc:spChg chg="add mod">
          <ac:chgData name="Yeo Xiong Wei, Jonathan" userId="ac2b658e-7ce1-44bb-9f9f-bf4198ceaa29" providerId="ADAL" clId="{89A25FF2-EDFB-420B-B9B1-D05427A31138}" dt="2023-02-10T04:06:18.507" v="5708" actId="1076"/>
          <ac:spMkLst>
            <pc:docMk/>
            <pc:sldMk cId="598023220" sldId="982"/>
            <ac:spMk id="10" creationId="{5271719F-ADE9-18A7-9401-0DBA8A876D21}"/>
          </ac:spMkLst>
        </pc:spChg>
        <pc:spChg chg="add mod">
          <ac:chgData name="Yeo Xiong Wei, Jonathan" userId="ac2b658e-7ce1-44bb-9f9f-bf4198ceaa29" providerId="ADAL" clId="{89A25FF2-EDFB-420B-B9B1-D05427A31138}" dt="2023-02-10T04:07:17.111" v="5729" actId="1076"/>
          <ac:spMkLst>
            <pc:docMk/>
            <pc:sldMk cId="598023220" sldId="982"/>
            <ac:spMk id="11" creationId="{5E505316-FD53-42F8-7E6A-2FE4F1E329E3}"/>
          </ac:spMkLst>
        </pc:spChg>
        <pc:spChg chg="add mod">
          <ac:chgData name="Yeo Xiong Wei, Jonathan" userId="ac2b658e-7ce1-44bb-9f9f-bf4198ceaa29" providerId="ADAL" clId="{89A25FF2-EDFB-420B-B9B1-D05427A31138}" dt="2023-02-10T04:06:34.522" v="5713" actId="403"/>
          <ac:spMkLst>
            <pc:docMk/>
            <pc:sldMk cId="598023220" sldId="982"/>
            <ac:spMk id="12" creationId="{515F9582-2D4B-C777-79B7-63A85D6E620B}"/>
          </ac:spMkLst>
        </pc:spChg>
        <pc:grpChg chg="add del">
          <ac:chgData name="Yeo Xiong Wei, Jonathan" userId="ac2b658e-7ce1-44bb-9f9f-bf4198ceaa29" providerId="ADAL" clId="{89A25FF2-EDFB-420B-B9B1-D05427A31138}" dt="2023-02-10T04:06:08.677" v="5705" actId="478"/>
          <ac:grpSpMkLst>
            <pc:docMk/>
            <pc:sldMk cId="598023220" sldId="982"/>
            <ac:grpSpMk id="8" creationId="{2ADE6FCD-D6FA-426D-88D3-F3C435B03F63}"/>
          </ac:grpSpMkLst>
        </pc:grpChg>
        <pc:picChg chg="add mod">
          <ac:chgData name="Yeo Xiong Wei, Jonathan" userId="ac2b658e-7ce1-44bb-9f9f-bf4198ceaa29" providerId="ADAL" clId="{89A25FF2-EDFB-420B-B9B1-D05427A31138}" dt="2023-02-10T04:06:36.871" v="5715" actId="1076"/>
          <ac:picMkLst>
            <pc:docMk/>
            <pc:sldMk cId="598023220" sldId="982"/>
            <ac:picMk id="9" creationId="{0BBD7203-C37A-00A1-5F7E-2EF16FD41055}"/>
          </ac:picMkLst>
        </pc:picChg>
      </pc:sldChg>
      <pc:sldChg chg="modSp del mod modNotesTx">
        <pc:chgData name="Yeo Xiong Wei, Jonathan" userId="ac2b658e-7ce1-44bb-9f9f-bf4198ceaa29" providerId="ADAL" clId="{89A25FF2-EDFB-420B-B9B1-D05427A31138}" dt="2023-02-10T04:43:29.058" v="6798" actId="47"/>
        <pc:sldMkLst>
          <pc:docMk/>
          <pc:sldMk cId="1836629582" sldId="983"/>
        </pc:sldMkLst>
        <pc:spChg chg="mod">
          <ac:chgData name="Yeo Xiong Wei, Jonathan" userId="ac2b658e-7ce1-44bb-9f9f-bf4198ceaa29" providerId="ADAL" clId="{89A25FF2-EDFB-420B-B9B1-D05427A31138}" dt="2023-02-10T03:21:29.253" v="3220" actId="20577"/>
          <ac:spMkLst>
            <pc:docMk/>
            <pc:sldMk cId="1836629582" sldId="983"/>
            <ac:spMk id="3" creationId="{FCEE3C84-E57A-4236-ACEF-FF2F1A14B2D3}"/>
          </ac:spMkLst>
        </pc:spChg>
      </pc:sldChg>
      <pc:sldChg chg="del">
        <pc:chgData name="Yeo Xiong Wei, Jonathan" userId="ac2b658e-7ce1-44bb-9f9f-bf4198ceaa29" providerId="ADAL" clId="{89A25FF2-EDFB-420B-B9B1-D05427A31138}" dt="2023-02-10T04:48:44.755" v="7351" actId="47"/>
        <pc:sldMkLst>
          <pc:docMk/>
          <pc:sldMk cId="1390646055" sldId="986"/>
        </pc:sldMkLst>
      </pc:sldChg>
      <pc:sldChg chg="add del ord">
        <pc:chgData name="Yeo Xiong Wei, Jonathan" userId="ac2b658e-7ce1-44bb-9f9f-bf4198ceaa29" providerId="ADAL" clId="{89A25FF2-EDFB-420B-B9B1-D05427A31138}" dt="2023-02-10T04:48:15.768" v="7339" actId="47"/>
        <pc:sldMkLst>
          <pc:docMk/>
          <pc:sldMk cId="3040807477" sldId="991"/>
        </pc:sldMkLst>
      </pc:sldChg>
      <pc:sldChg chg="del ord">
        <pc:chgData name="Yeo Xiong Wei, Jonathan" userId="ac2b658e-7ce1-44bb-9f9f-bf4198ceaa29" providerId="ADAL" clId="{89A25FF2-EDFB-420B-B9B1-D05427A31138}" dt="2023-02-10T04:42:01.873" v="6723" actId="2696"/>
        <pc:sldMkLst>
          <pc:docMk/>
          <pc:sldMk cId="3797937805" sldId="991"/>
        </pc:sldMkLst>
      </pc:sldChg>
      <pc:sldChg chg="modSp mod ord">
        <pc:chgData name="Yeo Xiong Wei, Jonathan" userId="ac2b658e-7ce1-44bb-9f9f-bf4198ceaa29" providerId="ADAL" clId="{89A25FF2-EDFB-420B-B9B1-D05427A31138}" dt="2023-02-10T04:05:05.702" v="5691" actId="14100"/>
        <pc:sldMkLst>
          <pc:docMk/>
          <pc:sldMk cId="939995733" sldId="992"/>
        </pc:sldMkLst>
        <pc:spChg chg="mod">
          <ac:chgData name="Yeo Xiong Wei, Jonathan" userId="ac2b658e-7ce1-44bb-9f9f-bf4198ceaa29" providerId="ADAL" clId="{89A25FF2-EDFB-420B-B9B1-D05427A31138}" dt="2023-02-10T04:01:44.442" v="5606"/>
          <ac:spMkLst>
            <pc:docMk/>
            <pc:sldMk cId="939995733" sldId="992"/>
            <ac:spMk id="2" creationId="{D4246E7C-8687-4176-80FE-8C6C157FDD6E}"/>
          </ac:spMkLst>
        </pc:spChg>
        <pc:spChg chg="mod">
          <ac:chgData name="Yeo Xiong Wei, Jonathan" userId="ac2b658e-7ce1-44bb-9f9f-bf4198ceaa29" providerId="ADAL" clId="{89A25FF2-EDFB-420B-B9B1-D05427A31138}" dt="2023-02-10T04:02:16.232" v="5612" actId="115"/>
          <ac:spMkLst>
            <pc:docMk/>
            <pc:sldMk cId="939995733" sldId="992"/>
            <ac:spMk id="3" creationId="{662407ED-4867-44B6-8407-10B33EAB0B5C}"/>
          </ac:spMkLst>
        </pc:spChg>
        <pc:spChg chg="mod">
          <ac:chgData name="Yeo Xiong Wei, Jonathan" userId="ac2b658e-7ce1-44bb-9f9f-bf4198ceaa29" providerId="ADAL" clId="{89A25FF2-EDFB-420B-B9B1-D05427A31138}" dt="2023-02-10T04:05:05.702" v="5691" actId="14100"/>
          <ac:spMkLst>
            <pc:docMk/>
            <pc:sldMk cId="939995733" sldId="992"/>
            <ac:spMk id="5" creationId="{047BCE3F-BCF2-45D0-84C8-EE1C654B027E}"/>
          </ac:spMkLst>
        </pc:spChg>
      </pc:sldChg>
      <pc:sldChg chg="modSp mod ord">
        <pc:chgData name="Yeo Xiong Wei, Jonathan" userId="ac2b658e-7ce1-44bb-9f9f-bf4198ceaa29" providerId="ADAL" clId="{89A25FF2-EDFB-420B-B9B1-D05427A31138}" dt="2023-02-10T04:04:29.238" v="5654" actId="20577"/>
        <pc:sldMkLst>
          <pc:docMk/>
          <pc:sldMk cId="4096849785" sldId="993"/>
        </pc:sldMkLst>
        <pc:spChg chg="mod">
          <ac:chgData name="Yeo Xiong Wei, Jonathan" userId="ac2b658e-7ce1-44bb-9f9f-bf4198ceaa29" providerId="ADAL" clId="{89A25FF2-EDFB-420B-B9B1-D05427A31138}" dt="2023-02-10T04:04:29.238" v="5654" actId="20577"/>
          <ac:spMkLst>
            <pc:docMk/>
            <pc:sldMk cId="4096849785" sldId="993"/>
            <ac:spMk id="2" creationId="{EAE8B178-01C8-4DCD-B46E-160FEEC9F757}"/>
          </ac:spMkLst>
        </pc:spChg>
      </pc:sldChg>
      <pc:sldChg chg="del">
        <pc:chgData name="Yeo Xiong Wei, Jonathan" userId="ac2b658e-7ce1-44bb-9f9f-bf4198ceaa29" providerId="ADAL" clId="{89A25FF2-EDFB-420B-B9B1-D05427A31138}" dt="2023-02-10T04:48:42.289" v="7350" actId="47"/>
        <pc:sldMkLst>
          <pc:docMk/>
          <pc:sldMk cId="2000083578" sldId="994"/>
        </pc:sldMkLst>
      </pc:sldChg>
      <pc:sldChg chg="modSp ord modAnim">
        <pc:chgData name="Yeo Xiong Wei, Jonathan" userId="ac2b658e-7ce1-44bb-9f9f-bf4198ceaa29" providerId="ADAL" clId="{89A25FF2-EDFB-420B-B9B1-D05427A31138}" dt="2023-02-10T04:16:42.252" v="5985" actId="20577"/>
        <pc:sldMkLst>
          <pc:docMk/>
          <pc:sldMk cId="1918885664" sldId="995"/>
        </pc:sldMkLst>
        <pc:spChg chg="mod">
          <ac:chgData name="Yeo Xiong Wei, Jonathan" userId="ac2b658e-7ce1-44bb-9f9f-bf4198ceaa29" providerId="ADAL" clId="{89A25FF2-EDFB-420B-B9B1-D05427A31138}" dt="2023-02-10T04:16:42.252" v="5985" actId="20577"/>
          <ac:spMkLst>
            <pc:docMk/>
            <pc:sldMk cId="1918885664" sldId="995"/>
            <ac:spMk id="3" creationId="{662407ED-4867-44B6-8407-10B33EAB0B5C}"/>
          </ac:spMkLst>
        </pc:spChg>
      </pc:sldChg>
      <pc:sldChg chg="modSp mod ord">
        <pc:chgData name="Yeo Xiong Wei, Jonathan" userId="ac2b658e-7ce1-44bb-9f9f-bf4198ceaa29" providerId="ADAL" clId="{89A25FF2-EDFB-420B-B9B1-D05427A31138}" dt="2023-02-16T02:17:53.482" v="8354" actId="5793"/>
        <pc:sldMkLst>
          <pc:docMk/>
          <pc:sldMk cId="999545295" sldId="996"/>
        </pc:sldMkLst>
        <pc:spChg chg="mod">
          <ac:chgData name="Yeo Xiong Wei, Jonathan" userId="ac2b658e-7ce1-44bb-9f9f-bf4198ceaa29" providerId="ADAL" clId="{89A25FF2-EDFB-420B-B9B1-D05427A31138}" dt="2023-02-16T02:17:53.482" v="8354" actId="5793"/>
          <ac:spMkLst>
            <pc:docMk/>
            <pc:sldMk cId="999545295" sldId="996"/>
            <ac:spMk id="3" creationId="{139F8B04-C1D6-405A-A198-C4C9E4B2C9C5}"/>
          </ac:spMkLst>
        </pc:spChg>
      </pc:sldChg>
      <pc:sldChg chg="modSp mod ord modAnim modNotesTx">
        <pc:chgData name="Yeo Xiong Wei, Jonathan" userId="ac2b658e-7ce1-44bb-9f9f-bf4198ceaa29" providerId="ADAL" clId="{89A25FF2-EDFB-420B-B9B1-D05427A31138}" dt="2023-03-06T04:06:05.471" v="9094" actId="20577"/>
        <pc:sldMkLst>
          <pc:docMk/>
          <pc:sldMk cId="376393124" sldId="997"/>
        </pc:sldMkLst>
        <pc:spChg chg="mod">
          <ac:chgData name="Yeo Xiong Wei, Jonathan" userId="ac2b658e-7ce1-44bb-9f9f-bf4198ceaa29" providerId="ADAL" clId="{89A25FF2-EDFB-420B-B9B1-D05427A31138}" dt="2023-02-16T02:18:00.976" v="8373" actId="6549"/>
          <ac:spMkLst>
            <pc:docMk/>
            <pc:sldMk cId="376393124" sldId="997"/>
            <ac:spMk id="3" creationId="{139F8B04-C1D6-405A-A198-C4C9E4B2C9C5}"/>
          </ac:spMkLst>
        </pc:spChg>
        <pc:spChg chg="mod">
          <ac:chgData name="Yeo Xiong Wei, Jonathan" userId="ac2b658e-7ce1-44bb-9f9f-bf4198ceaa29" providerId="ADAL" clId="{89A25FF2-EDFB-420B-B9B1-D05427A31138}" dt="2023-03-06T04:06:05.471" v="9094" actId="20577"/>
          <ac:spMkLst>
            <pc:docMk/>
            <pc:sldMk cId="376393124" sldId="997"/>
            <ac:spMk id="4" creationId="{2D86350C-5D2C-6AB3-D47E-3606A9627F64}"/>
          </ac:spMkLst>
        </pc:spChg>
        <pc:spChg chg="mod">
          <ac:chgData name="Yeo Xiong Wei, Jonathan" userId="ac2b658e-7ce1-44bb-9f9f-bf4198ceaa29" providerId="ADAL" clId="{89A25FF2-EDFB-420B-B9B1-D05427A31138}" dt="2023-02-10T04:27:24.091" v="6288" actId="20577"/>
          <ac:spMkLst>
            <pc:docMk/>
            <pc:sldMk cId="376393124" sldId="997"/>
            <ac:spMk id="11" creationId="{8B18F953-32FD-4229-A6D0-ACAC06C6A595}"/>
          </ac:spMkLst>
        </pc:spChg>
        <pc:spChg chg="mod">
          <ac:chgData name="Yeo Xiong Wei, Jonathan" userId="ac2b658e-7ce1-44bb-9f9f-bf4198ceaa29" providerId="ADAL" clId="{89A25FF2-EDFB-420B-B9B1-D05427A31138}" dt="2023-02-10T04:27:24.091" v="6288" actId="20577"/>
          <ac:spMkLst>
            <pc:docMk/>
            <pc:sldMk cId="376393124" sldId="997"/>
            <ac:spMk id="19" creationId="{28A005D0-0671-4203-ACC7-034F2D4366B5}"/>
          </ac:spMkLst>
        </pc:spChg>
        <pc:spChg chg="mod">
          <ac:chgData name="Yeo Xiong Wei, Jonathan" userId="ac2b658e-7ce1-44bb-9f9f-bf4198ceaa29" providerId="ADAL" clId="{89A25FF2-EDFB-420B-B9B1-D05427A31138}" dt="2023-02-10T04:27:24.091" v="6288" actId="20577"/>
          <ac:spMkLst>
            <pc:docMk/>
            <pc:sldMk cId="376393124" sldId="997"/>
            <ac:spMk id="20" creationId="{61B2EF19-06EF-4907-9497-2679FD7D2469}"/>
          </ac:spMkLst>
        </pc:spChg>
        <pc:spChg chg="mod">
          <ac:chgData name="Yeo Xiong Wei, Jonathan" userId="ac2b658e-7ce1-44bb-9f9f-bf4198ceaa29" providerId="ADAL" clId="{89A25FF2-EDFB-420B-B9B1-D05427A31138}" dt="2023-02-10T04:27:24.091" v="6288" actId="20577"/>
          <ac:spMkLst>
            <pc:docMk/>
            <pc:sldMk cId="376393124" sldId="997"/>
            <ac:spMk id="21" creationId="{9FE4F4C0-9BEC-45E0-9A23-61DCB08A1E13}"/>
          </ac:spMkLst>
        </pc:spChg>
        <pc:spChg chg="mod">
          <ac:chgData name="Yeo Xiong Wei, Jonathan" userId="ac2b658e-7ce1-44bb-9f9f-bf4198ceaa29" providerId="ADAL" clId="{89A25FF2-EDFB-420B-B9B1-D05427A31138}" dt="2023-02-10T04:27:28.709" v="6289" actId="1076"/>
          <ac:spMkLst>
            <pc:docMk/>
            <pc:sldMk cId="376393124" sldId="997"/>
            <ac:spMk id="22" creationId="{656C3E4A-1C21-4CD7-8A93-13D19E293D77}"/>
          </ac:spMkLst>
        </pc:spChg>
        <pc:spChg chg="mod">
          <ac:chgData name="Yeo Xiong Wei, Jonathan" userId="ac2b658e-7ce1-44bb-9f9f-bf4198ceaa29" providerId="ADAL" clId="{89A25FF2-EDFB-420B-B9B1-D05427A31138}" dt="2023-02-10T04:27:24.091" v="6288" actId="20577"/>
          <ac:spMkLst>
            <pc:docMk/>
            <pc:sldMk cId="376393124" sldId="997"/>
            <ac:spMk id="23" creationId="{DAEB1DF5-F763-4AE8-97B2-1A6F7B579B6B}"/>
          </ac:spMkLst>
        </pc:spChg>
        <pc:spChg chg="mod">
          <ac:chgData name="Yeo Xiong Wei, Jonathan" userId="ac2b658e-7ce1-44bb-9f9f-bf4198ceaa29" providerId="ADAL" clId="{89A25FF2-EDFB-420B-B9B1-D05427A31138}" dt="2023-02-10T04:27:24.091" v="6288" actId="20577"/>
          <ac:spMkLst>
            <pc:docMk/>
            <pc:sldMk cId="376393124" sldId="997"/>
            <ac:spMk id="24" creationId="{2F2FF628-9A64-403E-AE12-FBFC19FBED45}"/>
          </ac:spMkLst>
        </pc:spChg>
        <pc:spChg chg="mod">
          <ac:chgData name="Yeo Xiong Wei, Jonathan" userId="ac2b658e-7ce1-44bb-9f9f-bf4198ceaa29" providerId="ADAL" clId="{89A25FF2-EDFB-420B-B9B1-D05427A31138}" dt="2023-03-05T10:27:24.472" v="9009" actId="1076"/>
          <ac:spMkLst>
            <pc:docMk/>
            <pc:sldMk cId="376393124" sldId="997"/>
            <ac:spMk id="26" creationId="{367E6E56-7838-4FDF-81F3-B05576D79770}"/>
          </ac:spMkLst>
        </pc:spChg>
        <pc:grpChg chg="mod">
          <ac:chgData name="Yeo Xiong Wei, Jonathan" userId="ac2b658e-7ce1-44bb-9f9f-bf4198ceaa29" providerId="ADAL" clId="{89A25FF2-EDFB-420B-B9B1-D05427A31138}" dt="2023-02-16T02:18:07.993" v="8374" actId="1076"/>
          <ac:grpSpMkLst>
            <pc:docMk/>
            <pc:sldMk cId="376393124" sldId="997"/>
            <ac:grpSpMk id="25" creationId="{55B67A18-BD9B-48EC-B61A-2409B1FCF767}"/>
          </ac:grpSpMkLst>
        </pc:grpChg>
        <pc:cxnChg chg="mod">
          <ac:chgData name="Yeo Xiong Wei, Jonathan" userId="ac2b658e-7ce1-44bb-9f9f-bf4198ceaa29" providerId="ADAL" clId="{89A25FF2-EDFB-420B-B9B1-D05427A31138}" dt="2023-02-10T04:27:24.091" v="6288" actId="20577"/>
          <ac:cxnSpMkLst>
            <pc:docMk/>
            <pc:sldMk cId="376393124" sldId="997"/>
            <ac:cxnSpMk id="5" creationId="{C45A2510-1F11-44F4-9469-695B35D9FBDE}"/>
          </ac:cxnSpMkLst>
        </pc:cxnChg>
        <pc:cxnChg chg="mod">
          <ac:chgData name="Yeo Xiong Wei, Jonathan" userId="ac2b658e-7ce1-44bb-9f9f-bf4198ceaa29" providerId="ADAL" clId="{89A25FF2-EDFB-420B-B9B1-D05427A31138}" dt="2023-02-10T04:27:24.091" v="6288" actId="20577"/>
          <ac:cxnSpMkLst>
            <pc:docMk/>
            <pc:sldMk cId="376393124" sldId="997"/>
            <ac:cxnSpMk id="7" creationId="{782D0C7D-F0FF-498D-9185-A1DB04A06395}"/>
          </ac:cxnSpMkLst>
        </pc:cxnChg>
        <pc:cxnChg chg="mod">
          <ac:chgData name="Yeo Xiong Wei, Jonathan" userId="ac2b658e-7ce1-44bb-9f9f-bf4198ceaa29" providerId="ADAL" clId="{89A25FF2-EDFB-420B-B9B1-D05427A31138}" dt="2023-02-10T04:27:24.091" v="6288" actId="20577"/>
          <ac:cxnSpMkLst>
            <pc:docMk/>
            <pc:sldMk cId="376393124" sldId="997"/>
            <ac:cxnSpMk id="9" creationId="{A6A1CC00-1F73-412C-8C13-BA21DE88E438}"/>
          </ac:cxnSpMkLst>
        </pc:cxnChg>
        <pc:cxnChg chg="mod">
          <ac:chgData name="Yeo Xiong Wei, Jonathan" userId="ac2b658e-7ce1-44bb-9f9f-bf4198ceaa29" providerId="ADAL" clId="{89A25FF2-EDFB-420B-B9B1-D05427A31138}" dt="2023-02-10T04:27:24.091" v="6288" actId="20577"/>
          <ac:cxnSpMkLst>
            <pc:docMk/>
            <pc:sldMk cId="376393124" sldId="997"/>
            <ac:cxnSpMk id="16" creationId="{5DBE6E4E-0EE5-427B-8EE0-3BFEB302509D}"/>
          </ac:cxnSpMkLst>
        </pc:cxnChg>
        <pc:cxnChg chg="mod">
          <ac:chgData name="Yeo Xiong Wei, Jonathan" userId="ac2b658e-7ce1-44bb-9f9f-bf4198ceaa29" providerId="ADAL" clId="{89A25FF2-EDFB-420B-B9B1-D05427A31138}" dt="2023-02-10T04:27:24.091" v="6288" actId="20577"/>
          <ac:cxnSpMkLst>
            <pc:docMk/>
            <pc:sldMk cId="376393124" sldId="997"/>
            <ac:cxnSpMk id="18" creationId="{A7B7DCDF-81D7-4F4D-BC0E-B9A64DE594DD}"/>
          </ac:cxnSpMkLst>
        </pc:cxnChg>
      </pc:sldChg>
      <pc:sldChg chg="modSp modAnim">
        <pc:chgData name="Yeo Xiong Wei, Jonathan" userId="ac2b658e-7ce1-44bb-9f9f-bf4198ceaa29" providerId="ADAL" clId="{89A25FF2-EDFB-420B-B9B1-D05427A31138}" dt="2023-02-16T02:28:07.142" v="8697" actId="20577"/>
        <pc:sldMkLst>
          <pc:docMk/>
          <pc:sldMk cId="3684051297" sldId="999"/>
        </pc:sldMkLst>
        <pc:spChg chg="mod">
          <ac:chgData name="Yeo Xiong Wei, Jonathan" userId="ac2b658e-7ce1-44bb-9f9f-bf4198ceaa29" providerId="ADAL" clId="{89A25FF2-EDFB-420B-B9B1-D05427A31138}" dt="2023-02-16T02:28:05.427" v="8695" actId="20577"/>
          <ac:spMkLst>
            <pc:docMk/>
            <pc:sldMk cId="3684051297" sldId="999"/>
            <ac:spMk id="3" creationId="{C001BD73-10BA-4B8B-BB95-F105FE5B1979}"/>
          </ac:spMkLst>
        </pc:spChg>
      </pc:sldChg>
      <pc:sldChg chg="modSp mod ord">
        <pc:chgData name="Yeo Xiong Wei, Jonathan" userId="ac2b658e-7ce1-44bb-9f9f-bf4198ceaa29" providerId="ADAL" clId="{89A25FF2-EDFB-420B-B9B1-D05427A31138}" dt="2023-04-01T09:34:56.194" v="9098" actId="313"/>
        <pc:sldMkLst>
          <pc:docMk/>
          <pc:sldMk cId="3061474359" sldId="1002"/>
        </pc:sldMkLst>
        <pc:spChg chg="mod">
          <ac:chgData name="Yeo Xiong Wei, Jonathan" userId="ac2b658e-7ce1-44bb-9f9f-bf4198ceaa29" providerId="ADAL" clId="{89A25FF2-EDFB-420B-B9B1-D05427A31138}" dt="2023-02-16T02:20:33.563" v="8415" actId="1076"/>
          <ac:spMkLst>
            <pc:docMk/>
            <pc:sldMk cId="3061474359" sldId="1002"/>
            <ac:spMk id="2" creationId="{E14F00A9-F5FD-480D-ABA7-C525C0566174}"/>
          </ac:spMkLst>
        </pc:spChg>
        <pc:spChg chg="mod">
          <ac:chgData name="Yeo Xiong Wei, Jonathan" userId="ac2b658e-7ce1-44bb-9f9f-bf4198ceaa29" providerId="ADAL" clId="{89A25FF2-EDFB-420B-B9B1-D05427A31138}" dt="2023-04-01T09:34:56.194" v="9098" actId="313"/>
          <ac:spMkLst>
            <pc:docMk/>
            <pc:sldMk cId="3061474359" sldId="1002"/>
            <ac:spMk id="15" creationId="{790F42AE-2EBF-48D5-BB0A-BFC9286CB6C9}"/>
          </ac:spMkLst>
        </pc:spChg>
        <pc:grpChg chg="mod">
          <ac:chgData name="Yeo Xiong Wei, Jonathan" userId="ac2b658e-7ce1-44bb-9f9f-bf4198ceaa29" providerId="ADAL" clId="{89A25FF2-EDFB-420B-B9B1-D05427A31138}" dt="2023-02-16T02:20:40.489" v="8417" actId="1076"/>
          <ac:grpSpMkLst>
            <pc:docMk/>
            <pc:sldMk cId="3061474359" sldId="1002"/>
            <ac:grpSpMk id="19" creationId="{A81EAA93-6C06-4C3F-B3EE-16441C10C15B}"/>
          </ac:grpSpMkLst>
        </pc:grpChg>
      </pc:sldChg>
      <pc:sldChg chg="modSp mod ord modAnim modNotesTx">
        <pc:chgData name="Yeo Xiong Wei, Jonathan" userId="ac2b658e-7ce1-44bb-9f9f-bf4198ceaa29" providerId="ADAL" clId="{89A25FF2-EDFB-420B-B9B1-D05427A31138}" dt="2023-02-16T02:30:18.761" v="8862" actId="6549"/>
        <pc:sldMkLst>
          <pc:docMk/>
          <pc:sldMk cId="901721796" sldId="1005"/>
        </pc:sldMkLst>
        <pc:spChg chg="mod">
          <ac:chgData name="Yeo Xiong Wei, Jonathan" userId="ac2b658e-7ce1-44bb-9f9f-bf4198ceaa29" providerId="ADAL" clId="{89A25FF2-EDFB-420B-B9B1-D05427A31138}" dt="2023-02-16T02:23:01.896" v="8449" actId="5793"/>
          <ac:spMkLst>
            <pc:docMk/>
            <pc:sldMk cId="901721796" sldId="1005"/>
            <ac:spMk id="2" creationId="{95678DFC-2FFC-4796-BC65-6C26A13DEF4F}"/>
          </ac:spMkLst>
        </pc:spChg>
        <pc:spChg chg="mod">
          <ac:chgData name="Yeo Xiong Wei, Jonathan" userId="ac2b658e-7ce1-44bb-9f9f-bf4198ceaa29" providerId="ADAL" clId="{89A25FF2-EDFB-420B-B9B1-D05427A31138}" dt="2023-02-16T02:30:18.761" v="8862" actId="6549"/>
          <ac:spMkLst>
            <pc:docMk/>
            <pc:sldMk cId="901721796" sldId="1005"/>
            <ac:spMk id="3" creationId="{C001BD73-10BA-4B8B-BB95-F105FE5B1979}"/>
          </ac:spMkLst>
        </pc:spChg>
      </pc:sldChg>
      <pc:sldChg chg="modSp del mod">
        <pc:chgData name="Yeo Xiong Wei, Jonathan" userId="ac2b658e-7ce1-44bb-9f9f-bf4198ceaa29" providerId="ADAL" clId="{89A25FF2-EDFB-420B-B9B1-D05427A31138}" dt="2023-02-10T04:56:24.928" v="7682" actId="47"/>
        <pc:sldMkLst>
          <pc:docMk/>
          <pc:sldMk cId="94813258" sldId="1006"/>
        </pc:sldMkLst>
        <pc:spChg chg="mod">
          <ac:chgData name="Yeo Xiong Wei, Jonathan" userId="ac2b658e-7ce1-44bb-9f9f-bf4198ceaa29" providerId="ADAL" clId="{89A25FF2-EDFB-420B-B9B1-D05427A31138}" dt="2023-02-10T04:49:43.411" v="7398"/>
          <ac:spMkLst>
            <pc:docMk/>
            <pc:sldMk cId="94813258" sldId="1006"/>
            <ac:spMk id="2" creationId="{95678DFC-2FFC-4796-BC65-6C26A13DEF4F}"/>
          </ac:spMkLst>
        </pc:spChg>
      </pc:sldChg>
      <pc:sldChg chg="modSp mod modAnim">
        <pc:chgData name="Yeo Xiong Wei, Jonathan" userId="ac2b658e-7ce1-44bb-9f9f-bf4198ceaa29" providerId="ADAL" clId="{89A25FF2-EDFB-420B-B9B1-D05427A31138}" dt="2023-03-05T10:30:08.806" v="9050" actId="20577"/>
        <pc:sldMkLst>
          <pc:docMk/>
          <pc:sldMk cId="71147207" sldId="1007"/>
        </pc:sldMkLst>
        <pc:spChg chg="mod">
          <ac:chgData name="Yeo Xiong Wei, Jonathan" userId="ac2b658e-7ce1-44bb-9f9f-bf4198ceaa29" providerId="ADAL" clId="{89A25FF2-EDFB-420B-B9B1-D05427A31138}" dt="2023-03-05T10:30:08.806" v="9050" actId="20577"/>
          <ac:spMkLst>
            <pc:docMk/>
            <pc:sldMk cId="71147207" sldId="1007"/>
            <ac:spMk id="3" creationId="{C001BD73-10BA-4B8B-BB95-F105FE5B1979}"/>
          </ac:spMkLst>
        </pc:spChg>
      </pc:sldChg>
      <pc:sldChg chg="modSp add mod ord modAnim modNotesTx">
        <pc:chgData name="Yeo Xiong Wei, Jonathan" userId="ac2b658e-7ce1-44bb-9f9f-bf4198ceaa29" providerId="ADAL" clId="{89A25FF2-EDFB-420B-B9B1-D05427A31138}" dt="2023-03-05T10:14:13.999" v="8871" actId="6549"/>
        <pc:sldMkLst>
          <pc:docMk/>
          <pc:sldMk cId="637522847" sldId="1008"/>
        </pc:sldMkLst>
        <pc:spChg chg="mod">
          <ac:chgData name="Yeo Xiong Wei, Jonathan" userId="ac2b658e-7ce1-44bb-9f9f-bf4198ceaa29" providerId="ADAL" clId="{89A25FF2-EDFB-420B-B9B1-D05427A31138}" dt="2023-02-03T09:29:22.112" v="167" actId="20577"/>
          <ac:spMkLst>
            <pc:docMk/>
            <pc:sldMk cId="637522847" sldId="1008"/>
            <ac:spMk id="2" creationId="{D4246E7C-8687-4176-80FE-8C6C157FDD6E}"/>
          </ac:spMkLst>
        </pc:spChg>
        <pc:spChg chg="mod">
          <ac:chgData name="Yeo Xiong Wei, Jonathan" userId="ac2b658e-7ce1-44bb-9f9f-bf4198ceaa29" providerId="ADAL" clId="{89A25FF2-EDFB-420B-B9B1-D05427A31138}" dt="2023-03-05T10:14:13.999" v="8871" actId="6549"/>
          <ac:spMkLst>
            <pc:docMk/>
            <pc:sldMk cId="637522847" sldId="1008"/>
            <ac:spMk id="3" creationId="{662407ED-4867-44B6-8407-10B33EAB0B5C}"/>
          </ac:spMkLst>
        </pc:spChg>
      </pc:sldChg>
      <pc:sldChg chg="modSp add mod ord modAnim">
        <pc:chgData name="Yeo Xiong Wei, Jonathan" userId="ac2b658e-7ce1-44bb-9f9f-bf4198ceaa29" providerId="ADAL" clId="{89A25FF2-EDFB-420B-B9B1-D05427A31138}" dt="2023-02-10T03:52:23.044" v="4935" actId="6549"/>
        <pc:sldMkLst>
          <pc:docMk/>
          <pc:sldMk cId="2252160519" sldId="1009"/>
        </pc:sldMkLst>
        <pc:spChg chg="mod">
          <ac:chgData name="Yeo Xiong Wei, Jonathan" userId="ac2b658e-7ce1-44bb-9f9f-bf4198ceaa29" providerId="ADAL" clId="{89A25FF2-EDFB-420B-B9B1-D05427A31138}" dt="2023-02-10T03:47:42.882" v="4557" actId="20577"/>
          <ac:spMkLst>
            <pc:docMk/>
            <pc:sldMk cId="2252160519" sldId="1009"/>
            <ac:spMk id="2" creationId="{D4246E7C-8687-4176-80FE-8C6C157FDD6E}"/>
          </ac:spMkLst>
        </pc:spChg>
        <pc:spChg chg="mod">
          <ac:chgData name="Yeo Xiong Wei, Jonathan" userId="ac2b658e-7ce1-44bb-9f9f-bf4198ceaa29" providerId="ADAL" clId="{89A25FF2-EDFB-420B-B9B1-D05427A31138}" dt="2023-02-10T03:52:23.044" v="4935" actId="6549"/>
          <ac:spMkLst>
            <pc:docMk/>
            <pc:sldMk cId="2252160519" sldId="1009"/>
            <ac:spMk id="3" creationId="{662407ED-4867-44B6-8407-10B33EAB0B5C}"/>
          </ac:spMkLst>
        </pc:spChg>
      </pc:sldChg>
      <pc:sldChg chg="modSp add mod ord">
        <pc:chgData name="Yeo Xiong Wei, Jonathan" userId="ac2b658e-7ce1-44bb-9f9f-bf4198ceaa29" providerId="ADAL" clId="{89A25FF2-EDFB-420B-B9B1-D05427A31138}" dt="2023-02-10T03:39:06.038" v="4079" actId="20577"/>
        <pc:sldMkLst>
          <pc:docMk/>
          <pc:sldMk cId="1707342516" sldId="1010"/>
        </pc:sldMkLst>
        <pc:spChg chg="mod">
          <ac:chgData name="Yeo Xiong Wei, Jonathan" userId="ac2b658e-7ce1-44bb-9f9f-bf4198ceaa29" providerId="ADAL" clId="{89A25FF2-EDFB-420B-B9B1-D05427A31138}" dt="2023-02-10T03:39:06.038" v="4079" actId="20577"/>
          <ac:spMkLst>
            <pc:docMk/>
            <pc:sldMk cId="1707342516" sldId="1010"/>
            <ac:spMk id="3" creationId="{662407ED-4867-44B6-8407-10B33EAB0B5C}"/>
          </ac:spMkLst>
        </pc:spChg>
      </pc:sldChg>
      <pc:sldChg chg="modSp add mod ord">
        <pc:chgData name="Yeo Xiong Wei, Jonathan" userId="ac2b658e-7ce1-44bb-9f9f-bf4198ceaa29" providerId="ADAL" clId="{89A25FF2-EDFB-420B-B9B1-D05427A31138}" dt="2023-03-05T10:17:36.533" v="8972" actId="20577"/>
        <pc:sldMkLst>
          <pc:docMk/>
          <pc:sldMk cId="1948777198" sldId="1011"/>
        </pc:sldMkLst>
        <pc:spChg chg="mod">
          <ac:chgData name="Yeo Xiong Wei, Jonathan" userId="ac2b658e-7ce1-44bb-9f9f-bf4198ceaa29" providerId="ADAL" clId="{89A25FF2-EDFB-420B-B9B1-D05427A31138}" dt="2023-03-05T10:17:36.533" v="8972" actId="20577"/>
          <ac:spMkLst>
            <pc:docMk/>
            <pc:sldMk cId="1948777198" sldId="1011"/>
            <ac:spMk id="3" creationId="{139F8B04-C1D6-405A-A198-C4C9E4B2C9C5}"/>
          </ac:spMkLst>
        </pc:spChg>
      </pc:sldChg>
      <pc:sldChg chg="modSp add mod ord modAnim modNotesTx">
        <pc:chgData name="Yeo Xiong Wei, Jonathan" userId="ac2b658e-7ce1-44bb-9f9f-bf4198ceaa29" providerId="ADAL" clId="{89A25FF2-EDFB-420B-B9B1-D05427A31138}" dt="2023-03-05T10:13:52.544" v="8869" actId="6549"/>
        <pc:sldMkLst>
          <pc:docMk/>
          <pc:sldMk cId="2409163095" sldId="1012"/>
        </pc:sldMkLst>
        <pc:spChg chg="mod">
          <ac:chgData name="Yeo Xiong Wei, Jonathan" userId="ac2b658e-7ce1-44bb-9f9f-bf4198ceaa29" providerId="ADAL" clId="{89A25FF2-EDFB-420B-B9B1-D05427A31138}" dt="2023-02-10T03:32:40.082" v="3714" actId="20577"/>
          <ac:spMkLst>
            <pc:docMk/>
            <pc:sldMk cId="2409163095" sldId="1012"/>
            <ac:spMk id="3" creationId="{FCEE3C84-E57A-4236-ACEF-FF2F1A14B2D3}"/>
          </ac:spMkLst>
        </pc:spChg>
      </pc:sldChg>
      <pc:sldChg chg="add del">
        <pc:chgData name="Yeo Xiong Wei, Jonathan" userId="ac2b658e-7ce1-44bb-9f9f-bf4198ceaa29" providerId="ADAL" clId="{89A25FF2-EDFB-420B-B9B1-D05427A31138}" dt="2023-02-03T10:08:33.540" v="2937"/>
        <pc:sldMkLst>
          <pc:docMk/>
          <pc:sldMk cId="3420853675" sldId="1012"/>
        </pc:sldMkLst>
      </pc:sldChg>
      <pc:sldChg chg="modSp add mod">
        <pc:chgData name="Yeo Xiong Wei, Jonathan" userId="ac2b658e-7ce1-44bb-9f9f-bf4198ceaa29" providerId="ADAL" clId="{89A25FF2-EDFB-420B-B9B1-D05427A31138}" dt="2023-02-10T04:39:06.965" v="6338" actId="6549"/>
        <pc:sldMkLst>
          <pc:docMk/>
          <pc:sldMk cId="2695316692" sldId="1013"/>
        </pc:sldMkLst>
        <pc:spChg chg="mod">
          <ac:chgData name="Yeo Xiong Wei, Jonathan" userId="ac2b658e-7ce1-44bb-9f9f-bf4198ceaa29" providerId="ADAL" clId="{89A25FF2-EDFB-420B-B9B1-D05427A31138}" dt="2023-02-10T04:39:06.965" v="6338" actId="6549"/>
          <ac:spMkLst>
            <pc:docMk/>
            <pc:sldMk cId="2695316692" sldId="1013"/>
            <ac:spMk id="2" creationId="{EAE8B178-01C8-4DCD-B46E-160FEEC9F757}"/>
          </ac:spMkLst>
        </pc:spChg>
      </pc:sldChg>
      <pc:sldChg chg="add del">
        <pc:chgData name="Yeo Xiong Wei, Jonathan" userId="ac2b658e-7ce1-44bb-9f9f-bf4198ceaa29" providerId="ADAL" clId="{89A25FF2-EDFB-420B-B9B1-D05427A31138}" dt="2023-02-10T03:48:23.939" v="4612" actId="47"/>
        <pc:sldMkLst>
          <pc:docMk/>
          <pc:sldMk cId="4207764530" sldId="1013"/>
        </pc:sldMkLst>
      </pc:sldChg>
      <pc:sldChg chg="new del ord">
        <pc:chgData name="Yeo Xiong Wei, Jonathan" userId="ac2b658e-7ce1-44bb-9f9f-bf4198ceaa29" providerId="ADAL" clId="{89A25FF2-EDFB-420B-B9B1-D05427A31138}" dt="2023-02-10T04:39:35.475" v="6384" actId="47"/>
        <pc:sldMkLst>
          <pc:docMk/>
          <pc:sldMk cId="3524117253" sldId="1014"/>
        </pc:sldMkLst>
      </pc:sldChg>
      <pc:sldChg chg="delSp modSp add mod">
        <pc:chgData name="Yeo Xiong Wei, Jonathan" userId="ac2b658e-7ce1-44bb-9f9f-bf4198ceaa29" providerId="ADAL" clId="{89A25FF2-EDFB-420B-B9B1-D05427A31138}" dt="2023-02-10T04:48:11.264" v="7338" actId="20577"/>
        <pc:sldMkLst>
          <pc:docMk/>
          <pc:sldMk cId="3976510574" sldId="1014"/>
        </pc:sldMkLst>
        <pc:spChg chg="mod">
          <ac:chgData name="Yeo Xiong Wei, Jonathan" userId="ac2b658e-7ce1-44bb-9f9f-bf4198ceaa29" providerId="ADAL" clId="{89A25FF2-EDFB-420B-B9B1-D05427A31138}" dt="2023-02-10T04:39:40.716" v="6392" actId="20577"/>
          <ac:spMkLst>
            <pc:docMk/>
            <pc:sldMk cId="3976510574" sldId="1014"/>
            <ac:spMk id="2" creationId="{D4246E7C-8687-4176-80FE-8C6C157FDD6E}"/>
          </ac:spMkLst>
        </pc:spChg>
        <pc:spChg chg="mod">
          <ac:chgData name="Yeo Xiong Wei, Jonathan" userId="ac2b658e-7ce1-44bb-9f9f-bf4198ceaa29" providerId="ADAL" clId="{89A25FF2-EDFB-420B-B9B1-D05427A31138}" dt="2023-02-10T04:48:11.264" v="7338" actId="20577"/>
          <ac:spMkLst>
            <pc:docMk/>
            <pc:sldMk cId="3976510574" sldId="1014"/>
            <ac:spMk id="3" creationId="{662407ED-4867-44B6-8407-10B33EAB0B5C}"/>
          </ac:spMkLst>
        </pc:spChg>
        <pc:grpChg chg="del">
          <ac:chgData name="Yeo Xiong Wei, Jonathan" userId="ac2b658e-7ce1-44bb-9f9f-bf4198ceaa29" providerId="ADAL" clId="{89A25FF2-EDFB-420B-B9B1-D05427A31138}" dt="2023-02-10T04:39:42.617" v="6393" actId="478"/>
          <ac:grpSpMkLst>
            <pc:docMk/>
            <pc:sldMk cId="3976510574" sldId="1014"/>
            <ac:grpSpMk id="9" creationId="{78F9E658-0611-4816-98E2-7AF209F02565}"/>
          </ac:grpSpMkLst>
        </pc:grpChg>
      </pc:sldChg>
      <pc:sldChg chg="modSp">
        <pc:chgData name="Yeo Xiong Wei, Jonathan" userId="ac2b658e-7ce1-44bb-9f9f-bf4198ceaa29" providerId="ADAL" clId="{89A25FF2-EDFB-420B-B9B1-D05427A31138}" dt="2023-03-05T10:13:59.630" v="8870" actId="20577"/>
        <pc:sldMkLst>
          <pc:docMk/>
          <pc:sldMk cId="1725517151" sldId="1015"/>
        </pc:sldMkLst>
        <pc:spChg chg="mod">
          <ac:chgData name="Yeo Xiong Wei, Jonathan" userId="ac2b658e-7ce1-44bb-9f9f-bf4198ceaa29" providerId="ADAL" clId="{89A25FF2-EDFB-420B-B9B1-D05427A31138}" dt="2023-03-05T10:13:59.630" v="8870" actId="20577"/>
          <ac:spMkLst>
            <pc:docMk/>
            <pc:sldMk cId="1725517151" sldId="1015"/>
            <ac:spMk id="3" creationId="{662407ED-4867-44B6-8407-10B33EAB0B5C}"/>
          </ac:spMkLst>
        </pc:spChg>
      </pc:sldChg>
      <pc:sldChg chg="modSp modAnim">
        <pc:chgData name="Yeo Xiong Wei, Jonathan" userId="ac2b658e-7ce1-44bb-9f9f-bf4198ceaa29" providerId="ADAL" clId="{89A25FF2-EDFB-420B-B9B1-D05427A31138}" dt="2023-02-16T02:19:37.621" v="8412" actId="207"/>
        <pc:sldMkLst>
          <pc:docMk/>
          <pc:sldMk cId="2405280596" sldId="1016"/>
        </pc:sldMkLst>
        <pc:spChg chg="mod">
          <ac:chgData name="Yeo Xiong Wei, Jonathan" userId="ac2b658e-7ce1-44bb-9f9f-bf4198ceaa29" providerId="ADAL" clId="{89A25FF2-EDFB-420B-B9B1-D05427A31138}" dt="2023-02-16T02:19:37.621" v="8412" actId="207"/>
          <ac:spMkLst>
            <pc:docMk/>
            <pc:sldMk cId="2405280596" sldId="1016"/>
            <ac:spMk id="3" creationId="{139F8B04-C1D6-405A-A198-C4C9E4B2C9C5}"/>
          </ac:spMkLst>
        </pc:spChg>
      </pc:sldChg>
      <pc:sldChg chg="new del">
        <pc:chgData name="Yeo Xiong Wei, Jonathan" userId="ac2b658e-7ce1-44bb-9f9f-bf4198ceaa29" providerId="ADAL" clId="{89A25FF2-EDFB-420B-B9B1-D05427A31138}" dt="2023-03-05T10:33:51.851" v="9067" actId="680"/>
        <pc:sldMkLst>
          <pc:docMk/>
          <pc:sldMk cId="167172695" sldId="1017"/>
        </pc:sldMkLst>
      </pc:sldChg>
      <pc:sldChg chg="new del">
        <pc:chgData name="Yeo Xiong Wei, Jonathan" userId="ac2b658e-7ce1-44bb-9f9f-bf4198ceaa29" providerId="ADAL" clId="{89A25FF2-EDFB-420B-B9B1-D05427A31138}" dt="2023-03-05T09:56:13.515" v="8864" actId="680"/>
        <pc:sldMkLst>
          <pc:docMk/>
          <pc:sldMk cId="903042868" sldId="1017"/>
        </pc:sldMkLst>
      </pc:sldChg>
      <pc:sldChg chg="add del ord">
        <pc:chgData name="Yeo Xiong Wei, Jonathan" userId="ac2b658e-7ce1-44bb-9f9f-bf4198ceaa29" providerId="ADAL" clId="{89A25FF2-EDFB-420B-B9B1-D05427A31138}" dt="2023-03-05T09:56:20.725" v="8868" actId="47"/>
        <pc:sldMkLst>
          <pc:docMk/>
          <pc:sldMk cId="985107252" sldId="1017"/>
        </pc:sldMkLst>
      </pc:sldChg>
      <pc:sldChg chg="delSp new del mod">
        <pc:chgData name="Yeo Xiong Wei, Jonathan" userId="ac2b658e-7ce1-44bb-9f9f-bf4198ceaa29" providerId="ADAL" clId="{89A25FF2-EDFB-420B-B9B1-D05427A31138}" dt="2023-03-05T10:35:13.761" v="9080" actId="47"/>
        <pc:sldMkLst>
          <pc:docMk/>
          <pc:sldMk cId="1029643773" sldId="1017"/>
        </pc:sldMkLst>
        <pc:spChg chg="del">
          <ac:chgData name="Yeo Xiong Wei, Jonathan" userId="ac2b658e-7ce1-44bb-9f9f-bf4198ceaa29" providerId="ADAL" clId="{89A25FF2-EDFB-420B-B9B1-D05427A31138}" dt="2023-03-05T10:34:47.451" v="9071" actId="478"/>
          <ac:spMkLst>
            <pc:docMk/>
            <pc:sldMk cId="1029643773" sldId="1017"/>
            <ac:spMk id="2" creationId="{57FF2EB1-2D2F-A2B6-9904-C670FA7A52A7}"/>
          </ac:spMkLst>
        </pc:spChg>
        <pc:spChg chg="del">
          <ac:chgData name="Yeo Xiong Wei, Jonathan" userId="ac2b658e-7ce1-44bb-9f9f-bf4198ceaa29" providerId="ADAL" clId="{89A25FF2-EDFB-420B-B9B1-D05427A31138}" dt="2023-03-05T10:35:01.100" v="9076" actId="478"/>
          <ac:spMkLst>
            <pc:docMk/>
            <pc:sldMk cId="1029643773" sldId="1017"/>
            <ac:spMk id="3" creationId="{1AEF0D9A-7D33-5FBE-1122-8381C63894C3}"/>
          </ac:spMkLst>
        </pc:spChg>
      </pc:sldChg>
      <pc:sldChg chg="del">
        <pc:chgData name="Yeo Xiong Wei, Jonathan" userId="ac2b658e-7ce1-44bb-9f9f-bf4198ceaa29" providerId="ADAL" clId="{89A25FF2-EDFB-420B-B9B1-D05427A31138}" dt="2023-03-06T04:05:51.053" v="9090" actId="47"/>
        <pc:sldMkLst>
          <pc:docMk/>
          <pc:sldMk cId="3989067156" sldId="1017"/>
        </pc:sldMkLst>
      </pc:sldChg>
      <pc:sldChg chg="delSp new del mod">
        <pc:chgData name="Yeo Xiong Wei, Jonathan" userId="ac2b658e-7ce1-44bb-9f9f-bf4198ceaa29" providerId="ADAL" clId="{89A25FF2-EDFB-420B-B9B1-D05427A31138}" dt="2023-03-05T10:35:14.575" v="9081" actId="47"/>
        <pc:sldMkLst>
          <pc:docMk/>
          <pc:sldMk cId="3401449558" sldId="1018"/>
        </pc:sldMkLst>
        <pc:spChg chg="del">
          <ac:chgData name="Yeo Xiong Wei, Jonathan" userId="ac2b658e-7ce1-44bb-9f9f-bf4198ceaa29" providerId="ADAL" clId="{89A25FF2-EDFB-420B-B9B1-D05427A31138}" dt="2023-03-05T10:34:49.450" v="9072" actId="478"/>
          <ac:spMkLst>
            <pc:docMk/>
            <pc:sldMk cId="3401449558" sldId="1018"/>
            <ac:spMk id="2" creationId="{917D0AB4-5121-9725-E849-CD930D29C9CF}"/>
          </ac:spMkLst>
        </pc:spChg>
        <pc:spChg chg="del">
          <ac:chgData name="Yeo Xiong Wei, Jonathan" userId="ac2b658e-7ce1-44bb-9f9f-bf4198ceaa29" providerId="ADAL" clId="{89A25FF2-EDFB-420B-B9B1-D05427A31138}" dt="2023-03-05T10:35:04.051" v="9077" actId="478"/>
          <ac:spMkLst>
            <pc:docMk/>
            <pc:sldMk cId="3401449558" sldId="1018"/>
            <ac:spMk id="3" creationId="{BF63CD93-0398-1169-1945-DE8997176D4D}"/>
          </ac:spMkLst>
        </pc:spChg>
      </pc:sldChg>
      <pc:sldChg chg="delSp new del mod">
        <pc:chgData name="Yeo Xiong Wei, Jonathan" userId="ac2b658e-7ce1-44bb-9f9f-bf4198ceaa29" providerId="ADAL" clId="{89A25FF2-EDFB-420B-B9B1-D05427A31138}" dt="2023-03-05T10:35:15.614" v="9082" actId="47"/>
        <pc:sldMkLst>
          <pc:docMk/>
          <pc:sldMk cId="1196771796" sldId="1019"/>
        </pc:sldMkLst>
        <pc:spChg chg="del">
          <ac:chgData name="Yeo Xiong Wei, Jonathan" userId="ac2b658e-7ce1-44bb-9f9f-bf4198ceaa29" providerId="ADAL" clId="{89A25FF2-EDFB-420B-B9B1-D05427A31138}" dt="2023-03-05T10:34:51.651" v="9073" actId="478"/>
          <ac:spMkLst>
            <pc:docMk/>
            <pc:sldMk cId="1196771796" sldId="1019"/>
            <ac:spMk id="2" creationId="{97F09198-56CC-E306-24CC-FAAF67045212}"/>
          </ac:spMkLst>
        </pc:spChg>
        <pc:spChg chg="del">
          <ac:chgData name="Yeo Xiong Wei, Jonathan" userId="ac2b658e-7ce1-44bb-9f9f-bf4198ceaa29" providerId="ADAL" clId="{89A25FF2-EDFB-420B-B9B1-D05427A31138}" dt="2023-03-05T10:35:06.795" v="9078" actId="478"/>
          <ac:spMkLst>
            <pc:docMk/>
            <pc:sldMk cId="1196771796" sldId="1019"/>
            <ac:spMk id="3" creationId="{F27D87E5-4ECA-185A-CB6C-49C28AAF05CA}"/>
          </ac:spMkLst>
        </pc:spChg>
      </pc:sldChg>
      <pc:sldChg chg="delSp new del mod">
        <pc:chgData name="Yeo Xiong Wei, Jonathan" userId="ac2b658e-7ce1-44bb-9f9f-bf4198ceaa29" providerId="ADAL" clId="{89A25FF2-EDFB-420B-B9B1-D05427A31138}" dt="2023-03-05T10:35:16.741" v="9083" actId="47"/>
        <pc:sldMkLst>
          <pc:docMk/>
          <pc:sldMk cId="758600674" sldId="1020"/>
        </pc:sldMkLst>
        <pc:spChg chg="del">
          <ac:chgData name="Yeo Xiong Wei, Jonathan" userId="ac2b658e-7ce1-44bb-9f9f-bf4198ceaa29" providerId="ADAL" clId="{89A25FF2-EDFB-420B-B9B1-D05427A31138}" dt="2023-03-05T10:34:57.740" v="9075" actId="478"/>
          <ac:spMkLst>
            <pc:docMk/>
            <pc:sldMk cId="758600674" sldId="1020"/>
            <ac:spMk id="2" creationId="{097C6DAF-952A-B7CA-BE3A-3DF7AC27441E}"/>
          </ac:spMkLst>
        </pc:spChg>
        <pc:spChg chg="del">
          <ac:chgData name="Yeo Xiong Wei, Jonathan" userId="ac2b658e-7ce1-44bb-9f9f-bf4198ceaa29" providerId="ADAL" clId="{89A25FF2-EDFB-420B-B9B1-D05427A31138}" dt="2023-03-05T10:35:10.291" v="9079" actId="478"/>
          <ac:spMkLst>
            <pc:docMk/>
            <pc:sldMk cId="758600674" sldId="1020"/>
            <ac:spMk id="3" creationId="{748D3EFE-6D00-2A2E-692B-3B6349F18A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58357-72BE-4C3B-A456-899D2CE26D4F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9C061-0647-4B61-A118-3DDE1D408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976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462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200"/>
                  <a:t>The left hand term is the dollar value of utility gains from consuming </a:t>
                </a:r>
                <a14:m>
                  <m:oMath xmlns:m="http://schemas.openxmlformats.org/officeDocument/2006/math">
                    <m:r>
                      <a:rPr lang="en-SG" alt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200"/>
                  <a:t> gallons while the right hand term is the dollar cost of consuming the </a:t>
                </a:r>
                <a14:m>
                  <m:oMath xmlns:m="http://schemas.openxmlformats.org/officeDocument/2006/math"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200"/>
                  <a:t> gallons.</a:t>
                </a:r>
              </a:p>
              <a:p>
                <a:endParaRPr lang="en-SG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200"/>
                  <a:t>The left hand term is the dollar value of utility gains from consuming </a:t>
                </a:r>
                <a:r>
                  <a:rPr lang="en-SG" altLang="en-US" sz="1200" b="0" i="0">
                    <a:latin typeface="Cambria Math" panose="02040503050406030204" pitchFamily="18" charset="0"/>
                  </a:rPr>
                  <a:t>𝑛</a:t>
                </a:r>
                <a:r>
                  <a:rPr lang="en-US" altLang="en-US" sz="1200"/>
                  <a:t> gallons while the right hand term is the dollar cost of consuming the </a:t>
                </a:r>
                <a:r>
                  <a:rPr lang="en-US" altLang="en-US" sz="1200" i="0" dirty="0">
                    <a:latin typeface="Cambria Math" panose="02040503050406030204" pitchFamily="18" charset="0"/>
                  </a:rPr>
                  <a:t>𝑛</a:t>
                </a:r>
                <a:r>
                  <a:rPr lang="en-US" altLang="en-US" sz="1200"/>
                  <a:t> gallons.</a:t>
                </a:r>
              </a:p>
              <a:p>
                <a:endParaRPr lang="en-SG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733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88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Reservation Price of unit n: if you already have/purchased n-1 units, how much are you willing to pay for the nth unit.</a:t>
            </a:r>
          </a:p>
          <a:p>
            <a:r>
              <a:rPr lang="en-SG" dirty="0"/>
              <a:t>Inverse demand: If you are not currently purchasing anything, what is the price which will make you buy a total of n units.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05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SG" dirty="0"/>
                  <a:t>For the inverse demand curve, recall how we derived this through the utility maximisation problem.</a:t>
                </a:r>
              </a:p>
              <a:p>
                <a:br>
                  <a:rPr lang="en-SG" dirty="0"/>
                </a:br>
                <a:r>
                  <a:rPr lang="en-SG" dirty="0"/>
                  <a:t>For reservation price, here is the proof: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SG" sz="1800" i="1" kern="10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𝜖</m:t>
                    </m:r>
                    <m:sSub>
                      <m:sSubPr>
                        <m:ctrlP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SG" sz="1800" kern="1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𝜖</m:t>
                    </m:r>
                    <m:sSub>
                      <m:sSubPr>
                        <m:ctrlP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)−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SG" sz="1800" kern="1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  <m: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𝜖</m:t>
                        </m:r>
                      </m:den>
                    </m:f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  <m: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  <m:sSub>
                                  <m:sSubPr>
                                    <m:ctrlPr>
                                      <a:rPr lang="en-SG" sz="18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8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SG" sz="18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SG" sz="18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SG" sz="1800" kern="1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𝑀</m:t>
                    </m:r>
                    <m:sSub>
                      <m:sSubPr>
                        <m:ctrlP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𝑀</m:t>
                    </m:r>
                    <m:sSub>
                      <m:sSubPr>
                        <m:ctrlP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SG" sz="1800" kern="1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SG" sz="18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SG" sz="18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SG" sz="18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SG" sz="1800" kern="1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SG" dirty="0"/>
                  <a:t>For the inverse demand curve, recall how we derived this through the utility maximisation problem.</a:t>
                </a:r>
              </a:p>
              <a:p>
                <a:br>
                  <a:rPr lang="en-SG" dirty="0"/>
                </a:br>
                <a:r>
                  <a:rPr lang="en-SG" dirty="0"/>
                  <a:t>For reservation price, here is the proof: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SG" sz="1800" i="0" kern="100">
                    <a:effectLst/>
                    <a:latin typeface="Cambria Math" panose="020405030504060302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𝑢(𝑥−𝜖,𝑤−𝐶)=𝑢(𝑥,𝑤−𝐶−𝜖𝑟_𝑥)</a:t>
                </a:r>
                <a:r>
                  <a:rPr lang="en-SG" sz="1800" kern="1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SG" sz="1800" i="0" kern="100">
                    <a:effectLst/>
                    <a:latin typeface="Cambria Math" panose="020405030504060302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𝑢(𝑥−𝜖,𝑤−𝐶)−𝑢(𝑥,𝑤−𝐶)=𝑢(𝑥,𝑤−𝐶−𝜖𝑟_𝑥)−𝑢(𝑥,𝑤−𝐶)</a:t>
                </a:r>
                <a:r>
                  <a:rPr lang="en-SG" sz="1800" kern="1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SG" sz="1800" i="0" kern="100">
                    <a:effectLst/>
                    <a:latin typeface="Cambria Math" panose="020405030504060302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[𝑢(𝑥−𝜖,𝑤−𝐶)−𝑢(𝑥,𝑤−𝐶)]/𝜖=[𝑢(𝑥,𝑤−𝐶−𝜖𝑟_𝑥 )−𝑢(𝑥,𝑤−𝐶)]/𝜖</a:t>
                </a:r>
                <a:r>
                  <a:rPr lang="en-SG" sz="1800" kern="1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SG" sz="1800" i="0" kern="100">
                    <a:effectLst/>
                    <a:latin typeface="Cambria Math" panose="020405030504060302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𝑀𝑈_1 (𝑥,𝑤−𝐶)=𝑟_𝑥 𝑀𝑈_2 (𝑥,𝑤−𝐶)</a:t>
                </a:r>
                <a:r>
                  <a:rPr lang="en-SG" sz="1800" kern="1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SG" sz="1800" i="0" kern="100">
                    <a:effectLst/>
                    <a:latin typeface="Cambria Math" panose="020405030504060302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𝑟_𝑥=(𝑀𝑈_1 (𝑥,𝑤−𝐶))/(𝑀𝑈_2 (𝑥,𝑤−𝐶) )</a:t>
                </a:r>
                <a:r>
                  <a:rPr lang="en-SG" sz="1800" kern="1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593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447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Recall that earlier, we mentioned that income effects are what lead to the difference between the reservation price curve and the inverse demand curve.</a:t>
            </a:r>
          </a:p>
          <a:p>
            <a:endParaRPr lang="en-SG"/>
          </a:p>
          <a:p>
            <a:r>
              <a:rPr lang="en-SG"/>
              <a:t>Note: if utility is quasi linear in another good x2 with fixed price, it is also as if it is quasi linear in money.</a:t>
            </a:r>
          </a:p>
          <a:p>
            <a:r>
              <a:rPr lang="en-SG"/>
              <a:t>Why? Because if the budget is p1x1+p2x2=W, we can treat p2x2 like the money holdings for other goods.</a:t>
            </a:r>
            <a:br>
              <a:rPr lang="en-SG"/>
            </a:br>
            <a:r>
              <a:rPr lang="en-SG"/>
              <a:t>Let M=p2x2, then u(x1)+ax2= u(x1)+(a/p2)M which is quasi linear in money holdings.</a:t>
            </a:r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6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Try deriving these indifference curves.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946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Can split utility into that from good x and that from good y.</a:t>
            </a:r>
          </a:p>
          <a:p>
            <a:endParaRPr lang="en-SG" dirty="0"/>
          </a:p>
          <a:p>
            <a:r>
              <a:rPr lang="en-SG" dirty="0"/>
              <a:t>Suppose utility is non quasi-linear, u(</a:t>
            </a:r>
            <a:r>
              <a:rPr lang="en-SG" dirty="0" err="1"/>
              <a:t>x,M</a:t>
            </a:r>
            <a:r>
              <a:rPr lang="en-SG" dirty="0"/>
              <a:t>)=</a:t>
            </a:r>
            <a:r>
              <a:rPr lang="en-SG" dirty="0" err="1"/>
              <a:t>xM</a:t>
            </a:r>
            <a:endParaRPr lang="en-SG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SG" dirty="0"/>
              <a:t>Not clear mathematically what is the distribution attributable to each input.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75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855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Social choices because it concern not just the self, but others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756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SG" alt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SG" alt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SG" alt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alt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alt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alt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SG" alt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alt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alt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altLang="en-US" sz="12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/>
                  <a:t> is</a:t>
                </a:r>
                <a:r>
                  <a:rPr lang="en-GB" baseline="0"/>
                  <a:t> the how much less money you have to pay for the initial bundle.</a:t>
                </a:r>
                <a:endParaRPr lang="en-GB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SG" altLang="en-US" sz="1200" b="0" i="0">
                    <a:latin typeface="Cambria Math" panose="02040503050406030204" pitchFamily="18" charset="0"/>
                  </a:rPr>
                  <a:t>𝑞_1 (𝑝_1^′</a:t>
                </a:r>
                <a:r>
                  <a:rPr lang="en-US" altLang="en-US" sz="1200" b="0" i="0">
                    <a:latin typeface="Cambria Math" panose="02040503050406030204" pitchFamily="18" charset="0"/>
                  </a:rPr>
                  <a:t>−</a:t>
                </a:r>
                <a:r>
                  <a:rPr lang="en-SG" altLang="en-US" sz="1200" i="0">
                    <a:latin typeface="Cambria Math" panose="02040503050406030204" pitchFamily="18" charset="0"/>
                  </a:rPr>
                  <a:t>𝑝_1^′′ )</a:t>
                </a:r>
                <a:r>
                  <a:rPr lang="en-GB"/>
                  <a:t> is</a:t>
                </a:r>
                <a:r>
                  <a:rPr lang="en-GB" baseline="0"/>
                  <a:t> the how much less money you have to pay for the initial bundle.</a:t>
                </a:r>
                <a:endParaRPr lang="en-GB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355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236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269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SG" alt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SG" alt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SG" alt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alt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alt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alt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SG" alt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alt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alt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altLang="en-US" sz="12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/>
                  <a:t> is</a:t>
                </a:r>
                <a:r>
                  <a:rPr lang="en-GB" baseline="0"/>
                  <a:t> the how much less money you have to pay for the initial bundle.</a:t>
                </a:r>
                <a:endParaRPr lang="en-GB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SG" altLang="en-US" sz="1200" b="0" i="0">
                    <a:latin typeface="Cambria Math" panose="02040503050406030204" pitchFamily="18" charset="0"/>
                  </a:rPr>
                  <a:t>𝑞_1 (𝑝_1^′</a:t>
                </a:r>
                <a:r>
                  <a:rPr lang="en-US" altLang="en-US" sz="1200" b="0" i="0">
                    <a:latin typeface="Cambria Math" panose="02040503050406030204" pitchFamily="18" charset="0"/>
                  </a:rPr>
                  <a:t>−</a:t>
                </a:r>
                <a:r>
                  <a:rPr lang="en-SG" altLang="en-US" sz="1200" i="0">
                    <a:latin typeface="Cambria Math" panose="02040503050406030204" pitchFamily="18" charset="0"/>
                  </a:rPr>
                  <a:t>𝑝_1^′′ )</a:t>
                </a:r>
                <a:r>
                  <a:rPr lang="en-GB"/>
                  <a:t> is</a:t>
                </a:r>
                <a:r>
                  <a:rPr lang="en-GB" baseline="0"/>
                  <a:t> the how much less money you have to pay for the initial bundle.</a:t>
                </a:r>
                <a:endParaRPr lang="en-GB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626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7401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Remember that in the standard utility maximisation problem, we have 2 parameters in the problem: prices and wealth/income.</a:t>
            </a:r>
          </a:p>
          <a:p>
            <a:r>
              <a:rPr lang="en-GB"/>
              <a:t>Hence, the solution (demand) to it will always be a function of these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16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ja-JP" sz="2000" dirty="0">
                    <a:solidFill>
                      <a:schemeClr val="tx1"/>
                    </a:solidFill>
                  </a:rPr>
                  <a:t>Remember that for reservation prices,  its value depends on the assumption of the frame of reference? (Slide 20)</a:t>
                </a:r>
              </a:p>
              <a:p>
                <a:endParaRPr lang="en-US" altLang="ja-JP" sz="2000" dirty="0">
                  <a:solidFill>
                    <a:schemeClr val="tx1"/>
                  </a:solidFill>
                </a:endParaRPr>
              </a:p>
              <a:p>
                <a:r>
                  <a:rPr lang="en-US" altLang="ja-JP" sz="2000" dirty="0">
                    <a:solidFill>
                      <a:schemeClr val="tx1"/>
                    </a:solidFill>
                  </a:rPr>
                  <a:t>Note that in both cases, we are trying to attain the </a:t>
                </a:r>
                <a:r>
                  <a:rPr lang="en-US" altLang="ja-JP" sz="2000" u="sng" dirty="0">
                    <a:solidFill>
                      <a:schemeClr val="tx1"/>
                    </a:solidFill>
                  </a:rPr>
                  <a:t>minimum (efficient) level of income</a:t>
                </a:r>
                <a:r>
                  <a:rPr lang="en-US" altLang="ja-JP" sz="2000" dirty="0">
                    <a:solidFill>
                      <a:schemeClr val="tx1"/>
                    </a:solidFill>
                  </a:rPr>
                  <a:t> which will give us the </a:t>
                </a:r>
                <a:r>
                  <a:rPr lang="en-US" altLang="ja-JP" sz="2000" u="sng" dirty="0">
                    <a:solidFill>
                      <a:schemeClr val="tx1"/>
                    </a:solidFill>
                  </a:rPr>
                  <a:t>original/final utility level</a:t>
                </a:r>
                <a:r>
                  <a:rPr lang="en-US" altLang="ja-JP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ja-JP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ja-JP" sz="2000" dirty="0">
                    <a:solidFill>
                      <a:schemeClr val="tx1"/>
                    </a:solidFill>
                  </a:rPr>
                  <a:t>For compensating variation, </a:t>
                </a:r>
                <a:br>
                  <a:rPr lang="en-US" altLang="ja-JP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ja-JP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>
                    <a:solidFill>
                      <a:schemeClr val="tx1"/>
                    </a:solidFill>
                  </a:rPr>
                  <a:t> is the minimum income which at </a:t>
                </a:r>
                <a:r>
                  <a:rPr lang="en-US" altLang="ja-JP" sz="2000" u="sng" dirty="0">
                    <a:solidFill>
                      <a:schemeClr val="tx1"/>
                    </a:solidFill>
                  </a:rPr>
                  <a:t>new prices</a:t>
                </a:r>
                <a:r>
                  <a:rPr lang="en-US" altLang="ja-JP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altLang="ja-JP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000" dirty="0">
                    <a:solidFill>
                      <a:schemeClr val="tx1"/>
                    </a:solidFill>
                  </a:rPr>
                  <a:t>gives the consumer his/her </a:t>
                </a:r>
                <a:br>
                  <a:rPr lang="en-US" altLang="ja-JP" sz="2000" dirty="0">
                    <a:solidFill>
                      <a:schemeClr val="tx1"/>
                    </a:solidFill>
                  </a:rPr>
                </a:br>
                <a:r>
                  <a:rPr lang="en-US" altLang="ja-JP" sz="2000" u="sng" dirty="0">
                    <a:solidFill>
                      <a:schemeClr val="tx1"/>
                    </a:solidFill>
                  </a:rPr>
                  <a:t>original utility</a:t>
                </a:r>
                <a:r>
                  <a:rPr lang="en-US" altLang="ja-JP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ja-JP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endParaRPr lang="en-US" altLang="ja-JP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ja-JP" sz="2000" dirty="0">
                    <a:solidFill>
                      <a:schemeClr val="tx1"/>
                    </a:solidFill>
                  </a:rPr>
                  <a:t>For equivalent variation, </a:t>
                </a:r>
                <a:br>
                  <a:rPr lang="en-US" altLang="ja-JP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ja-JP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𝐸𝑉</m:t>
                    </m:r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>
                    <a:solidFill>
                      <a:schemeClr val="tx1"/>
                    </a:solidFill>
                  </a:rPr>
                  <a:t> is the minimum income which at </a:t>
                </a:r>
                <a:r>
                  <a:rPr lang="en-US" altLang="ja-JP" sz="2000" u="sng" dirty="0">
                    <a:solidFill>
                      <a:schemeClr val="tx1"/>
                    </a:solidFill>
                  </a:rPr>
                  <a:t>original prices</a:t>
                </a:r>
                <a:r>
                  <a:rPr lang="en-US" altLang="ja-JP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ja-JP" sz="2000" dirty="0">
                    <a:solidFill>
                      <a:schemeClr val="tx1"/>
                    </a:solidFill>
                  </a:rPr>
                  <a:t> gives the consumer his/her </a:t>
                </a:r>
                <a:br>
                  <a:rPr lang="en-US" altLang="ja-JP" sz="2000" dirty="0">
                    <a:solidFill>
                      <a:schemeClr val="tx1"/>
                    </a:solidFill>
                  </a:rPr>
                </a:br>
                <a:r>
                  <a:rPr lang="en-US" altLang="ja-JP" sz="2000" u="sng" dirty="0">
                    <a:solidFill>
                      <a:schemeClr val="tx1"/>
                    </a:solidFill>
                  </a:rPr>
                  <a:t>final utility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ja-JP" sz="2000" dirty="0">
                  <a:solidFill>
                    <a:schemeClr val="tx1"/>
                  </a:solidFill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ja-JP" sz="2000">
                    <a:solidFill>
                      <a:schemeClr val="tx1"/>
                    </a:solidFill>
                  </a:rPr>
                  <a:t>Note that in both cases, we are trying to attain the </a:t>
                </a:r>
                <a:r>
                  <a:rPr lang="en-US" altLang="ja-JP" sz="2000" u="sng">
                    <a:solidFill>
                      <a:schemeClr val="tx1"/>
                    </a:solidFill>
                  </a:rPr>
                  <a:t>minimum (efficient) level of income</a:t>
                </a:r>
                <a:r>
                  <a:rPr lang="en-US" altLang="ja-JP" sz="2000">
                    <a:solidFill>
                      <a:schemeClr val="tx1"/>
                    </a:solidFill>
                  </a:rPr>
                  <a:t> which will give us the </a:t>
                </a:r>
                <a:r>
                  <a:rPr lang="en-US" altLang="ja-JP" sz="2000" u="sng">
                    <a:solidFill>
                      <a:schemeClr val="tx1"/>
                    </a:solidFill>
                  </a:rPr>
                  <a:t>original/final utility level</a:t>
                </a:r>
                <a:r>
                  <a:rPr lang="en-US" altLang="ja-JP" sz="200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ja-JP" sz="200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ja-JP" sz="2000">
                    <a:solidFill>
                      <a:schemeClr val="tx1"/>
                    </a:solidFill>
                  </a:rPr>
                  <a:t>For compensating variation, </a:t>
                </a:r>
                <a:br>
                  <a:rPr lang="en-US" altLang="ja-JP" sz="2000">
                    <a:solidFill>
                      <a:schemeClr val="tx1"/>
                    </a:solidFill>
                  </a:rPr>
                </a:br>
                <a:r>
                  <a:rPr lang="en-US" altLang="ja-JP" sz="20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(𝑤+𝐶𝑉)</a:t>
                </a:r>
                <a:r>
                  <a:rPr lang="en-US" altLang="ja-JP" sz="2000">
                    <a:solidFill>
                      <a:schemeClr val="tx1"/>
                    </a:solidFill>
                  </a:rPr>
                  <a:t> is the minimum income which at </a:t>
                </a:r>
                <a:r>
                  <a:rPr lang="en-US" altLang="ja-JP" sz="2000" u="sng">
                    <a:solidFill>
                      <a:schemeClr val="tx1"/>
                    </a:solidFill>
                  </a:rPr>
                  <a:t>new prices</a:t>
                </a:r>
                <a:r>
                  <a:rPr lang="en-US" altLang="ja-JP" sz="200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20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𝑝_1^′′  </a:t>
                </a:r>
                <a:r>
                  <a:rPr lang="en-US" altLang="ja-JP" sz="2000">
                    <a:solidFill>
                      <a:schemeClr val="tx1"/>
                    </a:solidFill>
                  </a:rPr>
                  <a:t>gives the consumer his/her </a:t>
                </a:r>
                <a:br>
                  <a:rPr lang="en-US" altLang="ja-JP" sz="2000">
                    <a:solidFill>
                      <a:schemeClr val="tx1"/>
                    </a:solidFill>
                  </a:rPr>
                </a:br>
                <a:r>
                  <a:rPr lang="en-US" altLang="ja-JP" sz="2000" u="sng">
                    <a:solidFill>
                      <a:schemeClr val="tx1"/>
                    </a:solidFill>
                  </a:rPr>
                  <a:t>original utility</a:t>
                </a:r>
                <a:r>
                  <a:rPr lang="en-US" altLang="ja-JP" sz="2000">
                    <a:solidFill>
                      <a:schemeClr val="tx1"/>
                    </a:solidFill>
                  </a:rPr>
                  <a:t>: </a:t>
                </a:r>
                <a:r>
                  <a:rPr lang="en-US" altLang="en-US" sz="20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𝑉(𝑝_1^′,𝑤)</a:t>
                </a:r>
                <a:r>
                  <a:rPr lang="en-US" altLang="ja-JP" sz="200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endParaRPr lang="en-US" altLang="ja-JP" sz="200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ja-JP" sz="2000">
                    <a:solidFill>
                      <a:schemeClr val="tx1"/>
                    </a:solidFill>
                  </a:rPr>
                  <a:t>For equivalent variation, </a:t>
                </a:r>
                <a:br>
                  <a:rPr lang="en-US" altLang="ja-JP" sz="2000">
                    <a:solidFill>
                      <a:schemeClr val="tx1"/>
                    </a:solidFill>
                  </a:rPr>
                </a:br>
                <a:r>
                  <a:rPr lang="en-US" altLang="ja-JP" sz="20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(𝑤−𝐸𝑉)</a:t>
                </a:r>
                <a:r>
                  <a:rPr lang="en-US" altLang="ja-JP" sz="2000">
                    <a:solidFill>
                      <a:schemeClr val="tx1"/>
                    </a:solidFill>
                  </a:rPr>
                  <a:t> is the minimum income which at </a:t>
                </a:r>
                <a:r>
                  <a:rPr lang="en-US" altLang="ja-JP" sz="2000" u="sng">
                    <a:solidFill>
                      <a:schemeClr val="tx1"/>
                    </a:solidFill>
                  </a:rPr>
                  <a:t>original prices</a:t>
                </a:r>
                <a:r>
                  <a:rPr lang="en-US" altLang="ja-JP" sz="200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20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𝑝_1′</a:t>
                </a:r>
                <a:r>
                  <a:rPr lang="en-US" altLang="ja-JP" sz="2000">
                    <a:solidFill>
                      <a:schemeClr val="tx1"/>
                    </a:solidFill>
                  </a:rPr>
                  <a:t> gives the consumer his/her </a:t>
                </a:r>
                <a:br>
                  <a:rPr lang="en-US" altLang="ja-JP" sz="2000">
                    <a:solidFill>
                      <a:schemeClr val="tx1"/>
                    </a:solidFill>
                  </a:rPr>
                </a:br>
                <a:r>
                  <a:rPr lang="en-US" altLang="ja-JP" sz="2000" u="sng">
                    <a:solidFill>
                      <a:schemeClr val="tx1"/>
                    </a:solidFill>
                  </a:rPr>
                  <a:t>final utility </a:t>
                </a:r>
                <a:r>
                  <a:rPr lang="en-US" altLang="en-US" sz="20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𝑉(𝑝_1^′′,𝑤)</a:t>
                </a:r>
                <a:r>
                  <a:rPr lang="en-US" altLang="en-US" sz="20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  <a:endParaRPr lang="en-US" altLang="ja-JP" sz="2000">
                  <a:solidFill>
                    <a:schemeClr val="tx1"/>
                  </a:solidFill>
                </a:endParaRPr>
              </a:p>
              <a:p>
                <a:endParaRPr lang="en-GB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5813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074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6893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09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8429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SG" dirty="0"/>
                  <a:t>Note that CV and EV are actually derived from a different demand concept compared to CS.</a:t>
                </a:r>
              </a:p>
              <a:p>
                <a:r>
                  <a:rPr lang="en-SG" dirty="0"/>
                  <a:t>CS is the area under an inverse demand curve. (derived from a utility maximisation problem)</a:t>
                </a:r>
              </a:p>
              <a:p>
                <a:r>
                  <a:rPr lang="en-SG" dirty="0"/>
                  <a:t>CV and EV are areas under an inverse compensated/</a:t>
                </a:r>
                <a:r>
                  <a:rPr lang="en-SG" dirty="0" err="1"/>
                  <a:t>hicksian</a:t>
                </a:r>
                <a:r>
                  <a:rPr lang="en-SG" dirty="0"/>
                  <a:t> demand curve (derived from a cost minimisation problem).</a:t>
                </a:r>
              </a:p>
              <a:p>
                <a:r>
                  <a:rPr lang="en-SG" dirty="0"/>
                  <a:t>-&gt; remember the earlier lecture on the different substitution effects?</a:t>
                </a:r>
              </a:p>
              <a:p>
                <a:endParaRPr lang="en-SG" dirty="0"/>
              </a:p>
              <a:p>
                <a:r>
                  <a:rPr lang="en-US" altLang="en-US" sz="1200" dirty="0"/>
                  <a:t>For price </a:t>
                </a:r>
                <a:r>
                  <a:rPr lang="en-US" altLang="en-US" sz="1200" b="1" dirty="0"/>
                  <a:t>increases</a:t>
                </a:r>
                <a:r>
                  <a:rPr lang="en-US" altLang="en-US" sz="12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2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200" b="0" i="1" smtClean="0">
                                <a:latin typeface="Cambria Math" panose="02040503050406030204" pitchFamily="18" charset="0"/>
                              </a:rPr>
                              <m:t>𝐶𝑉</m:t>
                            </m:r>
                            <m:r>
                              <a:rPr lang="en-US" alt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200" b="0" i="1" smtClean="0">
                                <a:latin typeface="Cambria Math" panose="02040503050406030204" pitchFamily="18" charset="0"/>
                              </a:rPr>
                              <m:t>𝐸𝑉</m:t>
                            </m:r>
                          </m:e>
                        </m:d>
                      </m:e>
                    </m:func>
                    <m:r>
                      <a:rPr lang="en-US" alt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12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en-US" sz="1200" b="0" i="1" smtClean="0">
                            <a:latin typeface="Cambria Math" panose="02040503050406030204" pitchFamily="18" charset="0"/>
                          </a:rPr>
                          <m:t>𝐶𝑆</m:t>
                        </m:r>
                      </m:e>
                    </m:d>
                    <m:r>
                      <a:rPr lang="en-US" alt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200" b="0" i="1" smtClean="0">
                                <a:latin typeface="Cambria Math" panose="02040503050406030204" pitchFamily="18" charset="0"/>
                              </a:rPr>
                              <m:t>𝐶𝑉</m:t>
                            </m:r>
                            <m:r>
                              <a:rPr lang="en-US" alt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200" b="0" i="1" smtClean="0">
                                <a:latin typeface="Cambria Math" panose="02040503050406030204" pitchFamily="18" charset="0"/>
                              </a:rPr>
                              <m:t>𝐸𝑉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altLang="en-US" sz="1200" b="0" dirty="0"/>
                </a:br>
                <a:r>
                  <a:rPr lang="en-US" altLang="ja-JP" sz="1100" dirty="0"/>
                  <a:t>For price </a:t>
                </a:r>
                <a:r>
                  <a:rPr lang="en-US" altLang="ja-JP" sz="1100" b="1" dirty="0"/>
                  <a:t>decreases</a:t>
                </a:r>
                <a:r>
                  <a:rPr lang="en-US" altLang="ja-JP" sz="1100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1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1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en-US" sz="1100" b="0" i="1" smtClean="0">
                                <a:latin typeface="Cambria Math" panose="02040503050406030204" pitchFamily="18" charset="0"/>
                              </a:rPr>
                              <m:t>𝐶𝑉</m:t>
                            </m:r>
                            <m:r>
                              <a:rPr lang="en-US" altLang="en-US" sz="1100" b="0" i="1" smtClean="0">
                                <a:latin typeface="Cambria Math" panose="02040503050406030204" pitchFamily="18" charset="0"/>
                              </a:rPr>
                              <m:t>|,|</m:t>
                            </m:r>
                            <m:r>
                              <a:rPr lang="en-US" altLang="en-US" sz="1100" b="0" i="1" smtClean="0">
                                <a:latin typeface="Cambria Math" panose="02040503050406030204" pitchFamily="18" charset="0"/>
                              </a:rPr>
                              <m:t>𝐸𝑉</m:t>
                            </m:r>
                            <m:r>
                              <a:rPr lang="en-US" altLang="en-US" sz="11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d>
                      </m:e>
                    </m:func>
                    <m:r>
                      <a:rPr lang="en-US" altLang="en-US" sz="11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en-US" sz="11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en-US" sz="1100" i="1">
                        <a:latin typeface="Cambria Math" panose="02040503050406030204" pitchFamily="18" charset="0"/>
                      </a:rPr>
                      <m:t>𝐶𝑆</m:t>
                    </m:r>
                    <m:r>
                      <a:rPr lang="en-US" altLang="en-US" sz="1100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en-US" sz="1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1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1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en-US" sz="1100" b="0" i="1" smtClean="0">
                                <a:latin typeface="Cambria Math" panose="02040503050406030204" pitchFamily="18" charset="0"/>
                              </a:rPr>
                              <m:t>𝐶𝑉</m:t>
                            </m:r>
                            <m:r>
                              <a:rPr lang="en-US" altLang="en-US" sz="1100" b="0" i="1" smtClean="0">
                                <a:latin typeface="Cambria Math" panose="02040503050406030204" pitchFamily="18" charset="0"/>
                              </a:rPr>
                              <m:t>|,|</m:t>
                            </m:r>
                            <m:r>
                              <a:rPr lang="en-US" altLang="en-US" sz="1100" b="0" i="1" smtClean="0">
                                <a:latin typeface="Cambria Math" panose="02040503050406030204" pitchFamily="18" charset="0"/>
                              </a:rPr>
                              <m:t>𝐸𝑉</m:t>
                            </m:r>
                            <m:r>
                              <a:rPr lang="en-US" altLang="en-US" sz="11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d>
                      </m:e>
                    </m:func>
                  </m:oMath>
                </a14:m>
                <a:endParaRPr lang="en-US" altLang="ja-JP" sz="1100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SG"/>
                  <a:t>Note that CV and EV are actually derived from a different demand concept compared to CS.</a:t>
                </a:r>
              </a:p>
              <a:p>
                <a:r>
                  <a:rPr lang="en-SG"/>
                  <a:t>CS is the area under an inverse demand curve. (derived from a utility maximisation problem)</a:t>
                </a:r>
              </a:p>
              <a:p>
                <a:r>
                  <a:rPr lang="en-SG"/>
                  <a:t>CV and EV are areas under an inverse compensated/</a:t>
                </a:r>
                <a:r>
                  <a:rPr lang="en-SG" err="1"/>
                  <a:t>hicksian</a:t>
                </a:r>
                <a:r>
                  <a:rPr lang="en-SG"/>
                  <a:t> demand curve (derived from a cost minimisation problem).</a:t>
                </a:r>
              </a:p>
              <a:p>
                <a:r>
                  <a:rPr lang="en-SG"/>
                  <a:t>-&gt; remember the earlier lecture on the Slutsky equation?</a:t>
                </a:r>
              </a:p>
              <a:p>
                <a:endParaRPr lang="en-SG"/>
              </a:p>
              <a:p>
                <a:r>
                  <a:rPr lang="en-US" altLang="en-US" sz="1200"/>
                  <a:t>For price </a:t>
                </a:r>
                <a:r>
                  <a:rPr lang="en-US" altLang="en-US" sz="1200" b="1"/>
                  <a:t>increases</a:t>
                </a:r>
                <a:r>
                  <a:rPr lang="en-US" altLang="en-US" sz="1200"/>
                  <a:t>, </a:t>
                </a:r>
                <a:r>
                  <a:rPr lang="en-US" altLang="en-US" sz="1200" b="0" i="0">
                    <a:latin typeface="Cambria Math" panose="02040503050406030204" pitchFamily="18" charset="0"/>
                  </a:rPr>
                  <a:t>min⁡{𝐶𝑉,𝐸𝑉}≤|Δ𝐶𝑆|≤max⁡{𝐶𝑉,𝐸𝑉}</a:t>
                </a:r>
                <a:br>
                  <a:rPr lang="en-US" altLang="en-US" sz="1200" b="0"/>
                </a:br>
                <a:r>
                  <a:rPr lang="en-US" altLang="ja-JP" sz="1100"/>
                  <a:t>For price </a:t>
                </a:r>
                <a:r>
                  <a:rPr lang="en-US" altLang="ja-JP" sz="1100" b="1"/>
                  <a:t>decreases</a:t>
                </a:r>
                <a:r>
                  <a:rPr lang="en-US" altLang="ja-JP" sz="1100"/>
                  <a:t>, we have </a:t>
                </a:r>
                <a:r>
                  <a:rPr lang="en-US" altLang="en-US" sz="1100" b="0" i="0">
                    <a:latin typeface="Cambria Math" panose="02040503050406030204" pitchFamily="18" charset="0"/>
                  </a:rPr>
                  <a:t>min⁡{|𝐶𝑉|,|𝐸𝑉|}≤</a:t>
                </a:r>
                <a:r>
                  <a:rPr lang="en-US" altLang="en-US" sz="1100" i="0">
                    <a:latin typeface="Cambria Math" panose="02040503050406030204" pitchFamily="18" charset="0"/>
                  </a:rPr>
                  <a:t>Δ𝐶𝑆≤</a:t>
                </a:r>
                <a:r>
                  <a:rPr lang="en-US" altLang="en-US" sz="1100" b="0" i="0">
                    <a:latin typeface="Cambria Math" panose="02040503050406030204" pitchFamily="18" charset="0"/>
                  </a:rPr>
                  <a:t>max⁡{|𝐶𝑉|,|𝐸𝑉|}</a:t>
                </a:r>
                <a:endParaRPr lang="en-US" altLang="ja-JP" sz="1100"/>
              </a:p>
              <a:p>
                <a:endParaRPr lang="en-SG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5533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If there are not fixed costs, then producer surplus is exactly equal to profits.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2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Our focus will mainly be on consumers.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930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012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Remember that the MRS measures at a particular consumption bundle, the rate at which a consumer is willing to trade one good for another so as to maintain the same utility.</a:t>
            </a:r>
          </a:p>
          <a:p>
            <a:r>
              <a:rPr lang="en-SG" dirty="0"/>
              <a:t>When the other good is money, it sort of reflects an exchange rate between utility of a good and money.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92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88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550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/>
              <a:t>While we consider only 1 good here, </a:t>
            </a:r>
            <a:r>
              <a:rPr lang="en-SG" b="0"/>
              <a:t>marginal</a:t>
            </a:r>
            <a:r>
              <a:rPr lang="en-SG"/>
              <a:t> utility generally considers also the negative effects of consumption of other goods when buying more of the main good (say if income is limited).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42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1B39-707D-4E99-8447-8FEEE33AA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BB476-57FB-49B9-91D6-8C285F277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8ABF4-9EA7-4ACC-9E12-7B91096F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5B00-ADA0-4A7E-918E-365A255CBD36}" type="datetime1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57C9F-A902-4F0C-BF6C-CF8B1ED6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ACDE8-F838-4D03-AE2E-74580092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40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649F-B515-48E4-A759-44F5E965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96FE8-3493-431D-B618-EF006098F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E12DA-A52B-4A48-9D17-B916C6CC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7CA3-F615-460A-801D-EF5EA9A921E1}" type="datetime1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9CF45-81D0-4563-8352-EC18FFAF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2AAF-5679-466C-BAA1-E17F9582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31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7DBC1-7515-4CC1-8EA2-77907150F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3971F-A2A5-47F7-B33E-75B7F425E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7C16-459B-41AE-9F29-46A68403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C64-124D-4CD9-B33E-83CFE439E7DA}" type="datetime1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C3B4-A14A-4EA7-87A9-E26121E9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F2437-8F62-4552-87BA-C675FDB2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47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AC19-85E8-4188-802D-8A28AEC5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C107-4F0B-4C43-8453-AEFD42C4B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FC087-DEC0-488E-9F3D-449FDDA0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4C91-0DAB-47CC-B51F-25004F3678F5}" type="datetime1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DD17F-79AA-4FF5-8BD9-0855D201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8F653-F340-4861-800B-EAEBDE9C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9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4940-6823-40EB-9573-1FB339F5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32559-0372-412B-8015-9D1BAA9FD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4A40-2E41-4720-8442-3C9F2591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B0E3-7D62-4FF1-A42F-753F8642B32A}" type="datetime1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BEFE6-AE2E-4876-957D-C3421A55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94E6-F261-47A7-9919-1D3C7A50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72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7FB0-7038-4F64-839F-D07AF99F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6F60-70CF-4B99-AFEF-D2C06B3C9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1F5A8-10AE-4BD7-9203-9D699C806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2B9CF-0C69-453C-8A74-A4C55864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FDC-3749-452C-9643-6F643C7F0006}" type="datetime1">
              <a:rPr lang="en-GB" smtClean="0"/>
              <a:t>10/03/2024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63C95-5DF5-4B1B-BBA0-FAF51BA5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046CA-C33A-4358-A112-73FD74B4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93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D7BA-612A-4FB7-8E4F-76C77F14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B439E-8FEA-401B-AA3E-BC4C073D3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107B3-4A87-4AEE-B2FA-9A8AA41D6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382F6-115C-41F0-8A3E-3047A5FFD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D1628-0A43-401E-93E0-C255BC41B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EEAAC-3C1E-4420-804E-9172EA39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490F-1D82-4A38-A0BB-ADEA45030E2B}" type="datetime1">
              <a:rPr lang="en-GB" smtClean="0"/>
              <a:t>10/03/2024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D748A-CC10-47D0-96E5-983544D9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50023-AFC6-4441-9AA5-00C69741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13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59DB-153A-434F-ACE4-50CE00CF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1E656-FDCB-4289-850C-7C99FB38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7D78-F367-40A6-90EC-A8BFA147014A}" type="datetime1">
              <a:rPr lang="en-GB" smtClean="0"/>
              <a:t>10/03/2024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7AE9C-0844-4BAC-A9BB-A70729A3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6C003-59B1-4974-AD8C-18BB21BE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11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45B3D-BC4E-42E5-B109-F8D8ACD0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81B8-C293-4E9D-A63C-0A09B73AA625}" type="datetime1">
              <a:rPr lang="en-GB" smtClean="0"/>
              <a:t>10/03/2024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5C663-E6FB-4E16-AC22-7E753405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CC2D-0110-4CB5-BC10-982096A8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08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C88A-7125-47B1-A257-4B452E7A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B645-FD9C-4DCB-A6F7-632046407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F0DD6-AD5B-478C-9F9E-E6836C0B1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61E1B-7F93-4CE8-B869-296E6796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E3E7-151C-442D-A6ED-23267EC13E45}" type="datetime1">
              <a:rPr lang="en-GB" smtClean="0"/>
              <a:t>10/03/2024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19F96-7E74-400D-9D96-931C3B66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9B596-D76A-4069-91D9-B83F119B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57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AE42-0CF5-4BC3-8DC8-812BF5B0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2AA45-BD1D-4B1F-8D05-E462D23B7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9A170-2BAA-42EE-840E-138549287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DF49F-479F-4314-A364-316B9049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713D-A994-439C-B9E4-02E2104368BA}" type="datetime1">
              <a:rPr lang="en-GB" smtClean="0"/>
              <a:t>10/03/2024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4F7B1-6959-4820-B6B9-695D40E0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4FAB2-BEBF-471C-8772-C0D7C4FA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2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4895C-37E9-40B5-A78D-9A513C5D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28E01-8F30-4658-B043-6B620D853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C7E9A-8A90-486E-8BB2-FC939B8DC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C4EB9-4B15-4DFD-AC0D-6CA62194A9A6}" type="datetime1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6AEF-97F0-4291-ACEE-3DCB22E2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8ECF6-E3AF-4A45-B4F3-4AD901956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A820-3513-4286-A67F-71ACE25CC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97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8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6EAD33-C5DD-4FAE-B20B-2707A6A92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F7C8AC-27FC-4265-A113-E7CDA1AA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9A32A-A269-430C-8F4F-F82DDD653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91796"/>
            <a:ext cx="10021446" cy="2976344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Measuring Welfare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59746-AAE5-4AE0-92C8-7B9D6BDBE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365616"/>
            <a:ext cx="9416898" cy="1160063"/>
          </a:xfrm>
        </p:spPr>
        <p:txBody>
          <a:bodyPr anchor="ctr">
            <a:normAutofit/>
          </a:bodyPr>
          <a:lstStyle/>
          <a:p>
            <a:pPr algn="l"/>
            <a:endParaRPr lang="en-GB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74C829-AF08-4CA3-A132-7BA044897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-40193"/>
            <a:ext cx="3860800" cy="2357750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6657EC0-FDE0-46ED-B690-5D6F39E7C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469DA12-6B55-4610-981D-8D39001A3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7A0838-B219-4FA5-9F2E-41DFEF168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16">
              <a:extLst>
                <a:ext uri="{FF2B5EF4-FFF2-40B4-BE49-F238E27FC236}">
                  <a16:creationId xmlns:a16="http://schemas.microsoft.com/office/drawing/2014/main" id="{C40A62EB-A3D1-42CD-900F-B95A32AD4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8B92F-DF71-4F6B-9668-8D7AD487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6B9A820-3513-4286-A67F-71ACE25CC09A}" type="slidenum">
              <a:rPr lang="en-GB" smtClean="0"/>
              <a:pPr>
                <a:spcAft>
                  <a:spcPts val="600"/>
                </a:spcAft>
              </a:pPr>
              <a:t>1</a:t>
            </a:fld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3FC9CC-6461-481B-BB4C-19D576432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76747" y="4683666"/>
            <a:ext cx="2514948" cy="2174333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DC5B0F2-69AA-43F6-913D-55EE92A3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7B71A70-289A-4951-A90D-BB2EBEAE5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6B120A3-330F-4099-9B8D-9196387A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0CC992-5DC7-4E9B-9A16-9FC4C1BE2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F5C642AD-95DC-44EA-BD2A-13B88A433621}"/>
              </a:ext>
            </a:extLst>
          </p:cNvPr>
          <p:cNvSpPr>
            <a:spLocks noGrp="1"/>
          </p:cNvSpPr>
          <p:nvPr/>
        </p:nvSpPr>
        <p:spPr>
          <a:xfrm>
            <a:off x="128752" y="63103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2E445C"/>
                </a:solidFill>
              </a:rPr>
              <a:t>Copyright © 2019 Hal R. Varian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5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6E7C-8687-4176-80FE-8C6C157F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Reservation Prices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407ED-4867-44B6-8407-10B33EAB0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G" altLang="en-US" sz="2000" b="1" dirty="0"/>
                  <a:t>We can look at this from a simple utility framework.</a:t>
                </a:r>
              </a:p>
              <a:p>
                <a:r>
                  <a:rPr lang="en-SG" altLang="en-US" sz="2000" dirty="0"/>
                  <a:t>Suppose you have wealth </a:t>
                </a:r>
                <a14:m>
                  <m:oMath xmlns:m="http://schemas.openxmlformats.org/officeDocument/2006/math">
                    <m:r>
                      <a:rPr lang="en-SG" alt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sz="2000" dirty="0"/>
                  <a:t> and your utility </a:t>
                </a:r>
                <a14:m>
                  <m:oMath xmlns:m="http://schemas.openxmlformats.org/officeDocument/2006/math">
                    <m:r>
                      <a:rPr lang="en-SG" alt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en-US" sz="2000" dirty="0"/>
                  <a:t> increases in </a:t>
                </a:r>
                <a:br>
                  <a:rPr lang="en-US" altLang="en-US" sz="2000" dirty="0"/>
                </a:br>
                <a:r>
                  <a:rPr lang="en-US" altLang="en-US" sz="2000" dirty="0"/>
                  <a:t>1) your cash holdings and 2) when you own an </a:t>
                </a:r>
                <a:r>
                  <a:rPr lang="en-US" altLang="en-US" sz="2000" dirty="0" err="1"/>
                  <a:t>iphone</a:t>
                </a:r>
                <a:r>
                  <a:rPr lang="en-US" altLang="en-US" sz="2000" dirty="0"/>
                  <a:t>.</a:t>
                </a:r>
              </a:p>
              <a:p>
                <a:pPr marL="457200" lvl="1" indent="0">
                  <a:buNone/>
                </a:pPr>
                <a:endParaRPr lang="en-US" altLang="en-US" sz="1600" dirty="0"/>
              </a:p>
              <a:p>
                <a:r>
                  <a:rPr lang="en-US" altLang="en-US" sz="2000" dirty="0"/>
                  <a:t>Your reservation price is the price </a:t>
                </a:r>
                <a14:m>
                  <m:oMath xmlns:m="http://schemas.openxmlformats.org/officeDocument/2006/math">
                    <m:r>
                      <a:rPr lang="en-SG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2000" dirty="0"/>
                  <a:t> where:</a:t>
                </a:r>
                <a:br>
                  <a:rPr lang="en-US" altLang="en-US" sz="2000" dirty="0"/>
                </a:br>
                <a:endParaRPr lang="en-US" alt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SG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alt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alt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SG" alt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altLang="en-US" sz="2000" b="0" i="1" smtClean="0">
                              <a:latin typeface="Cambria Math" panose="02040503050406030204" pitchFamily="18" charset="0"/>
                            </a:rPr>
                            <m:t>𝑜𝑤𝑛</m:t>
                          </m:r>
                          <m:r>
                            <a:rPr lang="en-SG" alt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altLang="en-US" sz="2000" b="0" i="1" smtClean="0">
                              <a:latin typeface="Cambria Math" panose="02040503050406030204" pitchFamily="18" charset="0"/>
                            </a:rPr>
                            <m:t>𝐼𝑝h𝑜𝑛𝑒</m:t>
                          </m:r>
                        </m:e>
                      </m:d>
                      <m:r>
                        <a:rPr lang="en-SG" alt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alt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SG" alt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alt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alt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altLang="en-US" sz="20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en-SG" alt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altLang="en-US" sz="20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SG" alt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altLang="en-US" sz="2000" b="0" i="1" smtClean="0">
                          <a:latin typeface="Cambria Math" panose="02040503050406030204" pitchFamily="18" charset="0"/>
                        </a:rPr>
                        <m:t>𝑜𝑤𝑛</m:t>
                      </m:r>
                      <m:r>
                        <a:rPr lang="en-SG" alt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altLang="en-US" sz="2000" b="0" i="1" smtClean="0">
                          <a:latin typeface="Cambria Math" panose="02040503050406030204" pitchFamily="18" charset="0"/>
                        </a:rPr>
                        <m:t>𝐼𝑝h𝑜𝑛𝑒</m:t>
                      </m:r>
                      <m:r>
                        <a:rPr lang="en-SG" alt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000" dirty="0"/>
              </a:p>
              <a:p>
                <a:endParaRPr lang="en-US" altLang="en-US" sz="2000" dirty="0"/>
              </a:p>
              <a:p>
                <a:r>
                  <a:rPr lang="en-US" altLang="en-US" sz="2000" dirty="0"/>
                  <a:t>Why?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en-US" sz="1800" dirty="0"/>
                  <a:t>If the price </a:t>
                </a:r>
                <a14:m>
                  <m:oMath xmlns:m="http://schemas.openxmlformats.org/officeDocument/2006/math">
                    <m:r>
                      <a:rPr lang="en-SG" alt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alt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SG" alt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1800" dirty="0"/>
                  <a:t>, then </a:t>
                </a:r>
                <a14:m>
                  <m:oMath xmlns:m="http://schemas.openxmlformats.org/officeDocument/2006/math">
                    <m:r>
                      <a:rPr lang="en-SG" altLang="en-US" sz="18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𝑜𝑤𝑛</m:t>
                        </m:r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𝐼𝑝h𝑜𝑛𝑒</m:t>
                        </m:r>
                      </m:e>
                    </m:d>
                    <m:r>
                      <a:rPr lang="en-SG" altLang="en-US" sz="1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SG" altLang="en-U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SG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𝑜𝑤𝑛</m:t>
                        </m:r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𝐼𝑝h𝑜𝑛𝑒</m:t>
                        </m:r>
                      </m:e>
                    </m:d>
                  </m:oMath>
                </a14:m>
                <a:r>
                  <a:rPr lang="en-SG" altLang="en-US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altLang="en-US" sz="18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SG" altLang="en-US" sz="1800" i="1" dirty="0">
                    <a:latin typeface="Cambria Math" panose="02040503050406030204" pitchFamily="18" charset="0"/>
                  </a:rPr>
                  <a:t> </a:t>
                </a:r>
                <a:r>
                  <a:rPr lang="en-SG" altLang="en-US" sz="1800" dirty="0"/>
                  <a:t>do not buy!</a:t>
                </a:r>
                <a:endParaRPr lang="en-SG" altLang="en-US" sz="1800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1800" dirty="0"/>
                      <m:t>If</m:t>
                    </m:r>
                    <m:r>
                      <m:rPr>
                        <m:nor/>
                      </m:rPr>
                      <a:rPr lang="en-US" altLang="en-US" sz="1800" dirty="0"/>
                      <m:t> </m:t>
                    </m:r>
                    <m:r>
                      <m:rPr>
                        <m:nor/>
                      </m:rPr>
                      <a:rPr lang="en-US" altLang="en-US" sz="1800" dirty="0"/>
                      <m:t>the</m:t>
                    </m:r>
                    <m:r>
                      <m:rPr>
                        <m:nor/>
                      </m:rPr>
                      <a:rPr lang="en-US" altLang="en-US" sz="1800" dirty="0"/>
                      <m:t> </m:t>
                    </m:r>
                    <m:r>
                      <m:rPr>
                        <m:nor/>
                      </m:rPr>
                      <a:rPr lang="en-US" altLang="en-US" sz="1800" dirty="0"/>
                      <m:t>price</m:t>
                    </m:r>
                    <m:r>
                      <m:rPr>
                        <m:nor/>
                      </m:rPr>
                      <a:rPr lang="en-US" altLang="en-US" sz="1800" dirty="0"/>
                      <m:t> </m:t>
                    </m:r>
                    <m:r>
                      <a:rPr lang="en-SG" altLang="en-US" sz="1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alt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SG" altLang="en-US" sz="1800" i="1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nor/>
                      </m:rPr>
                      <a:rPr lang="en-US" altLang="en-US" sz="1800" dirty="0"/>
                      <m:t>, </m:t>
                    </m:r>
                    <m:r>
                      <m:rPr>
                        <m:nor/>
                      </m:rPr>
                      <a:rPr lang="en-US" altLang="en-US" sz="1800" dirty="0"/>
                      <m:t>then</m:t>
                    </m:r>
                    <m:r>
                      <m:rPr>
                        <m:nor/>
                      </m:rPr>
                      <a:rPr lang="en-SG" altLang="en-US" sz="1800" b="0" i="0" dirty="0" smtClean="0"/>
                      <m:t> </m:t>
                    </m:r>
                    <m:r>
                      <a:rPr lang="en-SG" altLang="en-U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SG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𝑜𝑤𝑛</m:t>
                        </m:r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𝐼𝑝h𝑜𝑛𝑒</m:t>
                        </m:r>
                      </m:e>
                    </m:d>
                    <m:r>
                      <a:rPr lang="en-SG" alt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SG" altLang="en-US" sz="18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SG" alt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altLang="en-US" sz="1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SG" alt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altLang="en-US" sz="1800" i="1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SG" alt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altLang="en-US" sz="18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SG" alt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altLang="en-US" sz="1800" i="1">
                        <a:latin typeface="Cambria Math" panose="02040503050406030204" pitchFamily="18" charset="0"/>
                      </a:rPr>
                      <m:t>𝑜𝑤𝑛</m:t>
                    </m:r>
                    <m:r>
                      <a:rPr lang="en-SG" alt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altLang="en-US" sz="1800" i="1">
                        <a:latin typeface="Cambria Math" panose="02040503050406030204" pitchFamily="18" charset="0"/>
                      </a:rPr>
                      <m:t>𝐼𝑝h𝑜𝑛𝑒</m:t>
                    </m:r>
                    <m:r>
                      <a:rPr lang="en-SG" alt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dirty="0"/>
                  <a:t> </a:t>
                </a:r>
                <a14:m>
                  <m:oMath xmlns:m="http://schemas.openxmlformats.org/officeDocument/2006/math">
                    <m:r>
                      <a:rPr lang="en-SG" altLang="en-US" sz="18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1800" dirty="0"/>
                  <a:t> buy!</a:t>
                </a:r>
              </a:p>
              <a:p>
                <a:endParaRPr lang="en-US" altLang="en-US" sz="2000" dirty="0"/>
              </a:p>
              <a:p>
                <a:endParaRPr lang="en-US" altLang="en-US" sz="2000" dirty="0"/>
              </a:p>
              <a:p>
                <a:endParaRPr lang="en-US" altLang="en-US" sz="2000" dirty="0"/>
              </a:p>
              <a:p>
                <a:endParaRPr lang="en-US" altLang="en-US" sz="1600" b="1" dirty="0">
                  <a:solidFill>
                    <a:srgbClr val="0000FF"/>
                  </a:solidFill>
                </a:endParaRPr>
              </a:p>
              <a:p>
                <a:endParaRPr lang="en-US" altLang="en-US" sz="16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600"/>
                  </a:spcBef>
                </a:pPr>
                <a:endParaRPr lang="en-US" altLang="en-US" sz="2400" dirty="0"/>
              </a:p>
              <a:p>
                <a:pPr>
                  <a:lnSpc>
                    <a:spcPct val="100000"/>
                  </a:lnSpc>
                  <a:spcBef>
                    <a:spcPts val="1600"/>
                  </a:spcBef>
                </a:pPr>
                <a:endParaRPr lang="en-US" altLang="en-US" sz="2400" dirty="0"/>
              </a:p>
              <a:p>
                <a:pPr>
                  <a:lnSpc>
                    <a:spcPct val="100000"/>
                  </a:lnSpc>
                  <a:spcBef>
                    <a:spcPts val="1600"/>
                  </a:spcBef>
                </a:pPr>
                <a:endParaRPr lang="en-US" altLang="en-US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407ED-4867-44B6-8407-10B33EAB0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26F9C-7A92-4C27-9EF5-F0FE8BE5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4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6E7C-8687-4176-80FE-8C6C157F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Gains to Trade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407ED-4867-44B6-8407-10B33EAB0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000" dirty="0"/>
                  <a:t>This framework can be extended to measuring utility from </a:t>
                </a:r>
                <a:r>
                  <a:rPr lang="en-US" altLang="en-US" sz="2000" i="1" dirty="0"/>
                  <a:t>participating in a market</a:t>
                </a:r>
                <a:r>
                  <a:rPr lang="en-US" altLang="en-US" sz="2000" dirty="0"/>
                  <a:t>.</a:t>
                </a:r>
              </a:p>
              <a:p>
                <a:pPr marL="0" indent="0" eaLnBrk="1" hangingPunct="1">
                  <a:buNone/>
                </a:pPr>
                <a:endParaRPr lang="en-US" altLang="en-US" sz="2000" dirty="0"/>
              </a:p>
              <a:p>
                <a:pPr marL="0" indent="0" eaLnBrk="1" hangingPunct="1">
                  <a:buNone/>
                </a:pPr>
                <a:r>
                  <a:rPr lang="en-US" altLang="en-US" sz="2000" dirty="0"/>
                  <a:t>Consider a gasoline market where gasoline can be bought only in </a:t>
                </a:r>
                <a:r>
                  <a:rPr lang="en-US" altLang="en-US" sz="2000" i="1" dirty="0"/>
                  <a:t>lumps of one gallon </a:t>
                </a:r>
                <a:r>
                  <a:rPr lang="en-US" altLang="en-US" sz="2000" dirty="0"/>
                  <a:t>at price </a:t>
                </a:r>
                <a14:m>
                  <m:oMath xmlns:m="http://schemas.openxmlformats.org/officeDocument/2006/math">
                    <m:r>
                      <a:rPr lang="en-SG" altLang="en-US" sz="2000" b="0" i="1" smtClean="0">
                        <a:latin typeface="Cambria Math" panose="02040503050406030204" pitchFamily="18" charset="0"/>
                      </a:rPr>
                      <m:t>$</m:t>
                    </m:r>
                    <m:sSub>
                      <m:sSubPr>
                        <m:ctrlP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en-US" sz="2000" dirty="0"/>
                  <a:t>.</a:t>
                </a:r>
              </a:p>
              <a:p>
                <a:r>
                  <a:rPr lang="en-US" altLang="en-US" sz="1800" spc="18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1800" b="0" i="1" spc="18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800" b="0" i="1" spc="18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SG" altLang="en-US" sz="1800" b="0" i="1" spc="18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1800" spc="180" dirty="0"/>
                  <a:t> be </a:t>
                </a:r>
                <a:r>
                  <a:rPr lang="en-US" altLang="en-US" sz="1800" dirty="0"/>
                  <a:t>the consumer’s reservation price for the first gallon: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b="1" dirty="0">
                    <a:solidFill>
                      <a:srgbClr val="0000FF"/>
                    </a:solidFill>
                  </a:rPr>
                  <a:t>is the </a:t>
                </a:r>
                <a:r>
                  <a:rPr lang="en-US" altLang="en-US" sz="1600" b="1" i="1" dirty="0">
                    <a:solidFill>
                      <a:srgbClr val="0000FF"/>
                    </a:solidFill>
                  </a:rPr>
                  <a:t>dollar equivalent</a:t>
                </a:r>
                <a:r>
                  <a:rPr lang="en-US" altLang="en-US" sz="1600" b="1" dirty="0">
                    <a:solidFill>
                      <a:srgbClr val="0000FF"/>
                    </a:solidFill>
                  </a:rPr>
                  <a:t> of the marginal utility of the first gallon.</a:t>
                </a:r>
                <a:endParaRPr lang="en-US" altLang="en-US" sz="1600" dirty="0"/>
              </a:p>
              <a:p>
                <a:r>
                  <a:rPr lang="en-US" altLang="en-US" sz="1800" dirty="0"/>
                  <a:t>Now that she has one gallon, let</a:t>
                </a:r>
                <a:r>
                  <a:rPr lang="en-US" altLang="en-US" sz="1800" spc="17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1800" b="0" i="1" spc="17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800" b="0" i="1" spc="17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SG" altLang="en-US" sz="1800" b="0" i="1" spc="17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1800" spc="170" dirty="0"/>
                  <a:t> be </a:t>
                </a:r>
                <a:r>
                  <a:rPr lang="en-US" altLang="en-US" sz="1800" dirty="0"/>
                  <a:t>the consumer’s reservation price for the second gallon</a:t>
                </a:r>
                <a:r>
                  <a:rPr lang="en-US" altLang="en-US" sz="2000" dirty="0"/>
                  <a:t>.</a:t>
                </a:r>
                <a14:m>
                  <m:oMath xmlns:m="http://schemas.openxmlformats.org/officeDocument/2006/math">
                    <m:r>
                      <a:rPr lang="en-GB" alt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en-US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b="1" dirty="0">
                    <a:solidFill>
                      <a:srgbClr val="0000FF"/>
                    </a:solidFill>
                  </a:rPr>
                  <a:t>is the </a:t>
                </a:r>
                <a:r>
                  <a:rPr lang="en-US" altLang="en-US" sz="1600" b="1" i="1" dirty="0">
                    <a:solidFill>
                      <a:srgbClr val="0000FF"/>
                    </a:solidFill>
                  </a:rPr>
                  <a:t>dollar equivalent</a:t>
                </a:r>
                <a:r>
                  <a:rPr lang="en-US" altLang="en-US" sz="1600" b="1" dirty="0">
                    <a:solidFill>
                      <a:srgbClr val="0000FF"/>
                    </a:solidFill>
                  </a:rPr>
                  <a:t> of the marginal utility of the second gallon.</a:t>
                </a:r>
                <a:endParaRPr lang="en-US" altLang="en-US" sz="1600" dirty="0"/>
              </a:p>
              <a:p>
                <a:r>
                  <a:rPr lang="en-US" altLang="en-US" sz="1800" dirty="0"/>
                  <a:t>Generally, if she already has</a:t>
                </a:r>
                <a:r>
                  <a:rPr lang="en-US" altLang="en-US" sz="1800" spc="180" dirty="0"/>
                  <a:t> </a:t>
                </a:r>
                <a14:m>
                  <m:oMath xmlns:m="http://schemas.openxmlformats.org/officeDocument/2006/math">
                    <m:r>
                      <a:rPr lang="en-SG" altLang="en-US" sz="1800" b="0" i="1" spc="18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altLang="en-US" sz="1800" b="0" i="1" spc="18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sz="1800" spc="180" dirty="0"/>
                  <a:t> </a:t>
                </a:r>
                <a:r>
                  <a:rPr lang="en-US" altLang="en-US" sz="1800" dirty="0"/>
                  <a:t>gallons of gasoline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1800" dirty="0"/>
                  <a:t> denotes the consumer’s reservation price for the nth gallon.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SG" alt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en-US" sz="1600" b="1" spc="18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1600" b="1" dirty="0">
                    <a:solidFill>
                      <a:srgbClr val="0000FF"/>
                    </a:solidFill>
                  </a:rPr>
                  <a:t>is the </a:t>
                </a:r>
                <a:r>
                  <a:rPr lang="en-US" altLang="en-US" sz="1600" b="1" i="1" dirty="0">
                    <a:solidFill>
                      <a:srgbClr val="0000FF"/>
                    </a:solidFill>
                  </a:rPr>
                  <a:t>dollar equivalent</a:t>
                </a:r>
                <a:r>
                  <a:rPr lang="en-US" altLang="en-US" sz="1600" b="1" dirty="0">
                    <a:solidFill>
                      <a:srgbClr val="0000FF"/>
                    </a:solidFill>
                  </a:rPr>
                  <a:t> of the marginal utility of the </a:t>
                </a:r>
                <a:r>
                  <a:rPr lang="en-US" altLang="en-US" sz="1600" b="1" i="1" dirty="0">
                    <a:solidFill>
                      <a:srgbClr val="0000FF"/>
                    </a:solidFill>
                  </a:rPr>
                  <a:t>n</a:t>
                </a:r>
                <a:r>
                  <a:rPr lang="en-US" altLang="en-US" sz="1600" b="1" dirty="0">
                    <a:solidFill>
                      <a:srgbClr val="0000FF"/>
                    </a:solidFill>
                  </a:rPr>
                  <a:t>th gallon.</a:t>
                </a:r>
              </a:p>
              <a:p>
                <a:endParaRPr lang="en-US" altLang="en-US" sz="1600" b="1" dirty="0">
                  <a:solidFill>
                    <a:srgbClr val="0000FF"/>
                  </a:solidFill>
                </a:endParaRPr>
              </a:p>
              <a:p>
                <a:endParaRPr lang="en-US" altLang="en-US" sz="2000" dirty="0">
                  <a:solidFill>
                    <a:schemeClr val="tx1"/>
                  </a:solidFill>
                </a:endParaRPr>
              </a:p>
              <a:p>
                <a:endParaRPr lang="en-US" altLang="en-US" sz="16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600"/>
                  </a:spcBef>
                </a:pPr>
                <a:endParaRPr lang="en-US" altLang="en-US" sz="2400" dirty="0"/>
              </a:p>
              <a:p>
                <a:pPr>
                  <a:lnSpc>
                    <a:spcPct val="100000"/>
                  </a:lnSpc>
                  <a:spcBef>
                    <a:spcPts val="1600"/>
                  </a:spcBef>
                </a:pPr>
                <a:endParaRPr lang="en-US" altLang="en-US" sz="2400" dirty="0"/>
              </a:p>
              <a:p>
                <a:pPr>
                  <a:lnSpc>
                    <a:spcPct val="100000"/>
                  </a:lnSpc>
                  <a:spcBef>
                    <a:spcPts val="1600"/>
                  </a:spcBef>
                </a:pPr>
                <a:endParaRPr lang="en-US" altLang="en-US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407ED-4867-44B6-8407-10B33EAB0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26F9C-7A92-4C27-9EF5-F0FE8BE5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16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6E7C-8687-4176-80FE-8C6C157F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Gains to Trade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407ED-4867-44B6-8407-10B33EAB0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6337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G" altLang="en-US" sz="2000" dirty="0"/>
                  <a:t>How many gallons will the consumer buy?</a:t>
                </a:r>
              </a:p>
              <a:p>
                <a:pPr marL="0" indent="0">
                  <a:buNone/>
                </a:pPr>
                <a:endParaRPr lang="en-US" altLang="en-US" sz="2000" dirty="0"/>
              </a:p>
              <a:p>
                <a:r>
                  <a:rPr lang="en-US" altLang="ja-JP" sz="2000" dirty="0"/>
                  <a:t>The consumer will only choose to purchase an additional </a:t>
                </a:r>
                <a:r>
                  <a:rPr lang="en-US" altLang="ja-JP" sz="2000" i="1" dirty="0" err="1"/>
                  <a:t>ith</a:t>
                </a:r>
                <a:r>
                  <a:rPr lang="en-US" altLang="ja-JP" sz="2000" dirty="0"/>
                  <a:t> gallon if the value of the utility gain is more than its cost:   </a:t>
                </a:r>
                <a14:m>
                  <m:oMath xmlns:m="http://schemas.openxmlformats.org/officeDocument/2006/math">
                    <m:r>
                      <a:rPr lang="en-US" altLang="ja-JP" sz="20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$</m:t>
                    </m:r>
                    <m:d>
                      <m:dPr>
                        <m:ctrlP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SG" altLang="ja-JP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sub>
                        </m:sSub>
                      </m:e>
                    </m:d>
                    <m:r>
                      <a:rPr lang="en-US" altLang="ja-JP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SG" altLang="ja-JP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ja-JP" sz="2000" dirty="0">
                    <a:solidFill>
                      <a:schemeClr val="tx1"/>
                    </a:solidFill>
                  </a:rPr>
                  <a:t> I.e. positive net utility gains.</a:t>
                </a:r>
                <a:endParaRPr lang="en-US" altLang="ja-JP" sz="2000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ja-JP" sz="1800" dirty="0">
                    <a:solidFill>
                      <a:schemeClr val="tx1"/>
                    </a:solidFill>
                  </a:rPr>
                  <a:t>Suppose that this holds </a:t>
                </a:r>
                <a:r>
                  <a:rPr lang="en-US" altLang="en-US" sz="1800" dirty="0">
                    <a:solidFill>
                      <a:schemeClr val="tx1"/>
                    </a:solidFill>
                  </a:rPr>
                  <a:t>for up to the </a:t>
                </a:r>
                <a14:m>
                  <m:oMath xmlns:m="http://schemas.openxmlformats.org/officeDocument/2006/math">
                    <m:r>
                      <a:rPr lang="en-SG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𝑛𝑡h</m:t>
                    </m:r>
                  </m:oMath>
                </a14:m>
                <a:r>
                  <a:rPr lang="en-US" altLang="en-US" sz="1800" dirty="0">
                    <a:solidFill>
                      <a:schemeClr val="tx1"/>
                    </a:solidFill>
                  </a:rPr>
                  <a:t> unit.   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en-US" sz="1800" dirty="0">
                    <a:solidFill>
                      <a:schemeClr val="tx1"/>
                    </a:solidFill>
                  </a:rPr>
                  <a:t>I.e.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SG" altLang="ja-JP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ja-JP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n-SG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sz="18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en-US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2…</m:t>
                    </m:r>
                    <m:r>
                      <a:rPr lang="en-US" altLang="en-US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alt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SG" altLang="en-US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ja-JP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solidFill>
                      <a:schemeClr val="tx1"/>
                    </a:solidFill>
                  </a:rPr>
                  <a:t>What does the consumer gain (in dollar terms) from being in this market? </a:t>
                </a:r>
              </a:p>
              <a:p>
                <a:pPr marL="0" indent="0">
                  <a:buNone/>
                </a:pPr>
                <a:endParaRPr lang="en-US" altLang="ja-JP" sz="2000" b="1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altLang="ja-JP" sz="1600" dirty="0"/>
              </a:p>
              <a:p>
                <a:endParaRPr lang="en-US" altLang="ja-JP" sz="2000" dirty="0"/>
              </a:p>
              <a:p>
                <a:endParaRPr lang="en-US" altLang="en-US" sz="2000" dirty="0"/>
              </a:p>
              <a:p>
                <a:pPr>
                  <a:lnSpc>
                    <a:spcPct val="100000"/>
                  </a:lnSpc>
                  <a:spcBef>
                    <a:spcPts val="1600"/>
                  </a:spcBef>
                </a:pPr>
                <a:endParaRPr lang="en-US" altLang="en-US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407ED-4867-44B6-8407-10B33EAB0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633732"/>
              </a:xfrm>
              <a:blipFill>
                <a:blip r:embed="rId3"/>
                <a:stretch>
                  <a:fillRect l="-638" t="-2309" r="-1043" b="-9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440F5-0B94-4BAD-83D2-C600C591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12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6772CFA-7FB4-9584-D303-628522E695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687474"/>
                <a:ext cx="10439400" cy="1421778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sz="2000" b="1" dirty="0">
                    <a:solidFill>
                      <a:srgbClr val="0000FF"/>
                    </a:solidFill>
                  </a:rPr>
                  <a:t>Gains to trade: </a:t>
                </a:r>
                <a:r>
                  <a:rPr lang="en-US" altLang="ja-JP" sz="2000" dirty="0"/>
                  <a:t>dollar value of net utility gains.</a:t>
                </a:r>
                <a:br>
                  <a:rPr lang="en-US" altLang="ja-JP" sz="2000" dirty="0"/>
                </a:br>
                <a:endParaRPr lang="en-US" altLang="ja-JP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altLang="ja-JP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altLang="ja-JP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SG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altLang="ja-JP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SG" altLang="ja-JP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SG" altLang="ja-JP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SG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altLang="ja-JP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SG" altLang="ja-JP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SG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altLang="ja-JP" sz="200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altLang="ja-JP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altLang="ja-JP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ja-JP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SG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altLang="ja-JP" sz="20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SG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ja-JP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SG" altLang="ja-JP" sz="2000" i="1">
                                  <a:latin typeface="Cambria Math" panose="02040503050406030204" pitchFamily="18" charset="0"/>
                                </a:rPr>
                                <m:t>𝑛𝑝</m:t>
                              </m:r>
                            </m:e>
                            <m:sub>
                              <m:r>
                                <a:rPr lang="en-SG" altLang="ja-JP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SG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6772CFA-7FB4-9584-D303-628522E69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87474"/>
                <a:ext cx="10439400" cy="1421778"/>
              </a:xfrm>
              <a:prstGeom prst="rect">
                <a:avLst/>
              </a:prstGeom>
              <a:blipFill>
                <a:blip r:embed="rId4"/>
                <a:stretch>
                  <a:fillRect l="-466" t="-334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04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6E7C-8687-4176-80FE-8C6C157F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Gains to Trade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407ED-4867-44B6-8407-10B33EAB0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000" dirty="0"/>
                  <a:t>A plot of</a:t>
                </a:r>
                <a:r>
                  <a:rPr lang="en-US" altLang="en-US" sz="2000" spc="3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000" i="1" spc="1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000" i="1" spc="1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. . .</m:t>
                    </m:r>
                    <m:r>
                      <a:rPr lang="en-US" altLang="en-US" sz="2000" i="1" spc="1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000" i="1" spc="1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spc="-100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000" i="1" spc="100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en-US" sz="2000" dirty="0"/>
                  <a:t>. . .</a:t>
                </a:r>
                <a:r>
                  <a:rPr lang="en-US" altLang="en-US" sz="2000" spc="300" dirty="0"/>
                  <a:t> </a:t>
                </a:r>
                <a:r>
                  <a:rPr lang="en-US" altLang="en-US" sz="2000" dirty="0"/>
                  <a:t>against</a:t>
                </a:r>
                <a:r>
                  <a:rPr lang="en-US" altLang="en-US" sz="2000" spc="100" dirty="0"/>
                  <a:t> </a:t>
                </a:r>
                <a:r>
                  <a:rPr lang="en-US" altLang="en-US" sz="2000" i="1" dirty="0"/>
                  <a:t>n</a:t>
                </a:r>
                <a:r>
                  <a:rPr lang="en-US" altLang="en-US" sz="2000" spc="100" dirty="0"/>
                  <a:t> </a:t>
                </a:r>
                <a:r>
                  <a:rPr lang="en-US" altLang="en-US" sz="2000" dirty="0"/>
                  <a:t>is a reservation price “curve”.  </a:t>
                </a:r>
              </a:p>
              <a:p>
                <a:pPr marL="0" indent="0">
                  <a:buNone/>
                </a:pPr>
                <a:endParaRPr lang="en-US" altLang="en-US" sz="2400" dirty="0"/>
              </a:p>
              <a:p>
                <a:endParaRPr lang="en-US" altLang="en-US" sz="2400" dirty="0"/>
              </a:p>
              <a:p>
                <a:pPr>
                  <a:lnSpc>
                    <a:spcPct val="100000"/>
                  </a:lnSpc>
                  <a:spcBef>
                    <a:spcPts val="1600"/>
                  </a:spcBef>
                </a:pPr>
                <a:endParaRPr lang="en-US" alt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407ED-4867-44B6-8407-10B33EAB0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BDCB179-1A12-4904-A55B-A1B7BCBB8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636" y="2790120"/>
            <a:ext cx="7574069" cy="31844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B6FE4-0A88-41BF-8EC2-31D2C824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13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7BCE3F-BCF2-45D0-84C8-EE1C654B027E}"/>
              </a:ext>
            </a:extLst>
          </p:cNvPr>
          <p:cNvSpPr txBox="1"/>
          <p:nvPr/>
        </p:nvSpPr>
        <p:spPr>
          <a:xfrm>
            <a:off x="4961342" y="3356752"/>
            <a:ext cx="4853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00B050"/>
                </a:solidFill>
              </a:rPr>
              <a:t>Dollar value of net utility gains (Gains to trade)</a:t>
            </a:r>
          </a:p>
        </p:txBody>
      </p:sp>
    </p:spTree>
    <p:extLst>
      <p:ext uri="{BB962C8B-B14F-4D97-AF65-F5344CB8AC3E}">
        <p14:creationId xmlns:p14="http://schemas.microsoft.com/office/powerpoint/2010/main" val="223235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6E7C-8687-4176-80FE-8C6C157F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Gains to Trade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07ED-4867-44B6-8407-10B33EAB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/>
              <a:t>Suppose that gasoline can now be purchased in </a:t>
            </a:r>
            <a:r>
              <a:rPr lang="en-US" altLang="en-US" sz="2000" i="1" u="sng"/>
              <a:t>half gallons</a:t>
            </a:r>
            <a:r>
              <a:rPr lang="en-US" altLang="en-US" sz="2000"/>
              <a:t>:</a:t>
            </a:r>
          </a:p>
          <a:p>
            <a:pPr marL="0" indent="0">
              <a:buNone/>
            </a:pPr>
            <a:endParaRPr lang="en-US" altLang="en-US" sz="2400"/>
          </a:p>
          <a:p>
            <a:endParaRPr lang="en-US" altLang="en-US" sz="2400"/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lang="en-US" altLang="en-US"/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B6FE4-0A88-41BF-8EC2-31D2C824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14</a:t>
            </a:fld>
            <a:endParaRPr lang="en-GB"/>
          </a:p>
        </p:txBody>
      </p:sp>
      <p:pic>
        <p:nvPicPr>
          <p:cNvPr id="7" name="Picture 6" descr="A bar graph plots the dollar value of net utility gains to trade. The horizontal axis plots gasoline in half gallons from 0 to 10 in increments of 1. The vertical axis plots dollars from r subscript 6 = 0 to r subscript 1 = 10. A horizontal line labeled p subscript G is drawn from a point between r subscript 4 = 4 and r subscript 3 = 6 on the vertical axis. The region above the line is shaded in green and the region below the line is shaded in blue. The data in the graph is as follows: Gasoline in gallons: 1; r subscript 1 = 10. Gasoline in half gallons: 2; r subscript 1.5 = 9. Gasoline in gallons: 3; r subscript 2 = 8. Gasoline in gallons: 4; r subscript 2.5 = 7. Gasoline in gallons: 5; r subscript 3 = 6. Gasoline in gallons: 6; r subscript 3.5 = 5. Gasoline in gallons: 7; r subscript 4 = 4. Gasoline in gallons: 8; r subscript 4.5 = 3. Gasoline in gallons: 9; r subscript 5 = 2. Gasoline in gallons: 10; r subscript 5.5 = 1.&#10;">
            <a:extLst>
              <a:ext uri="{FF2B5EF4-FFF2-40B4-BE49-F238E27FC236}">
                <a16:creationId xmlns:a16="http://schemas.microsoft.com/office/drawing/2014/main" id="{914E4AE4-B443-4200-BE2E-01FAED3E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557" y="2722483"/>
            <a:ext cx="7569864" cy="3341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7BCE3F-BCF2-45D0-84C8-EE1C654B027E}"/>
              </a:ext>
            </a:extLst>
          </p:cNvPr>
          <p:cNvSpPr txBox="1"/>
          <p:nvPr/>
        </p:nvSpPr>
        <p:spPr>
          <a:xfrm>
            <a:off x="5000145" y="3244334"/>
            <a:ext cx="50877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00B050"/>
                </a:solidFill>
              </a:rPr>
              <a:t>Dollar value of net utility gains (Gains to trade)</a:t>
            </a:r>
          </a:p>
        </p:txBody>
      </p:sp>
    </p:spTree>
    <p:extLst>
      <p:ext uri="{BB962C8B-B14F-4D97-AF65-F5344CB8AC3E}">
        <p14:creationId xmlns:p14="http://schemas.microsoft.com/office/powerpoint/2010/main" val="93999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6E7C-8687-4176-80FE-8C6C157F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Gains to Trade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07ED-4867-44B6-8407-10B33EAB0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Suppose gasoline can be purchased in </a:t>
            </a:r>
            <a:r>
              <a:rPr lang="en-US" altLang="en-US" sz="2000" i="1" u="sng" dirty="0"/>
              <a:t>any quantity</a:t>
            </a:r>
            <a:r>
              <a:rPr lang="en-US" altLang="en-US" sz="2000" dirty="0"/>
              <a:t> (infinitely divisible):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r>
              <a:rPr lang="en-US" altLang="en-US" sz="2000" dirty="0"/>
              <a:t>The monetary value of net utility gains to trade is just the area between the </a:t>
            </a:r>
            <a:r>
              <a:rPr lang="en-US" altLang="en-US" sz="2000" dirty="0">
                <a:solidFill>
                  <a:srgbClr val="0000FF"/>
                </a:solidFill>
              </a:rPr>
              <a:t>*</a:t>
            </a:r>
            <a:r>
              <a:rPr lang="en-US" altLang="en-US" sz="2000" b="1" dirty="0">
                <a:solidFill>
                  <a:srgbClr val="0000FF"/>
                </a:solidFill>
              </a:rPr>
              <a:t>reservation price curve*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  <a:r>
              <a:rPr lang="en-US" altLang="en-US" sz="2000" dirty="0"/>
              <a:t>and the price line</a:t>
            </a:r>
          </a:p>
          <a:p>
            <a:pPr eaLnBrk="1" hangingPunct="1"/>
            <a:endParaRPr lang="en-US" altLang="en-US" sz="2400" dirty="0"/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lang="en-US" altLang="en-US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F8269-95A8-4F22-B494-17D619D9F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82"/>
          <a:stretch/>
        </p:blipFill>
        <p:spPr>
          <a:xfrm>
            <a:off x="2482900" y="2540832"/>
            <a:ext cx="6875260" cy="290809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0D352-2CE3-443C-9061-825391CC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15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7372F-64D1-53FA-99D6-F718B59CA7D5}"/>
              </a:ext>
            </a:extLst>
          </p:cNvPr>
          <p:cNvSpPr txBox="1"/>
          <p:nvPr/>
        </p:nvSpPr>
        <p:spPr>
          <a:xfrm>
            <a:off x="5103385" y="3532783"/>
            <a:ext cx="47952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00B050"/>
                </a:solidFill>
              </a:rPr>
              <a:t>Dollar value of net utility gains (Gains to trade)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1D12C48-370B-CC3E-8424-A5BCD0BD3FBD}"/>
              </a:ext>
            </a:extLst>
          </p:cNvPr>
          <p:cNvSpPr/>
          <p:nvPr/>
        </p:nvSpPr>
        <p:spPr>
          <a:xfrm>
            <a:off x="3023419" y="3266768"/>
            <a:ext cx="3215149" cy="1120878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651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00A9-F5FD-480D-ABA7-C525C056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questions 1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F8B04-C1D6-405A-A198-C4C9E4B2C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2000" b="0" dirty="0"/>
                  <a:t>Suppose Tom has a wealth of </a:t>
                </a:r>
                <a14:m>
                  <m:oMath xmlns:m="http://schemas.openxmlformats.org/officeDocument/2006/math"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$100 </m:t>
                    </m:r>
                  </m:oMath>
                </a14:m>
                <a:r>
                  <a:rPr lang="en-SG" sz="2000" b="0" dirty="0"/>
                  <a:t>and </a:t>
                </a:r>
                <a:r>
                  <a:rPr lang="en-SG" sz="2000" dirty="0"/>
                  <a:t>can consume nuggets</a:t>
                </a:r>
                <a:r>
                  <a:rPr lang="en-SG" sz="2000" b="0" dirty="0"/>
                  <a:t>. </a:t>
                </a:r>
                <a:br>
                  <a:rPr lang="en-SG" sz="2000" b="0" dirty="0"/>
                </a:br>
                <a:r>
                  <a:rPr lang="en-SG" sz="2000" b="0" dirty="0"/>
                  <a:t>His utility function is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𝑐𝑎𝑠h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h𝑒𝑙𝑑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, #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𝑛𝑢𝑔𝑔𝑒𝑡𝑠</m:t>
                        </m:r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𝑐𝑎𝑠h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h𝑒𝑙𝑑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 +10×#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𝑛𝑢𝑔𝑔𝑒𝑡𝑠</m:t>
                    </m:r>
                  </m:oMath>
                </a14:m>
                <a:endParaRPr lang="en-SG" sz="1800" dirty="0"/>
              </a:p>
              <a:p>
                <a:endParaRPr lang="en-SG" sz="20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SG" sz="2000" dirty="0"/>
                  <a:t>What is his reservation price for the 1</a:t>
                </a:r>
                <a:r>
                  <a:rPr lang="en-SG" sz="2000" baseline="30000" dirty="0"/>
                  <a:t>st</a:t>
                </a:r>
                <a:r>
                  <a:rPr lang="en-SG" sz="2000" dirty="0"/>
                  <a:t> nugget?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SG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SG" sz="2000" dirty="0"/>
                  <a:t>Will his reservation price change with the number of nuggets </a:t>
                </a:r>
                <a:br>
                  <a:rPr lang="en-SG" sz="2000" dirty="0"/>
                </a:br>
                <a:r>
                  <a:rPr lang="en-SG" sz="2000" dirty="0"/>
                  <a:t>already consumed?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SG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endParaRPr lang="en-US" b="1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F8B04-C1D6-405A-A198-C4C9E4B2C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515FE-CC13-4979-A015-E91B6243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16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033B1-4243-EE36-397B-D09958D5D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882" y="3913322"/>
            <a:ext cx="2041413" cy="199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77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B178-01C8-4DCD-B46E-160FEEC9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59" y="2576174"/>
            <a:ext cx="10786672" cy="1325563"/>
          </a:xfrm>
        </p:spPr>
        <p:txBody>
          <a:bodyPr/>
          <a:lstStyle/>
          <a:p>
            <a:pPr algn="ctr"/>
            <a:r>
              <a:rPr lang="en-US"/>
              <a:t>Consumer Surplus</a:t>
            </a:r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C9B7-DF34-4648-B4D4-15F4079D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849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Gains to Trade vs Consumer Surplus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E3C84-E57A-4236-ACEF-FF2F1A14B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27837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Notice that the previous figure </a:t>
            </a:r>
            <a:r>
              <a:rPr lang="en-US" altLang="en-US" sz="2000" i="1" dirty="0"/>
              <a:t>closely resembles </a:t>
            </a:r>
            <a:r>
              <a:rPr lang="en-US" altLang="en-US" sz="2000" dirty="0"/>
              <a:t>a figure for </a:t>
            </a:r>
            <a:r>
              <a:rPr lang="en-US" altLang="en-US" sz="2000" b="1" dirty="0"/>
              <a:t>consumer surplus!</a:t>
            </a:r>
            <a:endParaRPr lang="en-US" altLang="en-US" sz="20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However, the </a:t>
            </a:r>
            <a:r>
              <a:rPr lang="en-US" sz="2000" b="1" dirty="0">
                <a:solidFill>
                  <a:srgbClr val="FF0000"/>
                </a:solidFill>
              </a:rPr>
              <a:t>inverse demand curve is NOT generally the same as the reservation price curve</a:t>
            </a:r>
            <a:r>
              <a:rPr lang="en-US" sz="2000" dirty="0"/>
              <a:t>!</a:t>
            </a:r>
          </a:p>
          <a:p>
            <a:pPr lvl="1"/>
            <a:r>
              <a:rPr lang="en-US" altLang="en-US" sz="1800" dirty="0"/>
              <a:t>The area for consumer surplus is </a:t>
            </a:r>
            <a:r>
              <a:rPr lang="en-US" altLang="en-US" sz="1800" u="sng" dirty="0"/>
              <a:t>not necessarily equal </a:t>
            </a:r>
            <a:r>
              <a:rPr lang="en-US" altLang="en-US" sz="1800" dirty="0"/>
              <a:t>to the area for equivalent utility gains!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18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BD7203-C37A-00A1-5F7E-2EF16FD410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82"/>
          <a:stretch/>
        </p:blipFill>
        <p:spPr>
          <a:xfrm>
            <a:off x="2214858" y="2120722"/>
            <a:ext cx="6875260" cy="2908092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71719F-ADE9-18A7-9401-0DBA8A876D21}"/>
              </a:ext>
            </a:extLst>
          </p:cNvPr>
          <p:cNvSpPr/>
          <p:nvPr/>
        </p:nvSpPr>
        <p:spPr>
          <a:xfrm>
            <a:off x="2755377" y="2846658"/>
            <a:ext cx="3215149" cy="1120878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505316-FD53-42F8-7E6A-2FE4F1E329E3}"/>
              </a:ext>
            </a:extLst>
          </p:cNvPr>
          <p:cNvSpPr txBox="1"/>
          <p:nvPr/>
        </p:nvSpPr>
        <p:spPr>
          <a:xfrm>
            <a:off x="4833310" y="3131982"/>
            <a:ext cx="34716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B050"/>
                </a:solidFill>
              </a:rPr>
              <a:t>Consumer Surplus</a:t>
            </a:r>
            <a:endParaRPr lang="en-SG" sz="160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F9582-2D4B-C777-79B7-63A85D6E620B}"/>
              </a:ext>
            </a:extLst>
          </p:cNvPr>
          <p:cNvSpPr txBox="1"/>
          <p:nvPr/>
        </p:nvSpPr>
        <p:spPr>
          <a:xfrm>
            <a:off x="3042277" y="2569659"/>
            <a:ext cx="412543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*Inverse demand curve* </a:t>
            </a:r>
            <a:r>
              <a:rPr lang="en-US" sz="1600" dirty="0"/>
              <a:t>for gasoline.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9802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6E7C-8687-4176-80FE-8C6C157F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Reservation Price Curve vs Inverse Demand Curve</a:t>
            </a:r>
            <a:endParaRPr lang="en-GB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407ED-4867-44B6-8407-10B33EAB0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000" dirty="0"/>
                  <a:t>The reservation price curve and inverse demand curve are derived in </a:t>
                </a:r>
                <a:r>
                  <a:rPr lang="en-US" altLang="en-US" sz="2000" u="sng" dirty="0"/>
                  <a:t>completely different ways</a:t>
                </a:r>
                <a:r>
                  <a:rPr lang="en-US" altLang="en-US" sz="2000" dirty="0"/>
                  <a:t>!</a:t>
                </a:r>
                <a:endParaRPr lang="en-US" altLang="ja-JP" sz="2000" dirty="0"/>
              </a:p>
              <a:p>
                <a:pPr marL="685800" indent="-342900"/>
                <a:r>
                  <a:rPr lang="en-US" altLang="en-US" sz="1800" dirty="0"/>
                  <a:t>A reservation price curve describes </a:t>
                </a:r>
                <a:r>
                  <a:rPr lang="en-US" altLang="en-US" sz="1800" b="1" dirty="0"/>
                  <a:t>sequentially</a:t>
                </a:r>
                <a:r>
                  <a:rPr lang="en-US" altLang="en-US" sz="1800" dirty="0"/>
                  <a:t> the values of successive single units of a commodity.</a:t>
                </a:r>
                <a:br>
                  <a:rPr lang="en-US" alt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altLang="en-US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1800" dirty="0"/>
                  <a:t> is the price one is willing to pay for the marginal utility of good </a:t>
                </a:r>
                <a14:m>
                  <m:oMath xmlns:m="http://schemas.openxmlformats.org/officeDocument/2006/math">
                    <m:r>
                      <a:rPr lang="en-SG" alt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800" dirty="0"/>
                  <a:t>. </a:t>
                </a:r>
                <a:br>
                  <a:rPr lang="en-US" altLang="en-US" sz="1800" dirty="0"/>
                </a:br>
                <a:endParaRPr lang="en-US" altLang="en-US" sz="1400" dirty="0"/>
              </a:p>
              <a:p>
                <a:pPr marL="6858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altLang="en-US" sz="1800" dirty="0"/>
                  <a:t>An inverse demand curve describes the value of</a:t>
                </a:r>
                <a14:m>
                  <m:oMath xmlns:m="http://schemas.openxmlformats.org/officeDocument/2006/math">
                    <m:r>
                      <a:rPr lang="en-SG" alt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alt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800" dirty="0"/>
                  <a:t> units of a commodity purchased </a:t>
                </a:r>
                <a:r>
                  <a:rPr lang="en-US" altLang="en-US" sz="1800" b="1" dirty="0"/>
                  <a:t>simultaneously</a:t>
                </a:r>
                <a:r>
                  <a:rPr lang="en-US" altLang="en-US" sz="1800" dirty="0"/>
                  <a:t>.</a:t>
                </a:r>
                <a:br>
                  <a:rPr lang="en-US" alt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1800" dirty="0"/>
                  <a:t> is the price one is willing to pay for each unit, when </a:t>
                </a:r>
                <a14:m>
                  <m:oMath xmlns:m="http://schemas.openxmlformats.org/officeDocument/2006/math">
                    <m:r>
                      <a:rPr lang="en-SG" alt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800" dirty="0"/>
                  <a:t> units is the optimal consumption choice.</a:t>
                </a:r>
              </a:p>
              <a:p>
                <a:pPr marL="685800" indent="-342900" eaLnBrk="1" hangingPunct="1">
                  <a:buFont typeface="Arial" panose="020B0604020202020204" pitchFamily="34" charset="0"/>
                  <a:buChar char="•"/>
                </a:pPr>
                <a:endParaRPr lang="en-US" altLang="en-US" sz="1800" dirty="0"/>
              </a:p>
              <a:p>
                <a:r>
                  <a:rPr lang="en-US" altLang="en-US" sz="2000" b="1" dirty="0"/>
                  <a:t>They might not be the same.. Why? </a:t>
                </a:r>
                <a:br>
                  <a:rPr lang="en-US" altLang="en-US" sz="1800" b="1" dirty="0"/>
                </a:br>
                <a:r>
                  <a:rPr lang="en-US" altLang="en-US" sz="1800" dirty="0"/>
                  <a:t>Generally, t</a:t>
                </a:r>
                <a:r>
                  <a:rPr lang="en-US" sz="1800" dirty="0"/>
                  <a:t>he price at which a consumer is willing to purchase an amount of a good will depend on how much income he has for consuming other goods. </a:t>
                </a:r>
                <a:br>
                  <a:rPr lang="en-US" sz="1800" dirty="0"/>
                </a:br>
                <a:br>
                  <a:rPr lang="en-US" sz="1800" dirty="0"/>
                </a:br>
                <a:r>
                  <a:rPr lang="en-US" sz="1800" dirty="0"/>
                  <a:t>When deriving the reservation price curve and inverse demand curve, there are different assumptions about how much this income is!</a:t>
                </a:r>
                <a:endParaRPr lang="en-US" altLang="en-US" sz="2000" dirty="0"/>
              </a:p>
              <a:p>
                <a:endParaRPr lang="en-US" altLang="en-US" sz="2000" dirty="0"/>
              </a:p>
              <a:p>
                <a:pPr>
                  <a:lnSpc>
                    <a:spcPct val="100000"/>
                  </a:lnSpc>
                  <a:spcBef>
                    <a:spcPts val="1600"/>
                  </a:spcBef>
                </a:pPr>
                <a:endParaRPr lang="en-US" altLang="en-US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407ED-4867-44B6-8407-10B33EAB0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01" r="-5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6CC72-D4C7-4788-8D2F-BDD9233D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52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Organisation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E3C84-E57A-4236-ACEF-FF2F1A14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Class Participation (5%)</a:t>
            </a:r>
          </a:p>
          <a:p>
            <a:endParaRPr lang="en-US" sz="2000" dirty="0"/>
          </a:p>
          <a:p>
            <a:r>
              <a:rPr lang="en-US" sz="2000" dirty="0"/>
              <a:t>Quizzes (5% x 2): Total 3 quizzes, top 2 will count. </a:t>
            </a:r>
            <a:br>
              <a:rPr lang="en-US" sz="2000" dirty="0"/>
            </a:br>
            <a:r>
              <a:rPr lang="en-US" sz="2000" dirty="0"/>
              <a:t>Optional but students encouraged to complete</a:t>
            </a:r>
            <a:br>
              <a:rPr lang="en-US" sz="2000" dirty="0"/>
            </a:br>
            <a:r>
              <a:rPr lang="en-US" sz="2000" dirty="0"/>
              <a:t>Open for </a:t>
            </a:r>
            <a:r>
              <a:rPr lang="en-US" sz="2000" u="sng" dirty="0"/>
              <a:t>2 weeks</a:t>
            </a:r>
            <a:r>
              <a:rPr lang="en-US" sz="2000" dirty="0"/>
              <a:t> after lecture except for last quiz, </a:t>
            </a:r>
            <a:r>
              <a:rPr lang="en-US" sz="2000" u="sng" dirty="0"/>
              <a:t>one attempt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Bisemester</a:t>
            </a:r>
            <a:r>
              <a:rPr lang="en-US" sz="2000" dirty="0"/>
              <a:t> Test 2 (35%): in Week 13, lecture time.</a:t>
            </a:r>
            <a:endParaRPr lang="en-US" sz="1600" dirty="0"/>
          </a:p>
          <a:p>
            <a:endParaRPr lang="en-US" sz="2000" dirty="0"/>
          </a:p>
          <a:p>
            <a:r>
              <a:rPr lang="en-US" sz="2000" dirty="0"/>
              <a:t>Office hours: please contact either Jonathan Yeo (me) or </a:t>
            </a:r>
            <a:r>
              <a:rPr lang="en-US" sz="2000" dirty="0" err="1"/>
              <a:t>Xiaojie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924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6E7C-8687-4176-80FE-8C6C157F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Reservation Price Curve vs Inverse Demand Curve</a:t>
            </a:r>
            <a:endParaRPr lang="en-GB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407ED-4867-44B6-8407-10B33EAB0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2940" y="2418297"/>
                <a:ext cx="4485469" cy="33262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altLang="en-US" sz="1800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SG" alt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en-US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altLang="en-US" sz="1800" b="1" dirty="0"/>
                  <a:t> is the price one is willing to pay for the utility gain of moving from </a:t>
                </a:r>
                <a14:m>
                  <m:oMath xmlns:m="http://schemas.openxmlformats.org/officeDocument/2006/math">
                    <m:r>
                      <a:rPr lang="en-SG" altLang="en-US" sz="18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SG" altLang="en-US" sz="1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altLang="en-US" sz="1800" b="1" i="1" smtClean="0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SG" altLang="en-US" sz="1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b="1" dirty="0"/>
                  <a:t> units to </a:t>
                </a:r>
                <a14:m>
                  <m:oMath xmlns:m="http://schemas.openxmlformats.org/officeDocument/2006/math">
                    <m:r>
                      <a:rPr lang="en-SG" altLang="en-US" sz="18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en-US" sz="1800" b="1" dirty="0"/>
                  <a:t> units.  </a:t>
                </a:r>
              </a:p>
              <a:p>
                <a:pPr lvl="1"/>
                <a:endParaRPr lang="en-US" altLang="en-US" sz="1800" dirty="0"/>
              </a:p>
              <a:p>
                <a:pPr marL="0" indent="0">
                  <a:buNone/>
                </a:pPr>
                <a:r>
                  <a:rPr lang="en-US" altLang="en-US" sz="1600" dirty="0"/>
                  <a:t>For a utility function </a:t>
                </a:r>
                <a14:m>
                  <m:oMath xmlns:m="http://schemas.openxmlformats.org/officeDocument/2006/math">
                    <m:r>
                      <a:rPr lang="en-SG" altLang="en-US" sz="16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SG" altLang="en-US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1600" dirty="0"/>
                  <a:t> where </a:t>
                </a:r>
                <a14:m>
                  <m:oMath xmlns:m="http://schemas.openxmlformats.org/officeDocument/2006/math">
                    <m:r>
                      <a:rPr lang="en-SG" alt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600" dirty="0"/>
                  <a:t> is the good and </a:t>
                </a:r>
                <a14:m>
                  <m:oMath xmlns:m="http://schemas.openxmlformats.org/officeDocument/2006/math">
                    <m:r>
                      <a:rPr lang="en-SG" alt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sz="1600" dirty="0"/>
                  <a:t> is cash on hand, </a:t>
                </a:r>
                <a14:m>
                  <m:oMath xmlns:m="http://schemas.openxmlformats.org/officeDocument/2006/math">
                    <m:r>
                      <a:rPr lang="en-SG" alt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alt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SG" alt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1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SG" alt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SG" alt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alt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SG" alt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G" alt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alt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SG" alt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SG" alt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1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SG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SG" alt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alt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SG" alt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G" alt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alt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SG" alt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en-US" sz="16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1600" dirty="0"/>
                  <a:t> is </a:t>
                </a:r>
                <a:r>
                  <a:rPr lang="en-SG" altLang="en-US" sz="1600" dirty="0"/>
                  <a:t>some reference amount of cash available before purchasing the marginal unit.</a:t>
                </a:r>
                <a:endParaRPr lang="en-US" altLang="en-US" sz="1600" dirty="0"/>
              </a:p>
              <a:p>
                <a:pPr marL="457200" lvl="1" indent="0">
                  <a:buNone/>
                </a:pPr>
                <a:endParaRPr lang="en-US" altLang="en-US" sz="1800" dirty="0"/>
              </a:p>
              <a:p>
                <a:pPr>
                  <a:lnSpc>
                    <a:spcPct val="100000"/>
                  </a:lnSpc>
                  <a:spcBef>
                    <a:spcPts val="1600"/>
                  </a:spcBef>
                </a:pPr>
                <a:endParaRPr lang="en-US" altLang="en-US" sz="1800" dirty="0"/>
              </a:p>
              <a:p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407ED-4867-44B6-8407-10B33EAB0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2940" y="2418297"/>
                <a:ext cx="4485469" cy="3326296"/>
              </a:xfrm>
              <a:blipFill>
                <a:blip r:embed="rId3"/>
                <a:stretch>
                  <a:fillRect l="-1087" t="-1835" r="-1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6CC72-D4C7-4788-8D2F-BDD9233D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20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9AAC87-9914-10E4-2396-0E39FB8D6B1A}"/>
                  </a:ext>
                </a:extLst>
              </p:cNvPr>
              <p:cNvSpPr txBox="1"/>
              <p:nvPr/>
            </p:nvSpPr>
            <p:spPr>
              <a:xfrm>
                <a:off x="967409" y="1690688"/>
                <a:ext cx="67917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800" b="1" dirty="0"/>
                  <a:t>For the case of infinitely divisible goods (i.e. very small units </a:t>
                </a:r>
                <a14:m>
                  <m:oMath xmlns:m="http://schemas.openxmlformats.org/officeDocument/2006/math">
                    <m:r>
                      <a:rPr lang="en-SG" altLang="en-US" sz="1800" b="1" i="1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SG" altLang="en-US" sz="18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SG" altLang="en-US" sz="1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en-US" sz="1800" b="1" dirty="0"/>
                  <a:t>).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9AAC87-9914-10E4-2396-0E39FB8D6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09" y="1690688"/>
                <a:ext cx="6791739" cy="646331"/>
              </a:xfrm>
              <a:prstGeom prst="rect">
                <a:avLst/>
              </a:prstGeom>
              <a:blipFill>
                <a:blip r:embed="rId4"/>
                <a:stretch>
                  <a:fillRect l="-808" t="-47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2ACAF178-E497-6449-387B-3C83A23843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3591" y="2544422"/>
                <a:ext cx="4485469" cy="28572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alt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SG" alt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en-US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altLang="en-US" sz="1800" b="1" dirty="0"/>
                  <a:t> is the price one is willing to pay for each unit, when a total of </a:t>
                </a:r>
                <a14:m>
                  <m:oMath xmlns:m="http://schemas.openxmlformats.org/officeDocument/2006/math">
                    <m:r>
                      <a:rPr lang="en-SG" altLang="en-US" sz="18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en-US" sz="1800" b="1" dirty="0"/>
                  <a:t> units is chosen.</a:t>
                </a:r>
              </a:p>
              <a:p>
                <a:pPr lvl="1"/>
                <a:endParaRPr lang="en-US" altLang="en-US" sz="1800" dirty="0"/>
              </a:p>
              <a:p>
                <a:pPr marL="0" indent="0">
                  <a:buNone/>
                </a:pPr>
                <a:r>
                  <a:rPr lang="en-US" altLang="en-US" sz="1600" dirty="0"/>
                  <a:t>For a utility function </a:t>
                </a:r>
                <a14:m>
                  <m:oMath xmlns:m="http://schemas.openxmlformats.org/officeDocument/2006/math">
                    <m:r>
                      <a:rPr lang="en-SG" altLang="en-US" sz="16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SG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alt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alt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SG" altLang="en-US" sz="16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1600" dirty="0"/>
                  <a:t> where </a:t>
                </a:r>
                <a14:m>
                  <m:oMath xmlns:m="http://schemas.openxmlformats.org/officeDocument/2006/math">
                    <m:r>
                      <a:rPr lang="en-SG" alt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600" dirty="0"/>
                  <a:t> is the good and </a:t>
                </a:r>
                <a14:m>
                  <m:oMath xmlns:m="http://schemas.openxmlformats.org/officeDocument/2006/math">
                    <m:r>
                      <a:rPr lang="en-SG" altLang="en-US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sz="1600" dirty="0"/>
                  <a:t> is cash on hand, </a:t>
                </a:r>
                <a14:m>
                  <m:oMath xmlns:m="http://schemas.openxmlformats.org/officeDocument/2006/math">
                    <m:r>
                      <a:rPr lang="en-SG" alt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altLang="en-US" sz="1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alt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alt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SG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16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SG" alt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SG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alt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SG" alt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altLang="en-US" sz="16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SG" altLang="en-US" sz="16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SG" alt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𝑛𝑃</m:t>
                            </m:r>
                            <m:r>
                              <a:rPr lang="en-SG" alt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SG" alt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SG" alt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SG" alt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SG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16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SG" alt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SG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alt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SG" alt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altLang="en-US" sz="16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SG" altLang="en-US" sz="16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SG" alt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𝑛𝑃</m:t>
                            </m:r>
                            <m:r>
                              <a:rPr lang="en-SG" alt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SG" alt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SG" alt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altLang="en-US" sz="1600" dirty="0"/>
              </a:p>
              <a:p>
                <a:pPr marL="0" indent="0">
                  <a:buNone/>
                </a:pPr>
                <a:r>
                  <a:rPr lang="en-US" altLang="en-US" sz="1600" dirty="0"/>
                  <a:t>I.e., when maximizing </a:t>
                </a:r>
                <a14:m>
                  <m:oMath xmlns:m="http://schemas.openxmlformats.org/officeDocument/2006/math">
                    <m:r>
                      <a:rPr lang="en-SG" altLang="en-US" sz="16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SG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alt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alt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SG" altLang="en-US" sz="16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en-US" sz="1600" dirty="0"/>
                  <a:t>with the budget constraint: </a:t>
                </a:r>
                <a14:m>
                  <m:oMath xmlns:m="http://schemas.openxmlformats.org/officeDocument/2006/math">
                    <m:r>
                      <a:rPr lang="en-SG" altLang="en-US" sz="1600" b="0" i="1" smtClean="0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SG" alt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alt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altLang="en-US" sz="16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SG" altLang="en-US" sz="1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alt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altLang="en-US" sz="16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en-US" sz="1600" dirty="0"/>
                  <a:t>, the solution is </a:t>
                </a:r>
                <a14:m>
                  <m:oMath xmlns:m="http://schemas.openxmlformats.org/officeDocument/2006/math">
                    <m:r>
                      <a:rPr lang="en-SG" alt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alt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altLang="en-US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600" dirty="0"/>
                  <a:t>.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altLang="en-US" sz="1800" dirty="0"/>
              </a:p>
              <a:p>
                <a:pPr>
                  <a:lnSpc>
                    <a:spcPct val="100000"/>
                  </a:lnSpc>
                  <a:spcBef>
                    <a:spcPts val="1600"/>
                  </a:spcBef>
                </a:pPr>
                <a:endParaRPr lang="en-US" altLang="en-US" sz="1800" dirty="0"/>
              </a:p>
              <a:p>
                <a:endParaRPr lang="en-GB" sz="1800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2ACAF178-E497-6449-387B-3C83A238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591" y="2544422"/>
                <a:ext cx="4485469" cy="2857293"/>
              </a:xfrm>
              <a:prstGeom prst="rect">
                <a:avLst/>
              </a:prstGeom>
              <a:blipFill>
                <a:blip r:embed="rId5"/>
                <a:stretch>
                  <a:fillRect l="-1087" t="-191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A53215-975F-ED22-A19D-E19075016A64}"/>
                  </a:ext>
                </a:extLst>
              </p:cNvPr>
              <p:cNvSpPr txBox="1"/>
              <p:nvPr/>
            </p:nvSpPr>
            <p:spPr>
              <a:xfrm>
                <a:off x="1152940" y="5305665"/>
                <a:ext cx="100508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SG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/>
                  <a:t>is not necessarily equal to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SG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𝑛𝑃</m:t>
                    </m:r>
                    <m:r>
                      <a:rPr lang="en-SG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! </a:t>
                </a:r>
                <a:br>
                  <a:rPr lang="en-SG" dirty="0"/>
                </a:br>
                <a:r>
                  <a:rPr lang="en-SG" dirty="0"/>
                  <a:t>In the latter, it is assumed that ALL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 units are purchased at price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, this is not the case in the former!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A53215-975F-ED22-A19D-E19075016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40" y="5305665"/>
                <a:ext cx="10050893" cy="646331"/>
              </a:xfrm>
              <a:prstGeom prst="rect">
                <a:avLst/>
              </a:prstGeom>
              <a:blipFill>
                <a:blip r:embed="rId6"/>
                <a:stretch>
                  <a:fillRect l="-485" t="-4717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4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6E7C-8687-4176-80FE-8C6C157F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the value of gains to trade.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07ED-4867-44B6-8407-10B33EAB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We would very much like to get the gains to trade from the reservation price curve!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Unfortunately, estimating a consumer</a:t>
            </a:r>
            <a:r>
              <a:rPr lang="ja-JP" altLang="en-US" sz="2000" dirty="0"/>
              <a:t>’</a:t>
            </a:r>
            <a:r>
              <a:rPr lang="en-US" altLang="ja-JP" sz="2000" dirty="0"/>
              <a:t>s reservation price curve can be difficult…</a:t>
            </a:r>
          </a:p>
          <a:p>
            <a:pPr lvl="1"/>
            <a:r>
              <a:rPr lang="en-US" altLang="en-US" sz="1800" dirty="0"/>
              <a:t>As an approximation, the reservation price curve is replaced with the consumer</a:t>
            </a:r>
            <a:r>
              <a:rPr lang="ja-JP" altLang="en-US" sz="1800" dirty="0"/>
              <a:t>’</a:t>
            </a:r>
            <a:r>
              <a:rPr lang="en-US" altLang="ja-JP" sz="1800" dirty="0"/>
              <a:t>s inverse demand curve.</a:t>
            </a:r>
          </a:p>
          <a:p>
            <a:pPr lvl="1"/>
            <a:r>
              <a:rPr lang="en-US" altLang="ja-JP" sz="1800" dirty="0"/>
              <a:t>Somewhat reasonable as both are related to the </a:t>
            </a:r>
            <a:r>
              <a:rPr lang="en-US" altLang="ja-JP" sz="1800" b="1" dirty="0">
                <a:solidFill>
                  <a:srgbClr val="0000FF"/>
                </a:solidFill>
              </a:rPr>
              <a:t>Marginal Rate of Substitution</a:t>
            </a:r>
            <a:r>
              <a:rPr lang="en-US" altLang="ja-JP" sz="1800" dirty="0"/>
              <a:t> of the good with money. </a:t>
            </a:r>
            <a:endParaRPr lang="en-US" altLang="en-US" sz="1800" dirty="0"/>
          </a:p>
          <a:p>
            <a:pPr lvl="1"/>
            <a:endParaRPr lang="en-US" altLang="en-US" sz="1800" dirty="0"/>
          </a:p>
          <a:p>
            <a:r>
              <a:rPr lang="en-US" altLang="en-US" sz="2000" dirty="0"/>
              <a:t>Approximating the reservation-price curve with the inverse demand curve gives us </a:t>
            </a:r>
            <a:r>
              <a:rPr lang="en-US" altLang="en-US" sz="2000" b="1" dirty="0">
                <a:solidFill>
                  <a:srgbClr val="FF0000"/>
                </a:solidFill>
              </a:rPr>
              <a:t>Consumer Surplus </a:t>
            </a:r>
            <a:r>
              <a:rPr lang="en-US" altLang="en-US" sz="2000" dirty="0">
                <a:solidFill>
                  <a:schemeClr val="tx1"/>
                </a:solidFill>
              </a:rPr>
              <a:t>which is an estimate of the gains to trade.</a:t>
            </a:r>
            <a:r>
              <a:rPr lang="en-US" altLang="en-US" sz="2000" dirty="0"/>
              <a:t>.</a:t>
            </a:r>
          </a:p>
          <a:p>
            <a:endParaRPr lang="en-US" altLang="en-US" sz="2000" dirty="0"/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lang="en-US" altLang="en-US" sz="2000" dirty="0"/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6CC72-D4C7-4788-8D2F-BDD9233D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88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00A9-F5FD-480D-ABA7-C525C056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 Linear utility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F8B04-C1D6-405A-A198-C4C9E4B2C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Is there any case where consumer surplus gives an exact measure of gains to trade?</a:t>
            </a:r>
          </a:p>
          <a:p>
            <a:endParaRPr lang="en-GB" sz="2000" dirty="0"/>
          </a:p>
          <a:p>
            <a:r>
              <a:rPr lang="en-GB" sz="2000" dirty="0"/>
              <a:t>Special case: when utility is </a:t>
            </a:r>
            <a:r>
              <a:rPr lang="en-GB" sz="2000" b="1" dirty="0">
                <a:solidFill>
                  <a:srgbClr val="FF0000"/>
                </a:solidFill>
              </a:rPr>
              <a:t>quasi linear </a:t>
            </a:r>
            <a:r>
              <a:rPr lang="en-GB" sz="2000" u="sng" dirty="0">
                <a:solidFill>
                  <a:schemeClr val="tx1"/>
                </a:solidFill>
              </a:rPr>
              <a:t>in money holdings</a:t>
            </a:r>
            <a:r>
              <a:rPr lang="en-GB" sz="2000" dirty="0">
                <a:solidFill>
                  <a:schemeClr val="tx1"/>
                </a:solidFill>
              </a:rPr>
              <a:t> (or </a:t>
            </a:r>
            <a:r>
              <a:rPr lang="en-GB" sz="2000" i="1" dirty="0">
                <a:solidFill>
                  <a:schemeClr val="tx1"/>
                </a:solidFill>
              </a:rPr>
              <a:t>equivalently other goods)</a:t>
            </a:r>
            <a:r>
              <a:rPr lang="en-GB" sz="2000" dirty="0"/>
              <a:t>. </a:t>
            </a:r>
          </a:p>
          <a:p>
            <a:pPr lvl="1"/>
            <a:r>
              <a:rPr lang="en-GB" sz="1800" dirty="0"/>
              <a:t>This is because there are then no income effects!</a:t>
            </a:r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lvl="1"/>
            <a:endParaRPr lang="en-GB" sz="1800" b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62F1E14-2C22-42FC-966A-ECCF120B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22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25088FE-FAE9-038D-DEC9-8F6249710C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898969"/>
                <a:ext cx="10439400" cy="1984995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000" dirty="0"/>
                  <a:t>Focusing on the two good case, we say that a </a:t>
                </a:r>
                <a:r>
                  <a:rPr lang="en-GB" sz="2000" dirty="0">
                    <a:solidFill>
                      <a:schemeClr val="tx1"/>
                    </a:solidFill>
                  </a:rPr>
                  <a:t>utility function is </a:t>
                </a:r>
                <a:r>
                  <a:rPr lang="en-GB" sz="2000" b="1" dirty="0">
                    <a:solidFill>
                      <a:srgbClr val="0000FF"/>
                    </a:solidFill>
                  </a:rPr>
                  <a:t>quasi 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if:</a:t>
                </a:r>
              </a:p>
              <a:p>
                <a:endParaRPr lang="en-GB" sz="24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  <a:p>
                <a:pPr marL="457200" lvl="1" indent="0">
                  <a:buNone/>
                </a:pPr>
                <a:endParaRPr lang="en-GB" sz="1600" dirty="0"/>
              </a:p>
              <a:p>
                <a:r>
                  <a:rPr lang="en-GB" sz="2000" dirty="0"/>
                  <a:t>Note: a utility function is quasi linear if it is quasi linear in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/>
                  <a:t>.</a:t>
                </a:r>
                <a:endParaRPr lang="en-GB" sz="1600" dirty="0"/>
              </a:p>
              <a:p>
                <a:pPr marL="0" indent="0" algn="ctr">
                  <a:buNone/>
                </a:pPr>
                <a:endParaRPr lang="en-US" alt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25088FE-FAE9-038D-DEC9-8F6249710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8969"/>
                <a:ext cx="10439400" cy="1984995"/>
              </a:xfrm>
              <a:prstGeom prst="rect">
                <a:avLst/>
              </a:prstGeom>
              <a:blipFill>
                <a:blip r:embed="rId3"/>
                <a:stretch>
                  <a:fillRect l="-466" t="-241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97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00A9-F5FD-480D-ABA7-C525C056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Quasi Linear utility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F8B04-C1D6-405A-A198-C4C9E4B2C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0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F8B04-C1D6-405A-A198-C4C9E4B2C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2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515FE-CC13-4979-A015-E91B6243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9450"/>
            <a:ext cx="2743200" cy="365125"/>
          </a:xfrm>
        </p:spPr>
        <p:txBody>
          <a:bodyPr/>
          <a:lstStyle/>
          <a:p>
            <a:fld id="{76B9A820-3513-4286-A67F-71ACE25CC09A}" type="slidenum">
              <a:rPr lang="en-GB" smtClean="0"/>
              <a:t>23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0F42AE-2EBF-48D5-BB0A-BFC9286CB6C9}"/>
                  </a:ext>
                </a:extLst>
              </p:cNvPr>
              <p:cNvSpPr txBox="1"/>
              <p:nvPr/>
            </p:nvSpPr>
            <p:spPr>
              <a:xfrm>
                <a:off x="801793" y="2561166"/>
                <a:ext cx="5125413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When utility is quasi 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/>
                  <a:t>, indifference curves are just vertical “parallel” shifts.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There is no income effect on consumption of </a:t>
                </a:r>
                <a:r>
                  <a:rPr lang="en-GB" sz="2000" b="1" dirty="0"/>
                  <a:t>good 1</a:t>
                </a:r>
                <a:r>
                  <a:rPr lang="en-GB" sz="2000" dirty="0"/>
                  <a:t>. (Parallel shifts in the budget line do not affect consumption of good 1).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rgbClr val="FF0000"/>
                    </a:solidFill>
                  </a:rPr>
                  <a:t>MRS at any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b="1" dirty="0">
                    <a:solidFill>
                      <a:srgbClr val="FF0000"/>
                    </a:solidFill>
                  </a:rPr>
                  <a:t> with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2000" b="1" dirty="0">
                    <a:solidFill>
                      <a:srgbClr val="FF0000"/>
                    </a:solidFill>
                  </a:rPr>
                  <a:t> is constant.</a:t>
                </a:r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0F42AE-2EBF-48D5-BB0A-BFC9286CB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93" y="2561166"/>
                <a:ext cx="5125413" cy="3170099"/>
              </a:xfrm>
              <a:prstGeom prst="rect">
                <a:avLst/>
              </a:prstGeom>
              <a:blipFill>
                <a:blip r:embed="rId4"/>
                <a:stretch>
                  <a:fillRect l="-1071" t="-962" r="-21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81EAA93-6C06-4C3F-B3EE-16441C10C15B}"/>
              </a:ext>
            </a:extLst>
          </p:cNvPr>
          <p:cNvGrpSpPr/>
          <p:nvPr/>
        </p:nvGrpSpPr>
        <p:grpSpPr>
          <a:xfrm>
            <a:off x="6592991" y="1336726"/>
            <a:ext cx="4531745" cy="4328851"/>
            <a:chOff x="5015317" y="1848112"/>
            <a:chExt cx="4531745" cy="4328851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CF46FE95-87B4-4150-AEAB-1F3F9AD37B9C}"/>
                </a:ext>
              </a:extLst>
            </p:cNvPr>
            <p:cNvSpPr/>
            <p:nvPr/>
          </p:nvSpPr>
          <p:spPr>
            <a:xfrm rot="10800000">
              <a:off x="6345809" y="1848112"/>
              <a:ext cx="3020602" cy="2455527"/>
            </a:xfrm>
            <a:prstGeom prst="arc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998898D-0A11-4724-80B4-C8E5464CBA07}"/>
                </a:ext>
              </a:extLst>
            </p:cNvPr>
            <p:cNvGrpSpPr/>
            <p:nvPr/>
          </p:nvGrpSpPr>
          <p:grpSpPr>
            <a:xfrm>
              <a:off x="5015317" y="2619297"/>
              <a:ext cx="4531745" cy="3557666"/>
              <a:chOff x="5015317" y="2619297"/>
              <a:chExt cx="4531745" cy="35576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AFB004D-7B4F-4689-96F3-B59E7F531CE5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317" y="2619297"/>
                    <a:ext cx="9931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AFB004D-7B4F-4689-96F3-B59E7F531C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317" y="2619297"/>
                    <a:ext cx="99316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DA5DFC3-FE12-4408-B03C-760A1060C4AF}"/>
                  </a:ext>
                </a:extLst>
              </p:cNvPr>
              <p:cNvGrpSpPr/>
              <p:nvPr/>
            </p:nvGrpSpPr>
            <p:grpSpPr>
              <a:xfrm>
                <a:off x="5487916" y="2958422"/>
                <a:ext cx="4059146" cy="3218541"/>
                <a:chOff x="5487916" y="2958422"/>
                <a:chExt cx="4059146" cy="321854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5483A3CA-CD26-46A5-A01F-C9AB2D58847E}"/>
                    </a:ext>
                  </a:extLst>
                </p:cNvPr>
                <p:cNvGrpSpPr/>
                <p:nvPr/>
              </p:nvGrpSpPr>
              <p:grpSpPr>
                <a:xfrm>
                  <a:off x="5487916" y="3056420"/>
                  <a:ext cx="3020603" cy="2722653"/>
                  <a:chOff x="1407561" y="2599362"/>
                  <a:chExt cx="3020603" cy="2722653"/>
                </a:xfrm>
              </p:grpSpPr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9E56DD06-7189-4FBB-BCCC-F122675E8A4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17834" y="2599362"/>
                    <a:ext cx="0" cy="2712377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035E5C6F-2A3E-406A-8CBA-1125F0CFDCD2}"/>
                      </a:ext>
                    </a:extLst>
                  </p:cNvPr>
                  <p:cNvCxnSpPr/>
                  <p:nvPr/>
                </p:nvCxnSpPr>
                <p:spPr>
                  <a:xfrm>
                    <a:off x="1407561" y="5322015"/>
                    <a:ext cx="3020603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Arc 8">
                  <a:extLst>
                    <a:ext uri="{FF2B5EF4-FFF2-40B4-BE49-F238E27FC236}">
                      <a16:creationId xmlns:a16="http://schemas.microsoft.com/office/drawing/2014/main" id="{127AF437-810F-4CB9-849B-EC281C7D51A0}"/>
                    </a:ext>
                  </a:extLst>
                </p:cNvPr>
                <p:cNvSpPr/>
                <p:nvPr/>
              </p:nvSpPr>
              <p:spPr>
                <a:xfrm rot="10800000">
                  <a:off x="6345809" y="2958422"/>
                  <a:ext cx="3020602" cy="2455527"/>
                </a:xfrm>
                <a:prstGeom prst="arc">
                  <a:avLst/>
                </a:prstGeom>
                <a:ln w="28575"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199C047C-3F24-46F5-9333-6A12DE94BE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77820" y="4947573"/>
                  <a:ext cx="1933245" cy="62843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7F3BC65-BF42-45BE-A416-C426C921A1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7253" y="5807631"/>
                      <a:ext cx="99316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GB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7F3BC65-BF42-45BE-A416-C426C921A14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7253" y="5807631"/>
                      <a:ext cx="993168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6D8D1BF-B557-44E9-8590-44D248A79E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89318" y="4186186"/>
                  <a:ext cx="0" cy="1592887"/>
                </a:xfrm>
                <a:prstGeom prst="line">
                  <a:avLst/>
                </a:prstGeom>
                <a:ln>
                  <a:prstDash val="dash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92211C6B-8069-416B-9653-F78228BE68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11901" y="3662094"/>
                  <a:ext cx="2415702" cy="77318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84C7D2CF-EBEB-4675-9909-F95E66C165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53894" y="5594407"/>
                      <a:ext cx="99316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GB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84C7D2CF-EBEB-4675-9909-F95E66C165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53894" y="5594407"/>
                      <a:ext cx="993168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3061474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00A9-F5FD-480D-ABA7-C525C056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questions 2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F8B04-C1D6-405A-A198-C4C9E4B2C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b="0" dirty="0"/>
                  <a:t>Which of these utilities are quasi-</a:t>
                </a:r>
                <a:r>
                  <a:rPr lang="en-US" sz="2000" dirty="0"/>
                  <a:t>linear? (Select all)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SG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</m:oMath>
                </a14:m>
                <a:endParaRPr lang="en-US" sz="18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SG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sz="18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3</m:t>
                    </m:r>
                    <m:rad>
                      <m:radPr>
                        <m:degHide m:val="on"/>
                        <m:ctrlPr>
                          <a:rPr lang="en-SG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</m:oMath>
                </a14:m>
                <a:endParaRPr lang="en-US" sz="1800" dirty="0"/>
              </a:p>
              <a:p>
                <a:pPr marL="457200" lvl="1" indent="0">
                  <a:buNone/>
                </a:pPr>
                <a:endParaRPr lang="en-US" sz="1800" b="1" dirty="0"/>
              </a:p>
              <a:p>
                <a:pPr marL="457200" lvl="1" indent="0">
                  <a:buNone/>
                </a:pPr>
                <a:endParaRPr lang="en-US" sz="18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  <m:r>
                      <a:rPr lang="en-SG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2000" dirty="0"/>
                  <a:t>. For which good is there zero income effect?</a:t>
                </a:r>
              </a:p>
              <a:p>
                <a:pPr lvl="1"/>
                <a:r>
                  <a:rPr lang="en-SG" sz="1800" dirty="0"/>
                  <a:t>Good </a:t>
                </a:r>
                <a14:m>
                  <m:oMath xmlns:m="http://schemas.openxmlformats.org/officeDocument/2006/math">
                    <m:r>
                      <a:rPr lang="en-SG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SG" sz="1800" dirty="0"/>
              </a:p>
              <a:p>
                <a:pPr lvl="1"/>
                <a:r>
                  <a:rPr lang="en-SG" sz="1800" dirty="0"/>
                  <a:t>Good </a:t>
                </a:r>
                <a14:m>
                  <m:oMath xmlns:m="http://schemas.openxmlformats.org/officeDocument/2006/math">
                    <m:r>
                      <a:rPr lang="en-SG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SG" sz="1800" dirty="0"/>
              </a:p>
              <a:p>
                <a:pPr lvl="1"/>
                <a:r>
                  <a:rPr lang="en-SG" sz="1800" dirty="0"/>
                  <a:t>Good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dirty="0"/>
                  <a:t> and Good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SG" sz="1800" dirty="0"/>
              </a:p>
              <a:p>
                <a:pPr lvl="1"/>
                <a:r>
                  <a:rPr lang="en-SG" sz="1800" dirty="0"/>
                  <a:t>Neither.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2400" dirty="0"/>
                  <a:t>  </a:t>
                </a:r>
                <a:endParaRPr lang="en-GB" sz="20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F8B04-C1D6-405A-A198-C4C9E4B2C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1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515FE-CC13-4979-A015-E91B6243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24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3577CA-7202-FE7B-5B34-6A96C0C73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141" y="449134"/>
            <a:ext cx="2145132" cy="21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62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00A9-F5FD-480D-ABA7-C525C056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Quasi Linear utility and Consumer Surplus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F8B04-C1D6-405A-A198-C4C9E4B2C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Let the consumer’s utility be a function of 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consumption of good 1,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(ii) the money left over for other goods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br>
                  <a:rPr lang="en-US" sz="2000" dirty="0"/>
                </a:br>
                <a:endParaRPr lang="en-US" sz="2000" dirty="0"/>
              </a:p>
              <a:p>
                <a:r>
                  <a:rPr lang="en-US" sz="2000" dirty="0"/>
                  <a:t>Utility is quasilinear in the money left over for other goods: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.</a:t>
                </a: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  <a:p>
                <a:r>
                  <a:rPr lang="en-US" sz="2000" b="1" dirty="0"/>
                  <a:t>Here, money is directly substitutable for utility of the good </a:t>
                </a:r>
                <a14:m>
                  <m:oMath xmlns:m="http://schemas.openxmlformats.org/officeDocument/2006/math">
                    <m:r>
                      <a:rPr lang="en-SG" sz="20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b="1" dirty="0"/>
                  <a:t> this gives quasi linear utility its special properties.</a:t>
                </a:r>
              </a:p>
              <a:p>
                <a:pPr marL="0" indent="0">
                  <a:buNone/>
                </a:pPr>
                <a:endParaRPr lang="en-GB" sz="2000" dirty="0"/>
              </a:p>
              <a:p>
                <a:pPr lvl="1"/>
                <a:endParaRPr lang="en-GB" sz="1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F8B04-C1D6-405A-A198-C4C9E4B2C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7B5C4-88B5-4FBA-827D-5C200EA1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54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00A9-F5FD-480D-ABA7-C525C056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Quasi Linear utility and Consumer Surplus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F8B04-C1D6-405A-A198-C4C9E4B2C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Let the price of the good 1 be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and total wealth be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 </a:t>
                </a:r>
                <a:br>
                  <a:rPr lang="en-US" sz="2000" dirty="0"/>
                </a:br>
                <a:r>
                  <a:rPr lang="en-US" sz="2000" dirty="0"/>
                  <a:t>Implicitly, the price of money left over for other goods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us now solve for the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(inverse) demand function</a:t>
                </a:r>
                <a:r>
                  <a:rPr lang="en-US" sz="2000" dirty="0"/>
                  <a:t>: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max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br>
                  <a:rPr lang="en-US" sz="2000" dirty="0"/>
                </a:br>
                <a:r>
                  <a:rPr lang="en-US" sz="2000" dirty="0"/>
                  <a:t>subject to the budget constraint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From the optimality condition: MRS = price ratio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sz="2000" dirty="0"/>
                  <a:t>,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 lvl="1"/>
                <a:r>
                  <a:rPr lang="en-US" sz="1600" i="1" dirty="0"/>
                  <a:t>Notice that the MRS only depends on consumption of good 1 and not wealth! </a:t>
                </a:r>
              </a:p>
              <a:p>
                <a:pPr marL="457200" lvl="1" indent="0">
                  <a:buNone/>
                </a:pPr>
                <a:endParaRPr lang="en-US" sz="1600" i="1" dirty="0"/>
              </a:p>
              <a:p>
                <a:pPr lvl="1"/>
                <a:endParaRPr lang="en-GB" sz="1600" dirty="0"/>
              </a:p>
              <a:p>
                <a:pPr lvl="1"/>
                <a:endParaRPr lang="en-GB" sz="18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F8B04-C1D6-405A-A198-C4C9E4B2C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7B5C4-88B5-4FBA-827D-5C200EA1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28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00A9-F5FD-480D-ABA7-C525C056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Quasi Linear utility and Consumer Surplus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F8B04-C1D6-405A-A198-C4C9E4B2C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59478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000" dirty="0"/>
                  <a:t>From the earlier formula, </a:t>
                </a:r>
                <a14:m>
                  <m:oMath xmlns:m="http://schemas.openxmlformats.org/officeDocument/2006/math">
                    <m:r>
                      <a:rPr lang="en-SG" alt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SG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SG" alt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SG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alt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SG" alt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alt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num>
                      <m:den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SG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SG" alt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SG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000" b="0" dirty="0"/>
                  <a:t>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 This is exactly the same as inverse demand because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here does not matter!</a:t>
                </a:r>
              </a:p>
              <a:p>
                <a:pPr lvl="1"/>
                <a:endParaRPr lang="en-US" sz="1600" b="1" i="1" dirty="0"/>
              </a:p>
              <a:p>
                <a:pPr lvl="1"/>
                <a:endParaRPr lang="en-US" sz="1600" b="1" i="1" dirty="0"/>
              </a:p>
              <a:p>
                <a:pPr lvl="1"/>
                <a:endParaRPr lang="en-US" sz="1600" b="1" i="1" dirty="0"/>
              </a:p>
              <a:p>
                <a:pPr lvl="1"/>
                <a:endParaRPr lang="en-US" sz="1600" b="1" i="1" dirty="0"/>
              </a:p>
              <a:p>
                <a:pPr lvl="1"/>
                <a:endParaRPr lang="en-US" sz="1600" b="1" i="1" dirty="0"/>
              </a:p>
              <a:p>
                <a:pPr lvl="1"/>
                <a:endParaRPr lang="en-US" sz="1600" b="1" i="1" dirty="0"/>
              </a:p>
              <a:p>
                <a:endParaRPr lang="en-US" sz="1600" i="1" dirty="0"/>
              </a:p>
              <a:p>
                <a:r>
                  <a:rPr lang="en-US" sz="1600" i="1" dirty="0"/>
                  <a:t>Implicitly, utility and money are interchangeable 1 to 1 for this </a:t>
                </a:r>
                <a14:m>
                  <m:oMath xmlns:m="http://schemas.openxmlformats.org/officeDocument/2006/math"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600" i="1" dirty="0"/>
                  <a:t> and prices.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pPr lvl="1"/>
                <a:endParaRPr lang="en-GB" sz="1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F8B04-C1D6-405A-A198-C4C9E4B2C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59478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5B67A18-BD9B-48EC-B61A-2409B1FCF767}"/>
              </a:ext>
            </a:extLst>
          </p:cNvPr>
          <p:cNvGrpSpPr/>
          <p:nvPr/>
        </p:nvGrpSpPr>
        <p:grpSpPr>
          <a:xfrm>
            <a:off x="7688301" y="2853751"/>
            <a:ext cx="3732411" cy="3109603"/>
            <a:chOff x="1362466" y="3505625"/>
            <a:chExt cx="3732411" cy="310960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45A2510-1F11-44F4-9469-695B35D9FBDE}"/>
                </a:ext>
              </a:extLst>
            </p:cNvPr>
            <p:cNvCxnSpPr/>
            <p:nvPr/>
          </p:nvCxnSpPr>
          <p:spPr>
            <a:xfrm flipV="1">
              <a:off x="1798824" y="3859967"/>
              <a:ext cx="0" cy="22710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82D0C7D-F0FF-498D-9185-A1DB04A06395}"/>
                </a:ext>
              </a:extLst>
            </p:cNvPr>
            <p:cNvCxnSpPr/>
            <p:nvPr/>
          </p:nvCxnSpPr>
          <p:spPr>
            <a:xfrm>
              <a:off x="1798824" y="6130977"/>
              <a:ext cx="30130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8B18F953-32FD-4229-A6D0-ACAC06C6A595}"/>
                </a:ext>
              </a:extLst>
            </p:cNvPr>
            <p:cNvSpPr/>
            <p:nvPr/>
          </p:nvSpPr>
          <p:spPr>
            <a:xfrm>
              <a:off x="1821309" y="4227225"/>
              <a:ext cx="1911246" cy="1499012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6A1CC00-1F73-412C-8C13-BA21DE88E438}"/>
                </a:ext>
              </a:extLst>
            </p:cNvPr>
            <p:cNvCxnSpPr>
              <a:cxnSpLocks/>
            </p:cNvCxnSpPr>
            <p:nvPr/>
          </p:nvCxnSpPr>
          <p:spPr>
            <a:xfrm>
              <a:off x="1798824" y="4227226"/>
              <a:ext cx="2450892" cy="1903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DBE6E4E-0EE5-427B-8EE0-3BFEB302509D}"/>
                </a:ext>
              </a:extLst>
            </p:cNvPr>
            <p:cNvCxnSpPr>
              <a:stCxn id="11" idx="4"/>
            </p:cNvCxnSpPr>
            <p:nvPr/>
          </p:nvCxnSpPr>
          <p:spPr>
            <a:xfrm>
              <a:off x="3732555" y="5726237"/>
              <a:ext cx="0" cy="404739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7B7DCDF-81D7-4F4D-BC0E-B9A64DE59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1309" y="5741227"/>
              <a:ext cx="191124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8A005D0-0671-4203-ACC7-034F2D4366B5}"/>
                    </a:ext>
                  </a:extLst>
                </p:cNvPr>
                <p:cNvSpPr txBox="1"/>
                <p:nvPr/>
              </p:nvSpPr>
              <p:spPr>
                <a:xfrm>
                  <a:off x="2297334" y="3947238"/>
                  <a:ext cx="20160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𝐼𝑛𝑣𝑒𝑟𝑠𝑒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𝑑𝑒𝑚𝑎𝑛𝑑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oMath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𝑟𝑒𝑠𝑒𝑟𝑣𝑎𝑡𝑖𝑜𝑛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𝑝𝑟𝑖𝑐𝑒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SG" sz="16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8A005D0-0671-4203-ACC7-034F2D436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334" y="3947238"/>
                  <a:ext cx="2016000" cy="830997"/>
                </a:xfrm>
                <a:prstGeom prst="rect">
                  <a:avLst/>
                </a:prstGeom>
                <a:blipFill>
                  <a:blip r:embed="rId4"/>
                  <a:stretch>
                    <a:fillRect b="-367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1B2EF19-06EF-4907-9497-2679FD7D2469}"/>
                    </a:ext>
                  </a:extLst>
                </p:cNvPr>
                <p:cNvSpPr txBox="1"/>
                <p:nvPr/>
              </p:nvSpPr>
              <p:spPr>
                <a:xfrm>
                  <a:off x="4726891" y="5928606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1B2EF19-06EF-4907-9497-2679FD7D24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6891" y="5928606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FE4F4C0-9BEC-45E0-9A23-61DCB08A1E13}"/>
                    </a:ext>
                  </a:extLst>
                </p:cNvPr>
                <p:cNvSpPr txBox="1"/>
                <p:nvPr/>
              </p:nvSpPr>
              <p:spPr>
                <a:xfrm>
                  <a:off x="1636996" y="3505625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FE4F4C0-9BEC-45E0-9A23-61DCB08A1E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996" y="3505625"/>
                  <a:ext cx="36862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56C3E4A-1C21-4CD7-8A93-13D19E293D77}"/>
                    </a:ext>
                  </a:extLst>
                </p:cNvPr>
                <p:cNvSpPr txBox="1"/>
                <p:nvPr/>
              </p:nvSpPr>
              <p:spPr>
                <a:xfrm>
                  <a:off x="1362466" y="5522413"/>
                  <a:ext cx="425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56C3E4A-1C21-4CD7-8A93-13D19E293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66" y="5522413"/>
                  <a:ext cx="42511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EB1DF5-F763-4AE8-97B2-1A6F7B579B6B}"/>
                </a:ext>
              </a:extLst>
            </p:cNvPr>
            <p:cNvSpPr txBox="1"/>
            <p:nvPr/>
          </p:nvSpPr>
          <p:spPr>
            <a:xfrm>
              <a:off x="2189730" y="5104748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</a:rPr>
                <a:t>CS</a:t>
              </a:r>
              <a:endParaRPr lang="en-SG" sz="200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F2FF628-9A64-403E-AE12-FBFC19FBED45}"/>
                    </a:ext>
                  </a:extLst>
                </p:cNvPr>
                <p:cNvSpPr txBox="1"/>
                <p:nvPr/>
              </p:nvSpPr>
              <p:spPr>
                <a:xfrm>
                  <a:off x="3654571" y="6245896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F2FF628-9A64-403E-AE12-FBFC19FBE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571" y="6245896"/>
                  <a:ext cx="46076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7E6E56-7838-4FDF-81F3-B05576D79770}"/>
                  </a:ext>
                </a:extLst>
              </p:cNvPr>
              <p:cNvSpPr txBox="1"/>
              <p:nvPr/>
            </p:nvSpPr>
            <p:spPr>
              <a:xfrm>
                <a:off x="1485450" y="3129370"/>
                <a:ext cx="4931765" cy="1246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𝑔𝑎𝑖𝑛𝑠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𝑡𝑟𝑎𝑑𝑒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7E6E56-7838-4FDF-81F3-B05576D79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450" y="3129370"/>
                <a:ext cx="4931765" cy="1246560"/>
              </a:xfrm>
              <a:prstGeom prst="rect">
                <a:avLst/>
              </a:prstGeom>
              <a:blipFill>
                <a:blip r:embed="rId9"/>
                <a:stretch>
                  <a:fillRect b="-34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3D18CBF0-A50E-4A87-88AC-C9486061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27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6350C-5D2C-6AB3-D47E-3606A9627F64}"/>
              </a:ext>
            </a:extLst>
          </p:cNvPr>
          <p:cNvSpPr txBox="1"/>
          <p:nvPr/>
        </p:nvSpPr>
        <p:spPr>
          <a:xfrm>
            <a:off x="862388" y="5391025"/>
            <a:ext cx="6349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When utility is quasi linear in money holdings, consumer surplus gives an exact measure of the net utility gain! </a:t>
            </a:r>
          </a:p>
        </p:txBody>
      </p:sp>
    </p:spTree>
    <p:extLst>
      <p:ext uri="{BB962C8B-B14F-4D97-AF65-F5344CB8AC3E}">
        <p14:creationId xmlns:p14="http://schemas.microsoft.com/office/powerpoint/2010/main" val="37639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8DFC-2FFC-4796-BC65-6C26A13D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The more general 2 good case</a:t>
            </a:r>
            <a:endParaRPr lang="en-GB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1BD73-10BA-4B8B-BB95-F105FE5B1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en-US" sz="2000" dirty="0"/>
                  <a:t>So far, we considered utility to be a function of the good and cash holdings. </a:t>
                </a:r>
              </a:p>
              <a:p>
                <a:pPr lvl="1"/>
                <a:r>
                  <a:rPr lang="en-US" altLang="en-US" sz="1600" i="1" dirty="0"/>
                  <a:t>Notice that cash holdings is just a good with price 1: the price of $1 of cash holdings is $1.</a:t>
                </a:r>
                <a:endParaRPr lang="en-US" altLang="en-US" sz="1600" dirty="0"/>
              </a:p>
              <a:p>
                <a:pPr lvl="1"/>
                <a:endParaRPr lang="en-US" altLang="en-US" sz="1600" dirty="0"/>
              </a:p>
              <a:p>
                <a:pPr lvl="1"/>
                <a:endParaRPr lang="en-US" altLang="en-US" sz="1600" dirty="0"/>
              </a:p>
              <a:p>
                <a:r>
                  <a:rPr lang="en-US" altLang="en-US" sz="2000" dirty="0"/>
                  <a:t>All our results hold if instead we consider 2 general goods with prices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/>
                  <a:t>. </a:t>
                </a:r>
              </a:p>
              <a:p>
                <a:pPr lvl="1"/>
                <a:r>
                  <a:rPr lang="en-US" altLang="en-US" sz="1600" dirty="0"/>
                  <a:t>Consumer surplus still estimates gains to trade. </a:t>
                </a:r>
              </a:p>
              <a:p>
                <a:pPr lvl="1"/>
                <a:r>
                  <a:rPr lang="en-US" altLang="en-US" sz="1600" dirty="0"/>
                  <a:t>Gives an exact measure of gains to trade for good 1 if utility is quasi-linear in good 2. </a:t>
                </a:r>
              </a:p>
              <a:p>
                <a:pPr lvl="1"/>
                <a:endParaRPr lang="en-US" altLang="en-US" sz="1600" dirty="0"/>
              </a:p>
              <a:p>
                <a:pPr lvl="1"/>
                <a:endParaRPr lang="en-US" altLang="en-US" sz="1600" dirty="0"/>
              </a:p>
              <a:p>
                <a:r>
                  <a:rPr lang="en-US" altLang="en-US" sz="2000" dirty="0"/>
                  <a:t>Only a slight difference in interpretation: will work on this in the tutorial.</a:t>
                </a:r>
              </a:p>
              <a:p>
                <a:pPr marL="0" indent="0">
                  <a:buNone/>
                </a:pPr>
                <a:endParaRPr lang="en-US" altLang="en-US" sz="2000" dirty="0"/>
              </a:p>
              <a:p>
                <a:pPr marL="0" indent="0">
                  <a:buNone/>
                </a:pPr>
                <a:r>
                  <a:rPr lang="en-US" altLang="en-US" sz="2000" b="1" dirty="0"/>
                  <a:t>From this point on, we will assume the more general 2 good case.</a:t>
                </a:r>
                <a:br>
                  <a:rPr lang="en-US" altLang="en-US" sz="2000" dirty="0"/>
                </a:br>
                <a:br>
                  <a:rPr lang="en-US" altLang="en-US" sz="1600" dirty="0"/>
                </a:br>
                <a:endParaRPr lang="en-US" altLang="en-US" sz="1600" dirty="0"/>
              </a:p>
              <a:p>
                <a:pPr lvl="1"/>
                <a:endParaRPr lang="en-US" altLang="ja-JP" sz="2000" dirty="0"/>
              </a:p>
              <a:p>
                <a:pPr lvl="1"/>
                <a:endParaRPr lang="en-US" altLang="en-US" b="1" dirty="0"/>
              </a:p>
              <a:p>
                <a:endParaRPr lang="en-US" alt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1BD73-10BA-4B8B-BB95-F105FE5B1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9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F9893-3DF1-4B25-A4FD-29D74A15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B178-01C8-4DCD-B46E-160FEEC9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59" y="2576174"/>
            <a:ext cx="10786672" cy="1325563"/>
          </a:xfrm>
        </p:spPr>
        <p:txBody>
          <a:bodyPr/>
          <a:lstStyle/>
          <a:p>
            <a:pPr algn="ctr"/>
            <a:r>
              <a:rPr lang="en-US"/>
              <a:t>Price Changes and Welfare</a:t>
            </a:r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C9B7-DF34-4648-B4D4-15F4079D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31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E3C84-E57A-4236-ACEF-FF2F1A14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One central theme in economics is the following:</a:t>
            </a:r>
            <a:br>
              <a:rPr lang="en-US" sz="2000" dirty="0"/>
            </a:br>
            <a:r>
              <a:rPr lang="en-US" sz="2000" dirty="0"/>
              <a:t>How should we distribute scarce resources?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Such decisions are </a:t>
            </a:r>
            <a:r>
              <a:rPr lang="en-US" sz="2000" b="1" dirty="0">
                <a:solidFill>
                  <a:srgbClr val="0000FF"/>
                </a:solidFill>
              </a:rPr>
              <a:t>social choices </a:t>
            </a:r>
            <a:r>
              <a:rPr lang="en-US" sz="2000" dirty="0"/>
              <a:t>which affect many people. For example:</a:t>
            </a:r>
          </a:p>
          <a:p>
            <a:pPr lvl="1"/>
            <a:r>
              <a:rPr lang="en-US" sz="1600" dirty="0"/>
              <a:t>At a restaurant, how to split the food you have ordered?</a:t>
            </a:r>
          </a:p>
          <a:p>
            <a:pPr lvl="1"/>
            <a:r>
              <a:rPr lang="en-US" sz="1600" dirty="0"/>
              <a:t>Which bidders should we allocate limited COEs to?</a:t>
            </a:r>
          </a:p>
          <a:p>
            <a:pPr lvl="1"/>
            <a:r>
              <a:rPr lang="en-US" sz="1600" dirty="0"/>
              <a:t>How should government revenue be spent?</a:t>
            </a:r>
          </a:p>
          <a:p>
            <a:pPr lvl="1"/>
            <a:endParaRPr lang="en-US" sz="1600" dirty="0"/>
          </a:p>
          <a:p>
            <a:r>
              <a:rPr lang="en-US" sz="2000" dirty="0"/>
              <a:t>People may have slightly different opinions, but a common theme is that we want to make everyone as happy as possible (: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516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6E7C-8687-4176-80FE-8C6C157F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Price changes and Welfare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407ED-4867-44B6-8407-10B33EAB0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sz="2000" dirty="0"/>
                  <a:t>An important application is examining how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changes in price </a:t>
                </a:r>
                <a:r>
                  <a:rPr lang="en-US" altLang="en-US" sz="2000" dirty="0"/>
                  <a:t>influence welfare.</a:t>
                </a:r>
              </a:p>
              <a:p>
                <a:pPr lvl="1"/>
                <a:r>
                  <a:rPr lang="en-US" sz="1800" dirty="0"/>
                  <a:t>Many market policies: taxes, subsidies, quotas etc. will influence consumers through its impact on prices (and quantity).</a:t>
                </a:r>
              </a:p>
              <a:p>
                <a:endParaRPr lang="en-US" altLang="en-US" sz="2200" dirty="0"/>
              </a:p>
              <a:p>
                <a:r>
                  <a:rPr lang="en-US" altLang="en-US" sz="2000" b="1" dirty="0"/>
                  <a:t>What we want: </a:t>
                </a:r>
                <a:br>
                  <a:rPr lang="en-US" altLang="en-US" sz="2000" dirty="0"/>
                </a:br>
                <a:r>
                  <a:rPr lang="en-US" altLang="en-US" sz="2000" dirty="0"/>
                  <a:t>Obtain </a:t>
                </a:r>
                <a:r>
                  <a:rPr lang="en-US" altLang="en-US" sz="2000" i="1" dirty="0"/>
                  <a:t>dollar value </a:t>
                </a:r>
                <a:r>
                  <a:rPr lang="en-US" altLang="en-US" sz="2000" dirty="0"/>
                  <a:t>which is equivalent to the change in consumers’ utility from the change in prices. </a:t>
                </a:r>
              </a:p>
              <a:p>
                <a:pPr marL="0" indent="0">
                  <a:buNone/>
                </a:pPr>
                <a:endParaRPr lang="en-US" altLang="en-US" sz="2000" dirty="0"/>
              </a:p>
              <a:p>
                <a:pPr marL="0" indent="0">
                  <a:buNone/>
                </a:pPr>
                <a:r>
                  <a:rPr lang="en-US" altLang="en-US" sz="2000" b="1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SG" alt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sz="2000" b="1" dirty="0"/>
                  <a:t> increases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en-US" sz="20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b="1" dirty="0"/>
                  <a:t>to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en-US" sz="2000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altLang="en-US" sz="20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000" b="1" dirty="0"/>
                  <a:t> keeping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en-US" sz="2000" b="1" dirty="0"/>
                  <a:t> constant.</a:t>
                </a:r>
                <a:endParaRPr lang="en-US" altLang="en-US" sz="2000" dirty="0"/>
              </a:p>
              <a:p>
                <a:r>
                  <a:rPr lang="en-US" altLang="en-US" sz="2000" dirty="0"/>
                  <a:t>Earlier, we saw how consumer surplus can give an approximate value of the monetary value of consumers’ gain in utilities.</a:t>
                </a:r>
                <a:endParaRPr lang="en-US" altLang="en-US" sz="1800" dirty="0"/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407ED-4867-44B6-8407-10B33EAB0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6CC72-D4C7-4788-8D2F-BDD9233D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51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246E7C-8687-4176-80FE-8C6C157FDD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Consumer Surplus from a price change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246E7C-8687-4176-80FE-8C6C157FD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07ED-4867-44B6-8407-10B33EAB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The change in a consumer’s total utility is </a:t>
            </a:r>
            <a:r>
              <a:rPr lang="en-US" altLang="en-US" sz="2000" i="1" dirty="0"/>
              <a:t>approximately</a:t>
            </a:r>
            <a:r>
              <a:rPr lang="en-US" altLang="en-US" sz="2000" dirty="0"/>
              <a:t> the change in consumer surplus</a:t>
            </a:r>
          </a:p>
          <a:p>
            <a:pPr lvl="1"/>
            <a:r>
              <a:rPr lang="en-US" altLang="en-US" sz="1800" dirty="0"/>
              <a:t>This is </a:t>
            </a:r>
            <a:r>
              <a:rPr lang="en-US" altLang="en-US" sz="1800" u="sng" dirty="0"/>
              <a:t>exact</a:t>
            </a:r>
            <a:r>
              <a:rPr lang="en-US" altLang="en-US" sz="1800" dirty="0"/>
              <a:t> when utility is quasi linear in the other good (e.g. money holdings). </a:t>
            </a:r>
          </a:p>
          <a:p>
            <a:pPr marL="457200" lvl="1" indent="0">
              <a:buNone/>
            </a:pPr>
            <a:endParaRPr lang="en-US" altLang="en-US" sz="1800" dirty="0"/>
          </a:p>
          <a:p>
            <a:endParaRPr lang="en-US" sz="2000" dirty="0"/>
          </a:p>
          <a:p>
            <a:endParaRPr lang="en-US" altLang="en-US" sz="2200" dirty="0"/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lang="en-US" altLang="en-US" sz="2400" dirty="0"/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6CC72-D4C7-4788-8D2F-BDD9233D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31</a:t>
            </a:fld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8F9E658-0611-4816-98E2-7AF209F02565}"/>
              </a:ext>
            </a:extLst>
          </p:cNvPr>
          <p:cNvGrpSpPr/>
          <p:nvPr/>
        </p:nvGrpSpPr>
        <p:grpSpPr>
          <a:xfrm>
            <a:off x="3419250" y="2799466"/>
            <a:ext cx="4948002" cy="3207891"/>
            <a:chOff x="3406684" y="3020922"/>
            <a:chExt cx="4948002" cy="32078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1D6F6-BA6A-4744-B3C0-6FE511921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6684" y="3020922"/>
              <a:ext cx="4948002" cy="289322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5C6C36-DF7D-492A-8BB6-7AF923B380D1}"/>
                </a:ext>
              </a:extLst>
            </p:cNvPr>
            <p:cNvSpPr txBox="1"/>
            <p:nvPr/>
          </p:nvSpPr>
          <p:spPr>
            <a:xfrm>
              <a:off x="4295633" y="4475561"/>
              <a:ext cx="1532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Lost CS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5A0365-6A34-486C-94C1-EF66BFF2CF3C}"/>
                </a:ext>
              </a:extLst>
            </p:cNvPr>
            <p:cNvSpPr txBox="1"/>
            <p:nvPr/>
          </p:nvSpPr>
          <p:spPr>
            <a:xfrm>
              <a:off x="4059124" y="4038761"/>
              <a:ext cx="1532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CS after</a:t>
              </a:r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7832F0-5663-4069-B8B1-B00E110F6201}"/>
                </a:ext>
              </a:extLst>
            </p:cNvPr>
            <p:cNvSpPr txBox="1"/>
            <p:nvPr/>
          </p:nvSpPr>
          <p:spPr>
            <a:xfrm>
              <a:off x="3949907" y="5890259"/>
              <a:ext cx="41630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Price changes and changes in Consumer Surplus</a:t>
              </a:r>
              <a:endParaRPr lang="en-SG" sz="1600"/>
            </a:p>
          </p:txBody>
        </p:sp>
      </p:grpSp>
    </p:spTree>
    <p:extLst>
      <p:ext uri="{BB962C8B-B14F-4D97-AF65-F5344CB8AC3E}">
        <p14:creationId xmlns:p14="http://schemas.microsoft.com/office/powerpoint/2010/main" val="366836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8DFC-2FFC-4796-BC65-6C26A13D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Other monetary measures of utility changes?</a:t>
            </a:r>
            <a:endParaRPr lang="en-GB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1BD73-10BA-4B8B-BB95-F105FE5B1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000" dirty="0"/>
                  <a:t>Unless utility is quasi-linear, changes in consumer surplus (for both goods) only </a:t>
                </a:r>
                <a:r>
                  <a:rPr lang="en-US" altLang="en-US" sz="2000" b="1" i="1" dirty="0"/>
                  <a:t>approximate</a:t>
                </a:r>
                <a:r>
                  <a:rPr lang="en-US" altLang="en-US" sz="2000" dirty="0"/>
                  <a:t> utility changes.</a:t>
                </a:r>
              </a:p>
              <a:p>
                <a:pPr marL="0" indent="0">
                  <a:buNone/>
                </a:pPr>
                <a:endParaRPr lang="en-US" altLang="en-US" sz="2000" dirty="0"/>
              </a:p>
              <a:p>
                <a:pPr marL="0" indent="0">
                  <a:buNone/>
                </a:pPr>
                <a:endParaRPr lang="en-US" altLang="en-US" sz="2000" dirty="0"/>
              </a:p>
              <a:p>
                <a:r>
                  <a:rPr lang="en-US" altLang="en-US" sz="2000" dirty="0"/>
                  <a:t>Are there other possible </a:t>
                </a:r>
                <a:r>
                  <a:rPr lang="en-US" altLang="en-US" sz="2000" i="1" dirty="0"/>
                  <a:t>monetary measures</a:t>
                </a:r>
                <a:r>
                  <a:rPr lang="en-US" altLang="en-US" sz="2000" dirty="0"/>
                  <a:t> of utility changes for price changes?</a:t>
                </a:r>
              </a:p>
              <a:p>
                <a:pPr lvl="1"/>
                <a:r>
                  <a:rPr lang="en-US" altLang="en-US" sz="1800" dirty="0"/>
                  <a:t>Suppose initial consumption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1800" dirty="0"/>
                  <a:t>, perhaps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SG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alt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alt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alt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SG" alt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alt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alt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altLang="en-US" sz="18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e>
                    </m:d>
                    <m:r>
                      <a:rPr lang="en-SG" altLang="en-US" sz="18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altLang="en-US" sz="1800" dirty="0"/>
                  <a:t> </a:t>
                </a:r>
              </a:p>
              <a:p>
                <a:pPr lvl="1"/>
                <a:r>
                  <a:rPr lang="en-US" altLang="en-US" sz="1800" dirty="0"/>
                  <a:t>BUT substitution effects mean that consumption will adjust..</a:t>
                </a:r>
              </a:p>
              <a:p>
                <a:pPr lvl="2"/>
                <a:r>
                  <a:rPr lang="en-US" altLang="en-US" sz="1400" b="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alt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1400" dirty="0"/>
                  <a:t> increases, will substitute good 1 for good 2..</a:t>
                </a:r>
              </a:p>
              <a:p>
                <a:pPr lvl="2"/>
                <a:r>
                  <a:rPr lang="en-US" altLang="en-US" sz="1400" dirty="0"/>
                  <a:t>Overestimation of utility changes!</a:t>
                </a:r>
              </a:p>
              <a:p>
                <a:pPr lvl="1"/>
                <a:endParaRPr lang="en-US" altLang="en-US" b="1" dirty="0"/>
              </a:p>
              <a:p>
                <a:endParaRPr lang="en-US" altLang="en-US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1BD73-10BA-4B8B-BB95-F105FE5B1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F9893-3DF1-4B25-A4FD-29D74A15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721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6E7C-8687-4176-80FE-8C6C157F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3591" cy="1325563"/>
          </a:xfrm>
        </p:spPr>
        <p:txBody>
          <a:bodyPr/>
          <a:lstStyle/>
          <a:p>
            <a:r>
              <a:rPr lang="en-US" sz="4400" dirty="0"/>
              <a:t>Compensating Variation &amp; Equivalent Variation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407ED-4867-44B6-8407-10B33EAB0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000" dirty="0"/>
                  <a:t>We will now look at 2 other possible measures: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en-US" sz="1800" dirty="0"/>
                  <a:t>Compensating Variation (CV)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en-US" sz="1800" dirty="0"/>
                  <a:t>Equivalent Variation (EV)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US" altLang="en-US" sz="1800" dirty="0"/>
              </a:p>
              <a:p>
                <a:r>
                  <a:rPr lang="en-US" altLang="en-US" sz="2000" dirty="0"/>
                  <a:t>Usually, these give slightly different values from </a:t>
                </a:r>
                <a14:m>
                  <m:oMath xmlns:m="http://schemas.openxmlformats.org/officeDocument/2006/math">
                    <m:r>
                      <a:rPr lang="en-SG" altLang="en-US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000" b="1" dirty="0">
                    <a:solidFill>
                      <a:srgbClr val="0000FF"/>
                    </a:solidFill>
                  </a:rPr>
                  <a:t>Consumer Surplus</a:t>
                </a:r>
                <a:r>
                  <a:rPr lang="en-US" altLang="en-US" sz="2000" dirty="0"/>
                  <a:t>, but sometimes they can coincide..</a:t>
                </a:r>
              </a:p>
              <a:p>
                <a:endParaRPr lang="en-US" altLang="en-US" sz="2000" dirty="0"/>
              </a:p>
              <a:p>
                <a:r>
                  <a:rPr lang="en-US" altLang="en-US" sz="2000" dirty="0"/>
                  <a:t>They have several advantages: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en-US" sz="1600" dirty="0"/>
                  <a:t>They account for substitution effects,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en-US" sz="1600" dirty="0"/>
                  <a:t>They are not approximations.</a:t>
                </a:r>
              </a:p>
              <a:p>
                <a:pPr marL="0" indent="0">
                  <a:buNone/>
                </a:pPr>
                <a:r>
                  <a:rPr lang="en-US" altLang="en-US" sz="1600" dirty="0"/>
                  <a:t>     On the other hand, they can be difficult to estimate although not impossible.  </a:t>
                </a:r>
                <a:br>
                  <a:rPr lang="en-US" altLang="en-US" sz="1600" dirty="0"/>
                </a:br>
                <a:endParaRPr lang="en-GB" sz="18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407ED-4867-44B6-8407-10B33EAB0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6CC72-D4C7-4788-8D2F-BDD9233D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8DFC-2FFC-4796-BC65-6C26A13D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Compensating Variation &amp; Equivalent Variation</a:t>
            </a:r>
            <a:endParaRPr lang="en-GB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1BD73-10BA-4B8B-BB95-F105FE5B1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sz="2000" dirty="0"/>
                  <a:t>CV and EV are defined based on something called </a:t>
                </a:r>
                <a:r>
                  <a:rPr lang="en-US" altLang="en-US" sz="2000" b="1" dirty="0">
                    <a:solidFill>
                      <a:srgbClr val="0000FF"/>
                    </a:solidFill>
                  </a:rPr>
                  <a:t>indirect utility.</a:t>
                </a:r>
                <a:r>
                  <a:rPr lang="en-US" altLang="en-US" sz="2000" dirty="0">
                    <a:solidFill>
                      <a:srgbClr val="0000FF"/>
                    </a:solidFill>
                  </a:rPr>
                  <a:t> </a:t>
                </a:r>
                <a:br>
                  <a:rPr lang="en-US" altLang="en-US" sz="2000" dirty="0"/>
                </a:br>
                <a:r>
                  <a:rPr lang="en-US" altLang="en-US" sz="2000" dirty="0"/>
                  <a:t>Indirect utility,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/>
                  <a:t>, is the maximum utility a consumer can get at prices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000" dirty="0"/>
                  <a:t> and wealth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sz="2000" dirty="0"/>
                  <a:t>.</a:t>
                </a:r>
              </a:p>
              <a:p>
                <a:pPr marL="457200" lvl="1" indent="0">
                  <a:buNone/>
                </a:pPr>
                <a:br>
                  <a:rPr lang="en-US" altLang="en-US" sz="1600" dirty="0"/>
                </a:br>
                <a:endParaRPr lang="en-US" altLang="en-US" sz="1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alt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SG" alt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000" dirty="0"/>
                  <a:t>    Get demand </a:t>
                </a:r>
                <a14:m>
                  <m:oMath xmlns:m="http://schemas.openxmlformats.org/officeDocument/2006/math">
                    <m:r>
                      <a:rPr lang="en-SG" alt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alt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alt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alt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SG" alt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/>
                  <a:t>    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000" dirty="0"/>
                  <a:t>    Substitute demand into </a:t>
                </a:r>
                <a14:m>
                  <m:oMath xmlns:m="http://schemas.openxmlformats.org/officeDocument/2006/math">
                    <m:r>
                      <a:rPr lang="en-SG" alt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/>
              </a:p>
              <a:p>
                <a:endParaRPr lang="en-US" altLang="en-US" sz="2000" dirty="0"/>
              </a:p>
              <a:p>
                <a:endParaRPr lang="en-US" altLang="en-US" sz="2000" dirty="0"/>
              </a:p>
              <a:p>
                <a:r>
                  <a:rPr lang="en-US" altLang="en-US" sz="2000" dirty="0"/>
                  <a:t>At the fixed wealth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sz="2000" dirty="0"/>
                  <a:t>, </a:t>
                </a:r>
                <a:br>
                  <a:rPr lang="en-US" altLang="en-US" sz="2000" dirty="0"/>
                </a:br>
                <a:r>
                  <a:rPr lang="en-US" altLang="en-US" sz="2000" dirty="0"/>
                  <a:t>The original utility level </a:t>
                </a:r>
                <a:r>
                  <a:rPr lang="en-US" altLang="en-US" sz="2000" u="sng" dirty="0"/>
                  <a:t>before</a:t>
                </a:r>
                <a:r>
                  <a:rPr lang="en-US" altLang="en-US" sz="2000" dirty="0"/>
                  <a:t> the price increase is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br>
                  <a:rPr lang="en-SG" altLang="en-US" sz="2000" dirty="0"/>
                </a:br>
                <a:r>
                  <a:rPr lang="en-US" altLang="en-US" sz="2000" dirty="0"/>
                  <a:t>The final utility level </a:t>
                </a:r>
                <a:r>
                  <a:rPr lang="en-US" altLang="en-US" sz="2000" u="sng" dirty="0"/>
                  <a:t>after</a:t>
                </a:r>
                <a:r>
                  <a:rPr lang="en-US" altLang="en-US" sz="2000" dirty="0"/>
                  <a:t> the price increase is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/>
                  <a:t>. </a:t>
                </a:r>
              </a:p>
              <a:p>
                <a:pPr lvl="1"/>
                <a:r>
                  <a:rPr lang="en-US" altLang="en-US" sz="1600" i="1" dirty="0"/>
                  <a:t>(Note: for simplicity, we omit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1600" dirty="0"/>
                  <a:t> as a parameter as it is assumed to be constant.)</a:t>
                </a:r>
                <a:br>
                  <a:rPr lang="en-US" altLang="en-US" sz="1600" dirty="0"/>
                </a:br>
                <a:endParaRPr lang="en-US" altLang="en-US" sz="1600" dirty="0"/>
              </a:p>
              <a:p>
                <a:pPr lvl="1"/>
                <a:endParaRPr lang="en-US" altLang="ja-JP" sz="2000" dirty="0"/>
              </a:p>
              <a:p>
                <a:pPr lvl="1"/>
                <a:endParaRPr lang="en-US" altLang="en-US" b="1" dirty="0"/>
              </a:p>
              <a:p>
                <a:endParaRPr lang="en-US" alt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1BD73-10BA-4B8B-BB95-F105FE5B1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F9893-3DF1-4B25-A4FD-29D74A15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34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B75E2-CAD5-0BC4-560F-B2124AEF929B}"/>
              </a:ext>
            </a:extLst>
          </p:cNvPr>
          <p:cNvSpPr/>
          <p:nvPr/>
        </p:nvSpPr>
        <p:spPr>
          <a:xfrm>
            <a:off x="768626" y="1700765"/>
            <a:ext cx="10585174" cy="184205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14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8DFC-2FFC-4796-BC65-6C26A13D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Compensating Variation &amp; Equivalent Variation</a:t>
            </a:r>
            <a:endParaRPr lang="en-GB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1BD73-10BA-4B8B-BB95-F105FE5B1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sz="2000" b="1" dirty="0"/>
                  <a:t>Compensating variation: </a:t>
                </a:r>
              </a:p>
              <a:p>
                <a:pPr marL="0" indent="0">
                  <a:buNone/>
                </a:pPr>
                <a:r>
                  <a:rPr lang="en-US" altLang="en-US" sz="1800" dirty="0"/>
                  <a:t>At the </a:t>
                </a:r>
                <a:r>
                  <a:rPr lang="en-US" altLang="en-US" sz="1800" u="sng" dirty="0"/>
                  <a:t>new prices</a:t>
                </a:r>
                <a:r>
                  <a:rPr lang="en-US" alt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alt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dirty="0"/>
                  <a:t>, what is the </a:t>
                </a:r>
                <a:r>
                  <a:rPr lang="en-US" altLang="en-US" sz="1800" b="1" dirty="0"/>
                  <a:t>least income to be added</a:t>
                </a:r>
                <a:r>
                  <a:rPr lang="en-US" altLang="en-US" sz="1800" dirty="0"/>
                  <a:t> which just restores the consumer’s </a:t>
                </a:r>
                <a:r>
                  <a:rPr lang="en-US" altLang="en-US" sz="1800" b="1" dirty="0">
                    <a:solidFill>
                      <a:srgbClr val="0000FF"/>
                    </a:solidFill>
                  </a:rPr>
                  <a:t>original utility level</a:t>
                </a:r>
                <a:r>
                  <a:rPr lang="en-US" altLang="en-US" sz="1800" dirty="0"/>
                  <a:t>? </a:t>
                </a:r>
                <a:br>
                  <a:rPr lang="en-US" altLang="en-US" sz="1800" dirty="0"/>
                </a:br>
                <a:r>
                  <a:rPr lang="en-US" altLang="en-US" sz="1800" dirty="0"/>
                  <a:t>I.e.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e>
                    </m:d>
                    <m:r>
                      <a:rPr lang="en-US" alt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altLang="en-US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en-US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en-US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en-US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en-US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altLang="en-US" sz="1800" dirty="0"/>
                  <a:t>. </a:t>
                </a:r>
              </a:p>
              <a:p>
                <a:pPr marL="0" indent="0">
                  <a:buNone/>
                </a:pPr>
                <a:endParaRPr lang="en-US" altLang="en-US" sz="2000" dirty="0"/>
              </a:p>
              <a:p>
                <a:pPr marL="0" indent="0">
                  <a:buNone/>
                </a:pPr>
                <a:r>
                  <a:rPr lang="en-US" altLang="en-US" sz="2000" b="1" dirty="0"/>
                  <a:t>Equivalent variation: </a:t>
                </a:r>
              </a:p>
              <a:p>
                <a:pPr marL="0" indent="0">
                  <a:buNone/>
                </a:pPr>
                <a:r>
                  <a:rPr lang="en-US" altLang="en-US" sz="1800" dirty="0"/>
                  <a:t>At the </a:t>
                </a:r>
                <a:r>
                  <a:rPr lang="en-US" altLang="en-US" sz="1800" u="sng" dirty="0"/>
                  <a:t>original prices</a:t>
                </a:r>
                <a:r>
                  <a:rPr lang="en-US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en-US" sz="1800" dirty="0"/>
                  <a:t>, what is the </a:t>
                </a:r>
                <a:r>
                  <a:rPr lang="en-US" altLang="en-US" sz="1800" b="1" dirty="0"/>
                  <a:t>maximum income to be removed</a:t>
                </a:r>
                <a:r>
                  <a:rPr lang="en-US" altLang="en-US" sz="1800" dirty="0"/>
                  <a:t> which just gives the consumer the same </a:t>
                </a:r>
                <a:r>
                  <a:rPr lang="en-US" altLang="en-US" sz="1800" b="1" dirty="0">
                    <a:solidFill>
                      <a:srgbClr val="FF0000"/>
                    </a:solidFill>
                  </a:rPr>
                  <a:t>final utility level</a:t>
                </a:r>
                <a:r>
                  <a:rPr lang="en-US" altLang="ja-JP" sz="1800" dirty="0"/>
                  <a:t>? </a:t>
                </a:r>
                <a:br>
                  <a:rPr lang="en-US" altLang="ja-JP" sz="1800" dirty="0"/>
                </a:br>
                <a:r>
                  <a:rPr lang="en-US" altLang="en-US" sz="1800" dirty="0"/>
                  <a:t>I.e. </a:t>
                </a:r>
                <a14:m>
                  <m:oMath xmlns:m="http://schemas.openxmlformats.org/officeDocument/2006/math">
                    <m:r>
                      <a:rPr lang="en-US" alt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alt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en-US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en-US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en-US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  <m:r>
                          <a:rPr lang="en-US" alt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𝐸𝑉</m:t>
                        </m:r>
                      </m:e>
                    </m:d>
                  </m:oMath>
                </a14:m>
                <a:r>
                  <a:rPr lang="en-US" altLang="en-US" sz="1800" dirty="0"/>
                  <a:t>.</a:t>
                </a:r>
              </a:p>
              <a:p>
                <a:pPr marL="0" indent="0">
                  <a:buNone/>
                </a:pPr>
                <a:endParaRPr lang="en-US" altLang="en-US" sz="2000" b="1" dirty="0"/>
              </a:p>
              <a:p>
                <a:pPr marL="0" indent="0">
                  <a:buNone/>
                </a:pPr>
                <a:r>
                  <a:rPr lang="en-US" altLang="en-US" sz="1800" dirty="0"/>
                  <a:t>The difference between the two are their “</a:t>
                </a:r>
                <a:r>
                  <a:rPr lang="en-US" altLang="en-US" sz="1800" i="1" dirty="0"/>
                  <a:t>frames of reference”: </a:t>
                </a:r>
                <a:r>
                  <a:rPr lang="en-US" altLang="en-US" sz="1800" dirty="0"/>
                  <a:t>whether we consider </a:t>
                </a:r>
                <a:r>
                  <a:rPr lang="en-US" altLang="en-US" sz="1800" b="1" dirty="0">
                    <a:solidFill>
                      <a:srgbClr val="0000FF"/>
                    </a:solidFill>
                  </a:rPr>
                  <a:t>original consumption</a:t>
                </a:r>
                <a:r>
                  <a:rPr lang="en-US" altLang="en-US" sz="1800" dirty="0"/>
                  <a:t> or </a:t>
                </a:r>
                <a:r>
                  <a:rPr lang="en-US" altLang="en-US" sz="1800" b="1" dirty="0">
                    <a:solidFill>
                      <a:srgbClr val="FF0000"/>
                    </a:solidFill>
                  </a:rPr>
                  <a:t>final consumption </a:t>
                </a:r>
                <a:r>
                  <a:rPr lang="en-US" altLang="en-US" sz="1800" dirty="0"/>
                  <a:t>as the “baseline”.</a:t>
                </a:r>
              </a:p>
              <a:p>
                <a:pPr marL="0" indent="0">
                  <a:buNone/>
                </a:pPr>
                <a:endParaRPr lang="en-US" altLang="en-US" b="1" dirty="0"/>
              </a:p>
              <a:p>
                <a:endParaRPr lang="en-US" alt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1BD73-10BA-4B8B-BB95-F105FE5B1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 r="-3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F9893-3DF1-4B25-A4FD-29D74A15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35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42DA3-26F6-E84D-6D07-C914034EA5F5}"/>
              </a:ext>
            </a:extLst>
          </p:cNvPr>
          <p:cNvSpPr/>
          <p:nvPr/>
        </p:nvSpPr>
        <p:spPr>
          <a:xfrm>
            <a:off x="768626" y="1775791"/>
            <a:ext cx="10585174" cy="310763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405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8DFC-2FFC-4796-BC65-6C26A13D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Review questions 3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1BD73-10BA-4B8B-BB95-F105FE5B1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Given the definition in the previous slides, what will be the sign of EV and CV for a price increase?</a:t>
            </a:r>
          </a:p>
          <a:p>
            <a:pPr lvl="1"/>
            <a:r>
              <a:rPr lang="en-US" sz="1800" dirty="0"/>
              <a:t>Positive</a:t>
            </a:r>
          </a:p>
          <a:p>
            <a:pPr lvl="1"/>
            <a:r>
              <a:rPr lang="en-US" sz="1800" dirty="0"/>
              <a:t>Negative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 is </a:t>
            </a:r>
            <a:r>
              <a:rPr lang="en-US" sz="2000" u="sng" dirty="0"/>
              <a:t>always</a:t>
            </a:r>
            <a:r>
              <a:rPr lang="en-US" sz="2000" dirty="0"/>
              <a:t> equal to CV</a:t>
            </a:r>
          </a:p>
          <a:p>
            <a:pPr lvl="1"/>
            <a:r>
              <a:rPr lang="en-US" sz="1800" dirty="0"/>
              <a:t>True</a:t>
            </a:r>
          </a:p>
          <a:p>
            <a:pPr lvl="1"/>
            <a:r>
              <a:rPr lang="en-US" sz="1800" dirty="0"/>
              <a:t>False</a:t>
            </a: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F9893-3DF1-4B25-A4FD-29D74A15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36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6C901-2D88-07F0-D8AA-28F860ED7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519" y="3578428"/>
            <a:ext cx="2194302" cy="21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3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en-US" dirty="0"/>
              <a:t>Compensating Variation</a:t>
            </a:r>
          </a:p>
        </p:txBody>
      </p:sp>
      <p:pic>
        <p:nvPicPr>
          <p:cNvPr id="4" name="Picture 3" descr="The horizontal axis of a graph plots x subscript 1 and the vertical axis plots x subscript 2. A line is drawn from the highest point on the vertical axis to the farthest point on the horizontal axis.  x subscript 2 prime is a point on the vertical axis and x subscript 1 prime is a point on the horizontal axis. x subscript 1 double prime is a point on the horizontal axis before x subscript 1 prime. x subscript 2 double prime is a point on the vertical axis above x subscript 2 prime. A point (x subscript 1 prime, x subscript 2 prime) is on the line and is marked by a black dot. A concave upward curve labeled u subscript 1 is drawn through the dot. (x subscript 1 double prime, x subscript 2 double prime) is marked by a green dot. A green colored line is drawn from the starting point of the first line through the green dot, to a point on the horizontal axis. A concave upward curve labeled u subscript 2 is drawn through the green dot. Equation beside the graph reads: p subscript 1 = p subscript 1 prime; p subscript 1 prime = p subscript 1 double prime. P subscript 2 is fixed. m subscript 1 = p subscript 1 prime x subscript 1 prime plus p subscript 2 x subscript 2 prime = p subscript 1 double prime x subscript 1 double prime plus p subscript 2 x subscript 2 double prime.&#10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94" y="1673045"/>
            <a:ext cx="8736325" cy="4468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DBC1A-365A-4CC2-9041-8329043C742E}"/>
                  </a:ext>
                </a:extLst>
              </p:cNvPr>
              <p:cNvSpPr txBox="1"/>
              <p:nvPr/>
            </p:nvSpPr>
            <p:spPr>
              <a:xfrm>
                <a:off x="4241842" y="1768376"/>
                <a:ext cx="1365161" cy="13234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2000" b="0" i="1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sz="2000"/>
              </a:p>
              <a:p>
                <a:endParaRPr lang="en-GB" sz="2000"/>
              </a:p>
              <a:p>
                <a:endParaRPr lang="en-GB" sz="20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DBC1A-365A-4CC2-9041-8329043C7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842" y="1768376"/>
                <a:ext cx="1365161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08E6781-996F-45ED-A13B-A96383585C70}"/>
              </a:ext>
            </a:extLst>
          </p:cNvPr>
          <p:cNvSpPr txBox="1"/>
          <p:nvPr/>
        </p:nvSpPr>
        <p:spPr>
          <a:xfrm>
            <a:off x="6267596" y="2228671"/>
            <a:ext cx="289989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/>
          </a:p>
          <a:p>
            <a:endParaRPr lang="en-GB" sz="2400"/>
          </a:p>
          <a:p>
            <a:endParaRPr lang="en-GB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33558-2381-4AAC-89FC-B2A5E13E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37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500AF-33F2-428B-9387-D758D298F935}"/>
              </a:ext>
            </a:extLst>
          </p:cNvPr>
          <p:cNvSpPr txBox="1"/>
          <p:nvPr/>
        </p:nvSpPr>
        <p:spPr>
          <a:xfrm>
            <a:off x="5829687" y="2485918"/>
            <a:ext cx="5344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What happens if after the price change, we </a:t>
            </a:r>
            <a:r>
              <a:rPr lang="en-SG" i="1" dirty="0"/>
              <a:t>add some income</a:t>
            </a:r>
            <a:r>
              <a:rPr lang="en-SG" dirty="0"/>
              <a:t> --- Budget line shifts outward!</a:t>
            </a:r>
          </a:p>
          <a:p>
            <a:endParaRPr lang="en-SG" dirty="0"/>
          </a:p>
          <a:p>
            <a:r>
              <a:rPr lang="en-SG" dirty="0">
                <a:solidFill>
                  <a:srgbClr val="0070C0"/>
                </a:solidFill>
              </a:rPr>
              <a:t>We want to </a:t>
            </a:r>
            <a:r>
              <a:rPr lang="en-SG" u="sng" dirty="0">
                <a:solidFill>
                  <a:srgbClr val="0070C0"/>
                </a:solidFill>
              </a:rPr>
              <a:t>give</a:t>
            </a:r>
            <a:r>
              <a:rPr lang="en-SG" dirty="0">
                <a:solidFill>
                  <a:srgbClr val="0070C0"/>
                </a:solidFill>
              </a:rPr>
              <a:t> just enough income such that at the </a:t>
            </a:r>
            <a:r>
              <a:rPr lang="en-SG" b="1" dirty="0">
                <a:solidFill>
                  <a:srgbClr val="0070C0"/>
                </a:solidFill>
              </a:rPr>
              <a:t>new prices</a:t>
            </a:r>
            <a:r>
              <a:rPr lang="en-SG" dirty="0">
                <a:solidFill>
                  <a:srgbClr val="0070C0"/>
                </a:solidFill>
              </a:rPr>
              <a:t>, the consumer gets the same </a:t>
            </a:r>
            <a:r>
              <a:rPr lang="en-SG" b="1" dirty="0">
                <a:solidFill>
                  <a:srgbClr val="0070C0"/>
                </a:solidFill>
              </a:rPr>
              <a:t>initial utility</a:t>
            </a:r>
            <a:r>
              <a:rPr lang="en-SG" dirty="0">
                <a:solidFill>
                  <a:srgbClr val="0070C0"/>
                </a:solidFill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635A29-B7B6-42EF-AAA6-C76C64E2D717}"/>
              </a:ext>
            </a:extLst>
          </p:cNvPr>
          <p:cNvCxnSpPr/>
          <p:nvPr/>
        </p:nvCxnSpPr>
        <p:spPr>
          <a:xfrm>
            <a:off x="2025642" y="2204352"/>
            <a:ext cx="2095500" cy="34061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82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en-US"/>
              <a:t>Compensating Variation</a:t>
            </a:r>
          </a:p>
        </p:txBody>
      </p:sp>
      <p:pic>
        <p:nvPicPr>
          <p:cNvPr id="4" name="Picture 3" descr="The horizontal axis of a graph plots x subscript 1 and the vertical axis plots x subscript 2. A line is drawn from the highest point on the vertical axis to the farthest point on the horizontal axis.  x subscript 2 prime is a point on the vertical axis and x subscript 1 prime is a point on the horizontal axis. x subscript 1 double prime is a point on the horizontal axis before x subscript 1 prime. x subscript 2 double prime is a point on the vertical axis above x subscript 2 prime. x subscript 1 triple prime is a point on the horizontal axis between x subscript 1 prime and x subscript 1 double prime. x subscript 2 triple prime is a point on the vertical axis between x subscript 2 prime and x subscript 2 double prime. A point (x subscript 1 prime, x subscript 2 prime) is on the line and is marked by a black dot. A concave upward curve labeled u subscript 1 is drawn through the dot. (x subscript 1 double prime, x subscript 2 double prime) is marked by a green dot. A green colored line is drawn from the starting point of the first line through the green dot, to a point on the horizontal axis. A concave upward curve labeled u subscript 2 is drawn through the green dot. (x subscript 1 triple prime, x subscript 2 triple prime) is marked by a blue dot. A blue line is drawn through the dot. Equation beside the graph reads: p subscript 1 = p subscript 1 prime; p subscript 1 prime = p subscript 1 double prime. P subscript 2 is fixed. m subscript 1 = p subscript 1 prime x subscript 1 prime plus p subscript 2 x subscript 2 prime = p subscript 1 double prime x subscript 1 double prime plus p subscript 2 x subscript 2 double prime. M subscript 1 = p subscript 1 double prime x subscript 1 triple prime plus p subscript 2 x subscript 2 triple prime. CV = m subscript 2 minus m subscript 1.&#10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" y="1690688"/>
            <a:ext cx="8736325" cy="45419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06A38F-8842-4E0E-9E5B-AE580EF673E1}"/>
                  </a:ext>
                </a:extLst>
              </p:cNvPr>
              <p:cNvSpPr txBox="1"/>
              <p:nvPr/>
            </p:nvSpPr>
            <p:spPr>
              <a:xfrm>
                <a:off x="4213056" y="1708388"/>
                <a:ext cx="1365161" cy="13234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2000" b="0" i="1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sz="2000">
                  <a:solidFill>
                    <a:schemeClr val="tx1"/>
                  </a:solidFill>
                </a:endParaRPr>
              </a:p>
              <a:p>
                <a:endParaRPr lang="en-GB" sz="2000"/>
              </a:p>
              <a:p>
                <a:endParaRPr lang="en-GB" sz="20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06A38F-8842-4E0E-9E5B-AE580EF67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056" y="1708388"/>
                <a:ext cx="1365161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C21FB2-2D2D-443D-BDF7-69C74705BEED}"/>
                  </a:ext>
                </a:extLst>
              </p:cNvPr>
              <p:cNvSpPr txBox="1"/>
              <p:nvPr/>
            </p:nvSpPr>
            <p:spPr>
              <a:xfrm>
                <a:off x="801563" y="2768999"/>
                <a:ext cx="42035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GB" sz="2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C21FB2-2D2D-443D-BDF7-69C74705B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63" y="2768999"/>
                <a:ext cx="420359" cy="400110"/>
              </a:xfrm>
              <a:prstGeom prst="rect">
                <a:avLst/>
              </a:prstGeom>
              <a:blipFill>
                <a:blip r:embed="rId5"/>
                <a:stretch>
                  <a:fillRect r="-5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3471E-8AB2-45EF-823C-6D5882D1D565}"/>
                  </a:ext>
                </a:extLst>
              </p:cNvPr>
              <p:cNvSpPr txBox="1"/>
              <p:nvPr/>
            </p:nvSpPr>
            <p:spPr>
              <a:xfrm>
                <a:off x="6336084" y="2262386"/>
                <a:ext cx="2899893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3471E-8AB2-45EF-823C-6D5882D1D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084" y="2262386"/>
                <a:ext cx="2899893" cy="769441"/>
              </a:xfrm>
              <a:prstGeom prst="rect">
                <a:avLst/>
              </a:prstGeom>
              <a:blipFill>
                <a:blip r:embed="rId6"/>
                <a:stretch>
                  <a:fillRect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32ADB8-75C1-49BD-AC53-0B44EB5461F5}"/>
                  </a:ext>
                </a:extLst>
              </p:cNvPr>
              <p:cNvSpPr txBox="1"/>
              <p:nvPr/>
            </p:nvSpPr>
            <p:spPr>
              <a:xfrm>
                <a:off x="6394034" y="3190339"/>
                <a:ext cx="2899893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</m:oMath>
                  </m:oMathPara>
                </a14:m>
                <a:endParaRPr lang="en-GB" sz="2000">
                  <a:solidFill>
                    <a:schemeClr val="tx1"/>
                  </a:solidFill>
                </a:endParaRPr>
              </a:p>
              <a:p>
                <a:endParaRPr lang="en-GB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32ADB8-75C1-49BD-AC53-0B44EB546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034" y="3190339"/>
                <a:ext cx="2899893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5CB0ABE3-4AD1-4EED-BDC6-2F2A795E3344}"/>
              </a:ext>
            </a:extLst>
          </p:cNvPr>
          <p:cNvSpPr/>
          <p:nvPr/>
        </p:nvSpPr>
        <p:spPr>
          <a:xfrm>
            <a:off x="6368279" y="2734013"/>
            <a:ext cx="186744" cy="17579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E50854-3EF0-45B8-89C6-EB02FAD6E3BD}"/>
              </a:ext>
            </a:extLst>
          </p:cNvPr>
          <p:cNvSpPr/>
          <p:nvPr/>
        </p:nvSpPr>
        <p:spPr>
          <a:xfrm>
            <a:off x="6378531" y="3293538"/>
            <a:ext cx="186744" cy="17579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F3638-CF22-4693-852F-07B2C04B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38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3EAE68-12E6-3862-2C27-735279624D7D}"/>
              </a:ext>
            </a:extLst>
          </p:cNvPr>
          <p:cNvCxnSpPr>
            <a:cxnSpLocks/>
          </p:cNvCxnSpPr>
          <p:nvPr/>
        </p:nvCxnSpPr>
        <p:spPr>
          <a:xfrm>
            <a:off x="2279006" y="1708388"/>
            <a:ext cx="2440478" cy="386650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F6BD4A-DB8C-A7FA-234A-A6B492D64CCE}"/>
                  </a:ext>
                </a:extLst>
              </p:cNvPr>
              <p:cNvSpPr txBox="1"/>
              <p:nvPr/>
            </p:nvSpPr>
            <p:spPr>
              <a:xfrm>
                <a:off x="7146090" y="4916011"/>
                <a:ext cx="263111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𝑪𝑽</m:t>
                      </m:r>
                      <m:r>
                        <a:rPr lang="en-SG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SG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SG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SG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SG" sz="20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F6BD4A-DB8C-A7FA-234A-A6B492D64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090" y="4916011"/>
                <a:ext cx="2631114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881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en-US"/>
              <a:t>Equivalent Variation</a:t>
            </a:r>
          </a:p>
        </p:txBody>
      </p:sp>
      <p:pic>
        <p:nvPicPr>
          <p:cNvPr id="4" name="Picture 3" descr="The horizontal axis of a graph plots x subscript 1 and the vertical axis plots x subscript 2. A line is drawn from the highest point on the vertical axis to the farthest point on the horizontal axis.  x subscript 2 prime is a point on the vertical axis and x subscript 1 prime is a point on the horizontal axis. x subscript 1 double prime is a point on the horizontal axis before x subscript 1 prime. x subscript 2 double prime is a point on the vertical axis above x subscript 2 prime. A point (x subscript 1 prime, x subscript 2 prime) is on the line and is marked by a black dot. A concave upward curve labeled u subscript 1 is drawn through the dot. (x subscript 1 double prime, x subscript 2 double prime) is marked by a green dot. A green colored line is drawn from the starting point of the first line through the green dot, to a point on the horizontal axis. A concave upward curve labeled u subscript 2 is drawn through the green dot. Equation beside the graph reads: p subscript 1 = p subscript 1 prime; p subscript 1 prime = p subscript 1 double prime. P subscript 2 is fixed. m subscript 1 = p subscript 1 prime x subscript 1 prime plus p subscript 2 x subscript 2 prime = p subscript 1 double prime x subscript 1 double prime plus p subscript 2 x subscript 2 double prime.&#10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12" y="1690688"/>
            <a:ext cx="8736325" cy="4468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71604-BB39-4191-87C0-06A1175264CD}"/>
                  </a:ext>
                </a:extLst>
              </p:cNvPr>
              <p:cNvSpPr txBox="1"/>
              <p:nvPr/>
            </p:nvSpPr>
            <p:spPr>
              <a:xfrm>
                <a:off x="4100204" y="1758320"/>
                <a:ext cx="1365161" cy="13234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2000" b="0" i="1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sz="2000"/>
              </a:p>
              <a:p>
                <a:endParaRPr lang="en-GB" sz="2000"/>
              </a:p>
              <a:p>
                <a:endParaRPr lang="en-GB" sz="20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71604-BB39-4191-87C0-06A117526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204" y="1758320"/>
                <a:ext cx="1365161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BBAAC4F-75B8-4002-AECB-08BB4F4D0D6D}"/>
              </a:ext>
            </a:extLst>
          </p:cNvPr>
          <p:cNvSpPr txBox="1"/>
          <p:nvPr/>
        </p:nvSpPr>
        <p:spPr>
          <a:xfrm>
            <a:off x="6313224" y="2189207"/>
            <a:ext cx="289989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/>
          </a:p>
          <a:p>
            <a:endParaRPr lang="en-GB" sz="2400"/>
          </a:p>
          <a:p>
            <a:endParaRPr lang="en-GB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77D22-4C6A-4978-B169-7C896CE5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39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5CDA7-06FB-4BB0-9479-4FD7E16BBEA7}"/>
              </a:ext>
            </a:extLst>
          </p:cNvPr>
          <p:cNvSpPr txBox="1"/>
          <p:nvPr/>
        </p:nvSpPr>
        <p:spPr>
          <a:xfrm>
            <a:off x="5964402" y="2447737"/>
            <a:ext cx="5543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What happens if before the price change, we </a:t>
            </a:r>
            <a:r>
              <a:rPr lang="en-SG" i="1" dirty="0"/>
              <a:t>remove some income</a:t>
            </a:r>
            <a:r>
              <a:rPr lang="en-SG" dirty="0"/>
              <a:t> --- budget line shifts inward!</a:t>
            </a:r>
          </a:p>
          <a:p>
            <a:endParaRPr lang="en-SG" dirty="0"/>
          </a:p>
          <a:p>
            <a:r>
              <a:rPr lang="en-SG" dirty="0">
                <a:solidFill>
                  <a:srgbClr val="0070C0"/>
                </a:solidFill>
              </a:rPr>
              <a:t>We want to </a:t>
            </a:r>
            <a:r>
              <a:rPr lang="en-SG" u="sng" dirty="0">
                <a:solidFill>
                  <a:srgbClr val="0070C0"/>
                </a:solidFill>
              </a:rPr>
              <a:t>remove</a:t>
            </a:r>
            <a:r>
              <a:rPr lang="en-SG" dirty="0">
                <a:solidFill>
                  <a:srgbClr val="0070C0"/>
                </a:solidFill>
              </a:rPr>
              <a:t> just enough income such that at the </a:t>
            </a:r>
            <a:r>
              <a:rPr lang="en-SG" b="1" dirty="0">
                <a:solidFill>
                  <a:srgbClr val="0070C0"/>
                </a:solidFill>
              </a:rPr>
              <a:t>old prices</a:t>
            </a:r>
            <a:r>
              <a:rPr lang="en-SG" dirty="0">
                <a:solidFill>
                  <a:srgbClr val="0070C0"/>
                </a:solidFill>
              </a:rPr>
              <a:t>, the consumer gets the same </a:t>
            </a:r>
            <a:r>
              <a:rPr lang="en-SG" b="1" dirty="0">
                <a:solidFill>
                  <a:srgbClr val="0070C0"/>
                </a:solidFill>
              </a:rPr>
              <a:t>final utility</a:t>
            </a:r>
            <a:r>
              <a:rPr lang="en-SG" dirty="0">
                <a:solidFill>
                  <a:srgbClr val="0070C0"/>
                </a:solidFill>
              </a:rPr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40DC09-6DC8-45A5-B416-0C08978C74CB}"/>
              </a:ext>
            </a:extLst>
          </p:cNvPr>
          <p:cNvCxnSpPr>
            <a:cxnSpLocks/>
          </p:cNvCxnSpPr>
          <p:nvPr/>
        </p:nvCxnSpPr>
        <p:spPr>
          <a:xfrm>
            <a:off x="1581512" y="3081759"/>
            <a:ext cx="4967327" cy="24396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99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E3C84-E57A-4236-ACEF-FF2F1A14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the coming lectures, we will be examining different perspectives behind social choices.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General Theme:</a:t>
            </a:r>
          </a:p>
          <a:p>
            <a:pPr marL="0" indent="0" algn="ctr">
              <a:buNone/>
            </a:pPr>
            <a:r>
              <a:rPr lang="en-US" sz="2000" dirty="0"/>
              <a:t>How can/should a (benevolent) </a:t>
            </a:r>
            <a:r>
              <a:rPr lang="en-US" sz="2000" b="1" dirty="0">
                <a:solidFill>
                  <a:srgbClr val="0000FF"/>
                </a:solidFill>
              </a:rPr>
              <a:t>social planner </a:t>
            </a:r>
            <a:r>
              <a:rPr lang="en-US" sz="2000" dirty="0"/>
              <a:t>make decisions for groups of people?</a:t>
            </a:r>
          </a:p>
          <a:p>
            <a:pPr marL="0" indent="0" algn="ctr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Week 8: </a:t>
            </a:r>
            <a:r>
              <a:rPr lang="en-US" sz="2000" dirty="0"/>
              <a:t>Common measures of individual and social welfare.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Week 9: </a:t>
            </a:r>
            <a:r>
              <a:rPr lang="en-US" sz="2000" dirty="0"/>
              <a:t>Simple analyses of market interventions.</a:t>
            </a:r>
            <a:endParaRPr lang="en-US" sz="2000" i="1" dirty="0"/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Week 10: </a:t>
            </a:r>
            <a:r>
              <a:rPr lang="en-US" sz="2000" dirty="0"/>
              <a:t>Efficiency: just leave it to markets?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Week 11:</a:t>
            </a:r>
            <a:r>
              <a:rPr lang="en-US" sz="2000" dirty="0"/>
              <a:t> Why is making the “best” social choice not so simple...?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Week 12: </a:t>
            </a:r>
            <a:r>
              <a:rPr lang="en-US" sz="2000" dirty="0"/>
              <a:t>A (theoretical) argument for utilitarianism..</a:t>
            </a:r>
            <a:endParaRPr lang="en-US" sz="2000" i="1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ED8DB-39F8-9839-CA55-B54362A07905}"/>
              </a:ext>
            </a:extLst>
          </p:cNvPr>
          <p:cNvSpPr txBox="1"/>
          <p:nvPr/>
        </p:nvSpPr>
        <p:spPr>
          <a:xfrm>
            <a:off x="8005937" y="3801239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Quiz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A2B14-C909-3B25-BDE5-6E459FC22116}"/>
              </a:ext>
            </a:extLst>
          </p:cNvPr>
          <p:cNvSpPr txBox="1"/>
          <p:nvPr/>
        </p:nvSpPr>
        <p:spPr>
          <a:xfrm>
            <a:off x="6925885" y="4364456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Quiz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1A2F6-A4CE-F004-9746-7BD39B63DC70}"/>
              </a:ext>
            </a:extLst>
          </p:cNvPr>
          <p:cNvSpPr txBox="1"/>
          <p:nvPr/>
        </p:nvSpPr>
        <p:spPr>
          <a:xfrm>
            <a:off x="8663514" y="5184190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Quiz 6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609DBE6-2D7F-66A6-B2CB-1C05278347F0}"/>
              </a:ext>
            </a:extLst>
          </p:cNvPr>
          <p:cNvSpPr/>
          <p:nvPr/>
        </p:nvSpPr>
        <p:spPr>
          <a:xfrm>
            <a:off x="7777400" y="3801239"/>
            <a:ext cx="178905" cy="40010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E50AD2F-83C8-1363-6DE6-FF056FD0486C}"/>
              </a:ext>
            </a:extLst>
          </p:cNvPr>
          <p:cNvSpPr/>
          <p:nvPr/>
        </p:nvSpPr>
        <p:spPr>
          <a:xfrm>
            <a:off x="6644339" y="4230676"/>
            <a:ext cx="193783" cy="69250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8705BAD-38F2-122B-7240-457C276173A0}"/>
              </a:ext>
            </a:extLst>
          </p:cNvPr>
          <p:cNvSpPr/>
          <p:nvPr/>
        </p:nvSpPr>
        <p:spPr>
          <a:xfrm>
            <a:off x="8335615" y="5070055"/>
            <a:ext cx="192159" cy="66151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58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en-US"/>
              <a:t>Equivalent Variation</a:t>
            </a:r>
          </a:p>
        </p:txBody>
      </p:sp>
      <p:pic>
        <p:nvPicPr>
          <p:cNvPr id="4" name="Picture 3" descr="The horizontal axis of a graph plots x subscript 1 and the vertical axis plots x subscript 2. A line is drawn from the highest point on the vertical axis to the farthest point on the horizontal axis.  x subscript 2 prime is a point on the vertical axis and x subscript 1 prime is a point on the horizontal axis. x subscript 1 double prime is a point on the horizontal axis before x subscript 1 prime. x subscript 2 double prime is a point on the vertical axis above x subscript 2 prime. x subscript 1 triple prime is a point on the horizontal axis between x subscript 1 prime and x subscript 1 double prime. x subscript 2 triple prime is a point on the vertical axis below x subscript 2 prime. A point (x subscript 1 prime, x subscript 2 prime) is on the line and is marked by a black dot. A concave upward curve labeled u subscript 1 is drawn through the dot. (x subscript 1 double prime, x subscript 2 double prime) is marked by a green dot. A green colored line is drawn from the starting point of the first line through the green dot, to a point on the horizontal axis. A concave upward curve labeled u subscript 2 is drawn through the green dot. (x subscript 1 triple prime, x subscript 2 triple prime) is marked by a blue dot. A line is drawn through the dot. Equation beside the graph reads: p subscript 1 = p subscript 1 prime; p subscript 1 prime = p subscript 1 double prime. P subscript 2 is fixed. m subscript 1 = p subscript 1 prime x subscript 1 prime plus p subscript 2 x subscript 2 prime = p subscript 1 double prime x subscript 1 double prime plus p subscript 2 x subscript 2 double prime. M subscript 1 = p subscript 1 prime x subscript 1 triple prime plus p subscript 2 x subscript 2 triple prime. EV = m subscript 1 minus m subscript 2.&#10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92" y="1695320"/>
            <a:ext cx="8736325" cy="4468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885159-6199-4DAA-BF5B-3793C66B1FA3}"/>
                  </a:ext>
                </a:extLst>
              </p:cNvPr>
              <p:cNvSpPr txBox="1"/>
              <p:nvPr/>
            </p:nvSpPr>
            <p:spPr>
              <a:xfrm>
                <a:off x="4130684" y="1762952"/>
                <a:ext cx="1365161" cy="13234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2000" b="0" i="1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sz="2000">
                  <a:solidFill>
                    <a:schemeClr val="tx1"/>
                  </a:solidFill>
                </a:endParaRPr>
              </a:p>
              <a:p>
                <a:endParaRPr lang="en-GB" sz="2000"/>
              </a:p>
              <a:p>
                <a:endParaRPr lang="en-GB" sz="20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885159-6199-4DAA-BF5B-3793C66B1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684" y="1762952"/>
                <a:ext cx="1365161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A404FA-E170-4947-A5F7-691B79C01658}"/>
                  </a:ext>
                </a:extLst>
              </p:cNvPr>
              <p:cNvSpPr txBox="1"/>
              <p:nvPr/>
            </p:nvSpPr>
            <p:spPr>
              <a:xfrm>
                <a:off x="824423" y="4476447"/>
                <a:ext cx="42035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GB" sz="20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A404FA-E170-4947-A5F7-691B79C01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23" y="4476447"/>
                <a:ext cx="420359" cy="400110"/>
              </a:xfrm>
              <a:prstGeom prst="rect">
                <a:avLst/>
              </a:prstGeom>
              <a:blipFill>
                <a:blip r:embed="rId4"/>
                <a:stretch>
                  <a:fillRect r="-5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49511C-F9E3-41A5-9290-07B06719CA8A}"/>
                  </a:ext>
                </a:extLst>
              </p:cNvPr>
              <p:cNvSpPr txBox="1"/>
              <p:nvPr/>
            </p:nvSpPr>
            <p:spPr>
              <a:xfrm>
                <a:off x="6401654" y="3121792"/>
                <a:ext cx="2899893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</m:oMath>
                  </m:oMathPara>
                </a14:m>
                <a:endParaRPr lang="en-GB" sz="2000">
                  <a:solidFill>
                    <a:schemeClr val="tx1"/>
                  </a:solidFill>
                </a:endParaRPr>
              </a:p>
              <a:p>
                <a:endParaRPr lang="en-GB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49511C-F9E3-41A5-9290-07B06719C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54" y="3121792"/>
                <a:ext cx="289989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D38873-43A6-40A2-A747-1E341A31BB45}"/>
                  </a:ext>
                </a:extLst>
              </p:cNvPr>
              <p:cNvSpPr txBox="1"/>
              <p:nvPr/>
            </p:nvSpPr>
            <p:spPr>
              <a:xfrm>
                <a:off x="6289671" y="2236890"/>
                <a:ext cx="2899893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GB" sz="2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D38873-43A6-40A2-A747-1E341A31B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71" y="2236890"/>
                <a:ext cx="2899893" cy="707886"/>
              </a:xfrm>
              <a:prstGeom prst="rect">
                <a:avLst/>
              </a:prstGeom>
              <a:blipFill>
                <a:blip r:embed="rId6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AFA87FD5-102D-496C-A497-345FB92705B3}"/>
              </a:ext>
            </a:extLst>
          </p:cNvPr>
          <p:cNvSpPr/>
          <p:nvPr/>
        </p:nvSpPr>
        <p:spPr>
          <a:xfrm>
            <a:off x="6427685" y="2681456"/>
            <a:ext cx="186744" cy="1757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3537A4-8548-4A6D-A17D-C2AD9D236E4C}"/>
              </a:ext>
            </a:extLst>
          </p:cNvPr>
          <p:cNvSpPr/>
          <p:nvPr/>
        </p:nvSpPr>
        <p:spPr>
          <a:xfrm>
            <a:off x="6423236" y="3252915"/>
            <a:ext cx="186744" cy="17579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48887-36CF-474D-83FC-4B45B22A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40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D4052-5B5D-6F04-5E22-04610B6D413F}"/>
              </a:ext>
            </a:extLst>
          </p:cNvPr>
          <p:cNvCxnSpPr/>
          <p:nvPr/>
        </p:nvCxnSpPr>
        <p:spPr>
          <a:xfrm>
            <a:off x="1600200" y="3746088"/>
            <a:ext cx="3620729" cy="172556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8B5A29-CD1B-A442-3C81-D23FF1323C79}"/>
                  </a:ext>
                </a:extLst>
              </p:cNvPr>
              <p:cNvSpPr txBox="1"/>
              <p:nvPr/>
            </p:nvSpPr>
            <p:spPr>
              <a:xfrm>
                <a:off x="7174821" y="4796821"/>
                <a:ext cx="263111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𝑬𝑽</m:t>
                      </m:r>
                      <m:r>
                        <a:rPr lang="en-SG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SG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SG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SG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SG" sz="20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8B5A29-CD1B-A442-3C81-D23FF1323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821" y="4796821"/>
                <a:ext cx="263111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918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B178-01C8-4DCD-B46E-160FEEC9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59" y="2576174"/>
            <a:ext cx="10786672" cy="1325563"/>
          </a:xfrm>
        </p:spPr>
        <p:txBody>
          <a:bodyPr/>
          <a:lstStyle/>
          <a:p>
            <a:pPr algn="ctr"/>
            <a:r>
              <a:rPr lang="en-US"/>
              <a:t>Comparing the 3 measures..</a:t>
            </a:r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C9B7-DF34-4648-B4D4-15F4079D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081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1CB-6AFF-4E81-BA19-2483F91B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CV, EV and CS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1C398-0AF6-46E9-AE3D-8C4FE3762F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000" dirty="0"/>
                  <a:t>CS has the disadvantage of not being an exact monetary measure of utility changes.</a:t>
                </a:r>
              </a:p>
              <a:p>
                <a:pPr lvl="1"/>
                <a:r>
                  <a:rPr lang="en-US" altLang="en-US" sz="1800" dirty="0"/>
                  <a:t>However, it is not that far off! CS is actually bounded by CV and EV which are exact measures of utility changes (for two different frames of reference).</a:t>
                </a:r>
              </a:p>
              <a:p>
                <a:endParaRPr lang="en-US" altLang="en-US" sz="2000" dirty="0"/>
              </a:p>
              <a:p>
                <a:r>
                  <a:rPr lang="en-US" altLang="en-US" sz="2000" dirty="0"/>
                  <a:t>For </a:t>
                </a:r>
                <a:r>
                  <a:rPr lang="en-US" altLang="en-US" sz="2000" i="1" dirty="0"/>
                  <a:t>price changes</a:t>
                </a:r>
                <a:r>
                  <a:rPr lang="en-US" altLang="en-US" sz="2000" dirty="0"/>
                  <a:t>, the 3 measures have the following relationship: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alt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  <m:r>
                                <a:rPr lang="en-SG" alt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alt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𝐸𝑉</m:t>
                              </m:r>
                              <m:r>
                                <a:rPr lang="en-SG" alt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</m:func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d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alt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  <m:r>
                                <a:rPr lang="en-SG" alt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alt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𝐸𝑉</m:t>
                              </m:r>
                              <m:r>
                                <a:rPr lang="en-SG" alt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altLang="en-US" sz="2000" b="0" dirty="0"/>
                </a:br>
                <a:endParaRPr lang="en-US" altLang="en-US" sz="2000" b="0" dirty="0"/>
              </a:p>
              <a:p>
                <a:pPr marL="0" indent="0">
                  <a:buNone/>
                </a:pPr>
                <a:r>
                  <a:rPr lang="en-US" altLang="ja-JP" sz="1600" dirty="0"/>
                  <a:t>   </a:t>
                </a:r>
                <a:br>
                  <a:rPr lang="en-US" altLang="ja-JP" sz="1600" dirty="0"/>
                </a:br>
                <a:r>
                  <a:rPr lang="en-US" altLang="ja-JP" sz="1800" dirty="0"/>
                  <a:t>    </a:t>
                </a:r>
                <a:endParaRPr lang="en-US" altLang="ja-JP" sz="1600" dirty="0"/>
              </a:p>
              <a:p>
                <a:r>
                  <a:rPr lang="en-US" altLang="ja-JP" sz="2000" b="1" dirty="0"/>
                  <a:t>When utility is quasi-linear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ja-JP" sz="2000" b="1" dirty="0"/>
                  <a:t>, the 3 measures are all equal for changes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SG" altLang="ja-JP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2000" b="1" dirty="0"/>
                  <a:t>!</a:t>
                </a:r>
              </a:p>
              <a:p>
                <a:pPr lvl="1"/>
                <a:r>
                  <a:rPr lang="en-US" altLang="ja-JP" sz="1800" dirty="0"/>
                  <a:t>Again, this is because there are no income effects!</a:t>
                </a:r>
              </a:p>
              <a:p>
                <a:endParaRPr lang="en-US" altLang="ja-JP" sz="2000" dirty="0"/>
              </a:p>
              <a:p>
                <a:pPr lvl="1"/>
                <a:endParaRPr lang="en-US" altLang="en-US" b="1" dirty="0"/>
              </a:p>
              <a:p>
                <a:endParaRPr lang="en-US" altLang="en-US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1C398-0AF6-46E9-AE3D-8C4FE3762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A0843-9FFE-465F-9D96-E4E697BC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18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B178-01C8-4DCD-B46E-160FEEC9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59" y="2576174"/>
            <a:ext cx="10786672" cy="1325563"/>
          </a:xfrm>
        </p:spPr>
        <p:txBody>
          <a:bodyPr/>
          <a:lstStyle/>
          <a:p>
            <a:pPr algn="ctr"/>
            <a:r>
              <a:rPr lang="en-US"/>
              <a:t>Producer Surplus</a:t>
            </a:r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C9B7-DF34-4648-B4D4-15F4079D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138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21F6-908D-4519-92B5-947BB0F9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Producer Surplus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D28250-FC88-4465-9E76-C5084579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Likewise, firm’s welfare can be measured in dollars through producer surplus.</a:t>
            </a:r>
          </a:p>
          <a:p>
            <a:pPr lvl="1"/>
            <a:r>
              <a:rPr lang="en-US" sz="1800"/>
              <a:t>If firms care about only maximizing money returns, no need for any additional assumptions..</a:t>
            </a:r>
            <a:endParaRPr lang="en-GB" sz="1800"/>
          </a:p>
        </p:txBody>
      </p:sp>
      <p:pic>
        <p:nvPicPr>
          <p:cNvPr id="7" name="Picture 6" descr="The horizontal axis of a graph plots output units (p) and the vertical axis plots y (output price). A line labeled marginal cost is drawn from a point on the vertical axis to a point on the top-right direction. P prime is a point on the vertical axis and y prime is on the horizontal axis. A horizontal dashed line from p prime and a vertical dashed line from y prime meet the line at (y prime, p prime). The dashed lines and the axes form a rectangular area. The marginal cost line divides the area into two parts. The part above the line is shaded in green and labeled; Revenue less VC is the producer’s surplus. The part below the line is shaded in orange and is labeled variable cost of producing y prime units is the sum of the marginal costs.&#10;">
            <a:extLst>
              <a:ext uri="{FF2B5EF4-FFF2-40B4-BE49-F238E27FC236}">
                <a16:creationId xmlns:a16="http://schemas.microsoft.com/office/drawing/2014/main" id="{030E1358-C7CB-4D33-848D-B9C37FB94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497" y="3072984"/>
            <a:ext cx="7042362" cy="31039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AED6F1-A078-49F4-A0FD-4D0883EDC2EC}"/>
                  </a:ext>
                </a:extLst>
              </p:cNvPr>
              <p:cNvSpPr txBox="1"/>
              <p:nvPr/>
            </p:nvSpPr>
            <p:spPr>
              <a:xfrm>
                <a:off x="7217474" y="3801239"/>
                <a:ext cx="226380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>
                    <a:solidFill>
                      <a:schemeClr val="bg2">
                        <a:lumMod val="25000"/>
                      </a:schemeClr>
                    </a:solidFill>
                  </a:rPr>
                  <a:t>MC=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AED6F1-A078-49F4-A0FD-4D0883EDC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474" y="3801239"/>
                <a:ext cx="2263806" cy="400110"/>
              </a:xfrm>
              <a:prstGeom prst="rect">
                <a:avLst/>
              </a:prstGeom>
              <a:blipFill>
                <a:blip r:embed="rId4"/>
                <a:stretch>
                  <a:fillRect l="-2965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D8C46E-1B27-4F05-8117-4F355E72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05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251E-0DCB-4E08-8862-3BE211F7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Learning Outcomes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7923FA-0EA5-48F7-9B08-0B2AF6069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Why do we need measures like Reservation Prices or Consumer Surplus?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When considering the welfare effects of price changes, what are the advantages and disadvantages of using measures like Equivalent Variation and Compensating Variation?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exactly are these measures defined and what are the differences between them?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quasi-linear utility and what are its consequences for the above measures?</a:t>
            </a:r>
          </a:p>
          <a:p>
            <a:endParaRPr lang="en-US" sz="2000" dirty="0"/>
          </a:p>
          <a:p>
            <a:endParaRPr lang="en-GB" sz="2000" dirty="0"/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905F37-127B-4712-B48F-3E4F1314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1962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5A5E-8419-4198-8050-B6770CB3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AF076B7-B0E7-48B1-9D80-F3C0678713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sz="2000" dirty="0"/>
                  <a:t>Varian Chapter 14.</a:t>
                </a:r>
              </a:p>
              <a:p>
                <a:endParaRPr lang="en-US" altLang="ja-JP" sz="2000" dirty="0"/>
              </a:p>
              <a:p>
                <a:r>
                  <a:rPr lang="en-US" altLang="ja-JP" sz="2000" dirty="0"/>
                  <a:t>Varian Chapter 6, Section 6.6. (optional)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ja-JP" sz="2000" dirty="0"/>
                  <a:t> a discussion on reservation prices.</a:t>
                </a:r>
                <a:br>
                  <a:rPr lang="en-US" altLang="ja-JP" sz="2000" dirty="0"/>
                </a:br>
                <a:endParaRPr lang="en-US" altLang="ja-JP" sz="2000" dirty="0"/>
              </a:p>
              <a:p>
                <a:r>
                  <a:rPr lang="en-US" altLang="ja-JP" sz="2000" dirty="0"/>
                  <a:t>Varian Chapter 8. (revision)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ja-JP" sz="2000" dirty="0"/>
                  <a:t> Income, Substitution Effects and a discussion on </a:t>
                </a:r>
                <a:r>
                  <a:rPr lang="en-US" altLang="ja-JP" sz="2000" dirty="0" err="1"/>
                  <a:t>Hicksian</a:t>
                </a:r>
                <a:r>
                  <a:rPr lang="en-US" altLang="ja-JP" sz="2000"/>
                  <a:t>/Compensated </a:t>
                </a:r>
                <a:r>
                  <a:rPr lang="en-US" altLang="ja-JP" sz="2000" dirty="0"/>
                  <a:t>demand.</a:t>
                </a:r>
              </a:p>
              <a:p>
                <a:endParaRPr lang="en-US" altLang="ja-JP" sz="2000" dirty="0"/>
              </a:p>
              <a:p>
                <a:endParaRPr lang="en-US" altLang="ja-JP" sz="2000" dirty="0"/>
              </a:p>
              <a:p>
                <a:pPr lvl="1"/>
                <a:endParaRPr lang="en-US" altLang="en-US" b="1" dirty="0"/>
              </a:p>
              <a:p>
                <a:endParaRPr lang="en-US" altLang="en-US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AF076B7-B0E7-48B1-9D80-F3C067871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F39797-BA09-47E0-9576-A1507C4A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0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E3C84-E57A-4236-ACEF-FF2F1A14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One way to make such decisions is to choose the option which </a:t>
            </a:r>
            <a:r>
              <a:rPr lang="en-US" sz="2000" dirty="0" err="1"/>
              <a:t>maximises</a:t>
            </a:r>
            <a:r>
              <a:rPr lang="en-US" sz="2000" dirty="0"/>
              <a:t> peoples’ </a:t>
            </a:r>
            <a:r>
              <a:rPr lang="en-US" sz="2000" b="1" dirty="0"/>
              <a:t>“</a:t>
            </a:r>
            <a:r>
              <a:rPr lang="en-US" sz="2000" b="1" dirty="0">
                <a:solidFill>
                  <a:srgbClr val="0000FF"/>
                </a:solidFill>
              </a:rPr>
              <a:t>welfare</a:t>
            </a:r>
            <a:r>
              <a:rPr lang="en-US" sz="2000" b="1" dirty="0"/>
              <a:t>”</a:t>
            </a:r>
            <a:r>
              <a:rPr lang="en-US" sz="2000" dirty="0"/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But!! What exactly is welfare, and how do we measure it? </a:t>
            </a:r>
            <a:br>
              <a:rPr lang="en-US" sz="2000" dirty="0"/>
            </a:br>
            <a:r>
              <a:rPr lang="en-US" sz="2000" dirty="0"/>
              <a:t>This lecture will provide an introductory explanation about such concerns. </a:t>
            </a:r>
            <a:endParaRPr lang="en-US" sz="1800" dirty="0"/>
          </a:p>
          <a:p>
            <a:endParaRPr lang="en-US" sz="2400" dirty="0"/>
          </a:p>
          <a:p>
            <a:r>
              <a:rPr lang="en-US" sz="2000" dirty="0"/>
              <a:t>Theoretical background of common measures of </a:t>
            </a:r>
            <a:r>
              <a:rPr lang="en-US" sz="2000" b="1" dirty="0">
                <a:solidFill>
                  <a:srgbClr val="0000FF"/>
                </a:solidFill>
              </a:rPr>
              <a:t>individual welfare </a:t>
            </a:r>
            <a:r>
              <a:rPr lang="en-US" sz="2000" dirty="0"/>
              <a:t>for </a:t>
            </a:r>
            <a:br>
              <a:rPr lang="en-US" sz="2000" dirty="0"/>
            </a:br>
            <a:r>
              <a:rPr lang="en-US" sz="2000" dirty="0"/>
              <a:t>1) Consumers*, 2) Producers.</a:t>
            </a:r>
          </a:p>
          <a:p>
            <a:endParaRPr lang="en-US" sz="2000" dirty="0"/>
          </a:p>
          <a:p>
            <a:r>
              <a:rPr lang="en-US" sz="2000" dirty="0"/>
              <a:t>This will serve as a background for measuring </a:t>
            </a:r>
            <a:r>
              <a:rPr lang="en-US" sz="2000" b="1" dirty="0">
                <a:solidFill>
                  <a:srgbClr val="0000FF"/>
                </a:solidFill>
              </a:rPr>
              <a:t>social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</a:rPr>
              <a:t>welfare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the </a:t>
            </a:r>
            <a:r>
              <a:rPr lang="en-US" sz="2000" i="1" dirty="0"/>
              <a:t>aggregate welfare </a:t>
            </a:r>
            <a:r>
              <a:rPr lang="en-US" sz="2000" dirty="0"/>
              <a:t>of individual consumers and producers!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You will need to be familiar with the chapters related to </a:t>
            </a:r>
            <a:r>
              <a:rPr lang="en-US" sz="1800" i="1" dirty="0" err="1">
                <a:solidFill>
                  <a:srgbClr val="FF0000"/>
                </a:solidFill>
              </a:rPr>
              <a:t>analysing</a:t>
            </a:r>
            <a:r>
              <a:rPr lang="en-US" sz="1800" i="1" dirty="0">
                <a:solidFill>
                  <a:srgbClr val="FF0000"/>
                </a:solidFill>
              </a:rPr>
              <a:t> consumers decisions in HE1001.</a:t>
            </a:r>
            <a:endParaRPr lang="en-US" sz="1600" i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80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B178-01C8-4DCD-B46E-160FEEC9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59" y="2576174"/>
            <a:ext cx="10786672" cy="1325563"/>
          </a:xfrm>
        </p:spPr>
        <p:txBody>
          <a:bodyPr/>
          <a:lstStyle/>
          <a:p>
            <a:pPr algn="ctr"/>
            <a:r>
              <a:rPr lang="en-US"/>
              <a:t>Measuring Welfare in Monetary Terms</a:t>
            </a:r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C9B7-DF34-4648-B4D4-15F4079D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69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monetary value of welfare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Recall that utility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can be interpreted as the </a:t>
                </a:r>
                <a:r>
                  <a:rPr lang="en-US" sz="2000" i="1" dirty="0"/>
                  <a:t>happiness</a:t>
                </a:r>
                <a:r>
                  <a:rPr lang="en-US" sz="2000" dirty="0"/>
                  <a:t> or </a:t>
                </a:r>
                <a:r>
                  <a:rPr lang="en-US" sz="2000" i="1" dirty="0"/>
                  <a:t>welfare</a:t>
                </a:r>
                <a:r>
                  <a:rPr lang="en-US" sz="2000" dirty="0"/>
                  <a:t> from consuming a consumption bundle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If utility can be observed, this can serve as an accurate measure of consumer welfare.</a:t>
                </a:r>
                <a:br>
                  <a:rPr lang="en-US" sz="2000" dirty="0"/>
                </a:br>
                <a:r>
                  <a:rPr lang="en-US" sz="2000" dirty="0"/>
                  <a:t>Unfortunately, utility is a theoretical concept…</a:t>
                </a:r>
              </a:p>
              <a:p>
                <a:pPr lvl="1"/>
                <a:endParaRPr lang="en-US" sz="1600" dirty="0"/>
              </a:p>
              <a:p>
                <a:r>
                  <a:rPr lang="en-US" sz="2000" dirty="0"/>
                  <a:t>Can we measure this indirectly in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monetary terms</a:t>
                </a:r>
                <a:r>
                  <a:rPr lang="en-US" sz="2000" dirty="0"/>
                  <a:t>?</a:t>
                </a:r>
              </a:p>
              <a:p>
                <a:pPr lvl="1"/>
                <a:r>
                  <a:rPr lang="en-US" sz="1800" dirty="0"/>
                  <a:t>Importantly, this will also provide a common frame of comparison with other things </a:t>
                </a:r>
                <a:br>
                  <a:rPr lang="en-US" sz="1800" dirty="0"/>
                </a:br>
                <a:r>
                  <a:rPr lang="en-US" sz="1800" dirty="0"/>
                  <a:t>(e.g. costs and benefits of policy.)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lvl="1"/>
                <a:endParaRPr lang="en-US" sz="2000" dirty="0"/>
              </a:p>
              <a:p>
                <a:endParaRPr lang="en-US" sz="2000" dirty="0"/>
              </a:p>
              <a:p>
                <a:pPr lvl="1"/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1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6E7C-8687-4176-80FE-8C6C157F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Reservation Prices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07ED-4867-44B6-8407-10B33EAB0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r>
              <a:rPr lang="en-US" altLang="en-US" sz="2000" b="1" dirty="0"/>
              <a:t>General Idea: </a:t>
            </a:r>
            <a:r>
              <a:rPr lang="en-US" altLang="en-US" sz="2000" dirty="0"/>
              <a:t>How much you are willing to pay should be commensurate with the happiness or welfare you are getting out of it.</a:t>
            </a:r>
          </a:p>
          <a:p>
            <a:endParaRPr lang="en-US" altLang="en-US" sz="2000" dirty="0"/>
          </a:p>
          <a:p>
            <a:r>
              <a:rPr lang="en-US" altLang="en-US" sz="2000" dirty="0">
                <a:solidFill>
                  <a:schemeClr val="tx1"/>
                </a:solidFill>
              </a:rPr>
              <a:t>Conceptually, the reservation price captures the </a:t>
            </a:r>
            <a:r>
              <a:rPr lang="en-US" altLang="en-US" sz="2000" i="1" dirty="0">
                <a:solidFill>
                  <a:schemeClr val="tx1"/>
                </a:solidFill>
              </a:rPr>
              <a:t>tradeoff</a:t>
            </a:r>
            <a:r>
              <a:rPr lang="en-US" altLang="en-US" sz="2000" dirty="0">
                <a:solidFill>
                  <a:schemeClr val="tx1"/>
                </a:solidFill>
              </a:rPr>
              <a:t> between utility from the “something” and utility from money.</a:t>
            </a:r>
          </a:p>
          <a:p>
            <a:pPr lvl="1"/>
            <a:r>
              <a:rPr lang="en-US" altLang="en-US" sz="1600" dirty="0">
                <a:solidFill>
                  <a:schemeClr val="tx1"/>
                </a:solidFill>
              </a:rPr>
              <a:t>It can be thought of as being related to the </a:t>
            </a:r>
            <a:r>
              <a:rPr lang="en-US" altLang="en-US" sz="1600" b="1" dirty="0">
                <a:solidFill>
                  <a:srgbClr val="0000FF"/>
                </a:solidFill>
              </a:rPr>
              <a:t>Marginal Rate of Substitution</a:t>
            </a:r>
            <a:r>
              <a:rPr lang="en-US" altLang="en-US" sz="1600" dirty="0">
                <a:solidFill>
                  <a:schemeClr val="tx1"/>
                </a:solidFill>
              </a:rPr>
              <a:t> (MRS) between the two.</a:t>
            </a:r>
          </a:p>
          <a:p>
            <a:endParaRPr lang="en-US" altLang="en-US" sz="2000" dirty="0"/>
          </a:p>
          <a:p>
            <a:pPr lvl="1"/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lang="en-US" altLang="en-US" sz="2400" dirty="0"/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lang="en-US" altLang="en-US" sz="2400" dirty="0"/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lang="en-US" altLang="en-US" sz="2400" dirty="0"/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26F9C-7A92-4C27-9EF5-F0FE8BE5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8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6166C6-1BFE-1AB3-2704-35F84307AC90}"/>
              </a:ext>
            </a:extLst>
          </p:cNvPr>
          <p:cNvSpPr txBox="1">
            <a:spLocks/>
          </p:cNvSpPr>
          <p:nvPr/>
        </p:nvSpPr>
        <p:spPr>
          <a:xfrm>
            <a:off x="1010478" y="1860655"/>
            <a:ext cx="7739270" cy="98576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3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A concept which can captures this is the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</a:rPr>
              <a:t>Reservation Price: </a:t>
            </a:r>
            <a:br>
              <a:rPr lang="en-US" altLang="en-US" sz="2000" b="1" dirty="0">
                <a:solidFill>
                  <a:srgbClr val="0000FF"/>
                </a:solidFill>
              </a:rPr>
            </a:br>
            <a:r>
              <a:rPr lang="en-US" altLang="en-US" sz="2000" i="1" dirty="0">
                <a:solidFill>
                  <a:schemeClr val="tx1"/>
                </a:solidFill>
              </a:rPr>
              <a:t>The </a:t>
            </a:r>
            <a:r>
              <a:rPr lang="en-US" altLang="en-US" sz="2000" i="1" u="sng" dirty="0">
                <a:solidFill>
                  <a:schemeClr val="tx1"/>
                </a:solidFill>
              </a:rPr>
              <a:t>maximum</a:t>
            </a:r>
            <a:r>
              <a:rPr lang="en-US" altLang="en-US" sz="2000" i="1" dirty="0">
                <a:solidFill>
                  <a:schemeClr val="tx1"/>
                </a:solidFill>
              </a:rPr>
              <a:t> amount of money one is willing to pay for “something”</a:t>
            </a:r>
          </a:p>
        </p:txBody>
      </p:sp>
    </p:spTree>
    <p:extLst>
      <p:ext uri="{BB962C8B-B14F-4D97-AF65-F5344CB8AC3E}">
        <p14:creationId xmlns:p14="http://schemas.microsoft.com/office/powerpoint/2010/main" val="172551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6E7C-8687-4176-80FE-8C6C157F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Reservation Prices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407ED-4867-44B6-8407-10B33EAB0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eaLnBrk="1" hangingPunct="1">
                  <a:buNone/>
                </a:pPr>
                <a:r>
                  <a:rPr lang="en-US" altLang="en-US" sz="2000" b="1" dirty="0"/>
                  <a:t>Example: </a:t>
                </a:r>
                <a:r>
                  <a:rPr lang="en-US" altLang="en-US" sz="2000" dirty="0"/>
                  <a:t>What is the maximum amount you are willing to pay for an </a:t>
                </a:r>
                <a:r>
                  <a:rPr lang="en-US" altLang="en-US" sz="2000" dirty="0" err="1"/>
                  <a:t>Iphone</a:t>
                </a:r>
                <a:r>
                  <a:rPr lang="en-US" altLang="en-US" sz="2000" dirty="0"/>
                  <a:t>?</a:t>
                </a:r>
                <a:br>
                  <a:rPr lang="en-US" altLang="en-US" sz="2000" b="1" dirty="0"/>
                </a:br>
                <a:endParaRPr lang="en-US" altLang="en-US" sz="2000" b="1" dirty="0"/>
              </a:p>
              <a:p>
                <a:r>
                  <a:rPr lang="en-US" altLang="en-US" sz="2000" dirty="0"/>
                  <a:t>Whether you are willing to buy the </a:t>
                </a:r>
                <a:r>
                  <a:rPr lang="en-US" altLang="en-US" sz="2000" dirty="0" err="1"/>
                  <a:t>Iphone</a:t>
                </a:r>
                <a:r>
                  <a:rPr lang="en-US" altLang="en-US" sz="2000" dirty="0"/>
                  <a:t> depends on how much you have to pay.</a:t>
                </a:r>
              </a:p>
              <a:p>
                <a:pPr lvl="1"/>
                <a:r>
                  <a:rPr lang="en-US" altLang="en-US" sz="1600" dirty="0"/>
                  <a:t>If the price is very high, you won’t want to buy it.</a:t>
                </a:r>
              </a:p>
              <a:p>
                <a:pPr lvl="1"/>
                <a:r>
                  <a:rPr lang="en-US" altLang="en-US" sz="1600" dirty="0"/>
                  <a:t>If the price is 0, you definitely will want to buy it.</a:t>
                </a:r>
              </a:p>
              <a:p>
                <a:pPr lvl="1"/>
                <a:endParaRPr lang="en-US" altLang="en-US" sz="1800" dirty="0"/>
              </a:p>
              <a:p>
                <a:r>
                  <a:rPr lang="en-US" altLang="en-US" sz="2000" dirty="0"/>
                  <a:t>There is some intermediate price </a:t>
                </a:r>
                <a14:m>
                  <m:oMath xmlns:m="http://schemas.openxmlformats.org/officeDocument/2006/math">
                    <m:r>
                      <a:rPr lang="en-SG" alt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2000" dirty="0"/>
                  <a:t> at which you are indifferent between buying and not buying the </a:t>
                </a:r>
                <a:r>
                  <a:rPr lang="en-US" altLang="en-US" sz="2000" dirty="0" err="1"/>
                  <a:t>Iphone</a:t>
                </a:r>
                <a:r>
                  <a:rPr lang="en-US" altLang="en-US" sz="2000" dirty="0"/>
                  <a:t>… This is your reservation price! </a:t>
                </a:r>
              </a:p>
              <a:p>
                <a:pPr lvl="1"/>
                <a:r>
                  <a:rPr lang="en-US" altLang="en-US" sz="1600" dirty="0"/>
                  <a:t>It is a measure of your utility gain from owning an </a:t>
                </a:r>
                <a:r>
                  <a:rPr lang="en-US" altLang="en-US" sz="1600" dirty="0" err="1"/>
                  <a:t>Iphone</a:t>
                </a:r>
                <a:r>
                  <a:rPr lang="en-US" altLang="en-US" sz="1600" dirty="0"/>
                  <a:t>. </a:t>
                </a:r>
              </a:p>
              <a:p>
                <a:endParaRPr lang="en-US" altLang="en-US" sz="1600" b="1" dirty="0">
                  <a:solidFill>
                    <a:srgbClr val="0000FF"/>
                  </a:solidFill>
                </a:endParaRPr>
              </a:p>
              <a:p>
                <a:endParaRPr lang="en-US" altLang="en-US" sz="16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600"/>
                  </a:spcBef>
                </a:pPr>
                <a:endParaRPr lang="en-US" altLang="en-US" sz="2400" dirty="0"/>
              </a:p>
              <a:p>
                <a:pPr>
                  <a:lnSpc>
                    <a:spcPct val="100000"/>
                  </a:lnSpc>
                  <a:spcBef>
                    <a:spcPts val="1600"/>
                  </a:spcBef>
                </a:pPr>
                <a:endParaRPr lang="en-US" altLang="en-US" sz="2400" dirty="0"/>
              </a:p>
              <a:p>
                <a:pPr>
                  <a:lnSpc>
                    <a:spcPct val="100000"/>
                  </a:lnSpc>
                  <a:spcBef>
                    <a:spcPts val="1600"/>
                  </a:spcBef>
                </a:pPr>
                <a:endParaRPr lang="en-US" altLang="en-US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407ED-4867-44B6-8407-10B33EAB0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26F9C-7A92-4C27-9EF5-F0FE8BE5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52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4144</Words>
  <Application>Microsoft Office PowerPoint</Application>
  <PresentationFormat>Widescreen</PresentationFormat>
  <Paragraphs>547</Paragraphs>
  <Slides>46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Wingdings</vt:lpstr>
      <vt:lpstr>Office Theme</vt:lpstr>
      <vt:lpstr>Measuring Welfare</vt:lpstr>
      <vt:lpstr>Class Organisation</vt:lpstr>
      <vt:lpstr>Introduction</vt:lpstr>
      <vt:lpstr>Introduction</vt:lpstr>
      <vt:lpstr>Today’s lecture</vt:lpstr>
      <vt:lpstr>Measuring Welfare in Monetary Terms</vt:lpstr>
      <vt:lpstr>The monetary value of welfare</vt:lpstr>
      <vt:lpstr>Reservation Prices</vt:lpstr>
      <vt:lpstr>Reservation Prices</vt:lpstr>
      <vt:lpstr>Reservation Prices</vt:lpstr>
      <vt:lpstr>Gains to Trade</vt:lpstr>
      <vt:lpstr>Gains to Trade</vt:lpstr>
      <vt:lpstr>Gains to Trade</vt:lpstr>
      <vt:lpstr>Gains to Trade</vt:lpstr>
      <vt:lpstr>Gains to Trade</vt:lpstr>
      <vt:lpstr>Review questions 1</vt:lpstr>
      <vt:lpstr>Consumer Surplus</vt:lpstr>
      <vt:lpstr>Gains to Trade vs Consumer Surplus</vt:lpstr>
      <vt:lpstr>Reservation Price Curve vs Inverse Demand Curve</vt:lpstr>
      <vt:lpstr>Reservation Price Curve vs Inverse Demand Curve</vt:lpstr>
      <vt:lpstr>Approximating the value of gains to trade.</vt:lpstr>
      <vt:lpstr>Quasi Linear utility</vt:lpstr>
      <vt:lpstr>Quasi Linear utility</vt:lpstr>
      <vt:lpstr>Review questions 2</vt:lpstr>
      <vt:lpstr>Quasi Linear utility and Consumer Surplus</vt:lpstr>
      <vt:lpstr>Quasi Linear utility and Consumer Surplus</vt:lpstr>
      <vt:lpstr>Quasi Linear utility and Consumer Surplus</vt:lpstr>
      <vt:lpstr>The more general 2 good case</vt:lpstr>
      <vt:lpstr>Price Changes and Welfare</vt:lpstr>
      <vt:lpstr>Price changes and Welfare</vt:lpstr>
      <vt:lpstr>Δ Consumer Surplus from a price change</vt:lpstr>
      <vt:lpstr>Other monetary measures of utility changes?</vt:lpstr>
      <vt:lpstr>Compensating Variation &amp; Equivalent Variation</vt:lpstr>
      <vt:lpstr>Compensating Variation &amp; Equivalent Variation</vt:lpstr>
      <vt:lpstr>Compensating Variation &amp; Equivalent Variation</vt:lpstr>
      <vt:lpstr>Review questions 3</vt:lpstr>
      <vt:lpstr>Compensating Variation</vt:lpstr>
      <vt:lpstr>Compensating Variation</vt:lpstr>
      <vt:lpstr>Equivalent Variation</vt:lpstr>
      <vt:lpstr>Equivalent Variation</vt:lpstr>
      <vt:lpstr>Comparing the 3 measures..</vt:lpstr>
      <vt:lpstr>CV, EV and CS</vt:lpstr>
      <vt:lpstr>Producer Surplus</vt:lpstr>
      <vt:lpstr>Producer Surplus</vt:lpstr>
      <vt:lpstr>Key Learning Outcomes</vt:lpstr>
      <vt:lpstr>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Welfare</dc:title>
  <dc:creator>Jonathan Yeo</dc:creator>
  <cp:lastModifiedBy>Jonathan Yeo</cp:lastModifiedBy>
  <cp:revision>1</cp:revision>
  <dcterms:created xsi:type="dcterms:W3CDTF">2020-10-05T05:36:51Z</dcterms:created>
  <dcterms:modified xsi:type="dcterms:W3CDTF">2024-03-10T01:45:31Z</dcterms:modified>
</cp:coreProperties>
</file>