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450" r:id="rId3"/>
    <p:sldId id="432" r:id="rId4"/>
    <p:sldId id="1018" r:id="rId5"/>
    <p:sldId id="1013" r:id="rId6"/>
    <p:sldId id="1016" r:id="rId7"/>
    <p:sldId id="987" r:id="rId8"/>
    <p:sldId id="265" r:id="rId9"/>
    <p:sldId id="433" r:id="rId10"/>
    <p:sldId id="449" r:id="rId11"/>
    <p:sldId id="445" r:id="rId12"/>
    <p:sldId id="988" r:id="rId13"/>
    <p:sldId id="267" r:id="rId14"/>
    <p:sldId id="313" r:id="rId15"/>
    <p:sldId id="442" r:id="rId16"/>
    <p:sldId id="989" r:id="rId17"/>
    <p:sldId id="1021" r:id="rId18"/>
    <p:sldId id="1000" r:id="rId19"/>
    <p:sldId id="990" r:id="rId20"/>
    <p:sldId id="993" r:id="rId21"/>
    <p:sldId id="994" r:id="rId22"/>
    <p:sldId id="995" r:id="rId23"/>
    <p:sldId id="996" r:id="rId24"/>
    <p:sldId id="317" r:id="rId25"/>
    <p:sldId id="1017" r:id="rId26"/>
    <p:sldId id="1001" r:id="rId27"/>
    <p:sldId id="997" r:id="rId28"/>
    <p:sldId id="998" r:id="rId29"/>
    <p:sldId id="999" r:id="rId30"/>
    <p:sldId id="350" r:id="rId31"/>
    <p:sldId id="1019" r:id="rId32"/>
    <p:sldId id="1002" r:id="rId33"/>
    <p:sldId id="1003" r:id="rId34"/>
    <p:sldId id="1004" r:id="rId35"/>
    <p:sldId id="1005" r:id="rId36"/>
    <p:sldId id="1011" r:id="rId37"/>
    <p:sldId id="358" r:id="rId38"/>
    <p:sldId id="1006" r:id="rId39"/>
    <p:sldId id="447" r:id="rId40"/>
    <p:sldId id="1009" r:id="rId41"/>
    <p:sldId id="424" r:id="rId42"/>
    <p:sldId id="423" r:id="rId43"/>
    <p:sldId id="1007" r:id="rId44"/>
    <p:sldId id="1008" r:id="rId45"/>
    <p:sldId id="429" r:id="rId46"/>
    <p:sldId id="1020" r:id="rId47"/>
    <p:sldId id="1012" r:id="rId48"/>
    <p:sldId id="42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7AFEC4-A3AC-8771-A608-07DEDCA11054}" name="#ZHAO ZICHEN#" initials="#Z" userId="S::zichen003@e.ntu.edu.sg::70b6c59c-82ba-47de-9281-19ad96e21e3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9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0ADC0-7411-42EF-9FBD-3E67B19B575D}" v="377" dt="2024-03-20T03:43:19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5" autoAdjust="0"/>
    <p:restoredTop sz="82863" autoAdjust="0"/>
  </p:normalViewPr>
  <p:slideViewPr>
    <p:cSldViewPr snapToGrid="0">
      <p:cViewPr varScale="1">
        <p:scale>
          <a:sx n="100" d="100"/>
          <a:sy n="100" d="100"/>
        </p:scale>
        <p:origin x="24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8/10/relationships/authors" Target="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o Xiong Wei, Jonathan" userId="ac2b658e-7ce1-44bb-9f9f-bf4198ceaa29" providerId="ADAL" clId="{1D4C5C4D-A4B3-427D-B92E-58DF2343E9E8}"/>
    <pc:docChg chg="undo custSel modSld">
      <pc:chgData name="Yeo Xiong Wei, Jonathan" userId="ac2b658e-7ce1-44bb-9f9f-bf4198ceaa29" providerId="ADAL" clId="{1D4C5C4D-A4B3-427D-B92E-58DF2343E9E8}" dt="2023-03-19T01:54:53.414" v="153"/>
      <pc:docMkLst>
        <pc:docMk/>
      </pc:docMkLst>
      <pc:sldChg chg="modSp mod modAnim">
        <pc:chgData name="Yeo Xiong Wei, Jonathan" userId="ac2b658e-7ce1-44bb-9f9f-bf4198ceaa29" providerId="ADAL" clId="{1D4C5C4D-A4B3-427D-B92E-58DF2343E9E8}" dt="2023-03-19T01:53:23.051" v="143"/>
        <pc:sldMkLst>
          <pc:docMk/>
          <pc:sldMk cId="2201914011" sldId="317"/>
        </pc:sldMkLst>
        <pc:grpChg chg="mod">
          <ac:chgData name="Yeo Xiong Wei, Jonathan" userId="ac2b658e-7ce1-44bb-9f9f-bf4198ceaa29" providerId="ADAL" clId="{1D4C5C4D-A4B3-427D-B92E-58DF2343E9E8}" dt="2023-03-19T01:53:15.069" v="142" actId="1076"/>
          <ac:grpSpMkLst>
            <pc:docMk/>
            <pc:sldMk cId="2201914011" sldId="317"/>
            <ac:grpSpMk id="10" creationId="{D93809B0-D080-2B45-5D12-9A35709EA5C4}"/>
          </ac:grpSpMkLst>
        </pc:grpChg>
      </pc:sldChg>
      <pc:sldChg chg="modSp mod modAnim">
        <pc:chgData name="Yeo Xiong Wei, Jonathan" userId="ac2b658e-7ce1-44bb-9f9f-bf4198ceaa29" providerId="ADAL" clId="{1D4C5C4D-A4B3-427D-B92E-58DF2343E9E8}" dt="2023-03-19T01:53:54.106" v="146"/>
        <pc:sldMkLst>
          <pc:docMk/>
          <pc:sldMk cId="2007656146" sldId="350"/>
        </pc:sldMkLst>
        <pc:spChg chg="mod">
          <ac:chgData name="Yeo Xiong Wei, Jonathan" userId="ac2b658e-7ce1-44bb-9f9f-bf4198ceaa29" providerId="ADAL" clId="{1D4C5C4D-A4B3-427D-B92E-58DF2343E9E8}" dt="2023-03-19T01:53:42.106" v="144" actId="113"/>
          <ac:spMkLst>
            <pc:docMk/>
            <pc:sldMk cId="2007656146" sldId="350"/>
            <ac:spMk id="79874" creationId="{00000000-0000-0000-0000-000000000000}"/>
          </ac:spMkLst>
        </pc:spChg>
      </pc:sldChg>
      <pc:sldChg chg="modAnim">
        <pc:chgData name="Yeo Xiong Wei, Jonathan" userId="ac2b658e-7ce1-44bb-9f9f-bf4198ceaa29" providerId="ADAL" clId="{1D4C5C4D-A4B3-427D-B92E-58DF2343E9E8}" dt="2023-03-19T01:54:41.854" v="152"/>
        <pc:sldMkLst>
          <pc:docMk/>
          <pc:sldMk cId="3059881303" sldId="358"/>
        </pc:sldMkLst>
      </pc:sldChg>
      <pc:sldChg chg="modAnim">
        <pc:chgData name="Yeo Xiong Wei, Jonathan" userId="ac2b658e-7ce1-44bb-9f9f-bf4198ceaa29" providerId="ADAL" clId="{1D4C5C4D-A4B3-427D-B92E-58DF2343E9E8}" dt="2023-03-19T01:54:53.414" v="153"/>
        <pc:sldMkLst>
          <pc:docMk/>
          <pc:sldMk cId="430030854" sldId="423"/>
        </pc:sldMkLst>
      </pc:sldChg>
      <pc:sldChg chg="addSp modSp mod">
        <pc:chgData name="Yeo Xiong Wei, Jonathan" userId="ac2b658e-7ce1-44bb-9f9f-bf4198ceaa29" providerId="ADAL" clId="{1D4C5C4D-A4B3-427D-B92E-58DF2343E9E8}" dt="2023-03-19T01:45:41.208" v="2" actId="1076"/>
        <pc:sldMkLst>
          <pc:docMk/>
          <pc:sldMk cId="2948120605" sldId="445"/>
        </pc:sldMkLst>
        <pc:picChg chg="add mod">
          <ac:chgData name="Yeo Xiong Wei, Jonathan" userId="ac2b658e-7ce1-44bb-9f9f-bf4198ceaa29" providerId="ADAL" clId="{1D4C5C4D-A4B3-427D-B92E-58DF2343E9E8}" dt="2023-03-19T01:45:41.208" v="2" actId="1076"/>
          <ac:picMkLst>
            <pc:docMk/>
            <pc:sldMk cId="2948120605" sldId="445"/>
            <ac:picMk id="5" creationId="{A2E57C01-1A22-F93F-65DF-28734EAD4F06}"/>
          </ac:picMkLst>
        </pc:picChg>
      </pc:sldChg>
      <pc:sldChg chg="addSp modSp mod">
        <pc:chgData name="Yeo Xiong Wei, Jonathan" userId="ac2b658e-7ce1-44bb-9f9f-bf4198ceaa29" providerId="ADAL" clId="{1D4C5C4D-A4B3-427D-B92E-58DF2343E9E8}" dt="2023-03-19T01:45:51.609" v="4" actId="1076"/>
        <pc:sldMkLst>
          <pc:docMk/>
          <pc:sldMk cId="111002099" sldId="446"/>
        </pc:sldMkLst>
        <pc:picChg chg="add mod">
          <ac:chgData name="Yeo Xiong Wei, Jonathan" userId="ac2b658e-7ce1-44bb-9f9f-bf4198ceaa29" providerId="ADAL" clId="{1D4C5C4D-A4B3-427D-B92E-58DF2343E9E8}" dt="2023-03-19T01:45:51.609" v="4" actId="1076"/>
          <ac:picMkLst>
            <pc:docMk/>
            <pc:sldMk cId="111002099" sldId="446"/>
            <ac:picMk id="3" creationId="{7D0D38C1-1496-6482-E5E2-081CAFA6B834}"/>
          </ac:picMkLst>
        </pc:picChg>
      </pc:sldChg>
      <pc:sldChg chg="addSp modSp mod">
        <pc:chgData name="Yeo Xiong Wei, Jonathan" userId="ac2b658e-7ce1-44bb-9f9f-bf4198ceaa29" providerId="ADAL" clId="{1D4C5C4D-A4B3-427D-B92E-58DF2343E9E8}" dt="2023-03-19T01:45:59.006" v="6" actId="1076"/>
        <pc:sldMkLst>
          <pc:docMk/>
          <pc:sldMk cId="2298992641" sldId="447"/>
        </pc:sldMkLst>
        <pc:picChg chg="add mod">
          <ac:chgData name="Yeo Xiong Wei, Jonathan" userId="ac2b658e-7ce1-44bb-9f9f-bf4198ceaa29" providerId="ADAL" clId="{1D4C5C4D-A4B3-427D-B92E-58DF2343E9E8}" dt="2023-03-19T01:45:59.006" v="6" actId="1076"/>
          <ac:picMkLst>
            <pc:docMk/>
            <pc:sldMk cId="2298992641" sldId="447"/>
            <ac:picMk id="3" creationId="{253BFFE3-CD27-8F47-685A-9A3085D91CE5}"/>
          </ac:picMkLst>
        </pc:picChg>
      </pc:sldChg>
      <pc:sldChg chg="delSp modSp mod delAnim modAnim">
        <pc:chgData name="Yeo Xiong Wei, Jonathan" userId="ac2b658e-7ce1-44bb-9f9f-bf4198ceaa29" providerId="ADAL" clId="{1D4C5C4D-A4B3-427D-B92E-58DF2343E9E8}" dt="2023-03-19T01:52:56.917" v="137" actId="1076"/>
        <pc:sldMkLst>
          <pc:docMk/>
          <pc:sldMk cId="2017323444" sldId="995"/>
        </pc:sldMkLst>
        <pc:spChg chg="mod">
          <ac:chgData name="Yeo Xiong Wei, Jonathan" userId="ac2b658e-7ce1-44bb-9f9f-bf4198ceaa29" providerId="ADAL" clId="{1D4C5C4D-A4B3-427D-B92E-58DF2343E9E8}" dt="2023-03-19T01:52:56.917" v="137" actId="1076"/>
          <ac:spMkLst>
            <pc:docMk/>
            <pc:sldMk cId="2017323444" sldId="995"/>
            <ac:spMk id="26626" creationId="{00000000-0000-0000-0000-000000000000}"/>
          </ac:spMkLst>
        </pc:spChg>
        <pc:grpChg chg="del">
          <ac:chgData name="Yeo Xiong Wei, Jonathan" userId="ac2b658e-7ce1-44bb-9f9f-bf4198ceaa29" providerId="ADAL" clId="{1D4C5C4D-A4B3-427D-B92E-58DF2343E9E8}" dt="2023-03-19T01:52:52.922" v="136" actId="478"/>
          <ac:grpSpMkLst>
            <pc:docMk/>
            <pc:sldMk cId="2017323444" sldId="995"/>
            <ac:grpSpMk id="49" creationId="{3E2DBCCC-F091-44C3-9455-F97CCAC208D7}"/>
          </ac:grpSpMkLst>
        </pc:grpChg>
      </pc:sldChg>
      <pc:sldChg chg="modSp mod modAnim">
        <pc:chgData name="Yeo Xiong Wei, Jonathan" userId="ac2b658e-7ce1-44bb-9f9f-bf4198ceaa29" providerId="ADAL" clId="{1D4C5C4D-A4B3-427D-B92E-58DF2343E9E8}" dt="2023-03-19T01:53:04.541" v="139"/>
        <pc:sldMkLst>
          <pc:docMk/>
          <pc:sldMk cId="123185094" sldId="996"/>
        </pc:sldMkLst>
        <pc:grpChg chg="mod">
          <ac:chgData name="Yeo Xiong Wei, Jonathan" userId="ac2b658e-7ce1-44bb-9f9f-bf4198ceaa29" providerId="ADAL" clId="{1D4C5C4D-A4B3-427D-B92E-58DF2343E9E8}" dt="2023-03-19T01:53:03.090" v="138" actId="1076"/>
          <ac:grpSpMkLst>
            <pc:docMk/>
            <pc:sldMk cId="123185094" sldId="996"/>
            <ac:grpSpMk id="5" creationId="{869B19DE-165C-4931-92CA-A0B474DFA61D}"/>
          </ac:grpSpMkLst>
        </pc:grpChg>
      </pc:sldChg>
      <pc:sldChg chg="delSp modSp mod">
        <pc:chgData name="Yeo Xiong Wei, Jonathan" userId="ac2b658e-7ce1-44bb-9f9f-bf4198ceaa29" providerId="ADAL" clId="{1D4C5C4D-A4B3-427D-B92E-58DF2343E9E8}" dt="2023-03-19T01:51:58.279" v="132" actId="1038"/>
        <pc:sldMkLst>
          <pc:docMk/>
          <pc:sldMk cId="3645577385" sldId="1007"/>
        </pc:sldMkLst>
        <pc:spChg chg="mod">
          <ac:chgData name="Yeo Xiong Wei, Jonathan" userId="ac2b658e-7ce1-44bb-9f9f-bf4198ceaa29" providerId="ADAL" clId="{1D4C5C4D-A4B3-427D-B92E-58DF2343E9E8}" dt="2023-03-19T01:50:37.698" v="25" actId="1076"/>
          <ac:spMkLst>
            <pc:docMk/>
            <pc:sldMk cId="3645577385" sldId="1007"/>
            <ac:spMk id="4" creationId="{993A58EF-550F-43AB-B718-856A201A924F}"/>
          </ac:spMkLst>
        </pc:spChg>
        <pc:spChg chg="mod">
          <ac:chgData name="Yeo Xiong Wei, Jonathan" userId="ac2b658e-7ce1-44bb-9f9f-bf4198ceaa29" providerId="ADAL" clId="{1D4C5C4D-A4B3-427D-B92E-58DF2343E9E8}" dt="2023-03-19T01:51:44.343" v="127" actId="1038"/>
          <ac:spMkLst>
            <pc:docMk/>
            <pc:sldMk cId="3645577385" sldId="1007"/>
            <ac:spMk id="13" creationId="{4C475B19-5E53-410E-ADD9-46121EDD1463}"/>
          </ac:spMkLst>
        </pc:spChg>
        <pc:spChg chg="del">
          <ac:chgData name="Yeo Xiong Wei, Jonathan" userId="ac2b658e-7ce1-44bb-9f9f-bf4198ceaa29" providerId="ADAL" clId="{1D4C5C4D-A4B3-427D-B92E-58DF2343E9E8}" dt="2023-03-19T01:50:51.009" v="30" actId="478"/>
          <ac:spMkLst>
            <pc:docMk/>
            <pc:sldMk cId="3645577385" sldId="1007"/>
            <ac:spMk id="21" creationId="{4081183E-E09B-4F6E-A0E1-3422312EDEF3}"/>
          </ac:spMkLst>
        </pc:spChg>
        <pc:spChg chg="del">
          <ac:chgData name="Yeo Xiong Wei, Jonathan" userId="ac2b658e-7ce1-44bb-9f9f-bf4198ceaa29" providerId="ADAL" clId="{1D4C5C4D-A4B3-427D-B92E-58DF2343E9E8}" dt="2023-03-19T01:50:48.455" v="28" actId="478"/>
          <ac:spMkLst>
            <pc:docMk/>
            <pc:sldMk cId="3645577385" sldId="1007"/>
            <ac:spMk id="22" creationId="{6539CEA3-60D0-41BB-A500-BF064AD6020F}"/>
          </ac:spMkLst>
        </pc:spChg>
        <pc:spChg chg="del">
          <ac:chgData name="Yeo Xiong Wei, Jonathan" userId="ac2b658e-7ce1-44bb-9f9f-bf4198ceaa29" providerId="ADAL" clId="{1D4C5C4D-A4B3-427D-B92E-58DF2343E9E8}" dt="2023-03-19T01:50:39.505" v="26" actId="478"/>
          <ac:spMkLst>
            <pc:docMk/>
            <pc:sldMk cId="3645577385" sldId="1007"/>
            <ac:spMk id="23" creationId="{FA0C6CF2-2D93-4ED4-B7CC-B05A1B641BA0}"/>
          </ac:spMkLst>
        </pc:spChg>
        <pc:spChg chg="del">
          <ac:chgData name="Yeo Xiong Wei, Jonathan" userId="ac2b658e-7ce1-44bb-9f9f-bf4198ceaa29" providerId="ADAL" clId="{1D4C5C4D-A4B3-427D-B92E-58DF2343E9E8}" dt="2023-03-19T01:50:40.911" v="27" actId="478"/>
          <ac:spMkLst>
            <pc:docMk/>
            <pc:sldMk cId="3645577385" sldId="1007"/>
            <ac:spMk id="24" creationId="{FDFF994E-73A6-4A8D-ACA6-5C8EAC6D651A}"/>
          </ac:spMkLst>
        </pc:spChg>
        <pc:spChg chg="del">
          <ac:chgData name="Yeo Xiong Wei, Jonathan" userId="ac2b658e-7ce1-44bb-9f9f-bf4198ceaa29" providerId="ADAL" clId="{1D4C5C4D-A4B3-427D-B92E-58DF2343E9E8}" dt="2023-03-19T01:50:27.730" v="20" actId="478"/>
          <ac:spMkLst>
            <pc:docMk/>
            <pc:sldMk cId="3645577385" sldId="1007"/>
            <ac:spMk id="25" creationId="{CE0ADED8-CC17-40B4-8284-C1E4009757E1}"/>
          </ac:spMkLst>
        </pc:spChg>
        <pc:spChg chg="mod">
          <ac:chgData name="Yeo Xiong Wei, Jonathan" userId="ac2b658e-7ce1-44bb-9f9f-bf4198ceaa29" providerId="ADAL" clId="{1D4C5C4D-A4B3-427D-B92E-58DF2343E9E8}" dt="2023-03-19T01:51:44.343" v="127" actId="1038"/>
          <ac:spMkLst>
            <pc:docMk/>
            <pc:sldMk cId="3645577385" sldId="1007"/>
            <ac:spMk id="26" creationId="{867733ED-833E-4569-B5B0-1CA2145B2214}"/>
          </ac:spMkLst>
        </pc:spChg>
        <pc:spChg chg="mod">
          <ac:chgData name="Yeo Xiong Wei, Jonathan" userId="ac2b658e-7ce1-44bb-9f9f-bf4198ceaa29" providerId="ADAL" clId="{1D4C5C4D-A4B3-427D-B92E-58DF2343E9E8}" dt="2023-03-19T01:51:44.343" v="127" actId="1038"/>
          <ac:spMkLst>
            <pc:docMk/>
            <pc:sldMk cId="3645577385" sldId="1007"/>
            <ac:spMk id="32" creationId="{548AEF88-D169-4331-92C7-09853A28F5C1}"/>
          </ac:spMkLst>
        </pc:spChg>
        <pc:spChg chg="del">
          <ac:chgData name="Yeo Xiong Wei, Jonathan" userId="ac2b658e-7ce1-44bb-9f9f-bf4198ceaa29" providerId="ADAL" clId="{1D4C5C4D-A4B3-427D-B92E-58DF2343E9E8}" dt="2023-03-19T01:50:53.408" v="32" actId="478"/>
          <ac:spMkLst>
            <pc:docMk/>
            <pc:sldMk cId="3645577385" sldId="1007"/>
            <ac:spMk id="33" creationId="{AD580626-B423-4756-A997-82676C933F57}"/>
          </ac:spMkLst>
        </pc:spChg>
        <pc:spChg chg="del">
          <ac:chgData name="Yeo Xiong Wei, Jonathan" userId="ac2b658e-7ce1-44bb-9f9f-bf4198ceaa29" providerId="ADAL" clId="{1D4C5C4D-A4B3-427D-B92E-58DF2343E9E8}" dt="2023-03-19T01:50:30.039" v="21" actId="478"/>
          <ac:spMkLst>
            <pc:docMk/>
            <pc:sldMk cId="3645577385" sldId="1007"/>
            <ac:spMk id="36" creationId="{A5CA8467-AC7D-4C24-9025-58ED30F707A7}"/>
          </ac:spMkLst>
        </pc:spChg>
        <pc:spChg chg="del mod">
          <ac:chgData name="Yeo Xiong Wei, Jonathan" userId="ac2b658e-7ce1-44bb-9f9f-bf4198ceaa29" providerId="ADAL" clId="{1D4C5C4D-A4B3-427D-B92E-58DF2343E9E8}" dt="2023-03-19T01:50:34.175" v="23" actId="478"/>
          <ac:spMkLst>
            <pc:docMk/>
            <pc:sldMk cId="3645577385" sldId="1007"/>
            <ac:spMk id="37" creationId="{997B99CF-D5E6-43F1-94B1-E456B027B3DB}"/>
          </ac:spMkLst>
        </pc:spChg>
        <pc:spChg chg="mod">
          <ac:chgData name="Yeo Xiong Wei, Jonathan" userId="ac2b658e-7ce1-44bb-9f9f-bf4198ceaa29" providerId="ADAL" clId="{1D4C5C4D-A4B3-427D-B92E-58DF2343E9E8}" dt="2023-03-19T01:51:58.279" v="132" actId="1038"/>
          <ac:spMkLst>
            <pc:docMk/>
            <pc:sldMk cId="3645577385" sldId="1007"/>
            <ac:spMk id="41" creationId="{A8F99D46-0E74-48AD-96C8-5B5528888758}"/>
          </ac:spMkLst>
        </pc:spChg>
        <pc:cxnChg chg="mod">
          <ac:chgData name="Yeo Xiong Wei, Jonathan" userId="ac2b658e-7ce1-44bb-9f9f-bf4198ceaa29" providerId="ADAL" clId="{1D4C5C4D-A4B3-427D-B92E-58DF2343E9E8}" dt="2023-03-19T01:51:44.343" v="127" actId="1038"/>
          <ac:cxnSpMkLst>
            <pc:docMk/>
            <pc:sldMk cId="3645577385" sldId="1007"/>
            <ac:cxnSpMk id="6" creationId="{DA37E105-DE40-4702-96EF-3DBB5CBAF9E9}"/>
          </ac:cxnSpMkLst>
        </pc:cxnChg>
        <pc:cxnChg chg="del">
          <ac:chgData name="Yeo Xiong Wei, Jonathan" userId="ac2b658e-7ce1-44bb-9f9f-bf4198ceaa29" providerId="ADAL" clId="{1D4C5C4D-A4B3-427D-B92E-58DF2343E9E8}" dt="2023-03-19T01:50:49.671" v="29" actId="478"/>
          <ac:cxnSpMkLst>
            <pc:docMk/>
            <pc:sldMk cId="3645577385" sldId="1007"/>
            <ac:cxnSpMk id="34" creationId="{D0125B7B-7446-4293-929C-06A4844575FD}"/>
          </ac:cxnSpMkLst>
        </pc:cxnChg>
        <pc:cxnChg chg="del">
          <ac:chgData name="Yeo Xiong Wei, Jonathan" userId="ac2b658e-7ce1-44bb-9f9f-bf4198ceaa29" providerId="ADAL" clId="{1D4C5C4D-A4B3-427D-B92E-58DF2343E9E8}" dt="2023-03-19T01:50:52.207" v="31" actId="478"/>
          <ac:cxnSpMkLst>
            <pc:docMk/>
            <pc:sldMk cId="3645577385" sldId="1007"/>
            <ac:cxnSpMk id="35" creationId="{DAD28F6C-8300-46E5-8F42-F95B6E4D351F}"/>
          </ac:cxnSpMkLst>
        </pc:cxnChg>
      </pc:sldChg>
      <pc:sldChg chg="addSp modSp mod">
        <pc:chgData name="Yeo Xiong Wei, Jonathan" userId="ac2b658e-7ce1-44bb-9f9f-bf4198ceaa29" providerId="ADAL" clId="{1D4C5C4D-A4B3-427D-B92E-58DF2343E9E8}" dt="2023-03-19T01:46:33.083" v="19" actId="1076"/>
        <pc:sldMkLst>
          <pc:docMk/>
          <pc:sldMk cId="2142519393" sldId="1008"/>
        </pc:sldMkLst>
        <pc:spChg chg="mod">
          <ac:chgData name="Yeo Xiong Wei, Jonathan" userId="ac2b658e-7ce1-44bb-9f9f-bf4198ceaa29" providerId="ADAL" clId="{1D4C5C4D-A4B3-427D-B92E-58DF2343E9E8}" dt="2023-03-19T01:46:27.593" v="18"/>
          <ac:spMkLst>
            <pc:docMk/>
            <pc:sldMk cId="2142519393" sldId="1008"/>
            <ac:spMk id="26626" creationId="{00000000-0000-0000-0000-000000000000}"/>
          </ac:spMkLst>
        </pc:spChg>
        <pc:picChg chg="add mod">
          <ac:chgData name="Yeo Xiong Wei, Jonathan" userId="ac2b658e-7ce1-44bb-9f9f-bf4198ceaa29" providerId="ADAL" clId="{1D4C5C4D-A4B3-427D-B92E-58DF2343E9E8}" dt="2023-03-19T01:46:33.083" v="19" actId="1076"/>
          <ac:picMkLst>
            <pc:docMk/>
            <pc:sldMk cId="2142519393" sldId="1008"/>
            <ac:picMk id="3" creationId="{FA9624DC-3FF9-6510-0C71-8514BA88DB61}"/>
          </ac:picMkLst>
        </pc:picChg>
      </pc:sldChg>
      <pc:sldChg chg="modAnim">
        <pc:chgData name="Yeo Xiong Wei, Jonathan" userId="ac2b658e-7ce1-44bb-9f9f-bf4198ceaa29" providerId="ADAL" clId="{1D4C5C4D-A4B3-427D-B92E-58DF2343E9E8}" dt="2023-03-19T01:54:22.353" v="149"/>
        <pc:sldMkLst>
          <pc:docMk/>
          <pc:sldMk cId="320733677" sldId="1011"/>
        </pc:sldMkLst>
      </pc:sldChg>
    </pc:docChg>
  </pc:docChgLst>
  <pc:docChgLst>
    <pc:chgData name="#ZHAO ZICHEN#" userId="S::zichen003@e.ntu.edu.sg::70b6c59c-82ba-47de-9281-19ad96e21e3c" providerId="AD" clId="Web-{14E9768B-6AAF-96B0-0A80-3D25597BD1DA}"/>
    <pc:docChg chg="mod">
      <pc:chgData name="#ZHAO ZICHEN#" userId="S::zichen003@e.ntu.edu.sg::70b6c59c-82ba-47de-9281-19ad96e21e3c" providerId="AD" clId="Web-{14E9768B-6AAF-96B0-0A80-3D25597BD1DA}" dt="2022-02-08T06:17:31.531" v="1"/>
      <pc:docMkLst>
        <pc:docMk/>
      </pc:docMkLst>
      <pc:sldChg chg="addCm">
        <pc:chgData name="#ZHAO ZICHEN#" userId="S::zichen003@e.ntu.edu.sg::70b6c59c-82ba-47de-9281-19ad96e21e3c" providerId="AD" clId="Web-{14E9768B-6AAF-96B0-0A80-3D25597BD1DA}" dt="2022-02-08T06:17:31.531" v="1"/>
        <pc:sldMkLst>
          <pc:docMk/>
          <pc:sldMk cId="572577481" sldId="998"/>
        </pc:sldMkLst>
      </pc:sldChg>
    </pc:docChg>
  </pc:docChgLst>
  <pc:docChgLst>
    <pc:chgData name="Yeo Xiong Wei, Jonathan" userId="ac2b658e-7ce1-44bb-9f9f-bf4198ceaa29" providerId="ADAL" clId="{34D0A596-E7C8-4827-A1C6-D664177C453A}"/>
    <pc:docChg chg="modSld">
      <pc:chgData name="Yeo Xiong Wei, Jonathan" userId="ac2b658e-7ce1-44bb-9f9f-bf4198ceaa29" providerId="ADAL" clId="{34D0A596-E7C8-4827-A1C6-D664177C453A}" dt="2022-01-10T05:10:44.944" v="415" actId="20577"/>
      <pc:docMkLst>
        <pc:docMk/>
      </pc:docMkLst>
      <pc:sldChg chg="modSp modAnim modNotesTx">
        <pc:chgData name="Yeo Xiong Wei, Jonathan" userId="ac2b658e-7ce1-44bb-9f9f-bf4198ceaa29" providerId="ADAL" clId="{34D0A596-E7C8-4827-A1C6-D664177C453A}" dt="2022-01-10T05:10:44.944" v="415" actId="20577"/>
        <pc:sldMkLst>
          <pc:docMk/>
          <pc:sldMk cId="2679791147" sldId="267"/>
        </pc:sldMkLst>
        <pc:spChg chg="mod">
          <ac:chgData name="Yeo Xiong Wei, Jonathan" userId="ac2b658e-7ce1-44bb-9f9f-bf4198ceaa29" providerId="ADAL" clId="{34D0A596-E7C8-4827-A1C6-D664177C453A}" dt="2022-01-10T05:10:13.627" v="235" actId="20577"/>
          <ac:spMkLst>
            <pc:docMk/>
            <pc:sldMk cId="2679791147" sldId="267"/>
            <ac:spMk id="3" creationId="{AD7C3576-BA31-4F19-8866-BF3CD0DE2EC5}"/>
          </ac:spMkLst>
        </pc:spChg>
      </pc:sldChg>
      <pc:sldChg chg="modSp mod">
        <pc:chgData name="Yeo Xiong Wei, Jonathan" userId="ac2b658e-7ce1-44bb-9f9f-bf4198ceaa29" providerId="ADAL" clId="{34D0A596-E7C8-4827-A1C6-D664177C453A}" dt="2021-12-28T03:19:19.619" v="188" actId="20577"/>
        <pc:sldMkLst>
          <pc:docMk/>
          <pc:sldMk cId="3216666533" sldId="424"/>
        </pc:sldMkLst>
        <pc:spChg chg="mod">
          <ac:chgData name="Yeo Xiong Wei, Jonathan" userId="ac2b658e-7ce1-44bb-9f9f-bf4198ceaa29" providerId="ADAL" clId="{34D0A596-E7C8-4827-A1C6-D664177C453A}" dt="2021-12-28T03:19:19.619" v="188" actId="20577"/>
          <ac:spMkLst>
            <pc:docMk/>
            <pc:sldMk cId="3216666533" sldId="424"/>
            <ac:spMk id="3" creationId="{AD7C3576-BA31-4F19-8866-BF3CD0DE2EC5}"/>
          </ac:spMkLst>
        </pc:spChg>
      </pc:sldChg>
      <pc:sldChg chg="modSp mod">
        <pc:chgData name="Yeo Xiong Wei, Jonathan" userId="ac2b658e-7ce1-44bb-9f9f-bf4198ceaa29" providerId="ADAL" clId="{34D0A596-E7C8-4827-A1C6-D664177C453A}" dt="2021-12-30T12:25:59.817" v="203" actId="1037"/>
        <pc:sldMkLst>
          <pc:docMk/>
          <pc:sldMk cId="2017323444" sldId="995"/>
        </pc:sldMkLst>
        <pc:spChg chg="mod">
          <ac:chgData name="Yeo Xiong Wei, Jonathan" userId="ac2b658e-7ce1-44bb-9f9f-bf4198ceaa29" providerId="ADAL" clId="{34D0A596-E7C8-4827-A1C6-D664177C453A}" dt="2021-12-30T12:25:59.817" v="203" actId="1037"/>
          <ac:spMkLst>
            <pc:docMk/>
            <pc:sldMk cId="2017323444" sldId="995"/>
            <ac:spMk id="12" creationId="{A8CC9698-F707-4595-A6F4-55107BD23712}"/>
          </ac:spMkLst>
        </pc:spChg>
      </pc:sldChg>
      <pc:sldChg chg="modSp mod">
        <pc:chgData name="Yeo Xiong Wei, Jonathan" userId="ac2b658e-7ce1-44bb-9f9f-bf4198ceaa29" providerId="ADAL" clId="{34D0A596-E7C8-4827-A1C6-D664177C453A}" dt="2021-12-30T12:26:05.888" v="204" actId="1037"/>
        <pc:sldMkLst>
          <pc:docMk/>
          <pc:sldMk cId="123185094" sldId="996"/>
        </pc:sldMkLst>
        <pc:spChg chg="mod">
          <ac:chgData name="Yeo Xiong Wei, Jonathan" userId="ac2b658e-7ce1-44bb-9f9f-bf4198ceaa29" providerId="ADAL" clId="{34D0A596-E7C8-4827-A1C6-D664177C453A}" dt="2021-12-30T12:26:05.888" v="204" actId="1037"/>
          <ac:spMkLst>
            <pc:docMk/>
            <pc:sldMk cId="123185094" sldId="996"/>
            <ac:spMk id="12" creationId="{A8CC9698-F707-4595-A6F4-55107BD23712}"/>
          </ac:spMkLst>
        </pc:spChg>
      </pc:sldChg>
      <pc:sldChg chg="modSp mod">
        <pc:chgData name="Yeo Xiong Wei, Jonathan" userId="ac2b658e-7ce1-44bb-9f9f-bf4198ceaa29" providerId="ADAL" clId="{34D0A596-E7C8-4827-A1C6-D664177C453A}" dt="2021-12-28T03:19:30.595" v="202" actId="20577"/>
        <pc:sldMkLst>
          <pc:docMk/>
          <pc:sldMk cId="737789176" sldId="999"/>
        </pc:sldMkLst>
        <pc:spChg chg="mod">
          <ac:chgData name="Yeo Xiong Wei, Jonathan" userId="ac2b658e-7ce1-44bb-9f9f-bf4198ceaa29" providerId="ADAL" clId="{34D0A596-E7C8-4827-A1C6-D664177C453A}" dt="2021-12-28T03:19:30.595" v="202" actId="20577"/>
          <ac:spMkLst>
            <pc:docMk/>
            <pc:sldMk cId="737789176" sldId="999"/>
            <ac:spMk id="5" creationId="{971F8B92-71EF-4FB9-9041-1D872057CD78}"/>
          </ac:spMkLst>
        </pc:spChg>
        <pc:spChg chg="mod">
          <ac:chgData name="Yeo Xiong Wei, Jonathan" userId="ac2b658e-7ce1-44bb-9f9f-bf4198ceaa29" providerId="ADAL" clId="{34D0A596-E7C8-4827-A1C6-D664177C453A}" dt="2021-12-28T03:17:44.598" v="39" actId="20577"/>
          <ac:spMkLst>
            <pc:docMk/>
            <pc:sldMk cId="737789176" sldId="999"/>
            <ac:spMk id="26625" creationId="{00000000-0000-0000-0000-000000000000}"/>
          </ac:spMkLst>
        </pc:spChg>
        <pc:spChg chg="mod">
          <ac:chgData name="Yeo Xiong Wei, Jonathan" userId="ac2b658e-7ce1-44bb-9f9f-bf4198ceaa29" providerId="ADAL" clId="{34D0A596-E7C8-4827-A1C6-D664177C453A}" dt="2021-12-28T03:18:51.815" v="162" actId="14100"/>
          <ac:spMkLst>
            <pc:docMk/>
            <pc:sldMk cId="737789176" sldId="999"/>
            <ac:spMk id="26626" creationId="{00000000-0000-0000-0000-000000000000}"/>
          </ac:spMkLst>
        </pc:spChg>
      </pc:sldChg>
    </pc:docChg>
  </pc:docChgLst>
  <pc:docChgLst>
    <pc:chgData name="Yeo Xiong Wei, Jonathan" userId="ac2b658e-7ce1-44bb-9f9f-bf4198ceaa29" providerId="ADAL" clId="{2EFE508D-F499-4422-8FC0-141A764A1024}"/>
    <pc:docChg chg="undo redo custSel addSld delSld modSld sldOrd">
      <pc:chgData name="Yeo Xiong Wei, Jonathan" userId="ac2b658e-7ce1-44bb-9f9f-bf4198ceaa29" providerId="ADAL" clId="{2EFE508D-F499-4422-8FC0-141A764A1024}" dt="2021-10-15T09:11:43.201" v="13766" actId="688"/>
      <pc:docMkLst>
        <pc:docMk/>
      </pc:docMkLst>
      <pc:sldChg chg="del modNotesTx">
        <pc:chgData name="Yeo Xiong Wei, Jonathan" userId="ac2b658e-7ce1-44bb-9f9f-bf4198ceaa29" providerId="ADAL" clId="{2EFE508D-F499-4422-8FC0-141A764A1024}" dt="2021-10-14T04:36:33.382" v="1307" actId="2696"/>
        <pc:sldMkLst>
          <pc:docMk/>
          <pc:sldMk cId="644799173" sldId="262"/>
        </pc:sldMkLst>
      </pc:sldChg>
      <pc:sldChg chg="add del">
        <pc:chgData name="Yeo Xiong Wei, Jonathan" userId="ac2b658e-7ce1-44bb-9f9f-bf4198ceaa29" providerId="ADAL" clId="{2EFE508D-F499-4422-8FC0-141A764A1024}" dt="2021-10-15T08:51:27.812" v="12557" actId="47"/>
        <pc:sldMkLst>
          <pc:docMk/>
          <pc:sldMk cId="3227744166" sldId="262"/>
        </pc:sldMkLst>
      </pc:sldChg>
      <pc:sldChg chg="add del">
        <pc:chgData name="Yeo Xiong Wei, Jonathan" userId="ac2b658e-7ce1-44bb-9f9f-bf4198ceaa29" providerId="ADAL" clId="{2EFE508D-F499-4422-8FC0-141A764A1024}" dt="2021-10-15T08:51:28.571" v="12558" actId="47"/>
        <pc:sldMkLst>
          <pc:docMk/>
          <pc:sldMk cId="602329262" sldId="263"/>
        </pc:sldMkLst>
      </pc:sldChg>
      <pc:sldChg chg="del modNotesTx">
        <pc:chgData name="Yeo Xiong Wei, Jonathan" userId="ac2b658e-7ce1-44bb-9f9f-bf4198ceaa29" providerId="ADAL" clId="{2EFE508D-F499-4422-8FC0-141A764A1024}" dt="2021-10-14T04:36:33.382" v="1307" actId="2696"/>
        <pc:sldMkLst>
          <pc:docMk/>
          <pc:sldMk cId="853914068" sldId="263"/>
        </pc:sldMkLst>
      </pc:sldChg>
      <pc:sldChg chg="modSp mod">
        <pc:chgData name="Yeo Xiong Wei, Jonathan" userId="ac2b658e-7ce1-44bb-9f9f-bf4198ceaa29" providerId="ADAL" clId="{2EFE508D-F499-4422-8FC0-141A764A1024}" dt="2021-10-15T07:53:28.092" v="8400" actId="207"/>
        <pc:sldMkLst>
          <pc:docMk/>
          <pc:sldMk cId="2338653376" sldId="265"/>
        </pc:sldMkLst>
        <pc:spChg chg="mod">
          <ac:chgData name="Yeo Xiong Wei, Jonathan" userId="ac2b658e-7ce1-44bb-9f9f-bf4198ceaa29" providerId="ADAL" clId="{2EFE508D-F499-4422-8FC0-141A764A1024}" dt="2021-10-15T07:53:28.092" v="8400" actId="207"/>
          <ac:spMkLst>
            <pc:docMk/>
            <pc:sldMk cId="2338653376" sldId="265"/>
            <ac:spMk id="3" creationId="{AD7C3576-BA31-4F19-8866-BF3CD0DE2EC5}"/>
          </ac:spMkLst>
        </pc:spChg>
      </pc:sldChg>
      <pc:sldChg chg="modSp modAnim">
        <pc:chgData name="Yeo Xiong Wei, Jonathan" userId="ac2b658e-7ce1-44bb-9f9f-bf4198ceaa29" providerId="ADAL" clId="{2EFE508D-F499-4422-8FC0-141A764A1024}" dt="2021-10-15T06:43:04.795" v="4705" actId="20577"/>
        <pc:sldMkLst>
          <pc:docMk/>
          <pc:sldMk cId="2679791147" sldId="267"/>
        </pc:sldMkLst>
        <pc:spChg chg="mod">
          <ac:chgData name="Yeo Xiong Wei, Jonathan" userId="ac2b658e-7ce1-44bb-9f9f-bf4198ceaa29" providerId="ADAL" clId="{2EFE508D-F499-4422-8FC0-141A764A1024}" dt="2021-10-15T06:43:04.795" v="4705" actId="20577"/>
          <ac:spMkLst>
            <pc:docMk/>
            <pc:sldMk cId="2679791147" sldId="267"/>
            <ac:spMk id="3" creationId="{AD7C3576-BA31-4F19-8866-BF3CD0DE2EC5}"/>
          </ac:spMkLst>
        </pc:spChg>
      </pc:sldChg>
      <pc:sldChg chg="modSp mod">
        <pc:chgData name="Yeo Xiong Wei, Jonathan" userId="ac2b658e-7ce1-44bb-9f9f-bf4198ceaa29" providerId="ADAL" clId="{2EFE508D-F499-4422-8FC0-141A764A1024}" dt="2021-10-15T06:55:19.635" v="5653" actId="404"/>
        <pc:sldMkLst>
          <pc:docMk/>
          <pc:sldMk cId="3225411276" sldId="313"/>
        </pc:sldMkLst>
        <pc:spChg chg="mod">
          <ac:chgData name="Yeo Xiong Wei, Jonathan" userId="ac2b658e-7ce1-44bb-9f9f-bf4198ceaa29" providerId="ADAL" clId="{2EFE508D-F499-4422-8FC0-141A764A1024}" dt="2021-10-15T06:55:19.635" v="5653" actId="404"/>
          <ac:spMkLst>
            <pc:docMk/>
            <pc:sldMk cId="3225411276" sldId="313"/>
            <ac:spMk id="8" creationId="{4B659289-6F46-42B1-BDE0-1528CB891C32}"/>
          </ac:spMkLst>
        </pc:spChg>
        <pc:spChg chg="mod">
          <ac:chgData name="Yeo Xiong Wei, Jonathan" userId="ac2b658e-7ce1-44bb-9f9f-bf4198ceaa29" providerId="ADAL" clId="{2EFE508D-F499-4422-8FC0-141A764A1024}" dt="2021-10-15T06:47:35.607" v="5080" actId="404"/>
          <ac:spMkLst>
            <pc:docMk/>
            <pc:sldMk cId="3225411276" sldId="313"/>
            <ac:spMk id="41985" creationId="{00000000-0000-0000-0000-000000000000}"/>
          </ac:spMkLst>
        </pc:spChg>
      </pc:sldChg>
      <pc:sldChg chg="addSp delSp modSp mod ord">
        <pc:chgData name="Yeo Xiong Wei, Jonathan" userId="ac2b658e-7ce1-44bb-9f9f-bf4198ceaa29" providerId="ADAL" clId="{2EFE508D-F499-4422-8FC0-141A764A1024}" dt="2021-10-15T07:29:25.819" v="7143" actId="1076"/>
        <pc:sldMkLst>
          <pc:docMk/>
          <pc:sldMk cId="2201914011" sldId="317"/>
        </pc:sldMkLst>
        <pc:spChg chg="add mod">
          <ac:chgData name="Yeo Xiong Wei, Jonathan" userId="ac2b658e-7ce1-44bb-9f9f-bf4198ceaa29" providerId="ADAL" clId="{2EFE508D-F499-4422-8FC0-141A764A1024}" dt="2021-10-15T07:24:23.049" v="7007" actId="1076"/>
          <ac:spMkLst>
            <pc:docMk/>
            <pc:sldMk cId="2201914011" sldId="317"/>
            <ac:spMk id="4" creationId="{37629674-2119-450C-9A6C-3FA755A7DEAD}"/>
          </ac:spMkLst>
        </pc:spChg>
        <pc:spChg chg="add mod">
          <ac:chgData name="Yeo Xiong Wei, Jonathan" userId="ac2b658e-7ce1-44bb-9f9f-bf4198ceaa29" providerId="ADAL" clId="{2EFE508D-F499-4422-8FC0-141A764A1024}" dt="2021-10-15T07:26:08.105" v="7045" actId="164"/>
          <ac:spMkLst>
            <pc:docMk/>
            <pc:sldMk cId="2201914011" sldId="317"/>
            <ac:spMk id="8" creationId="{96E1DF5D-FD8B-4BD2-9218-209F59C139FD}"/>
          </ac:spMkLst>
        </pc:spChg>
        <pc:spChg chg="add mod">
          <ac:chgData name="Yeo Xiong Wei, Jonathan" userId="ac2b658e-7ce1-44bb-9f9f-bf4198ceaa29" providerId="ADAL" clId="{2EFE508D-F499-4422-8FC0-141A764A1024}" dt="2021-10-15T07:26:08.105" v="7045" actId="164"/>
          <ac:spMkLst>
            <pc:docMk/>
            <pc:sldMk cId="2201914011" sldId="317"/>
            <ac:spMk id="9" creationId="{B855629F-1FFB-4533-B131-3E32453CA48A}"/>
          </ac:spMkLst>
        </pc:spChg>
        <pc:spChg chg="add mod">
          <ac:chgData name="Yeo Xiong Wei, Jonathan" userId="ac2b658e-7ce1-44bb-9f9f-bf4198ceaa29" providerId="ADAL" clId="{2EFE508D-F499-4422-8FC0-141A764A1024}" dt="2021-10-15T07:26:08.105" v="7045" actId="164"/>
          <ac:spMkLst>
            <pc:docMk/>
            <pc:sldMk cId="2201914011" sldId="317"/>
            <ac:spMk id="13" creationId="{29D89A21-1A4C-4952-AEF0-D2FFFAC768FE}"/>
          </ac:spMkLst>
        </pc:spChg>
        <pc:spChg chg="mod">
          <ac:chgData name="Yeo Xiong Wei, Jonathan" userId="ac2b658e-7ce1-44bb-9f9f-bf4198ceaa29" providerId="ADAL" clId="{2EFE508D-F499-4422-8FC0-141A764A1024}" dt="2021-10-15T07:26:44.972" v="7058" actId="207"/>
          <ac:spMkLst>
            <pc:docMk/>
            <pc:sldMk cId="2201914011" sldId="317"/>
            <ac:spMk id="20" creationId="{D73454EF-9E0F-426B-8E23-AED62783AFAA}"/>
          </ac:spMkLst>
        </pc:spChg>
        <pc:spChg chg="mod">
          <ac:chgData name="Yeo Xiong Wei, Jonathan" userId="ac2b658e-7ce1-44bb-9f9f-bf4198ceaa29" providerId="ADAL" clId="{2EFE508D-F499-4422-8FC0-141A764A1024}" dt="2021-10-15T07:26:48.451" v="7059" actId="207"/>
          <ac:spMkLst>
            <pc:docMk/>
            <pc:sldMk cId="2201914011" sldId="317"/>
            <ac:spMk id="21" creationId="{CB4BA1DE-40E9-41D4-8CDF-AE2CD79CDD2D}"/>
          </ac:spMkLst>
        </pc:spChg>
        <pc:spChg chg="mod">
          <ac:chgData name="Yeo Xiong Wei, Jonathan" userId="ac2b658e-7ce1-44bb-9f9f-bf4198ceaa29" providerId="ADAL" clId="{2EFE508D-F499-4422-8FC0-141A764A1024}" dt="2021-10-15T07:26:25.546" v="7056" actId="20577"/>
          <ac:spMkLst>
            <pc:docMk/>
            <pc:sldMk cId="2201914011" sldId="317"/>
            <ac:spMk id="23" creationId="{E2725A73-890F-4F9F-A3C6-6ED28DAFEB07}"/>
          </ac:spMkLst>
        </pc:spChg>
        <pc:spChg chg="add mod">
          <ac:chgData name="Yeo Xiong Wei, Jonathan" userId="ac2b658e-7ce1-44bb-9f9f-bf4198ceaa29" providerId="ADAL" clId="{2EFE508D-F499-4422-8FC0-141A764A1024}" dt="2021-10-15T07:27:39.690" v="7069" actId="164"/>
          <ac:spMkLst>
            <pc:docMk/>
            <pc:sldMk cId="2201914011" sldId="317"/>
            <ac:spMk id="26" creationId="{C2C9A215-3237-4AA7-B957-3CB40A4AD901}"/>
          </ac:spMkLst>
        </pc:spChg>
        <pc:spChg chg="add mod">
          <ac:chgData name="Yeo Xiong Wei, Jonathan" userId="ac2b658e-7ce1-44bb-9f9f-bf4198ceaa29" providerId="ADAL" clId="{2EFE508D-F499-4422-8FC0-141A764A1024}" dt="2021-10-15T07:28:57.393" v="7132" actId="20577"/>
          <ac:spMkLst>
            <pc:docMk/>
            <pc:sldMk cId="2201914011" sldId="317"/>
            <ac:spMk id="30" creationId="{539487E6-D41B-47B6-88CC-7D4E960EBA71}"/>
          </ac:spMkLst>
        </pc:spChg>
        <pc:spChg chg="mod">
          <ac:chgData name="Yeo Xiong Wei, Jonathan" userId="ac2b658e-7ce1-44bb-9f9f-bf4198ceaa29" providerId="ADAL" clId="{2EFE508D-F499-4422-8FC0-141A764A1024}" dt="2021-10-15T07:27:40.680" v="7070"/>
          <ac:spMkLst>
            <pc:docMk/>
            <pc:sldMk cId="2201914011" sldId="317"/>
            <ac:spMk id="34" creationId="{834E34C8-0780-4F32-9C6B-5198293E4424}"/>
          </ac:spMkLst>
        </pc:spChg>
        <pc:spChg chg="mod">
          <ac:chgData name="Yeo Xiong Wei, Jonathan" userId="ac2b658e-7ce1-44bb-9f9f-bf4198ceaa29" providerId="ADAL" clId="{2EFE508D-F499-4422-8FC0-141A764A1024}" dt="2021-10-15T07:27:40.680" v="7070"/>
          <ac:spMkLst>
            <pc:docMk/>
            <pc:sldMk cId="2201914011" sldId="317"/>
            <ac:spMk id="37" creationId="{CB9F3407-4CFA-4B0B-9381-47C04B9A0651}"/>
          </ac:spMkLst>
        </pc:spChg>
        <pc:spChg chg="mod">
          <ac:chgData name="Yeo Xiong Wei, Jonathan" userId="ac2b658e-7ce1-44bb-9f9f-bf4198ceaa29" providerId="ADAL" clId="{2EFE508D-F499-4422-8FC0-141A764A1024}" dt="2021-10-15T07:27:40.680" v="7070"/>
          <ac:spMkLst>
            <pc:docMk/>
            <pc:sldMk cId="2201914011" sldId="317"/>
            <ac:spMk id="38" creationId="{BE8F8664-AB19-4405-8A08-6DCC3E965AFF}"/>
          </ac:spMkLst>
        </pc:spChg>
        <pc:spChg chg="mod">
          <ac:chgData name="Yeo Xiong Wei, Jonathan" userId="ac2b658e-7ce1-44bb-9f9f-bf4198ceaa29" providerId="ADAL" clId="{2EFE508D-F499-4422-8FC0-141A764A1024}" dt="2021-10-15T07:27:40.680" v="7070"/>
          <ac:spMkLst>
            <pc:docMk/>
            <pc:sldMk cId="2201914011" sldId="317"/>
            <ac:spMk id="40" creationId="{EE181710-4D60-4518-A77D-E412A74F603A}"/>
          </ac:spMkLst>
        </pc:spChg>
        <pc:spChg chg="add del mod">
          <ac:chgData name="Yeo Xiong Wei, Jonathan" userId="ac2b658e-7ce1-44bb-9f9f-bf4198ceaa29" providerId="ADAL" clId="{2EFE508D-F499-4422-8FC0-141A764A1024}" dt="2021-10-15T07:29:03.635" v="7135"/>
          <ac:spMkLst>
            <pc:docMk/>
            <pc:sldMk cId="2201914011" sldId="317"/>
            <ac:spMk id="44" creationId="{7144CB4A-0C64-4AF1-ADC6-DC02E17F8BE0}"/>
          </ac:spMkLst>
        </pc:spChg>
        <pc:spChg chg="add mod">
          <ac:chgData name="Yeo Xiong Wei, Jonathan" userId="ac2b658e-7ce1-44bb-9f9f-bf4198ceaa29" providerId="ADAL" clId="{2EFE508D-F499-4422-8FC0-141A764A1024}" dt="2021-10-15T07:29:22.755" v="7141" actId="1076"/>
          <ac:spMkLst>
            <pc:docMk/>
            <pc:sldMk cId="2201914011" sldId="317"/>
            <ac:spMk id="45" creationId="{299D0849-F49D-4CB2-BEA0-613D5D0FB74C}"/>
          </ac:spMkLst>
        </pc:spChg>
        <pc:spChg chg="mod">
          <ac:chgData name="Yeo Xiong Wei, Jonathan" userId="ac2b658e-7ce1-44bb-9f9f-bf4198ceaa29" providerId="ADAL" clId="{2EFE508D-F499-4422-8FC0-141A764A1024}" dt="2021-10-15T07:29:25.819" v="7143" actId="1076"/>
          <ac:spMkLst>
            <pc:docMk/>
            <pc:sldMk cId="2201914011" sldId="317"/>
            <ac:spMk id="46082" creationId="{00000000-0000-0000-0000-000000000000}"/>
          </ac:spMkLst>
        </pc:spChg>
        <pc:grpChg chg="add mod">
          <ac:chgData name="Yeo Xiong Wei, Jonathan" userId="ac2b658e-7ce1-44bb-9f9f-bf4198ceaa29" providerId="ADAL" clId="{2EFE508D-F499-4422-8FC0-141A764A1024}" dt="2021-10-15T07:26:08.105" v="7045" actId="164"/>
          <ac:grpSpMkLst>
            <pc:docMk/>
            <pc:sldMk cId="2201914011" sldId="317"/>
            <ac:grpSpMk id="3" creationId="{2EC278E8-75D3-4281-82E8-A939A7A638C6}"/>
          </ac:grpSpMkLst>
        </pc:grpChg>
        <pc:grpChg chg="add mod">
          <ac:chgData name="Yeo Xiong Wei, Jonathan" userId="ac2b658e-7ce1-44bb-9f9f-bf4198ceaa29" providerId="ADAL" clId="{2EFE508D-F499-4422-8FC0-141A764A1024}" dt="2021-10-15T07:26:08.105" v="7045" actId="164"/>
          <ac:grpSpMkLst>
            <pc:docMk/>
            <pc:sldMk cId="2201914011" sldId="317"/>
            <ac:grpSpMk id="15" creationId="{763274BC-FD2B-4ED9-A2A6-0429F694837D}"/>
          </ac:grpSpMkLst>
        </pc:grpChg>
        <pc:grpChg chg="add mod">
          <ac:chgData name="Yeo Xiong Wei, Jonathan" userId="ac2b658e-7ce1-44bb-9f9f-bf4198ceaa29" providerId="ADAL" clId="{2EFE508D-F499-4422-8FC0-141A764A1024}" dt="2021-10-15T07:27:39.690" v="7069" actId="164"/>
          <ac:grpSpMkLst>
            <pc:docMk/>
            <pc:sldMk cId="2201914011" sldId="317"/>
            <ac:grpSpMk id="18" creationId="{C466DE74-8F96-42AC-9A1B-D01289FFD64E}"/>
          </ac:grpSpMkLst>
        </pc:grpChg>
        <pc:grpChg chg="mod">
          <ac:chgData name="Yeo Xiong Wei, Jonathan" userId="ac2b658e-7ce1-44bb-9f9f-bf4198ceaa29" providerId="ADAL" clId="{2EFE508D-F499-4422-8FC0-141A764A1024}" dt="2021-10-15T07:26:25.546" v="7056" actId="20577"/>
          <ac:grpSpMkLst>
            <pc:docMk/>
            <pc:sldMk cId="2201914011" sldId="317"/>
            <ac:grpSpMk id="19" creationId="{29131644-1783-4559-8EFA-3F4014599671}"/>
          </ac:grpSpMkLst>
        </pc:grpChg>
        <pc:grpChg chg="add mod">
          <ac:chgData name="Yeo Xiong Wei, Jonathan" userId="ac2b658e-7ce1-44bb-9f9f-bf4198ceaa29" providerId="ADAL" clId="{2EFE508D-F499-4422-8FC0-141A764A1024}" dt="2021-10-15T07:29:22.755" v="7141" actId="1076"/>
          <ac:grpSpMkLst>
            <pc:docMk/>
            <pc:sldMk cId="2201914011" sldId="317"/>
            <ac:grpSpMk id="29" creationId="{6680DF9A-5ECF-4BA5-96AF-92AC6F794CF7}"/>
          </ac:grpSpMkLst>
        </pc:grpChg>
        <pc:grpChg chg="add mod">
          <ac:chgData name="Yeo Xiong Wei, Jonathan" userId="ac2b658e-7ce1-44bb-9f9f-bf4198ceaa29" providerId="ADAL" clId="{2EFE508D-F499-4422-8FC0-141A764A1024}" dt="2021-10-15T07:29:22.755" v="7141" actId="1076"/>
          <ac:grpSpMkLst>
            <pc:docMk/>
            <pc:sldMk cId="2201914011" sldId="317"/>
            <ac:grpSpMk id="32" creationId="{DCC50598-421B-4379-9590-733DC71ACCA6}"/>
          </ac:grpSpMkLst>
        </pc:grpChg>
        <pc:grpChg chg="mod">
          <ac:chgData name="Yeo Xiong Wei, Jonathan" userId="ac2b658e-7ce1-44bb-9f9f-bf4198ceaa29" providerId="ADAL" clId="{2EFE508D-F499-4422-8FC0-141A764A1024}" dt="2021-10-15T07:27:40.680" v="7070"/>
          <ac:grpSpMkLst>
            <pc:docMk/>
            <pc:sldMk cId="2201914011" sldId="317"/>
            <ac:grpSpMk id="33" creationId="{C4A246F5-8B19-490C-BCCC-A7BA997DEFEF}"/>
          </ac:grpSpMkLst>
        </pc:grpChg>
        <pc:grpChg chg="mod">
          <ac:chgData name="Yeo Xiong Wei, Jonathan" userId="ac2b658e-7ce1-44bb-9f9f-bf4198ceaa29" providerId="ADAL" clId="{2EFE508D-F499-4422-8FC0-141A764A1024}" dt="2021-10-15T07:27:40.680" v="7070"/>
          <ac:grpSpMkLst>
            <pc:docMk/>
            <pc:sldMk cId="2201914011" sldId="317"/>
            <ac:grpSpMk id="36" creationId="{907AC355-0838-4E6A-8EC9-E35C4B8AA682}"/>
          </ac:grpSpMkLst>
        </pc:grpChg>
        <pc:cxnChg chg="add mod">
          <ac:chgData name="Yeo Xiong Wei, Jonathan" userId="ac2b658e-7ce1-44bb-9f9f-bf4198ceaa29" providerId="ADAL" clId="{2EFE508D-F499-4422-8FC0-141A764A1024}" dt="2021-10-15T07:22:24.357" v="6979" actId="164"/>
          <ac:cxnSpMkLst>
            <pc:docMk/>
            <pc:sldMk cId="2201914011" sldId="317"/>
            <ac:cxnSpMk id="5" creationId="{89596FEB-5949-4448-B393-9B5B59400847}"/>
          </ac:cxnSpMkLst>
        </pc:cxnChg>
        <pc:cxnChg chg="add mod">
          <ac:chgData name="Yeo Xiong Wei, Jonathan" userId="ac2b658e-7ce1-44bb-9f9f-bf4198ceaa29" providerId="ADAL" clId="{2EFE508D-F499-4422-8FC0-141A764A1024}" dt="2021-10-15T07:22:24.357" v="6979" actId="164"/>
          <ac:cxnSpMkLst>
            <pc:docMk/>
            <pc:sldMk cId="2201914011" sldId="317"/>
            <ac:cxnSpMk id="6" creationId="{13A0E6F9-A094-4A29-B488-9E8B1013F417}"/>
          </ac:cxnSpMkLst>
        </pc:cxnChg>
        <pc:cxnChg chg="add del">
          <ac:chgData name="Yeo Xiong Wei, Jonathan" userId="ac2b658e-7ce1-44bb-9f9f-bf4198ceaa29" providerId="ADAL" clId="{2EFE508D-F499-4422-8FC0-141A764A1024}" dt="2021-10-15T07:24:32.554" v="7009" actId="11529"/>
          <ac:cxnSpMkLst>
            <pc:docMk/>
            <pc:sldMk cId="2201914011" sldId="317"/>
            <ac:cxnSpMk id="10" creationId="{241140D4-9450-400A-B56B-23211080FEED}"/>
          </ac:cxnSpMkLst>
        </pc:cxnChg>
        <pc:cxnChg chg="add mod">
          <ac:chgData name="Yeo Xiong Wei, Jonathan" userId="ac2b658e-7ce1-44bb-9f9f-bf4198ceaa29" providerId="ADAL" clId="{2EFE508D-F499-4422-8FC0-141A764A1024}" dt="2021-10-15T07:26:08.105" v="7045" actId="164"/>
          <ac:cxnSpMkLst>
            <pc:docMk/>
            <pc:sldMk cId="2201914011" sldId="317"/>
            <ac:cxnSpMk id="12" creationId="{1B36C151-DA74-4AB1-8EFC-A3050DE92090}"/>
          </ac:cxnSpMkLst>
        </pc:cxnChg>
        <pc:cxnChg chg="add mod">
          <ac:chgData name="Yeo Xiong Wei, Jonathan" userId="ac2b658e-7ce1-44bb-9f9f-bf4198ceaa29" providerId="ADAL" clId="{2EFE508D-F499-4422-8FC0-141A764A1024}" dt="2021-10-15T07:27:39.690" v="7069" actId="164"/>
          <ac:cxnSpMkLst>
            <pc:docMk/>
            <pc:sldMk cId="2201914011" sldId="317"/>
            <ac:cxnSpMk id="17" creationId="{2DDD4DF2-33A4-4519-9CE7-EB636BFEB295}"/>
          </ac:cxnSpMkLst>
        </pc:cxnChg>
        <pc:cxnChg chg="mod">
          <ac:chgData name="Yeo Xiong Wei, Jonathan" userId="ac2b658e-7ce1-44bb-9f9f-bf4198ceaa29" providerId="ADAL" clId="{2EFE508D-F499-4422-8FC0-141A764A1024}" dt="2021-10-15T07:26:25.546" v="7056" actId="20577"/>
          <ac:cxnSpMkLst>
            <pc:docMk/>
            <pc:sldMk cId="2201914011" sldId="317"/>
            <ac:cxnSpMk id="22" creationId="{6EB20065-6F91-400F-A20F-3A381BCCE360}"/>
          </ac:cxnSpMkLst>
        </pc:cxnChg>
        <pc:cxnChg chg="mod">
          <ac:chgData name="Yeo Xiong Wei, Jonathan" userId="ac2b658e-7ce1-44bb-9f9f-bf4198ceaa29" providerId="ADAL" clId="{2EFE508D-F499-4422-8FC0-141A764A1024}" dt="2021-10-15T07:26:38.356" v="7057" actId="208"/>
          <ac:cxnSpMkLst>
            <pc:docMk/>
            <pc:sldMk cId="2201914011" sldId="317"/>
            <ac:cxnSpMk id="24" creationId="{D1BF3D5C-6E54-4A32-ABB7-963CD8FFF224}"/>
          </ac:cxnSpMkLst>
        </pc:cxnChg>
        <pc:cxnChg chg="mod">
          <ac:chgData name="Yeo Xiong Wei, Jonathan" userId="ac2b658e-7ce1-44bb-9f9f-bf4198ceaa29" providerId="ADAL" clId="{2EFE508D-F499-4422-8FC0-141A764A1024}" dt="2021-10-15T07:26:38.356" v="7057" actId="208"/>
          <ac:cxnSpMkLst>
            <pc:docMk/>
            <pc:sldMk cId="2201914011" sldId="317"/>
            <ac:cxnSpMk id="25" creationId="{00CF03EB-9597-466B-BF21-FC1DE36D8186}"/>
          </ac:cxnSpMkLst>
        </pc:cxnChg>
        <pc:cxnChg chg="del mod">
          <ac:chgData name="Yeo Xiong Wei, Jonathan" userId="ac2b658e-7ce1-44bb-9f9f-bf4198ceaa29" providerId="ADAL" clId="{2EFE508D-F499-4422-8FC0-141A764A1024}" dt="2021-10-15T07:27:44.529" v="7072" actId="478"/>
          <ac:cxnSpMkLst>
            <pc:docMk/>
            <pc:sldMk cId="2201914011" sldId="317"/>
            <ac:cxnSpMk id="35" creationId="{5C64C372-65FA-43CB-8842-3D6A822C519E}"/>
          </ac:cxnSpMkLst>
        </pc:cxnChg>
        <pc:cxnChg chg="mod">
          <ac:chgData name="Yeo Xiong Wei, Jonathan" userId="ac2b658e-7ce1-44bb-9f9f-bf4198ceaa29" providerId="ADAL" clId="{2EFE508D-F499-4422-8FC0-141A764A1024}" dt="2021-10-15T07:27:40.680" v="7070"/>
          <ac:cxnSpMkLst>
            <pc:docMk/>
            <pc:sldMk cId="2201914011" sldId="317"/>
            <ac:cxnSpMk id="39" creationId="{B5B69B22-CEAD-4C3E-86A8-719F26947819}"/>
          </ac:cxnSpMkLst>
        </pc:cxnChg>
        <pc:cxnChg chg="mod">
          <ac:chgData name="Yeo Xiong Wei, Jonathan" userId="ac2b658e-7ce1-44bb-9f9f-bf4198ceaa29" providerId="ADAL" clId="{2EFE508D-F499-4422-8FC0-141A764A1024}" dt="2021-10-15T07:27:40.680" v="7070"/>
          <ac:cxnSpMkLst>
            <pc:docMk/>
            <pc:sldMk cId="2201914011" sldId="317"/>
            <ac:cxnSpMk id="41" creationId="{B6C14D84-C695-4674-96FB-C56678325F71}"/>
          </ac:cxnSpMkLst>
        </pc:cxnChg>
        <pc:cxnChg chg="mod">
          <ac:chgData name="Yeo Xiong Wei, Jonathan" userId="ac2b658e-7ce1-44bb-9f9f-bf4198ceaa29" providerId="ADAL" clId="{2EFE508D-F499-4422-8FC0-141A764A1024}" dt="2021-10-15T07:27:40.680" v="7070"/>
          <ac:cxnSpMkLst>
            <pc:docMk/>
            <pc:sldMk cId="2201914011" sldId="317"/>
            <ac:cxnSpMk id="42" creationId="{BA554920-8F06-49D5-A47A-727BA14C0CAE}"/>
          </ac:cxnSpMkLst>
        </pc:cxnChg>
      </pc:sldChg>
      <pc:sldChg chg="del">
        <pc:chgData name="Yeo Xiong Wei, Jonathan" userId="ac2b658e-7ce1-44bb-9f9f-bf4198ceaa29" providerId="ADAL" clId="{2EFE508D-F499-4422-8FC0-141A764A1024}" dt="2021-10-15T08:45:02.015" v="11956" actId="47"/>
        <pc:sldMkLst>
          <pc:docMk/>
          <pc:sldMk cId="153419284" sldId="319"/>
        </pc:sldMkLst>
      </pc:sldChg>
      <pc:sldChg chg="del ord">
        <pc:chgData name="Yeo Xiong Wei, Jonathan" userId="ac2b658e-7ce1-44bb-9f9f-bf4198ceaa29" providerId="ADAL" clId="{2EFE508D-F499-4422-8FC0-141A764A1024}" dt="2021-10-15T07:54:53.085" v="8408" actId="47"/>
        <pc:sldMkLst>
          <pc:docMk/>
          <pc:sldMk cId="4282297202" sldId="326"/>
        </pc:sldMkLst>
      </pc:sldChg>
      <pc:sldChg chg="modSp ord">
        <pc:chgData name="Yeo Xiong Wei, Jonathan" userId="ac2b658e-7ce1-44bb-9f9f-bf4198ceaa29" providerId="ADAL" clId="{2EFE508D-F499-4422-8FC0-141A764A1024}" dt="2021-10-15T08:44:50.861" v="11954" actId="113"/>
        <pc:sldMkLst>
          <pc:docMk/>
          <pc:sldMk cId="3059881303" sldId="358"/>
        </pc:sldMkLst>
        <pc:spChg chg="mod">
          <ac:chgData name="Yeo Xiong Wei, Jonathan" userId="ac2b658e-7ce1-44bb-9f9f-bf4198ceaa29" providerId="ADAL" clId="{2EFE508D-F499-4422-8FC0-141A764A1024}" dt="2021-10-15T08:44:50.861" v="11954" actId="113"/>
          <ac:spMkLst>
            <pc:docMk/>
            <pc:sldMk cId="3059881303" sldId="358"/>
            <ac:spMk id="88066" creationId="{00000000-0000-0000-0000-000000000000}"/>
          </ac:spMkLst>
        </pc:spChg>
      </pc:sldChg>
      <pc:sldChg chg="del">
        <pc:chgData name="Yeo Xiong Wei, Jonathan" userId="ac2b658e-7ce1-44bb-9f9f-bf4198ceaa29" providerId="ADAL" clId="{2EFE508D-F499-4422-8FC0-141A764A1024}" dt="2021-10-15T07:54:20.154" v="8402" actId="47"/>
        <pc:sldMkLst>
          <pc:docMk/>
          <pc:sldMk cId="4207133694" sldId="410"/>
        </pc:sldMkLst>
      </pc:sldChg>
      <pc:sldChg chg="del">
        <pc:chgData name="Yeo Xiong Wei, Jonathan" userId="ac2b658e-7ce1-44bb-9f9f-bf4198ceaa29" providerId="ADAL" clId="{2EFE508D-F499-4422-8FC0-141A764A1024}" dt="2021-10-15T07:54:23.363" v="8403" actId="47"/>
        <pc:sldMkLst>
          <pc:docMk/>
          <pc:sldMk cId="359036430" sldId="411"/>
        </pc:sldMkLst>
      </pc:sldChg>
      <pc:sldChg chg="del">
        <pc:chgData name="Yeo Xiong Wei, Jonathan" userId="ac2b658e-7ce1-44bb-9f9f-bf4198ceaa29" providerId="ADAL" clId="{2EFE508D-F499-4422-8FC0-141A764A1024}" dt="2021-10-15T08:15:48.215" v="10095" actId="47"/>
        <pc:sldMkLst>
          <pc:docMk/>
          <pc:sldMk cId="766509692" sldId="412"/>
        </pc:sldMkLst>
      </pc:sldChg>
      <pc:sldChg chg="del">
        <pc:chgData name="Yeo Xiong Wei, Jonathan" userId="ac2b658e-7ce1-44bb-9f9f-bf4198ceaa29" providerId="ADAL" clId="{2EFE508D-F499-4422-8FC0-141A764A1024}" dt="2021-10-15T08:16:38.424" v="10181" actId="47"/>
        <pc:sldMkLst>
          <pc:docMk/>
          <pc:sldMk cId="2412833299" sldId="418"/>
        </pc:sldMkLst>
      </pc:sldChg>
      <pc:sldChg chg="del">
        <pc:chgData name="Yeo Xiong Wei, Jonathan" userId="ac2b658e-7ce1-44bb-9f9f-bf4198ceaa29" providerId="ADAL" clId="{2EFE508D-F499-4422-8FC0-141A764A1024}" dt="2021-10-15T08:45:02.927" v="11957" actId="47"/>
        <pc:sldMkLst>
          <pc:docMk/>
          <pc:sldMk cId="438781721" sldId="420"/>
        </pc:sldMkLst>
      </pc:sldChg>
      <pc:sldChg chg="del">
        <pc:chgData name="Yeo Xiong Wei, Jonathan" userId="ac2b658e-7ce1-44bb-9f9f-bf4198ceaa29" providerId="ADAL" clId="{2EFE508D-F499-4422-8FC0-141A764A1024}" dt="2021-10-15T08:45:04.383" v="11958" actId="47"/>
        <pc:sldMkLst>
          <pc:docMk/>
          <pc:sldMk cId="58703211" sldId="421"/>
        </pc:sldMkLst>
      </pc:sldChg>
      <pc:sldChg chg="del">
        <pc:chgData name="Yeo Xiong Wei, Jonathan" userId="ac2b658e-7ce1-44bb-9f9f-bf4198ceaa29" providerId="ADAL" clId="{2EFE508D-F499-4422-8FC0-141A764A1024}" dt="2021-10-15T08:45:06.529" v="11959" actId="47"/>
        <pc:sldMkLst>
          <pc:docMk/>
          <pc:sldMk cId="1558370290" sldId="422"/>
        </pc:sldMkLst>
      </pc:sldChg>
      <pc:sldChg chg="modSp mod modAnim">
        <pc:chgData name="Yeo Xiong Wei, Jonathan" userId="ac2b658e-7ce1-44bb-9f9f-bf4198ceaa29" providerId="ADAL" clId="{2EFE508D-F499-4422-8FC0-141A764A1024}" dt="2021-10-15T08:54:39.614" v="12994" actId="114"/>
        <pc:sldMkLst>
          <pc:docMk/>
          <pc:sldMk cId="3216666533" sldId="424"/>
        </pc:sldMkLst>
        <pc:spChg chg="mod">
          <ac:chgData name="Yeo Xiong Wei, Jonathan" userId="ac2b658e-7ce1-44bb-9f9f-bf4198ceaa29" providerId="ADAL" clId="{2EFE508D-F499-4422-8FC0-141A764A1024}" dt="2021-10-15T08:54:39.614" v="12994" actId="114"/>
          <ac:spMkLst>
            <pc:docMk/>
            <pc:sldMk cId="3216666533" sldId="424"/>
            <ac:spMk id="3" creationId="{AD7C3576-BA31-4F19-8866-BF3CD0DE2EC5}"/>
          </ac:spMkLst>
        </pc:spChg>
      </pc:sldChg>
      <pc:sldChg chg="del">
        <pc:chgData name="Yeo Xiong Wei, Jonathan" userId="ac2b658e-7ce1-44bb-9f9f-bf4198ceaa29" providerId="ADAL" clId="{2EFE508D-F499-4422-8FC0-141A764A1024}" dt="2021-10-15T08:16:41.198" v="10182" actId="47"/>
        <pc:sldMkLst>
          <pc:docMk/>
          <pc:sldMk cId="3616972483" sldId="425"/>
        </pc:sldMkLst>
      </pc:sldChg>
      <pc:sldChg chg="del">
        <pc:chgData name="Yeo Xiong Wei, Jonathan" userId="ac2b658e-7ce1-44bb-9f9f-bf4198ceaa29" providerId="ADAL" clId="{2EFE508D-F499-4422-8FC0-141A764A1024}" dt="2021-10-15T08:16:43.699" v="10183" actId="47"/>
        <pc:sldMkLst>
          <pc:docMk/>
          <pc:sldMk cId="4168371179" sldId="426"/>
        </pc:sldMkLst>
      </pc:sldChg>
      <pc:sldChg chg="modSp mod ord modAnim">
        <pc:chgData name="Yeo Xiong Wei, Jonathan" userId="ac2b658e-7ce1-44bb-9f9f-bf4198ceaa29" providerId="ADAL" clId="{2EFE508D-F499-4422-8FC0-141A764A1024}" dt="2021-10-15T09:09:04.206" v="13725" actId="6549"/>
        <pc:sldMkLst>
          <pc:docMk/>
          <pc:sldMk cId="3634550586" sldId="427"/>
        </pc:sldMkLst>
        <pc:spChg chg="mod">
          <ac:chgData name="Yeo Xiong Wei, Jonathan" userId="ac2b658e-7ce1-44bb-9f9f-bf4198ceaa29" providerId="ADAL" clId="{2EFE508D-F499-4422-8FC0-141A764A1024}" dt="2021-10-15T09:09:04.206" v="13725" actId="6549"/>
          <ac:spMkLst>
            <pc:docMk/>
            <pc:sldMk cId="3634550586" sldId="427"/>
            <ac:spMk id="3" creationId="{40346AF7-B88B-4C17-9263-AC9BE673A16B}"/>
          </ac:spMkLst>
        </pc:spChg>
      </pc:sldChg>
      <pc:sldChg chg="modSp ord modAnim">
        <pc:chgData name="Yeo Xiong Wei, Jonathan" userId="ac2b658e-7ce1-44bb-9f9f-bf4198ceaa29" providerId="ADAL" clId="{2EFE508D-F499-4422-8FC0-141A764A1024}" dt="2021-10-15T09:06:32.943" v="13485" actId="20577"/>
        <pc:sldMkLst>
          <pc:docMk/>
          <pc:sldMk cId="254180291" sldId="429"/>
        </pc:sldMkLst>
        <pc:spChg chg="mod">
          <ac:chgData name="Yeo Xiong Wei, Jonathan" userId="ac2b658e-7ce1-44bb-9f9f-bf4198ceaa29" providerId="ADAL" clId="{2EFE508D-F499-4422-8FC0-141A764A1024}" dt="2021-10-15T09:06:32.943" v="13485" actId="20577"/>
          <ac:spMkLst>
            <pc:docMk/>
            <pc:sldMk cId="254180291" sldId="429"/>
            <ac:spMk id="3" creationId="{40346AF7-B88B-4C17-9263-AC9BE673A16B}"/>
          </ac:spMkLst>
        </pc:spChg>
      </pc:sldChg>
      <pc:sldChg chg="del">
        <pc:chgData name="Yeo Xiong Wei, Jonathan" userId="ac2b658e-7ce1-44bb-9f9f-bf4198ceaa29" providerId="ADAL" clId="{2EFE508D-F499-4422-8FC0-141A764A1024}" dt="2021-10-15T07:54:16.531" v="8401" actId="47"/>
        <pc:sldMkLst>
          <pc:docMk/>
          <pc:sldMk cId="485922367" sldId="431"/>
        </pc:sldMkLst>
      </pc:sldChg>
      <pc:sldChg chg="modSp mod">
        <pc:chgData name="Yeo Xiong Wei, Jonathan" userId="ac2b658e-7ce1-44bb-9f9f-bf4198ceaa29" providerId="ADAL" clId="{2EFE508D-F499-4422-8FC0-141A764A1024}" dt="2021-10-15T06:39:58.507" v="4592" actId="20577"/>
        <pc:sldMkLst>
          <pc:docMk/>
          <pc:sldMk cId="1112849955" sldId="432"/>
        </pc:sldMkLst>
        <pc:spChg chg="mod">
          <ac:chgData name="Yeo Xiong Wei, Jonathan" userId="ac2b658e-7ce1-44bb-9f9f-bf4198ceaa29" providerId="ADAL" clId="{2EFE508D-F499-4422-8FC0-141A764A1024}" dt="2021-10-15T04:38:42.268" v="3821" actId="20577"/>
          <ac:spMkLst>
            <pc:docMk/>
            <pc:sldMk cId="1112849955" sldId="432"/>
            <ac:spMk id="2" creationId="{B213D084-9CE9-4674-9020-06471BAB7172}"/>
          </ac:spMkLst>
        </pc:spChg>
        <pc:spChg chg="mod">
          <ac:chgData name="Yeo Xiong Wei, Jonathan" userId="ac2b658e-7ce1-44bb-9f9f-bf4198ceaa29" providerId="ADAL" clId="{2EFE508D-F499-4422-8FC0-141A764A1024}" dt="2021-10-15T06:39:58.507" v="4592" actId="20577"/>
          <ac:spMkLst>
            <pc:docMk/>
            <pc:sldMk cId="1112849955" sldId="432"/>
            <ac:spMk id="3" creationId="{AF6965F9-EAC3-425F-8F51-B7F25D7E92D0}"/>
          </ac:spMkLst>
        </pc:spChg>
      </pc:sldChg>
      <pc:sldChg chg="modSp mod">
        <pc:chgData name="Yeo Xiong Wei, Jonathan" userId="ac2b658e-7ce1-44bb-9f9f-bf4198ceaa29" providerId="ADAL" clId="{2EFE508D-F499-4422-8FC0-141A764A1024}" dt="2021-10-14T04:59:47.349" v="2664" actId="27636"/>
        <pc:sldMkLst>
          <pc:docMk/>
          <pc:sldMk cId="3852030650" sldId="433"/>
        </pc:sldMkLst>
        <pc:spChg chg="mod">
          <ac:chgData name="Yeo Xiong Wei, Jonathan" userId="ac2b658e-7ce1-44bb-9f9f-bf4198ceaa29" providerId="ADAL" clId="{2EFE508D-F499-4422-8FC0-141A764A1024}" dt="2021-10-14T04:59:47.349" v="2664" actId="27636"/>
          <ac:spMkLst>
            <pc:docMk/>
            <pc:sldMk cId="3852030650" sldId="433"/>
            <ac:spMk id="3" creationId="{AD7C3576-BA31-4F19-8866-BF3CD0DE2EC5}"/>
          </ac:spMkLst>
        </pc:spChg>
        <pc:spChg chg="mod">
          <ac:chgData name="Yeo Xiong Wei, Jonathan" userId="ac2b658e-7ce1-44bb-9f9f-bf4198ceaa29" providerId="ADAL" clId="{2EFE508D-F499-4422-8FC0-141A764A1024}" dt="2021-10-14T04:55:57.388" v="2624" actId="20577"/>
          <ac:spMkLst>
            <pc:docMk/>
            <pc:sldMk cId="3852030650" sldId="433"/>
            <ac:spMk id="4" creationId="{82C149D4-F93F-4399-92D3-FB2BB4C325B5}"/>
          </ac:spMkLst>
        </pc:spChg>
      </pc:sldChg>
      <pc:sldChg chg="add del">
        <pc:chgData name="Yeo Xiong Wei, Jonathan" userId="ac2b658e-7ce1-44bb-9f9f-bf4198ceaa29" providerId="ADAL" clId="{2EFE508D-F499-4422-8FC0-141A764A1024}" dt="2021-10-15T07:54:29.029" v="8404" actId="47"/>
        <pc:sldMkLst>
          <pc:docMk/>
          <pc:sldMk cId="235546213" sldId="436"/>
        </pc:sldMkLst>
      </pc:sldChg>
      <pc:sldChg chg="del">
        <pc:chgData name="Yeo Xiong Wei, Jonathan" userId="ac2b658e-7ce1-44bb-9f9f-bf4198ceaa29" providerId="ADAL" clId="{2EFE508D-F499-4422-8FC0-141A764A1024}" dt="2021-10-15T08:45:01.271" v="11955" actId="47"/>
        <pc:sldMkLst>
          <pc:docMk/>
          <pc:sldMk cId="3611045495" sldId="437"/>
        </pc:sldMkLst>
      </pc:sldChg>
      <pc:sldChg chg="del">
        <pc:chgData name="Yeo Xiong Wei, Jonathan" userId="ac2b658e-7ce1-44bb-9f9f-bf4198ceaa29" providerId="ADAL" clId="{2EFE508D-F499-4422-8FC0-141A764A1024}" dt="2021-10-15T09:04:51.250" v="13378" actId="47"/>
        <pc:sldMkLst>
          <pc:docMk/>
          <pc:sldMk cId="4202003371" sldId="438"/>
        </pc:sldMkLst>
      </pc:sldChg>
      <pc:sldChg chg="del modNotesTx">
        <pc:chgData name="Yeo Xiong Wei, Jonathan" userId="ac2b658e-7ce1-44bb-9f9f-bf4198ceaa29" providerId="ADAL" clId="{2EFE508D-F499-4422-8FC0-141A764A1024}" dt="2021-10-14T04:36:33.382" v="1307" actId="2696"/>
        <pc:sldMkLst>
          <pc:docMk/>
          <pc:sldMk cId="595215814" sldId="439"/>
        </pc:sldMkLst>
      </pc:sldChg>
      <pc:sldChg chg="add del">
        <pc:chgData name="Yeo Xiong Wei, Jonathan" userId="ac2b658e-7ce1-44bb-9f9f-bf4198ceaa29" providerId="ADAL" clId="{2EFE508D-F499-4422-8FC0-141A764A1024}" dt="2021-10-15T08:51:29.539" v="12559" actId="47"/>
        <pc:sldMkLst>
          <pc:docMk/>
          <pc:sldMk cId="2652189975" sldId="439"/>
        </pc:sldMkLst>
      </pc:sldChg>
      <pc:sldChg chg="del">
        <pc:chgData name="Yeo Xiong Wei, Jonathan" userId="ac2b658e-7ce1-44bb-9f9f-bf4198ceaa29" providerId="ADAL" clId="{2EFE508D-F499-4422-8FC0-141A764A1024}" dt="2021-10-15T08:51:38.083" v="12560" actId="47"/>
        <pc:sldMkLst>
          <pc:docMk/>
          <pc:sldMk cId="2628696489" sldId="440"/>
        </pc:sldMkLst>
      </pc:sldChg>
      <pc:sldChg chg="del ord">
        <pc:chgData name="Yeo Xiong Wei, Jonathan" userId="ac2b658e-7ce1-44bb-9f9f-bf4198ceaa29" providerId="ADAL" clId="{2EFE508D-F499-4422-8FC0-141A764A1024}" dt="2021-10-15T08:15:47.558" v="10094" actId="47"/>
        <pc:sldMkLst>
          <pc:docMk/>
          <pc:sldMk cId="3391003346" sldId="441"/>
        </pc:sldMkLst>
      </pc:sldChg>
      <pc:sldChg chg="modSp mod">
        <pc:chgData name="Yeo Xiong Wei, Jonathan" userId="ac2b658e-7ce1-44bb-9f9f-bf4198ceaa29" providerId="ADAL" clId="{2EFE508D-F499-4422-8FC0-141A764A1024}" dt="2021-10-15T06:54:58.649" v="5652" actId="20577"/>
        <pc:sldMkLst>
          <pc:docMk/>
          <pc:sldMk cId="542830663" sldId="442"/>
        </pc:sldMkLst>
        <pc:spChg chg="mod">
          <ac:chgData name="Yeo Xiong Wei, Jonathan" userId="ac2b658e-7ce1-44bb-9f9f-bf4198ceaa29" providerId="ADAL" clId="{2EFE508D-F499-4422-8FC0-141A764A1024}" dt="2021-10-15T06:54:58.649" v="5652" actId="20577"/>
          <ac:spMkLst>
            <pc:docMk/>
            <pc:sldMk cId="542830663" sldId="442"/>
            <ac:spMk id="8" creationId="{4B659289-6F46-42B1-BDE0-1528CB891C32}"/>
          </ac:spMkLst>
        </pc:spChg>
        <pc:spChg chg="mod">
          <ac:chgData name="Yeo Xiong Wei, Jonathan" userId="ac2b658e-7ce1-44bb-9f9f-bf4198ceaa29" providerId="ADAL" clId="{2EFE508D-F499-4422-8FC0-141A764A1024}" dt="2021-10-15T06:47:46.441" v="5082" actId="404"/>
          <ac:spMkLst>
            <pc:docMk/>
            <pc:sldMk cId="542830663" sldId="442"/>
            <ac:spMk id="41985" creationId="{00000000-0000-0000-0000-000000000000}"/>
          </ac:spMkLst>
        </pc:spChg>
      </pc:sldChg>
      <pc:sldChg chg="del">
        <pc:chgData name="Yeo Xiong Wei, Jonathan" userId="ac2b658e-7ce1-44bb-9f9f-bf4198ceaa29" providerId="ADAL" clId="{2EFE508D-F499-4422-8FC0-141A764A1024}" dt="2021-10-15T07:54:31.245" v="8405" actId="47"/>
        <pc:sldMkLst>
          <pc:docMk/>
          <pc:sldMk cId="1096791808" sldId="443"/>
        </pc:sldMkLst>
      </pc:sldChg>
      <pc:sldChg chg="del">
        <pc:chgData name="Yeo Xiong Wei, Jonathan" userId="ac2b658e-7ce1-44bb-9f9f-bf4198ceaa29" providerId="ADAL" clId="{2EFE508D-F499-4422-8FC0-141A764A1024}" dt="2021-10-15T09:04:52.520" v="13379" actId="47"/>
        <pc:sldMkLst>
          <pc:docMk/>
          <pc:sldMk cId="3260348723" sldId="444"/>
        </pc:sldMkLst>
      </pc:sldChg>
      <pc:sldChg chg="modSp mod">
        <pc:chgData name="Yeo Xiong Wei, Jonathan" userId="ac2b658e-7ce1-44bb-9f9f-bf4198ceaa29" providerId="ADAL" clId="{2EFE508D-F499-4422-8FC0-141A764A1024}" dt="2021-10-14T04:57:15.740" v="2631" actId="20577"/>
        <pc:sldMkLst>
          <pc:docMk/>
          <pc:sldMk cId="2948120605" sldId="445"/>
        </pc:sldMkLst>
        <pc:spChg chg="mod">
          <ac:chgData name="Yeo Xiong Wei, Jonathan" userId="ac2b658e-7ce1-44bb-9f9f-bf4198ceaa29" providerId="ADAL" clId="{2EFE508D-F499-4422-8FC0-141A764A1024}" dt="2021-10-14T04:57:15.740" v="2631" actId="20577"/>
          <ac:spMkLst>
            <pc:docMk/>
            <pc:sldMk cId="2948120605" sldId="445"/>
            <ac:spMk id="7" creationId="{B1DD0377-6530-4452-A435-343BD57DE774}"/>
          </ac:spMkLst>
        </pc:spChg>
      </pc:sldChg>
      <pc:sldChg chg="modSp mod">
        <pc:chgData name="Yeo Xiong Wei, Jonathan" userId="ac2b658e-7ce1-44bb-9f9f-bf4198ceaa29" providerId="ADAL" clId="{2EFE508D-F499-4422-8FC0-141A764A1024}" dt="2021-10-15T09:10:12.357" v="13727" actId="20577"/>
        <pc:sldMkLst>
          <pc:docMk/>
          <pc:sldMk cId="2298992641" sldId="447"/>
        </pc:sldMkLst>
        <pc:spChg chg="mod">
          <ac:chgData name="Yeo Xiong Wei, Jonathan" userId="ac2b658e-7ce1-44bb-9f9f-bf4198ceaa29" providerId="ADAL" clId="{2EFE508D-F499-4422-8FC0-141A764A1024}" dt="2021-10-15T09:10:12.357" v="13727" actId="20577"/>
          <ac:spMkLst>
            <pc:docMk/>
            <pc:sldMk cId="2298992641" sldId="447"/>
            <ac:spMk id="6" creationId="{937F3DCF-D2B6-4EE6-8B91-29930DCCAF95}"/>
          </ac:spMkLst>
        </pc:spChg>
      </pc:sldChg>
      <pc:sldChg chg="modSp add del mod modAnim">
        <pc:chgData name="Yeo Xiong Wei, Jonathan" userId="ac2b658e-7ce1-44bb-9f9f-bf4198ceaa29" providerId="ADAL" clId="{2EFE508D-F499-4422-8FC0-141A764A1024}" dt="2021-10-15T08:49:47.756" v="12478" actId="47"/>
        <pc:sldMkLst>
          <pc:docMk/>
          <pc:sldMk cId="454041775" sldId="448"/>
        </pc:sldMkLst>
        <pc:spChg chg="mod">
          <ac:chgData name="Yeo Xiong Wei, Jonathan" userId="ac2b658e-7ce1-44bb-9f9f-bf4198ceaa29" providerId="ADAL" clId="{2EFE508D-F499-4422-8FC0-141A764A1024}" dt="2021-10-15T08:45:36.390" v="11962"/>
          <ac:spMkLst>
            <pc:docMk/>
            <pc:sldMk cId="454041775" sldId="448"/>
            <ac:spMk id="88065" creationId="{00000000-0000-0000-0000-000000000000}"/>
          </ac:spMkLst>
        </pc:spChg>
        <pc:spChg chg="mod">
          <ac:chgData name="Yeo Xiong Wei, Jonathan" userId="ac2b658e-7ce1-44bb-9f9f-bf4198ceaa29" providerId="ADAL" clId="{2EFE508D-F499-4422-8FC0-141A764A1024}" dt="2021-10-14T03:39:18.645" v="1306" actId="20577"/>
          <ac:spMkLst>
            <pc:docMk/>
            <pc:sldMk cId="454041775" sldId="448"/>
            <ac:spMk id="88066" creationId="{00000000-0000-0000-0000-000000000000}"/>
          </ac:spMkLst>
        </pc:spChg>
      </pc:sldChg>
      <pc:sldChg chg="modSp add mod">
        <pc:chgData name="Yeo Xiong Wei, Jonathan" userId="ac2b658e-7ce1-44bb-9f9f-bf4198ceaa29" providerId="ADAL" clId="{2EFE508D-F499-4422-8FC0-141A764A1024}" dt="2021-10-15T07:52:53.236" v="8398" actId="20577"/>
        <pc:sldMkLst>
          <pc:docMk/>
          <pc:sldMk cId="564858480" sldId="449"/>
        </pc:sldMkLst>
        <pc:spChg chg="mod">
          <ac:chgData name="Yeo Xiong Wei, Jonathan" userId="ac2b658e-7ce1-44bb-9f9f-bf4198ceaa29" providerId="ADAL" clId="{2EFE508D-F499-4422-8FC0-141A764A1024}" dt="2021-10-15T06:41:41.204" v="4642" actId="20577"/>
          <ac:spMkLst>
            <pc:docMk/>
            <pc:sldMk cId="564858480" sldId="449"/>
            <ac:spMk id="2" creationId="{52D851DE-4217-4738-BBE4-F89A50362645}"/>
          </ac:spMkLst>
        </pc:spChg>
        <pc:spChg chg="mod">
          <ac:chgData name="Yeo Xiong Wei, Jonathan" userId="ac2b658e-7ce1-44bb-9f9f-bf4198ceaa29" providerId="ADAL" clId="{2EFE508D-F499-4422-8FC0-141A764A1024}" dt="2021-10-15T07:50:18.453" v="8242" actId="20577"/>
          <ac:spMkLst>
            <pc:docMk/>
            <pc:sldMk cId="564858480" sldId="449"/>
            <ac:spMk id="3" creationId="{AD7C3576-BA31-4F19-8866-BF3CD0DE2EC5}"/>
          </ac:spMkLst>
        </pc:spChg>
        <pc:spChg chg="mod">
          <ac:chgData name="Yeo Xiong Wei, Jonathan" userId="ac2b658e-7ce1-44bb-9f9f-bf4198ceaa29" providerId="ADAL" clId="{2EFE508D-F499-4422-8FC0-141A764A1024}" dt="2021-10-15T07:52:53.236" v="8398" actId="20577"/>
          <ac:spMkLst>
            <pc:docMk/>
            <pc:sldMk cId="564858480" sldId="449"/>
            <ac:spMk id="4" creationId="{82C149D4-F93F-4399-92D3-FB2BB4C325B5}"/>
          </ac:spMkLst>
        </pc:spChg>
      </pc:sldChg>
      <pc:sldChg chg="modSp add mod ord">
        <pc:chgData name="Yeo Xiong Wei, Jonathan" userId="ac2b658e-7ce1-44bb-9f9f-bf4198ceaa29" providerId="ADAL" clId="{2EFE508D-F499-4422-8FC0-141A764A1024}" dt="2021-10-15T06:36:54.869" v="4263" actId="313"/>
        <pc:sldMkLst>
          <pc:docMk/>
          <pc:sldMk cId="3744224641" sldId="450"/>
        </pc:sldMkLst>
        <pc:spChg chg="mod">
          <ac:chgData name="Yeo Xiong Wei, Jonathan" userId="ac2b658e-7ce1-44bb-9f9f-bf4198ceaa29" providerId="ADAL" clId="{2EFE508D-F499-4422-8FC0-141A764A1024}" dt="2021-10-15T06:36:54.869" v="4263" actId="313"/>
          <ac:spMkLst>
            <pc:docMk/>
            <pc:sldMk cId="3744224641" sldId="450"/>
            <ac:spMk id="3" creationId="{AF6965F9-EAC3-425F-8F51-B7F25D7E92D0}"/>
          </ac:spMkLst>
        </pc:spChg>
      </pc:sldChg>
      <pc:sldChg chg="modSp add mod">
        <pc:chgData name="Yeo Xiong Wei, Jonathan" userId="ac2b658e-7ce1-44bb-9f9f-bf4198ceaa29" providerId="ADAL" clId="{2EFE508D-F499-4422-8FC0-141A764A1024}" dt="2021-10-15T06:39:43.442" v="4563" actId="20577"/>
        <pc:sldMkLst>
          <pc:docMk/>
          <pc:sldMk cId="627690055" sldId="987"/>
        </pc:sldMkLst>
        <pc:spChg chg="mod">
          <ac:chgData name="Yeo Xiong Wei, Jonathan" userId="ac2b658e-7ce1-44bb-9f9f-bf4198ceaa29" providerId="ADAL" clId="{2EFE508D-F499-4422-8FC0-141A764A1024}" dt="2021-10-15T06:39:43.442" v="4563" actId="20577"/>
          <ac:spMkLst>
            <pc:docMk/>
            <pc:sldMk cId="627690055" sldId="987"/>
            <ac:spMk id="2" creationId="{EAE8B178-01C8-4DCD-B46E-160FEEC9F757}"/>
          </ac:spMkLst>
        </pc:spChg>
      </pc:sldChg>
      <pc:sldChg chg="modSp add mod">
        <pc:chgData name="Yeo Xiong Wei, Jonathan" userId="ac2b658e-7ce1-44bb-9f9f-bf4198ceaa29" providerId="ADAL" clId="{2EFE508D-F499-4422-8FC0-141A764A1024}" dt="2021-10-15T06:47:23.708" v="5063" actId="20577"/>
        <pc:sldMkLst>
          <pc:docMk/>
          <pc:sldMk cId="3341605414" sldId="988"/>
        </pc:sldMkLst>
        <pc:spChg chg="mod">
          <ac:chgData name="Yeo Xiong Wei, Jonathan" userId="ac2b658e-7ce1-44bb-9f9f-bf4198ceaa29" providerId="ADAL" clId="{2EFE508D-F499-4422-8FC0-141A764A1024}" dt="2021-10-15T06:47:23.708" v="5063" actId="20577"/>
          <ac:spMkLst>
            <pc:docMk/>
            <pc:sldMk cId="3341605414" sldId="988"/>
            <ac:spMk id="2" creationId="{EAE8B178-01C8-4DCD-B46E-160FEEC9F757}"/>
          </ac:spMkLst>
        </pc:spChg>
      </pc:sldChg>
      <pc:sldChg chg="modSp add mod">
        <pc:chgData name="Yeo Xiong Wei, Jonathan" userId="ac2b658e-7ce1-44bb-9f9f-bf4198ceaa29" providerId="ADAL" clId="{2EFE508D-F499-4422-8FC0-141A764A1024}" dt="2021-10-15T06:56:09.868" v="5745" actId="207"/>
        <pc:sldMkLst>
          <pc:docMk/>
          <pc:sldMk cId="778944702" sldId="989"/>
        </pc:sldMkLst>
        <pc:spChg chg="mod">
          <ac:chgData name="Yeo Xiong Wei, Jonathan" userId="ac2b658e-7ce1-44bb-9f9f-bf4198ceaa29" providerId="ADAL" clId="{2EFE508D-F499-4422-8FC0-141A764A1024}" dt="2021-10-15T06:56:09.868" v="5745" actId="207"/>
          <ac:spMkLst>
            <pc:docMk/>
            <pc:sldMk cId="778944702" sldId="989"/>
            <ac:spMk id="8" creationId="{4B659289-6F46-42B1-BDE0-1528CB891C32}"/>
          </ac:spMkLst>
        </pc:spChg>
        <pc:spChg chg="mod">
          <ac:chgData name="Yeo Xiong Wei, Jonathan" userId="ac2b658e-7ce1-44bb-9f9f-bf4198ceaa29" providerId="ADAL" clId="{2EFE508D-F499-4422-8FC0-141A764A1024}" dt="2021-10-15T06:47:52.780" v="5089" actId="20577"/>
          <ac:spMkLst>
            <pc:docMk/>
            <pc:sldMk cId="778944702" sldId="989"/>
            <ac:spMk id="41985" creationId="{00000000-0000-0000-0000-000000000000}"/>
          </ac:spMkLst>
        </pc:spChg>
      </pc:sldChg>
      <pc:sldChg chg="addSp delSp modSp add mod">
        <pc:chgData name="Yeo Xiong Wei, Jonathan" userId="ac2b658e-7ce1-44bb-9f9f-bf4198ceaa29" providerId="ADAL" clId="{2EFE508D-F499-4422-8FC0-141A764A1024}" dt="2021-10-15T07:12:00.250" v="6636" actId="1076"/>
        <pc:sldMkLst>
          <pc:docMk/>
          <pc:sldMk cId="341323264" sldId="990"/>
        </pc:sldMkLst>
        <pc:spChg chg="add del mod">
          <ac:chgData name="Yeo Xiong Wei, Jonathan" userId="ac2b658e-7ce1-44bb-9f9f-bf4198ceaa29" providerId="ADAL" clId="{2EFE508D-F499-4422-8FC0-141A764A1024}" dt="2021-10-15T07:02:18.485" v="6092" actId="164"/>
          <ac:spMkLst>
            <pc:docMk/>
            <pc:sldMk cId="341323264" sldId="990"/>
            <ac:spMk id="4" creationId="{877CDCCA-B454-453A-9015-A78E2FACCB30}"/>
          </ac:spMkLst>
        </pc:spChg>
        <pc:spChg chg="add del mod">
          <ac:chgData name="Yeo Xiong Wei, Jonathan" userId="ac2b658e-7ce1-44bb-9f9f-bf4198ceaa29" providerId="ADAL" clId="{2EFE508D-F499-4422-8FC0-141A764A1024}" dt="2021-10-15T07:02:18.485" v="6092" actId="164"/>
          <ac:spMkLst>
            <pc:docMk/>
            <pc:sldMk cId="341323264" sldId="990"/>
            <ac:spMk id="5" creationId="{17AACD14-EE76-4A11-A869-4C741077DBE3}"/>
          </ac:spMkLst>
        </pc:spChg>
        <pc:spChg chg="del mod">
          <ac:chgData name="Yeo Xiong Wei, Jonathan" userId="ac2b658e-7ce1-44bb-9f9f-bf4198ceaa29" providerId="ADAL" clId="{2EFE508D-F499-4422-8FC0-141A764A1024}" dt="2021-10-15T07:01:50.950" v="6085" actId="478"/>
          <ac:spMkLst>
            <pc:docMk/>
            <pc:sldMk cId="341323264" sldId="990"/>
            <ac:spMk id="6" creationId="{348252B7-0502-4A8E-9958-4E352C863B37}"/>
          </ac:spMkLst>
        </pc:spChg>
        <pc:spChg chg="add del mod">
          <ac:chgData name="Yeo Xiong Wei, Jonathan" userId="ac2b658e-7ce1-44bb-9f9f-bf4198ceaa29" providerId="ADAL" clId="{2EFE508D-F499-4422-8FC0-141A764A1024}" dt="2021-10-15T07:01:52.606" v="6086" actId="478"/>
          <ac:spMkLst>
            <pc:docMk/>
            <pc:sldMk cId="341323264" sldId="990"/>
            <ac:spMk id="9" creationId="{C73EECFF-B6A0-422B-9E52-F3B664830AF8}"/>
          </ac:spMkLst>
        </pc:spChg>
        <pc:spChg chg="add del mod">
          <ac:chgData name="Yeo Xiong Wei, Jonathan" userId="ac2b658e-7ce1-44bb-9f9f-bf4198ceaa29" providerId="ADAL" clId="{2EFE508D-F499-4422-8FC0-141A764A1024}" dt="2021-10-15T07:01:54.501" v="6087" actId="478"/>
          <ac:spMkLst>
            <pc:docMk/>
            <pc:sldMk cId="341323264" sldId="990"/>
            <ac:spMk id="10" creationId="{E3CF5F42-9DEC-4D07-A79C-DE17AF383E07}"/>
          </ac:spMkLst>
        </pc:spChg>
        <pc:spChg chg="add del">
          <ac:chgData name="Yeo Xiong Wei, Jonathan" userId="ac2b658e-7ce1-44bb-9f9f-bf4198ceaa29" providerId="ADAL" clId="{2EFE508D-F499-4422-8FC0-141A764A1024}" dt="2021-10-15T07:02:08.518" v="6091" actId="478"/>
          <ac:spMkLst>
            <pc:docMk/>
            <pc:sldMk cId="341323264" sldId="990"/>
            <ac:spMk id="11" creationId="{7F7CB08E-B838-461D-AA8A-EF54890CCEEB}"/>
          </ac:spMkLst>
        </pc:spChg>
        <pc:spChg chg="del mod">
          <ac:chgData name="Yeo Xiong Wei, Jonathan" userId="ac2b658e-7ce1-44bb-9f9f-bf4198ceaa29" providerId="ADAL" clId="{2EFE508D-F499-4422-8FC0-141A764A1024}" dt="2021-10-15T07:01:56.357" v="6088" actId="478"/>
          <ac:spMkLst>
            <pc:docMk/>
            <pc:sldMk cId="341323264" sldId="990"/>
            <ac:spMk id="12" creationId="{6E44A77B-973D-4122-8D7E-CB086B4425C3}"/>
          </ac:spMkLst>
        </pc:spChg>
        <pc:spChg chg="del">
          <ac:chgData name="Yeo Xiong Wei, Jonathan" userId="ac2b658e-7ce1-44bb-9f9f-bf4198ceaa29" providerId="ADAL" clId="{2EFE508D-F499-4422-8FC0-141A764A1024}" dt="2021-10-15T06:59:45.782" v="5813" actId="478"/>
          <ac:spMkLst>
            <pc:docMk/>
            <pc:sldMk cId="341323264" sldId="990"/>
            <ac:spMk id="13" creationId="{A368E809-391A-4044-9B89-D4DC6915C681}"/>
          </ac:spMkLst>
        </pc:spChg>
        <pc:spChg chg="mod">
          <ac:chgData name="Yeo Xiong Wei, Jonathan" userId="ac2b658e-7ce1-44bb-9f9f-bf4198ceaa29" providerId="ADAL" clId="{2EFE508D-F499-4422-8FC0-141A764A1024}" dt="2021-10-15T07:12:00.250" v="6636" actId="1076"/>
          <ac:spMkLst>
            <pc:docMk/>
            <pc:sldMk cId="341323264" sldId="990"/>
            <ac:spMk id="26626" creationId="{00000000-0000-0000-0000-000000000000}"/>
          </ac:spMkLst>
        </pc:spChg>
        <pc:grpChg chg="add mod">
          <ac:chgData name="Yeo Xiong Wei, Jonathan" userId="ac2b658e-7ce1-44bb-9f9f-bf4198ceaa29" providerId="ADAL" clId="{2EFE508D-F499-4422-8FC0-141A764A1024}" dt="2021-10-15T07:09:25.199" v="6521" actId="1076"/>
          <ac:grpSpMkLst>
            <pc:docMk/>
            <pc:sldMk cId="341323264" sldId="990"/>
            <ac:grpSpMk id="29" creationId="{AA05C9E3-F09B-4CAF-AC77-48DBC859C44E}"/>
          </ac:grpSpMkLst>
        </pc:grpChg>
        <pc:picChg chg="add del">
          <ac:chgData name="Yeo Xiong Wei, Jonathan" userId="ac2b658e-7ce1-44bb-9f9f-bf4198ceaa29" providerId="ADAL" clId="{2EFE508D-F499-4422-8FC0-141A764A1024}" dt="2021-10-15T06:56:38.005" v="5753" actId="478"/>
          <ac:picMkLst>
            <pc:docMk/>
            <pc:sldMk cId="341323264" sldId="990"/>
            <ac:picMk id="3" creationId="{1D27EDF7-A2FF-4311-85AB-C274A1DD24BE}"/>
          </ac:picMkLst>
        </pc:picChg>
        <pc:cxnChg chg="add del mod">
          <ac:chgData name="Yeo Xiong Wei, Jonathan" userId="ac2b658e-7ce1-44bb-9f9f-bf4198ceaa29" providerId="ADAL" clId="{2EFE508D-F499-4422-8FC0-141A764A1024}" dt="2021-10-15T07:02:18.485" v="6092" actId="164"/>
          <ac:cxnSpMkLst>
            <pc:docMk/>
            <pc:sldMk cId="341323264" sldId="990"/>
            <ac:cxnSpMk id="8" creationId="{22776B35-D32A-43D4-B190-9EBAB5295192}"/>
          </ac:cxnSpMkLst>
        </pc:cxnChg>
        <pc:cxnChg chg="add del mod">
          <ac:chgData name="Yeo Xiong Wei, Jonathan" userId="ac2b658e-7ce1-44bb-9f9f-bf4198ceaa29" providerId="ADAL" clId="{2EFE508D-F499-4422-8FC0-141A764A1024}" dt="2021-10-15T07:02:41.562" v="6097" actId="14100"/>
          <ac:cxnSpMkLst>
            <pc:docMk/>
            <pc:sldMk cId="341323264" sldId="990"/>
            <ac:cxnSpMk id="15" creationId="{08EE407D-4EA6-4F3A-A84D-5A4BC05D61A1}"/>
          </ac:cxnSpMkLst>
        </pc:cxnChg>
        <pc:cxnChg chg="add del mod">
          <ac:chgData name="Yeo Xiong Wei, Jonathan" userId="ac2b658e-7ce1-44bb-9f9f-bf4198ceaa29" providerId="ADAL" clId="{2EFE508D-F499-4422-8FC0-141A764A1024}" dt="2021-10-15T07:02:36.878" v="6096" actId="14100"/>
          <ac:cxnSpMkLst>
            <pc:docMk/>
            <pc:sldMk cId="341323264" sldId="990"/>
            <ac:cxnSpMk id="18" creationId="{58DFE41E-9F89-451C-B3D0-8B58BFB1DAED}"/>
          </ac:cxnSpMkLst>
        </pc:cxnChg>
        <pc:cxnChg chg="add del mod">
          <ac:chgData name="Yeo Xiong Wei, Jonathan" userId="ac2b658e-7ce1-44bb-9f9f-bf4198ceaa29" providerId="ADAL" clId="{2EFE508D-F499-4422-8FC0-141A764A1024}" dt="2021-10-15T07:02:33.017" v="6094" actId="1076"/>
          <ac:cxnSpMkLst>
            <pc:docMk/>
            <pc:sldMk cId="341323264" sldId="990"/>
            <ac:cxnSpMk id="20" creationId="{32A8D43A-A9BA-4AD1-9A14-29A7CB353562}"/>
          </ac:cxnSpMkLst>
        </pc:cxnChg>
      </pc:sldChg>
      <pc:sldChg chg="addSp delSp modSp add del mod">
        <pc:chgData name="Yeo Xiong Wei, Jonathan" userId="ac2b658e-7ce1-44bb-9f9f-bf4198ceaa29" providerId="ADAL" clId="{2EFE508D-F499-4422-8FC0-141A764A1024}" dt="2021-10-15T07:20:13.289" v="6975" actId="47"/>
        <pc:sldMkLst>
          <pc:docMk/>
          <pc:sldMk cId="1872276852" sldId="991"/>
        </pc:sldMkLst>
        <pc:spChg chg="add del mod">
          <ac:chgData name="Yeo Xiong Wei, Jonathan" userId="ac2b658e-7ce1-44bb-9f9f-bf4198ceaa29" providerId="ADAL" clId="{2EFE508D-F499-4422-8FC0-141A764A1024}" dt="2021-10-15T07:13:01.537" v="6648"/>
          <ac:spMkLst>
            <pc:docMk/>
            <pc:sldMk cId="1872276852" sldId="991"/>
            <ac:spMk id="17" creationId="{612D7930-AE67-4B2A-A018-BF2508D20DDA}"/>
          </ac:spMkLst>
        </pc:spChg>
        <pc:spChg chg="add del mod">
          <ac:chgData name="Yeo Xiong Wei, Jonathan" userId="ac2b658e-7ce1-44bb-9f9f-bf4198ceaa29" providerId="ADAL" clId="{2EFE508D-F499-4422-8FC0-141A764A1024}" dt="2021-10-15T07:13:01.537" v="6648"/>
          <ac:spMkLst>
            <pc:docMk/>
            <pc:sldMk cId="1872276852" sldId="991"/>
            <ac:spMk id="19" creationId="{6920D19D-36F4-454E-B57E-0C239F5274FF}"/>
          </ac:spMkLst>
        </pc:spChg>
        <pc:spChg chg="add del mod">
          <ac:chgData name="Yeo Xiong Wei, Jonathan" userId="ac2b658e-7ce1-44bb-9f9f-bf4198ceaa29" providerId="ADAL" clId="{2EFE508D-F499-4422-8FC0-141A764A1024}" dt="2021-10-15T07:13:01.537" v="6648"/>
          <ac:spMkLst>
            <pc:docMk/>
            <pc:sldMk cId="1872276852" sldId="991"/>
            <ac:spMk id="21" creationId="{DA3074EC-CFE4-4280-8C2D-80DAEDEDD9A7}"/>
          </ac:spMkLst>
        </pc:spChg>
        <pc:spChg chg="add del mod">
          <ac:chgData name="Yeo Xiong Wei, Jonathan" userId="ac2b658e-7ce1-44bb-9f9f-bf4198ceaa29" providerId="ADAL" clId="{2EFE508D-F499-4422-8FC0-141A764A1024}" dt="2021-10-15T07:13:01.537" v="6648"/>
          <ac:spMkLst>
            <pc:docMk/>
            <pc:sldMk cId="1872276852" sldId="991"/>
            <ac:spMk id="22" creationId="{10E36488-4DCC-459B-AE38-E1AB4FA731E4}"/>
          </ac:spMkLst>
        </pc:spChg>
        <pc:cxnChg chg="add del mod">
          <ac:chgData name="Yeo Xiong Wei, Jonathan" userId="ac2b658e-7ce1-44bb-9f9f-bf4198ceaa29" providerId="ADAL" clId="{2EFE508D-F499-4422-8FC0-141A764A1024}" dt="2021-10-15T07:13:01.537" v="6648"/>
          <ac:cxnSpMkLst>
            <pc:docMk/>
            <pc:sldMk cId="1872276852" sldId="991"/>
            <ac:cxnSpMk id="12" creationId="{C91D60B9-C556-4E07-9FD4-2C848B6D21D7}"/>
          </ac:cxnSpMkLst>
        </pc:cxnChg>
        <pc:cxnChg chg="add del mod">
          <ac:chgData name="Yeo Xiong Wei, Jonathan" userId="ac2b658e-7ce1-44bb-9f9f-bf4198ceaa29" providerId="ADAL" clId="{2EFE508D-F499-4422-8FC0-141A764A1024}" dt="2021-10-15T07:13:01.537" v="6648"/>
          <ac:cxnSpMkLst>
            <pc:docMk/>
            <pc:sldMk cId="1872276852" sldId="991"/>
            <ac:cxnSpMk id="13" creationId="{810D11ED-972E-4F16-B1B4-082D325A030A}"/>
          </ac:cxnSpMkLst>
        </pc:cxnChg>
        <pc:cxnChg chg="add del mod">
          <ac:chgData name="Yeo Xiong Wei, Jonathan" userId="ac2b658e-7ce1-44bb-9f9f-bf4198ceaa29" providerId="ADAL" clId="{2EFE508D-F499-4422-8FC0-141A764A1024}" dt="2021-10-15T07:13:01.537" v="6648"/>
          <ac:cxnSpMkLst>
            <pc:docMk/>
            <pc:sldMk cId="1872276852" sldId="991"/>
            <ac:cxnSpMk id="14" creationId="{13B63FE4-322E-4CFA-B1F0-53851AC89D9C}"/>
          </ac:cxnSpMkLst>
        </pc:cxnChg>
        <pc:cxnChg chg="add del mod">
          <ac:chgData name="Yeo Xiong Wei, Jonathan" userId="ac2b658e-7ce1-44bb-9f9f-bf4198ceaa29" providerId="ADAL" clId="{2EFE508D-F499-4422-8FC0-141A764A1024}" dt="2021-10-15T07:13:01.537" v="6648"/>
          <ac:cxnSpMkLst>
            <pc:docMk/>
            <pc:sldMk cId="1872276852" sldId="991"/>
            <ac:cxnSpMk id="16" creationId="{862C6F83-E6D0-4C24-AA0B-4DEA6545C97B}"/>
          </ac:cxnSpMkLst>
        </pc:cxnChg>
      </pc:sldChg>
      <pc:sldChg chg="addSp modSp add del mod">
        <pc:chgData name="Yeo Xiong Wei, Jonathan" userId="ac2b658e-7ce1-44bb-9f9f-bf4198ceaa29" providerId="ADAL" clId="{2EFE508D-F499-4422-8FC0-141A764A1024}" dt="2021-10-15T07:11:29.655" v="6625" actId="47"/>
        <pc:sldMkLst>
          <pc:docMk/>
          <pc:sldMk cId="1346119988" sldId="992"/>
        </pc:sldMkLst>
        <pc:spChg chg="add mod">
          <ac:chgData name="Yeo Xiong Wei, Jonathan" userId="ac2b658e-7ce1-44bb-9f9f-bf4198ceaa29" providerId="ADAL" clId="{2EFE508D-F499-4422-8FC0-141A764A1024}" dt="2021-10-15T07:07:19.006" v="6421" actId="207"/>
          <ac:spMkLst>
            <pc:docMk/>
            <pc:sldMk cId="1346119988" sldId="992"/>
            <ac:spMk id="3" creationId="{F532CEEA-CEDF-4AE7-9B90-D6C2C9A449C8}"/>
          </ac:spMkLst>
        </pc:spChg>
        <pc:spChg chg="add mod">
          <ac:chgData name="Yeo Xiong Wei, Jonathan" userId="ac2b658e-7ce1-44bb-9f9f-bf4198ceaa29" providerId="ADAL" clId="{2EFE508D-F499-4422-8FC0-141A764A1024}" dt="2021-10-15T07:07:15.371" v="6420" actId="207"/>
          <ac:spMkLst>
            <pc:docMk/>
            <pc:sldMk cId="1346119988" sldId="992"/>
            <ac:spMk id="13" creationId="{23445BA6-1109-45B6-BC0F-960E80F92351}"/>
          </ac:spMkLst>
        </pc:spChg>
        <pc:spChg chg="add mod">
          <ac:chgData name="Yeo Xiong Wei, Jonathan" userId="ac2b658e-7ce1-44bb-9f9f-bf4198ceaa29" providerId="ADAL" clId="{2EFE508D-F499-4422-8FC0-141A764A1024}" dt="2021-10-15T07:07:24.024" v="6422" actId="207"/>
          <ac:spMkLst>
            <pc:docMk/>
            <pc:sldMk cId="1346119988" sldId="992"/>
            <ac:spMk id="14" creationId="{474F8088-082E-4034-9F54-3F296E6A93B0}"/>
          </ac:spMkLst>
        </pc:spChg>
        <pc:spChg chg="add mod">
          <ac:chgData name="Yeo Xiong Wei, Jonathan" userId="ac2b658e-7ce1-44bb-9f9f-bf4198ceaa29" providerId="ADAL" clId="{2EFE508D-F499-4422-8FC0-141A764A1024}" dt="2021-10-15T07:07:26.946" v="6423" actId="207"/>
          <ac:spMkLst>
            <pc:docMk/>
            <pc:sldMk cId="1346119988" sldId="992"/>
            <ac:spMk id="16" creationId="{DEF0D09D-79E6-442A-B8EB-22DB8281F5FD}"/>
          </ac:spMkLst>
        </pc:spChg>
        <pc:spChg chg="mod">
          <ac:chgData name="Yeo Xiong Wei, Jonathan" userId="ac2b658e-7ce1-44bb-9f9f-bf4198ceaa29" providerId="ADAL" clId="{2EFE508D-F499-4422-8FC0-141A764A1024}" dt="2021-10-15T07:11:23.680" v="6623" actId="21"/>
          <ac:spMkLst>
            <pc:docMk/>
            <pc:sldMk cId="1346119988" sldId="992"/>
            <ac:spMk id="26626" creationId="{00000000-0000-0000-0000-000000000000}"/>
          </ac:spMkLst>
        </pc:spChg>
        <pc:grpChg chg="add mod">
          <ac:chgData name="Yeo Xiong Wei, Jonathan" userId="ac2b658e-7ce1-44bb-9f9f-bf4198ceaa29" providerId="ADAL" clId="{2EFE508D-F499-4422-8FC0-141A764A1024}" dt="2021-10-15T07:06:57.605" v="6417" actId="164"/>
          <ac:grpSpMkLst>
            <pc:docMk/>
            <pc:sldMk cId="1346119988" sldId="992"/>
            <ac:grpSpMk id="6" creationId="{38B61DFD-0ED0-4415-9B5A-9BB58CCC76C1}"/>
          </ac:grpSpMkLst>
        </pc:grpChg>
        <pc:grpChg chg="mod">
          <ac:chgData name="Yeo Xiong Wei, Jonathan" userId="ac2b658e-7ce1-44bb-9f9f-bf4198ceaa29" providerId="ADAL" clId="{2EFE508D-F499-4422-8FC0-141A764A1024}" dt="2021-10-15T07:06:57.605" v="6417" actId="164"/>
          <ac:grpSpMkLst>
            <pc:docMk/>
            <pc:sldMk cId="1346119988" sldId="992"/>
            <ac:grpSpMk id="29" creationId="{AA05C9E3-F09B-4CAF-AC77-48DBC859C44E}"/>
          </ac:grpSpMkLst>
        </pc:grpChg>
      </pc:sldChg>
      <pc:sldChg chg="addSp delSp modSp add mod">
        <pc:chgData name="Yeo Xiong Wei, Jonathan" userId="ac2b658e-7ce1-44bb-9f9f-bf4198ceaa29" providerId="ADAL" clId="{2EFE508D-F499-4422-8FC0-141A764A1024}" dt="2021-10-15T07:14:18.104" v="6700" actId="20577"/>
        <pc:sldMkLst>
          <pc:docMk/>
          <pc:sldMk cId="3424672157" sldId="993"/>
        </pc:sldMkLst>
        <pc:spChg chg="mod">
          <ac:chgData name="Yeo Xiong Wei, Jonathan" userId="ac2b658e-7ce1-44bb-9f9f-bf4198ceaa29" providerId="ADAL" clId="{2EFE508D-F499-4422-8FC0-141A764A1024}" dt="2021-10-15T07:09:41.292" v="6524"/>
          <ac:spMkLst>
            <pc:docMk/>
            <pc:sldMk cId="3424672157" sldId="993"/>
            <ac:spMk id="14" creationId="{4D7E3C1B-4462-4381-9FC8-4B68DB97C6FB}"/>
          </ac:spMkLst>
        </pc:spChg>
        <pc:spChg chg="mod">
          <ac:chgData name="Yeo Xiong Wei, Jonathan" userId="ac2b658e-7ce1-44bb-9f9f-bf4198ceaa29" providerId="ADAL" clId="{2EFE508D-F499-4422-8FC0-141A764A1024}" dt="2021-10-15T07:09:41.292" v="6524"/>
          <ac:spMkLst>
            <pc:docMk/>
            <pc:sldMk cId="3424672157" sldId="993"/>
            <ac:spMk id="16" creationId="{CB67C660-EB35-4D46-B40C-6760A82EBACA}"/>
          </ac:spMkLst>
        </pc:spChg>
        <pc:spChg chg="mod">
          <ac:chgData name="Yeo Xiong Wei, Jonathan" userId="ac2b658e-7ce1-44bb-9f9f-bf4198ceaa29" providerId="ADAL" clId="{2EFE508D-F499-4422-8FC0-141A764A1024}" dt="2021-10-15T07:09:41.292" v="6524"/>
          <ac:spMkLst>
            <pc:docMk/>
            <pc:sldMk cId="3424672157" sldId="993"/>
            <ac:spMk id="17" creationId="{BC0C5DE5-2D2A-4185-A180-DDDCFD2FD22B}"/>
          </ac:spMkLst>
        </pc:spChg>
        <pc:spChg chg="mod">
          <ac:chgData name="Yeo Xiong Wei, Jonathan" userId="ac2b658e-7ce1-44bb-9f9f-bf4198ceaa29" providerId="ADAL" clId="{2EFE508D-F499-4422-8FC0-141A764A1024}" dt="2021-10-15T07:09:41.292" v="6524"/>
          <ac:spMkLst>
            <pc:docMk/>
            <pc:sldMk cId="3424672157" sldId="993"/>
            <ac:spMk id="19" creationId="{71516E35-EFEA-4944-A671-76487824B755}"/>
          </ac:spMkLst>
        </pc:spChg>
        <pc:spChg chg="mod">
          <ac:chgData name="Yeo Xiong Wei, Jonathan" userId="ac2b658e-7ce1-44bb-9f9f-bf4198ceaa29" providerId="ADAL" clId="{2EFE508D-F499-4422-8FC0-141A764A1024}" dt="2021-10-15T07:09:41.292" v="6524"/>
          <ac:spMkLst>
            <pc:docMk/>
            <pc:sldMk cId="3424672157" sldId="993"/>
            <ac:spMk id="21" creationId="{F6683946-CFA8-49A1-834E-8B1D44860276}"/>
          </ac:spMkLst>
        </pc:spChg>
        <pc:spChg chg="mod">
          <ac:chgData name="Yeo Xiong Wei, Jonathan" userId="ac2b658e-7ce1-44bb-9f9f-bf4198ceaa29" providerId="ADAL" clId="{2EFE508D-F499-4422-8FC0-141A764A1024}" dt="2021-10-15T07:09:41.292" v="6524"/>
          <ac:spMkLst>
            <pc:docMk/>
            <pc:sldMk cId="3424672157" sldId="993"/>
            <ac:spMk id="22" creationId="{4903EB1C-4256-4F4D-BC96-78816582056F}"/>
          </ac:spMkLst>
        </pc:spChg>
        <pc:spChg chg="add mod">
          <ac:chgData name="Yeo Xiong Wei, Jonathan" userId="ac2b658e-7ce1-44bb-9f9f-bf4198ceaa29" providerId="ADAL" clId="{2EFE508D-F499-4422-8FC0-141A764A1024}" dt="2021-10-15T07:10:47.871" v="6612" actId="1076"/>
          <ac:spMkLst>
            <pc:docMk/>
            <pc:sldMk cId="3424672157" sldId="993"/>
            <ac:spMk id="27" creationId="{C7887C7F-B522-4DD7-9B64-793F892EB207}"/>
          </ac:spMkLst>
        </pc:spChg>
        <pc:spChg chg="add mod">
          <ac:chgData name="Yeo Xiong Wei, Jonathan" userId="ac2b658e-7ce1-44bb-9f9f-bf4198ceaa29" providerId="ADAL" clId="{2EFE508D-F499-4422-8FC0-141A764A1024}" dt="2021-10-15T07:10:54.786" v="6614" actId="1076"/>
          <ac:spMkLst>
            <pc:docMk/>
            <pc:sldMk cId="3424672157" sldId="993"/>
            <ac:spMk id="28" creationId="{3920284B-E591-433C-AEC8-0D69C40FB33A}"/>
          </ac:spMkLst>
        </pc:spChg>
        <pc:spChg chg="add mod">
          <ac:chgData name="Yeo Xiong Wei, Jonathan" userId="ac2b658e-7ce1-44bb-9f9f-bf4198ceaa29" providerId="ADAL" clId="{2EFE508D-F499-4422-8FC0-141A764A1024}" dt="2021-10-15T07:11:18.424" v="6622" actId="20577"/>
          <ac:spMkLst>
            <pc:docMk/>
            <pc:sldMk cId="3424672157" sldId="993"/>
            <ac:spMk id="30" creationId="{645C4485-CF0C-4384-85B2-9C9AAB378678}"/>
          </ac:spMkLst>
        </pc:spChg>
        <pc:spChg chg="add mod">
          <ac:chgData name="Yeo Xiong Wei, Jonathan" userId="ac2b658e-7ce1-44bb-9f9f-bf4198ceaa29" providerId="ADAL" clId="{2EFE508D-F499-4422-8FC0-141A764A1024}" dt="2021-10-15T07:11:10.754" v="6618" actId="1076"/>
          <ac:spMkLst>
            <pc:docMk/>
            <pc:sldMk cId="3424672157" sldId="993"/>
            <ac:spMk id="31" creationId="{6E258442-B46C-428E-BA6D-9D5CEC423CCA}"/>
          </ac:spMkLst>
        </pc:spChg>
        <pc:spChg chg="add mod">
          <ac:chgData name="Yeo Xiong Wei, Jonathan" userId="ac2b658e-7ce1-44bb-9f9f-bf4198ceaa29" providerId="ADAL" clId="{2EFE508D-F499-4422-8FC0-141A764A1024}" dt="2021-10-15T07:13:07.728" v="6650" actId="1076"/>
          <ac:spMkLst>
            <pc:docMk/>
            <pc:sldMk cId="3424672157" sldId="993"/>
            <ac:spMk id="36" creationId="{B23E8161-6371-4F43-ADF5-848864CE4639}"/>
          </ac:spMkLst>
        </pc:spChg>
        <pc:spChg chg="add mod">
          <ac:chgData name="Yeo Xiong Wei, Jonathan" userId="ac2b658e-7ce1-44bb-9f9f-bf4198ceaa29" providerId="ADAL" clId="{2EFE508D-F499-4422-8FC0-141A764A1024}" dt="2021-10-15T07:13:07.728" v="6650" actId="1076"/>
          <ac:spMkLst>
            <pc:docMk/>
            <pc:sldMk cId="3424672157" sldId="993"/>
            <ac:spMk id="37" creationId="{8A048C10-5A6C-47CE-92B7-52268BC8836E}"/>
          </ac:spMkLst>
        </pc:spChg>
        <pc:spChg chg="add mod">
          <ac:chgData name="Yeo Xiong Wei, Jonathan" userId="ac2b658e-7ce1-44bb-9f9f-bf4198ceaa29" providerId="ADAL" clId="{2EFE508D-F499-4422-8FC0-141A764A1024}" dt="2021-10-15T07:13:07.728" v="6650" actId="1076"/>
          <ac:spMkLst>
            <pc:docMk/>
            <pc:sldMk cId="3424672157" sldId="993"/>
            <ac:spMk id="38" creationId="{CD3D6B3D-F8D6-4727-B525-1CFE57D56CE5}"/>
          </ac:spMkLst>
        </pc:spChg>
        <pc:spChg chg="add mod">
          <ac:chgData name="Yeo Xiong Wei, Jonathan" userId="ac2b658e-7ce1-44bb-9f9f-bf4198ceaa29" providerId="ADAL" clId="{2EFE508D-F499-4422-8FC0-141A764A1024}" dt="2021-10-15T07:13:07.728" v="6650" actId="1076"/>
          <ac:spMkLst>
            <pc:docMk/>
            <pc:sldMk cId="3424672157" sldId="993"/>
            <ac:spMk id="39" creationId="{B95B232D-A63B-45EB-BAAA-DA06EFC5C00F}"/>
          </ac:spMkLst>
        </pc:spChg>
        <pc:spChg chg="add mod">
          <ac:chgData name="Yeo Xiong Wei, Jonathan" userId="ac2b658e-7ce1-44bb-9f9f-bf4198ceaa29" providerId="ADAL" clId="{2EFE508D-F499-4422-8FC0-141A764A1024}" dt="2021-10-15T07:13:29.344" v="6657" actId="1035"/>
          <ac:spMkLst>
            <pc:docMk/>
            <pc:sldMk cId="3424672157" sldId="993"/>
            <ac:spMk id="40" creationId="{EB79A844-850B-4DAC-B7C5-8B30D93E18F4}"/>
          </ac:spMkLst>
        </pc:spChg>
        <pc:spChg chg="mod">
          <ac:chgData name="Yeo Xiong Wei, Jonathan" userId="ac2b658e-7ce1-44bb-9f9f-bf4198ceaa29" providerId="ADAL" clId="{2EFE508D-F499-4422-8FC0-141A764A1024}" dt="2021-10-15T07:14:18.104" v="6700" actId="20577"/>
          <ac:spMkLst>
            <pc:docMk/>
            <pc:sldMk cId="3424672157" sldId="993"/>
            <ac:spMk id="26626" creationId="{00000000-0000-0000-0000-000000000000}"/>
          </ac:spMkLst>
        </pc:spChg>
        <pc:grpChg chg="add del mod">
          <ac:chgData name="Yeo Xiong Wei, Jonathan" userId="ac2b658e-7ce1-44bb-9f9f-bf4198ceaa29" providerId="ADAL" clId="{2EFE508D-F499-4422-8FC0-141A764A1024}" dt="2021-10-15T07:10:40.599" v="6610" actId="478"/>
          <ac:grpSpMkLst>
            <pc:docMk/>
            <pc:sldMk cId="3424672157" sldId="993"/>
            <ac:grpSpMk id="12" creationId="{13826C27-1DD1-4F68-9491-37C7BF12D225}"/>
          </ac:grpSpMkLst>
        </pc:grpChg>
        <pc:grpChg chg="mod">
          <ac:chgData name="Yeo Xiong Wei, Jonathan" userId="ac2b658e-7ce1-44bb-9f9f-bf4198ceaa29" providerId="ADAL" clId="{2EFE508D-F499-4422-8FC0-141A764A1024}" dt="2021-10-15T07:09:41.292" v="6524"/>
          <ac:grpSpMkLst>
            <pc:docMk/>
            <pc:sldMk cId="3424672157" sldId="993"/>
            <ac:grpSpMk id="13" creationId="{BA131255-F21F-4D30-BDA1-1E99196164F8}"/>
          </ac:grpSpMkLst>
        </pc:grpChg>
        <pc:grpChg chg="add del">
          <ac:chgData name="Yeo Xiong Wei, Jonathan" userId="ac2b658e-7ce1-44bb-9f9f-bf4198ceaa29" providerId="ADAL" clId="{2EFE508D-F499-4422-8FC0-141A764A1024}" dt="2021-10-15T07:10:09.584" v="6532" actId="478"/>
          <ac:grpSpMkLst>
            <pc:docMk/>
            <pc:sldMk cId="3424672157" sldId="993"/>
            <ac:grpSpMk id="29" creationId="{AA05C9E3-F09B-4CAF-AC77-48DBC859C44E}"/>
          </ac:grpSpMkLst>
        </pc:grpChg>
        <pc:cxnChg chg="mod">
          <ac:chgData name="Yeo Xiong Wei, Jonathan" userId="ac2b658e-7ce1-44bb-9f9f-bf4198ceaa29" providerId="ADAL" clId="{2EFE508D-F499-4422-8FC0-141A764A1024}" dt="2021-10-15T07:09:41.292" v="6524"/>
          <ac:cxnSpMkLst>
            <pc:docMk/>
            <pc:sldMk cId="3424672157" sldId="993"/>
            <ac:cxnSpMk id="23" creationId="{920D5E60-FDE4-4A03-BF21-A7482C137959}"/>
          </ac:cxnSpMkLst>
        </pc:cxnChg>
        <pc:cxnChg chg="add del mod">
          <ac:chgData name="Yeo Xiong Wei, Jonathan" userId="ac2b658e-7ce1-44bb-9f9f-bf4198ceaa29" providerId="ADAL" clId="{2EFE508D-F499-4422-8FC0-141A764A1024}" dt="2021-10-15T07:09:50.857" v="6527" actId="478"/>
          <ac:cxnSpMkLst>
            <pc:docMk/>
            <pc:sldMk cId="3424672157" sldId="993"/>
            <ac:cxnSpMk id="24" creationId="{3A135844-6C19-4860-A663-22A8EE1B658F}"/>
          </ac:cxnSpMkLst>
        </pc:cxnChg>
        <pc:cxnChg chg="mod">
          <ac:chgData name="Yeo Xiong Wei, Jonathan" userId="ac2b658e-7ce1-44bb-9f9f-bf4198ceaa29" providerId="ADAL" clId="{2EFE508D-F499-4422-8FC0-141A764A1024}" dt="2021-10-15T07:09:41.292" v="6524"/>
          <ac:cxnSpMkLst>
            <pc:docMk/>
            <pc:sldMk cId="3424672157" sldId="993"/>
            <ac:cxnSpMk id="25" creationId="{B7E1C16A-98FD-41FF-9588-1F717FCC866D}"/>
          </ac:cxnSpMkLst>
        </pc:cxnChg>
        <pc:cxnChg chg="mod">
          <ac:chgData name="Yeo Xiong Wei, Jonathan" userId="ac2b658e-7ce1-44bb-9f9f-bf4198ceaa29" providerId="ADAL" clId="{2EFE508D-F499-4422-8FC0-141A764A1024}" dt="2021-10-15T07:09:41.292" v="6524"/>
          <ac:cxnSpMkLst>
            <pc:docMk/>
            <pc:sldMk cId="3424672157" sldId="993"/>
            <ac:cxnSpMk id="26" creationId="{EE223A60-B272-45FD-8CE9-6705A468F6E7}"/>
          </ac:cxnSpMkLst>
        </pc:cxnChg>
        <pc:cxnChg chg="add mod">
          <ac:chgData name="Yeo Xiong Wei, Jonathan" userId="ac2b658e-7ce1-44bb-9f9f-bf4198ceaa29" providerId="ADAL" clId="{2EFE508D-F499-4422-8FC0-141A764A1024}" dt="2021-10-15T07:13:07.728" v="6650" actId="1076"/>
          <ac:cxnSpMkLst>
            <pc:docMk/>
            <pc:sldMk cId="3424672157" sldId="993"/>
            <ac:cxnSpMk id="32" creationId="{7673B8E7-0122-4B3F-90E1-5212E7EBE51D}"/>
          </ac:cxnSpMkLst>
        </pc:cxnChg>
        <pc:cxnChg chg="add mod">
          <ac:chgData name="Yeo Xiong Wei, Jonathan" userId="ac2b658e-7ce1-44bb-9f9f-bf4198ceaa29" providerId="ADAL" clId="{2EFE508D-F499-4422-8FC0-141A764A1024}" dt="2021-10-15T07:13:14.390" v="6652" actId="14100"/>
          <ac:cxnSpMkLst>
            <pc:docMk/>
            <pc:sldMk cId="3424672157" sldId="993"/>
            <ac:cxnSpMk id="33" creationId="{C5CFB87A-04C7-4B25-AC74-4A1637AEEA01}"/>
          </ac:cxnSpMkLst>
        </pc:cxnChg>
        <pc:cxnChg chg="add mod">
          <ac:chgData name="Yeo Xiong Wei, Jonathan" userId="ac2b658e-7ce1-44bb-9f9f-bf4198ceaa29" providerId="ADAL" clId="{2EFE508D-F499-4422-8FC0-141A764A1024}" dt="2021-10-15T07:13:17.634" v="6653" actId="14100"/>
          <ac:cxnSpMkLst>
            <pc:docMk/>
            <pc:sldMk cId="3424672157" sldId="993"/>
            <ac:cxnSpMk id="34" creationId="{39DBC69B-CD09-46A3-8206-438E402350C7}"/>
          </ac:cxnSpMkLst>
        </pc:cxnChg>
        <pc:cxnChg chg="add mod">
          <ac:chgData name="Yeo Xiong Wei, Jonathan" userId="ac2b658e-7ce1-44bb-9f9f-bf4198ceaa29" providerId="ADAL" clId="{2EFE508D-F499-4422-8FC0-141A764A1024}" dt="2021-10-15T07:13:10.996" v="6651" actId="14100"/>
          <ac:cxnSpMkLst>
            <pc:docMk/>
            <pc:sldMk cId="3424672157" sldId="993"/>
            <ac:cxnSpMk id="35" creationId="{AE08319E-F9CE-4653-BAD0-C673A1A8766C}"/>
          </ac:cxnSpMkLst>
        </pc:cxnChg>
      </pc:sldChg>
      <pc:sldChg chg="addSp delSp modSp add mod">
        <pc:chgData name="Yeo Xiong Wei, Jonathan" userId="ac2b658e-7ce1-44bb-9f9f-bf4198ceaa29" providerId="ADAL" clId="{2EFE508D-F499-4422-8FC0-141A764A1024}" dt="2021-10-15T07:20:05.260" v="6974" actId="1076"/>
        <pc:sldMkLst>
          <pc:docMk/>
          <pc:sldMk cId="653499530" sldId="994"/>
        </pc:sldMkLst>
        <pc:spChg chg="del">
          <ac:chgData name="Yeo Xiong Wei, Jonathan" userId="ac2b658e-7ce1-44bb-9f9f-bf4198ceaa29" providerId="ADAL" clId="{2EFE508D-F499-4422-8FC0-141A764A1024}" dt="2021-10-15T07:17:23.335" v="6887" actId="478"/>
          <ac:spMkLst>
            <pc:docMk/>
            <pc:sldMk cId="653499530" sldId="994"/>
            <ac:spMk id="4" creationId="{877CDCCA-B454-453A-9015-A78E2FACCB30}"/>
          </ac:spMkLst>
        </pc:spChg>
        <pc:spChg chg="del">
          <ac:chgData name="Yeo Xiong Wei, Jonathan" userId="ac2b658e-7ce1-44bb-9f9f-bf4198ceaa29" providerId="ADAL" clId="{2EFE508D-F499-4422-8FC0-141A764A1024}" dt="2021-10-15T07:17:19.848" v="6886" actId="478"/>
          <ac:spMkLst>
            <pc:docMk/>
            <pc:sldMk cId="653499530" sldId="994"/>
            <ac:spMk id="5" creationId="{17AACD14-EE76-4A11-A869-4C741077DBE3}"/>
          </ac:spMkLst>
        </pc:spChg>
        <pc:spChg chg="del">
          <ac:chgData name="Yeo Xiong Wei, Jonathan" userId="ac2b658e-7ce1-44bb-9f9f-bf4198ceaa29" providerId="ADAL" clId="{2EFE508D-F499-4422-8FC0-141A764A1024}" dt="2021-10-15T07:14:45.942" v="6706" actId="478"/>
          <ac:spMkLst>
            <pc:docMk/>
            <pc:sldMk cId="653499530" sldId="994"/>
            <ac:spMk id="36" creationId="{B23E8161-6371-4F43-ADF5-848864CE4639}"/>
          </ac:spMkLst>
        </pc:spChg>
        <pc:spChg chg="del">
          <ac:chgData name="Yeo Xiong Wei, Jonathan" userId="ac2b658e-7ce1-44bb-9f9f-bf4198ceaa29" providerId="ADAL" clId="{2EFE508D-F499-4422-8FC0-141A764A1024}" dt="2021-10-15T07:14:47.352" v="6708" actId="478"/>
          <ac:spMkLst>
            <pc:docMk/>
            <pc:sldMk cId="653499530" sldId="994"/>
            <ac:spMk id="37" creationId="{8A048C10-5A6C-47CE-92B7-52268BC8836E}"/>
          </ac:spMkLst>
        </pc:spChg>
        <pc:spChg chg="del">
          <ac:chgData name="Yeo Xiong Wei, Jonathan" userId="ac2b658e-7ce1-44bb-9f9f-bf4198ceaa29" providerId="ADAL" clId="{2EFE508D-F499-4422-8FC0-141A764A1024}" dt="2021-10-15T07:14:44.575" v="6704" actId="478"/>
          <ac:spMkLst>
            <pc:docMk/>
            <pc:sldMk cId="653499530" sldId="994"/>
            <ac:spMk id="38" creationId="{CD3D6B3D-F8D6-4727-B525-1CFE57D56CE5}"/>
          </ac:spMkLst>
        </pc:spChg>
        <pc:spChg chg="del">
          <ac:chgData name="Yeo Xiong Wei, Jonathan" userId="ac2b658e-7ce1-44bb-9f9f-bf4198ceaa29" providerId="ADAL" clId="{2EFE508D-F499-4422-8FC0-141A764A1024}" dt="2021-10-15T07:14:43.103" v="6703" actId="478"/>
          <ac:spMkLst>
            <pc:docMk/>
            <pc:sldMk cId="653499530" sldId="994"/>
            <ac:spMk id="39" creationId="{B95B232D-A63B-45EB-BAAA-DA06EFC5C00F}"/>
          </ac:spMkLst>
        </pc:spChg>
        <pc:spChg chg="mod">
          <ac:chgData name="Yeo Xiong Wei, Jonathan" userId="ac2b658e-7ce1-44bb-9f9f-bf4198ceaa29" providerId="ADAL" clId="{2EFE508D-F499-4422-8FC0-141A764A1024}" dt="2021-10-15T07:15:09.780" v="6712" actId="208"/>
          <ac:spMkLst>
            <pc:docMk/>
            <pc:sldMk cId="653499530" sldId="994"/>
            <ac:spMk id="40" creationId="{EB79A844-850B-4DAC-B7C5-8B30D93E18F4}"/>
          </ac:spMkLst>
        </pc:spChg>
        <pc:spChg chg="add mod">
          <ac:chgData name="Yeo Xiong Wei, Jonathan" userId="ac2b658e-7ce1-44bb-9f9f-bf4198ceaa29" providerId="ADAL" clId="{2EFE508D-F499-4422-8FC0-141A764A1024}" dt="2021-10-15T07:19:07.334" v="6922" actId="1076"/>
          <ac:spMkLst>
            <pc:docMk/>
            <pc:sldMk cId="653499530" sldId="994"/>
            <ac:spMk id="43" creationId="{B0A042BC-AEB1-493E-B3B1-2110F9DB463A}"/>
          </ac:spMkLst>
        </pc:spChg>
        <pc:spChg chg="add mod">
          <ac:chgData name="Yeo Xiong Wei, Jonathan" userId="ac2b658e-7ce1-44bb-9f9f-bf4198ceaa29" providerId="ADAL" clId="{2EFE508D-F499-4422-8FC0-141A764A1024}" dt="2021-10-15T07:19:01.001" v="6918" actId="1076"/>
          <ac:spMkLst>
            <pc:docMk/>
            <pc:sldMk cId="653499530" sldId="994"/>
            <ac:spMk id="44" creationId="{BAC5152A-40FA-4375-B090-667236CD7CAD}"/>
          </ac:spMkLst>
        </pc:spChg>
        <pc:spChg chg="add mod">
          <ac:chgData name="Yeo Xiong Wei, Jonathan" userId="ac2b658e-7ce1-44bb-9f9f-bf4198ceaa29" providerId="ADAL" clId="{2EFE508D-F499-4422-8FC0-141A764A1024}" dt="2021-10-15T07:19:21.711" v="6934" actId="404"/>
          <ac:spMkLst>
            <pc:docMk/>
            <pc:sldMk cId="653499530" sldId="994"/>
            <ac:spMk id="45" creationId="{6F48AC78-A241-4891-B59B-73BC6FEDAB27}"/>
          </ac:spMkLst>
        </pc:spChg>
        <pc:spChg chg="add mod">
          <ac:chgData name="Yeo Xiong Wei, Jonathan" userId="ac2b658e-7ce1-44bb-9f9f-bf4198ceaa29" providerId="ADAL" clId="{2EFE508D-F499-4422-8FC0-141A764A1024}" dt="2021-10-15T07:19:32.034" v="6938" actId="20577"/>
          <ac:spMkLst>
            <pc:docMk/>
            <pc:sldMk cId="653499530" sldId="994"/>
            <ac:spMk id="46" creationId="{A98C54BB-05FA-406E-9FE6-D4D98375FD63}"/>
          </ac:spMkLst>
        </pc:spChg>
        <pc:spChg chg="add mod">
          <ac:chgData name="Yeo Xiong Wei, Jonathan" userId="ac2b658e-7ce1-44bb-9f9f-bf4198ceaa29" providerId="ADAL" clId="{2EFE508D-F499-4422-8FC0-141A764A1024}" dt="2021-10-15T07:20:05.260" v="6974" actId="1076"/>
          <ac:spMkLst>
            <pc:docMk/>
            <pc:sldMk cId="653499530" sldId="994"/>
            <ac:spMk id="47" creationId="{7A66B04A-FE49-4075-8C14-A2AEDDAA124A}"/>
          </ac:spMkLst>
        </pc:spChg>
        <pc:spChg chg="mod">
          <ac:chgData name="Yeo Xiong Wei, Jonathan" userId="ac2b658e-7ce1-44bb-9f9f-bf4198ceaa29" providerId="ADAL" clId="{2EFE508D-F499-4422-8FC0-141A764A1024}" dt="2021-10-15T07:16:12.565" v="6858" actId="1076"/>
          <ac:spMkLst>
            <pc:docMk/>
            <pc:sldMk cId="653499530" sldId="994"/>
            <ac:spMk id="26626" creationId="{00000000-0000-0000-0000-000000000000}"/>
          </ac:spMkLst>
        </pc:spChg>
        <pc:cxnChg chg="add mod ord">
          <ac:chgData name="Yeo Xiong Wei, Jonathan" userId="ac2b658e-7ce1-44bb-9f9f-bf4198ceaa29" providerId="ADAL" clId="{2EFE508D-F499-4422-8FC0-141A764A1024}" dt="2021-10-15T07:16:43.496" v="6872" actId="1582"/>
          <ac:cxnSpMkLst>
            <pc:docMk/>
            <pc:sldMk cId="653499530" sldId="994"/>
            <ac:cxnSpMk id="6" creationId="{C42B512B-C8E8-4467-AC89-FBF3A4445DFA}"/>
          </ac:cxnSpMkLst>
        </pc:cxnChg>
        <pc:cxnChg chg="add mod">
          <ac:chgData name="Yeo Xiong Wei, Jonathan" userId="ac2b658e-7ce1-44bb-9f9f-bf4198ceaa29" providerId="ADAL" clId="{2EFE508D-F499-4422-8FC0-141A764A1024}" dt="2021-10-15T07:17:05.240" v="6885" actId="693"/>
          <ac:cxnSpMkLst>
            <pc:docMk/>
            <pc:sldMk cId="653499530" sldId="994"/>
            <ac:cxnSpMk id="9" creationId="{C4172B7A-046D-4E0E-A58B-57D5388C89F0}"/>
          </ac:cxnSpMkLst>
        </pc:cxnChg>
        <pc:cxnChg chg="add mod">
          <ac:chgData name="Yeo Xiong Wei, Jonathan" userId="ac2b658e-7ce1-44bb-9f9f-bf4198ceaa29" providerId="ADAL" clId="{2EFE508D-F499-4422-8FC0-141A764A1024}" dt="2021-10-15T07:17:51.274" v="6889" actId="208"/>
          <ac:cxnSpMkLst>
            <pc:docMk/>
            <pc:sldMk cId="653499530" sldId="994"/>
            <ac:cxnSpMk id="11" creationId="{2380EA27-F63F-47F6-A305-4DA1D04AC3CD}"/>
          </ac:cxnSpMkLst>
        </pc:cxnChg>
        <pc:cxnChg chg="add mod">
          <ac:chgData name="Yeo Xiong Wei, Jonathan" userId="ac2b658e-7ce1-44bb-9f9f-bf4198ceaa29" providerId="ADAL" clId="{2EFE508D-F499-4422-8FC0-141A764A1024}" dt="2021-10-15T07:18:12.489" v="6895" actId="208"/>
          <ac:cxnSpMkLst>
            <pc:docMk/>
            <pc:sldMk cId="653499530" sldId="994"/>
            <ac:cxnSpMk id="14" creationId="{997F4C11-6A70-4BA4-A2D9-B2275110ADB7}"/>
          </ac:cxnSpMkLst>
        </pc:cxnChg>
        <pc:cxnChg chg="del">
          <ac:chgData name="Yeo Xiong Wei, Jonathan" userId="ac2b658e-7ce1-44bb-9f9f-bf4198ceaa29" providerId="ADAL" clId="{2EFE508D-F499-4422-8FC0-141A764A1024}" dt="2021-10-15T07:14:46.687" v="6707" actId="478"/>
          <ac:cxnSpMkLst>
            <pc:docMk/>
            <pc:sldMk cId="653499530" sldId="994"/>
            <ac:cxnSpMk id="32" creationId="{7673B8E7-0122-4B3F-90E1-5212E7EBE51D}"/>
          </ac:cxnSpMkLst>
        </pc:cxnChg>
        <pc:cxnChg chg="del">
          <ac:chgData name="Yeo Xiong Wei, Jonathan" userId="ac2b658e-7ce1-44bb-9f9f-bf4198ceaa29" providerId="ADAL" clId="{2EFE508D-F499-4422-8FC0-141A764A1024}" dt="2021-10-15T07:14:48.015" v="6709" actId="478"/>
          <ac:cxnSpMkLst>
            <pc:docMk/>
            <pc:sldMk cId="653499530" sldId="994"/>
            <ac:cxnSpMk id="33" creationId="{C5CFB87A-04C7-4B25-AC74-4A1637AEEA01}"/>
          </ac:cxnSpMkLst>
        </pc:cxnChg>
        <pc:cxnChg chg="del">
          <ac:chgData name="Yeo Xiong Wei, Jonathan" userId="ac2b658e-7ce1-44bb-9f9f-bf4198ceaa29" providerId="ADAL" clId="{2EFE508D-F499-4422-8FC0-141A764A1024}" dt="2021-10-15T07:14:45.303" v="6705" actId="478"/>
          <ac:cxnSpMkLst>
            <pc:docMk/>
            <pc:sldMk cId="653499530" sldId="994"/>
            <ac:cxnSpMk id="34" creationId="{39DBC69B-CD09-46A3-8206-438E402350C7}"/>
          </ac:cxnSpMkLst>
        </pc:cxnChg>
        <pc:cxnChg chg="del">
          <ac:chgData name="Yeo Xiong Wei, Jonathan" userId="ac2b658e-7ce1-44bb-9f9f-bf4198ceaa29" providerId="ADAL" clId="{2EFE508D-F499-4422-8FC0-141A764A1024}" dt="2021-10-15T07:14:42.039" v="6702" actId="478"/>
          <ac:cxnSpMkLst>
            <pc:docMk/>
            <pc:sldMk cId="653499530" sldId="994"/>
            <ac:cxnSpMk id="35" creationId="{AE08319E-F9CE-4653-BAD0-C673A1A8766C}"/>
          </ac:cxnSpMkLst>
        </pc:cxnChg>
        <pc:cxnChg chg="add mod">
          <ac:chgData name="Yeo Xiong Wei, Jonathan" userId="ac2b658e-7ce1-44bb-9f9f-bf4198ceaa29" providerId="ADAL" clId="{2EFE508D-F499-4422-8FC0-141A764A1024}" dt="2021-10-15T07:18:02.478" v="6893" actId="208"/>
          <ac:cxnSpMkLst>
            <pc:docMk/>
            <pc:sldMk cId="653499530" sldId="994"/>
            <ac:cxnSpMk id="41" creationId="{9205F7B2-4921-4E6E-9614-CBE1F1A4ED11}"/>
          </ac:cxnSpMkLst>
        </pc:cxnChg>
        <pc:cxnChg chg="add mod">
          <ac:chgData name="Yeo Xiong Wei, Jonathan" userId="ac2b658e-7ce1-44bb-9f9f-bf4198ceaa29" providerId="ADAL" clId="{2EFE508D-F499-4422-8FC0-141A764A1024}" dt="2021-10-15T07:18:29.587" v="6901" actId="14100"/>
          <ac:cxnSpMkLst>
            <pc:docMk/>
            <pc:sldMk cId="653499530" sldId="994"/>
            <ac:cxnSpMk id="42" creationId="{77C310AF-CAC4-4E47-8B41-BF6F224DE6F1}"/>
          </ac:cxnSpMkLst>
        </pc:cxnChg>
      </pc:sldChg>
      <pc:sldChg chg="modSp add del mod">
        <pc:chgData name="Yeo Xiong Wei, Jonathan" userId="ac2b658e-7ce1-44bb-9f9f-bf4198ceaa29" providerId="ADAL" clId="{2EFE508D-F499-4422-8FC0-141A764A1024}" dt="2021-10-15T07:30:00.141" v="7152" actId="47"/>
        <pc:sldMkLst>
          <pc:docMk/>
          <pc:sldMk cId="1227912979" sldId="995"/>
        </pc:sldMkLst>
        <pc:spChg chg="mod">
          <ac:chgData name="Yeo Xiong Wei, Jonathan" userId="ac2b658e-7ce1-44bb-9f9f-bf4198ceaa29" providerId="ADAL" clId="{2EFE508D-F499-4422-8FC0-141A764A1024}" dt="2021-10-15T07:29:48.532" v="7149" actId="20577"/>
          <ac:spMkLst>
            <pc:docMk/>
            <pc:sldMk cId="1227912979" sldId="995"/>
            <ac:spMk id="46081" creationId="{00000000-0000-0000-0000-000000000000}"/>
          </ac:spMkLst>
        </pc:spChg>
      </pc:sldChg>
      <pc:sldChg chg="addSp delSp modSp add mod">
        <pc:chgData name="Yeo Xiong Wei, Jonathan" userId="ac2b658e-7ce1-44bb-9f9f-bf4198ceaa29" providerId="ADAL" clId="{2EFE508D-F499-4422-8FC0-141A764A1024}" dt="2021-10-15T08:20:59.263" v="10581" actId="478"/>
        <pc:sldMkLst>
          <pc:docMk/>
          <pc:sldMk cId="2017323444" sldId="995"/>
        </pc:sldMkLst>
        <pc:spChg chg="add del mod ord">
          <ac:chgData name="Yeo Xiong Wei, Jonathan" userId="ac2b658e-7ce1-44bb-9f9f-bf4198ceaa29" providerId="ADAL" clId="{2EFE508D-F499-4422-8FC0-141A764A1024}" dt="2021-10-15T07:42:18.827" v="7997" actId="478"/>
          <ac:spMkLst>
            <pc:docMk/>
            <pc:sldMk cId="2017323444" sldId="995"/>
            <ac:spMk id="10" creationId="{ADA293FF-D8ED-4EC9-B5E2-29F81DEFEB7A}"/>
          </ac:spMkLst>
        </pc:spChg>
        <pc:spChg chg="add mod ord">
          <ac:chgData name="Yeo Xiong Wei, Jonathan" userId="ac2b658e-7ce1-44bb-9f9f-bf4198ceaa29" providerId="ADAL" clId="{2EFE508D-F499-4422-8FC0-141A764A1024}" dt="2021-10-15T07:43:37.786" v="8009" actId="1036"/>
          <ac:spMkLst>
            <pc:docMk/>
            <pc:sldMk cId="2017323444" sldId="995"/>
            <ac:spMk id="12" creationId="{A8CC9698-F707-4595-A6F4-55107BD23712}"/>
          </ac:spMkLst>
        </pc:spChg>
        <pc:spChg chg="add mod ord">
          <ac:chgData name="Yeo Xiong Wei, Jonathan" userId="ac2b658e-7ce1-44bb-9f9f-bf4198ceaa29" providerId="ADAL" clId="{2EFE508D-F499-4422-8FC0-141A764A1024}" dt="2021-10-15T07:43:35.739" v="8008" actId="1038"/>
          <ac:spMkLst>
            <pc:docMk/>
            <pc:sldMk cId="2017323444" sldId="995"/>
            <ac:spMk id="13" creationId="{E8F1C07C-8B5B-446F-B1C4-CCEBA06EBEEA}"/>
          </ac:spMkLst>
        </pc:spChg>
        <pc:spChg chg="add mod ord">
          <ac:chgData name="Yeo Xiong Wei, Jonathan" userId="ac2b658e-7ce1-44bb-9f9f-bf4198ceaa29" providerId="ADAL" clId="{2EFE508D-F499-4422-8FC0-141A764A1024}" dt="2021-10-15T07:44:32.165" v="8022" actId="14100"/>
          <ac:spMkLst>
            <pc:docMk/>
            <pc:sldMk cId="2017323444" sldId="995"/>
            <ac:spMk id="16" creationId="{6F56438E-71B2-42D0-B93B-11CE0199DFA9}"/>
          </ac:spMkLst>
        </pc:spChg>
        <pc:spChg chg="add mod ord">
          <ac:chgData name="Yeo Xiong Wei, Jonathan" userId="ac2b658e-7ce1-44bb-9f9f-bf4198ceaa29" providerId="ADAL" clId="{2EFE508D-F499-4422-8FC0-141A764A1024}" dt="2021-10-15T07:44:45.752" v="8026" actId="167"/>
          <ac:spMkLst>
            <pc:docMk/>
            <pc:sldMk cId="2017323444" sldId="995"/>
            <ac:spMk id="17" creationId="{E7905F81-E031-438B-B425-0225567B15CF}"/>
          </ac:spMkLst>
        </pc:spChg>
        <pc:spChg chg="add mod">
          <ac:chgData name="Yeo Xiong Wei, Jonathan" userId="ac2b658e-7ce1-44bb-9f9f-bf4198ceaa29" providerId="ADAL" clId="{2EFE508D-F499-4422-8FC0-141A764A1024}" dt="2021-10-15T07:41:14.456" v="7979" actId="1076"/>
          <ac:spMkLst>
            <pc:docMk/>
            <pc:sldMk cId="2017323444" sldId="995"/>
            <ac:spMk id="32" creationId="{E337DFEB-913B-4BC5-8150-E6BDB5C39DE0}"/>
          </ac:spMkLst>
        </pc:spChg>
        <pc:spChg chg="add del mod">
          <ac:chgData name="Yeo Xiong Wei, Jonathan" userId="ac2b658e-7ce1-44bb-9f9f-bf4198ceaa29" providerId="ADAL" clId="{2EFE508D-F499-4422-8FC0-141A764A1024}" dt="2021-10-15T07:45:47.973" v="8035" actId="478"/>
          <ac:spMkLst>
            <pc:docMk/>
            <pc:sldMk cId="2017323444" sldId="995"/>
            <ac:spMk id="36" creationId="{21D0428C-A99A-4E33-BB71-6F8134306AF9}"/>
          </ac:spMkLst>
        </pc:spChg>
        <pc:spChg chg="add del mod">
          <ac:chgData name="Yeo Xiong Wei, Jonathan" userId="ac2b658e-7ce1-44bb-9f9f-bf4198ceaa29" providerId="ADAL" clId="{2EFE508D-F499-4422-8FC0-141A764A1024}" dt="2021-10-15T07:48:04.453" v="8145" actId="478"/>
          <ac:spMkLst>
            <pc:docMk/>
            <pc:sldMk cId="2017323444" sldId="995"/>
            <ac:spMk id="37" creationId="{8C30E9DA-844D-4AD3-89E2-A514CE41F658}"/>
          </ac:spMkLst>
        </pc:spChg>
        <pc:spChg chg="add del mod">
          <ac:chgData name="Yeo Xiong Wei, Jonathan" userId="ac2b658e-7ce1-44bb-9f9f-bf4198ceaa29" providerId="ADAL" clId="{2EFE508D-F499-4422-8FC0-141A764A1024}" dt="2021-10-15T07:48:06.499" v="8148" actId="478"/>
          <ac:spMkLst>
            <pc:docMk/>
            <pc:sldMk cId="2017323444" sldId="995"/>
            <ac:spMk id="38" creationId="{3DEB6BB1-2481-4AE6-8A0A-3687FEE421B6}"/>
          </ac:spMkLst>
        </pc:spChg>
        <pc:spChg chg="add del mod">
          <ac:chgData name="Yeo Xiong Wei, Jonathan" userId="ac2b658e-7ce1-44bb-9f9f-bf4198ceaa29" providerId="ADAL" clId="{2EFE508D-F499-4422-8FC0-141A764A1024}" dt="2021-10-15T07:48:04.060" v="8144" actId="478"/>
          <ac:spMkLst>
            <pc:docMk/>
            <pc:sldMk cId="2017323444" sldId="995"/>
            <ac:spMk id="39" creationId="{BF5B7F6A-AC4E-47B6-A3B8-34CE521F7868}"/>
          </ac:spMkLst>
        </pc:spChg>
        <pc:spChg chg="del">
          <ac:chgData name="Yeo Xiong Wei, Jonathan" userId="ac2b658e-7ce1-44bb-9f9f-bf4198ceaa29" providerId="ADAL" clId="{2EFE508D-F499-4422-8FC0-141A764A1024}" dt="2021-10-15T07:30:20.982" v="7188" actId="478"/>
          <ac:spMkLst>
            <pc:docMk/>
            <pc:sldMk cId="2017323444" sldId="995"/>
            <ac:spMk id="43" creationId="{B0A042BC-AEB1-493E-B3B1-2110F9DB463A}"/>
          </ac:spMkLst>
        </pc:spChg>
        <pc:spChg chg="del">
          <ac:chgData name="Yeo Xiong Wei, Jonathan" userId="ac2b658e-7ce1-44bb-9f9f-bf4198ceaa29" providerId="ADAL" clId="{2EFE508D-F499-4422-8FC0-141A764A1024}" dt="2021-10-15T07:30:22.161" v="7189" actId="478"/>
          <ac:spMkLst>
            <pc:docMk/>
            <pc:sldMk cId="2017323444" sldId="995"/>
            <ac:spMk id="44" creationId="{BAC5152A-40FA-4375-B090-667236CD7CAD}"/>
          </ac:spMkLst>
        </pc:spChg>
        <pc:spChg chg="del">
          <ac:chgData name="Yeo Xiong Wei, Jonathan" userId="ac2b658e-7ce1-44bb-9f9f-bf4198ceaa29" providerId="ADAL" clId="{2EFE508D-F499-4422-8FC0-141A764A1024}" dt="2021-10-15T07:30:25.350" v="7192" actId="478"/>
          <ac:spMkLst>
            <pc:docMk/>
            <pc:sldMk cId="2017323444" sldId="995"/>
            <ac:spMk id="45" creationId="{6F48AC78-A241-4891-B59B-73BC6FEDAB27}"/>
          </ac:spMkLst>
        </pc:spChg>
        <pc:spChg chg="del">
          <ac:chgData name="Yeo Xiong Wei, Jonathan" userId="ac2b658e-7ce1-44bb-9f9f-bf4198ceaa29" providerId="ADAL" clId="{2EFE508D-F499-4422-8FC0-141A764A1024}" dt="2021-10-15T07:30:27.199" v="7194" actId="478"/>
          <ac:spMkLst>
            <pc:docMk/>
            <pc:sldMk cId="2017323444" sldId="995"/>
            <ac:spMk id="46" creationId="{A98C54BB-05FA-406E-9FE6-D4D98375FD63}"/>
          </ac:spMkLst>
        </pc:spChg>
        <pc:spChg chg="mod">
          <ac:chgData name="Yeo Xiong Wei, Jonathan" userId="ac2b658e-7ce1-44bb-9f9f-bf4198ceaa29" providerId="ADAL" clId="{2EFE508D-F499-4422-8FC0-141A764A1024}" dt="2021-10-15T07:39:58.489" v="7927" actId="1076"/>
          <ac:spMkLst>
            <pc:docMk/>
            <pc:sldMk cId="2017323444" sldId="995"/>
            <ac:spMk id="47" creationId="{7A66B04A-FE49-4075-8C14-A2AEDDAA124A}"/>
          </ac:spMkLst>
        </pc:spChg>
        <pc:spChg chg="add del mod">
          <ac:chgData name="Yeo Xiong Wei, Jonathan" userId="ac2b658e-7ce1-44bb-9f9f-bf4198ceaa29" providerId="ADAL" clId="{2EFE508D-F499-4422-8FC0-141A764A1024}" dt="2021-10-15T07:48:05.675" v="8147" actId="478"/>
          <ac:spMkLst>
            <pc:docMk/>
            <pc:sldMk cId="2017323444" sldId="995"/>
            <ac:spMk id="48" creationId="{2E432971-EB35-4676-A1EF-40607759DB23}"/>
          </ac:spMkLst>
        </pc:spChg>
        <pc:spChg chg="mod">
          <ac:chgData name="Yeo Xiong Wei, Jonathan" userId="ac2b658e-7ce1-44bb-9f9f-bf4198ceaa29" providerId="ADAL" clId="{2EFE508D-F499-4422-8FC0-141A764A1024}" dt="2021-10-15T07:48:26.993" v="8155"/>
          <ac:spMkLst>
            <pc:docMk/>
            <pc:sldMk cId="2017323444" sldId="995"/>
            <ac:spMk id="50" creationId="{AAE47037-012A-4164-9BFF-86A51E1098A5}"/>
          </ac:spMkLst>
        </pc:spChg>
        <pc:spChg chg="mod">
          <ac:chgData name="Yeo Xiong Wei, Jonathan" userId="ac2b658e-7ce1-44bb-9f9f-bf4198ceaa29" providerId="ADAL" clId="{2EFE508D-F499-4422-8FC0-141A764A1024}" dt="2021-10-15T07:48:26.993" v="8155"/>
          <ac:spMkLst>
            <pc:docMk/>
            <pc:sldMk cId="2017323444" sldId="995"/>
            <ac:spMk id="51" creationId="{3FCBB293-1C6B-455C-8D4D-90F35C3B5793}"/>
          </ac:spMkLst>
        </pc:spChg>
        <pc:spChg chg="mod">
          <ac:chgData name="Yeo Xiong Wei, Jonathan" userId="ac2b658e-7ce1-44bb-9f9f-bf4198ceaa29" providerId="ADAL" clId="{2EFE508D-F499-4422-8FC0-141A764A1024}" dt="2021-10-15T07:48:26.993" v="8155"/>
          <ac:spMkLst>
            <pc:docMk/>
            <pc:sldMk cId="2017323444" sldId="995"/>
            <ac:spMk id="52" creationId="{BBA0FC0E-9839-4E8C-9AFD-5B3DD5A028F3}"/>
          </ac:spMkLst>
        </pc:spChg>
        <pc:spChg chg="mod">
          <ac:chgData name="Yeo Xiong Wei, Jonathan" userId="ac2b658e-7ce1-44bb-9f9f-bf4198ceaa29" providerId="ADAL" clId="{2EFE508D-F499-4422-8FC0-141A764A1024}" dt="2021-10-15T07:48:26.993" v="8155"/>
          <ac:spMkLst>
            <pc:docMk/>
            <pc:sldMk cId="2017323444" sldId="995"/>
            <ac:spMk id="53" creationId="{B64E223D-314C-4F58-B880-4362D70F0F1F}"/>
          </ac:spMkLst>
        </pc:spChg>
        <pc:spChg chg="mod">
          <ac:chgData name="Yeo Xiong Wei, Jonathan" userId="ac2b658e-7ce1-44bb-9f9f-bf4198ceaa29" providerId="ADAL" clId="{2EFE508D-F499-4422-8FC0-141A764A1024}" dt="2021-10-15T07:30:13.409" v="7186" actId="20577"/>
          <ac:spMkLst>
            <pc:docMk/>
            <pc:sldMk cId="2017323444" sldId="995"/>
            <ac:spMk id="26625" creationId="{00000000-0000-0000-0000-000000000000}"/>
          </ac:spMkLst>
        </pc:spChg>
        <pc:spChg chg="mod">
          <ac:chgData name="Yeo Xiong Wei, Jonathan" userId="ac2b658e-7ce1-44bb-9f9f-bf4198ceaa29" providerId="ADAL" clId="{2EFE508D-F499-4422-8FC0-141A764A1024}" dt="2021-10-15T07:48:01.725" v="8143" actId="14100"/>
          <ac:spMkLst>
            <pc:docMk/>
            <pc:sldMk cId="2017323444" sldId="995"/>
            <ac:spMk id="26626" creationId="{00000000-0000-0000-0000-000000000000}"/>
          </ac:spMkLst>
        </pc:spChg>
        <pc:grpChg chg="mod">
          <ac:chgData name="Yeo Xiong Wei, Jonathan" userId="ac2b658e-7ce1-44bb-9f9f-bf4198ceaa29" providerId="ADAL" clId="{2EFE508D-F499-4422-8FC0-141A764A1024}" dt="2021-10-15T07:39:43.028" v="7922" actId="1076"/>
          <ac:grpSpMkLst>
            <pc:docMk/>
            <pc:sldMk cId="2017323444" sldId="995"/>
            <ac:grpSpMk id="29" creationId="{AA05C9E3-F09B-4CAF-AC77-48DBC859C44E}"/>
          </ac:grpSpMkLst>
        </pc:grpChg>
        <pc:grpChg chg="add mod">
          <ac:chgData name="Yeo Xiong Wei, Jonathan" userId="ac2b658e-7ce1-44bb-9f9f-bf4198ceaa29" providerId="ADAL" clId="{2EFE508D-F499-4422-8FC0-141A764A1024}" dt="2021-10-15T07:48:26.993" v="8155"/>
          <ac:grpSpMkLst>
            <pc:docMk/>
            <pc:sldMk cId="2017323444" sldId="995"/>
            <ac:grpSpMk id="49" creationId="{3E2DBCCC-F091-44C3-9455-F97CCAC208D7}"/>
          </ac:grpSpMkLst>
        </pc:grpChg>
        <pc:cxnChg chg="add mod">
          <ac:chgData name="Yeo Xiong Wei, Jonathan" userId="ac2b658e-7ce1-44bb-9f9f-bf4198ceaa29" providerId="ADAL" clId="{2EFE508D-F499-4422-8FC0-141A764A1024}" dt="2021-10-15T07:39:54.201" v="7926" actId="1582"/>
          <ac:cxnSpMkLst>
            <pc:docMk/>
            <pc:sldMk cId="2017323444" sldId="995"/>
            <ac:cxnSpMk id="4" creationId="{F121F390-B46B-4556-A183-F8917B631F47}"/>
          </ac:cxnSpMkLst>
        </pc:cxnChg>
        <pc:cxnChg chg="add del">
          <ac:chgData name="Yeo Xiong Wei, Jonathan" userId="ac2b658e-7ce1-44bb-9f9f-bf4198ceaa29" providerId="ADAL" clId="{2EFE508D-F499-4422-8FC0-141A764A1024}" dt="2021-10-15T08:20:59.263" v="10581" actId="478"/>
          <ac:cxnSpMkLst>
            <pc:docMk/>
            <pc:sldMk cId="2017323444" sldId="995"/>
            <ac:cxnSpMk id="6" creationId="{C42B512B-C8E8-4467-AC89-FBF3A4445DFA}"/>
          </ac:cxnSpMkLst>
        </pc:cxnChg>
        <pc:cxnChg chg="del">
          <ac:chgData name="Yeo Xiong Wei, Jonathan" userId="ac2b658e-7ce1-44bb-9f9f-bf4198ceaa29" providerId="ADAL" clId="{2EFE508D-F499-4422-8FC0-141A764A1024}" dt="2021-10-15T08:20:58.407" v="10580" actId="478"/>
          <ac:cxnSpMkLst>
            <pc:docMk/>
            <pc:sldMk cId="2017323444" sldId="995"/>
            <ac:cxnSpMk id="9" creationId="{C4172B7A-046D-4E0E-A58B-57D5388C89F0}"/>
          </ac:cxnSpMkLst>
        </pc:cxnChg>
        <pc:cxnChg chg="del">
          <ac:chgData name="Yeo Xiong Wei, Jonathan" userId="ac2b658e-7ce1-44bb-9f9f-bf4198ceaa29" providerId="ADAL" clId="{2EFE508D-F499-4422-8FC0-141A764A1024}" dt="2021-10-15T07:30:26.048" v="7193" actId="478"/>
          <ac:cxnSpMkLst>
            <pc:docMk/>
            <pc:sldMk cId="2017323444" sldId="995"/>
            <ac:cxnSpMk id="11" creationId="{2380EA27-F63F-47F6-A305-4DA1D04AC3CD}"/>
          </ac:cxnSpMkLst>
        </pc:cxnChg>
        <pc:cxnChg chg="del">
          <ac:chgData name="Yeo Xiong Wei, Jonathan" userId="ac2b658e-7ce1-44bb-9f9f-bf4198ceaa29" providerId="ADAL" clId="{2EFE508D-F499-4422-8FC0-141A764A1024}" dt="2021-10-15T07:30:24.384" v="7191" actId="478"/>
          <ac:cxnSpMkLst>
            <pc:docMk/>
            <pc:sldMk cId="2017323444" sldId="995"/>
            <ac:cxnSpMk id="14" creationId="{997F4C11-6A70-4BA4-A2D9-B2275110ADB7}"/>
          </ac:cxnSpMkLst>
        </pc:cxnChg>
        <pc:cxnChg chg="del">
          <ac:chgData name="Yeo Xiong Wei, Jonathan" userId="ac2b658e-7ce1-44bb-9f9f-bf4198ceaa29" providerId="ADAL" clId="{2EFE508D-F499-4422-8FC0-141A764A1024}" dt="2021-10-15T07:30:19.904" v="7187" actId="478"/>
          <ac:cxnSpMkLst>
            <pc:docMk/>
            <pc:sldMk cId="2017323444" sldId="995"/>
            <ac:cxnSpMk id="41" creationId="{9205F7B2-4921-4E6E-9614-CBE1F1A4ED11}"/>
          </ac:cxnSpMkLst>
        </pc:cxnChg>
        <pc:cxnChg chg="del">
          <ac:chgData name="Yeo Xiong Wei, Jonathan" userId="ac2b658e-7ce1-44bb-9f9f-bf4198ceaa29" providerId="ADAL" clId="{2EFE508D-F499-4422-8FC0-141A764A1024}" dt="2021-10-15T07:30:23.208" v="7190" actId="478"/>
          <ac:cxnSpMkLst>
            <pc:docMk/>
            <pc:sldMk cId="2017323444" sldId="995"/>
            <ac:cxnSpMk id="42" creationId="{77C310AF-CAC4-4E47-8B41-BF6F224DE6F1}"/>
          </ac:cxnSpMkLst>
        </pc:cxnChg>
      </pc:sldChg>
      <pc:sldChg chg="addSp delSp modSp add mod">
        <pc:chgData name="Yeo Xiong Wei, Jonathan" userId="ac2b658e-7ce1-44bb-9f9f-bf4198ceaa29" providerId="ADAL" clId="{2EFE508D-F499-4422-8FC0-141A764A1024}" dt="2021-10-15T08:20:56.127" v="10579" actId="478"/>
        <pc:sldMkLst>
          <pc:docMk/>
          <pc:sldMk cId="123185094" sldId="996"/>
        </pc:sldMkLst>
        <pc:spChg chg="add mod">
          <ac:chgData name="Yeo Xiong Wei, Jonathan" userId="ac2b658e-7ce1-44bb-9f9f-bf4198ceaa29" providerId="ADAL" clId="{2EFE508D-F499-4422-8FC0-141A764A1024}" dt="2021-10-15T07:48:20.817" v="8153" actId="164"/>
          <ac:spMkLst>
            <pc:docMk/>
            <pc:sldMk cId="123185094" sldId="996"/>
            <ac:spMk id="3" creationId="{9C727BC5-6979-41AB-9DE1-19AD51056590}"/>
          </ac:spMkLst>
        </pc:spChg>
        <pc:spChg chg="add mod">
          <ac:chgData name="Yeo Xiong Wei, Jonathan" userId="ac2b658e-7ce1-44bb-9f9f-bf4198ceaa29" providerId="ADAL" clId="{2EFE508D-F499-4422-8FC0-141A764A1024}" dt="2021-10-15T07:48:20.817" v="8153" actId="164"/>
          <ac:spMkLst>
            <pc:docMk/>
            <pc:sldMk cId="123185094" sldId="996"/>
            <ac:spMk id="26" creationId="{5EC751E2-97A3-403B-B1E3-AAA8ACF64D8E}"/>
          </ac:spMkLst>
        </pc:spChg>
        <pc:spChg chg="add mod">
          <ac:chgData name="Yeo Xiong Wei, Jonathan" userId="ac2b658e-7ce1-44bb-9f9f-bf4198ceaa29" providerId="ADAL" clId="{2EFE508D-F499-4422-8FC0-141A764A1024}" dt="2021-10-15T07:48:20.817" v="8153" actId="164"/>
          <ac:spMkLst>
            <pc:docMk/>
            <pc:sldMk cId="123185094" sldId="996"/>
            <ac:spMk id="33" creationId="{75978E0C-3088-4F12-9F48-927D1929BD02}"/>
          </ac:spMkLst>
        </pc:spChg>
        <pc:spChg chg="mod">
          <ac:chgData name="Yeo Xiong Wei, Jonathan" userId="ac2b658e-7ce1-44bb-9f9f-bf4198ceaa29" providerId="ADAL" clId="{2EFE508D-F499-4422-8FC0-141A764A1024}" dt="2021-10-15T07:48:20.817" v="8153" actId="164"/>
          <ac:spMkLst>
            <pc:docMk/>
            <pc:sldMk cId="123185094" sldId="996"/>
            <ac:spMk id="36" creationId="{21D0428C-A99A-4E33-BB71-6F8134306AF9}"/>
          </ac:spMkLst>
        </pc:spChg>
        <pc:spChg chg="mod">
          <ac:chgData name="Yeo Xiong Wei, Jonathan" userId="ac2b658e-7ce1-44bb-9f9f-bf4198ceaa29" providerId="ADAL" clId="{2EFE508D-F499-4422-8FC0-141A764A1024}" dt="2021-10-15T07:48:09.678" v="8150" actId="1076"/>
          <ac:spMkLst>
            <pc:docMk/>
            <pc:sldMk cId="123185094" sldId="996"/>
            <ac:spMk id="26626" creationId="{00000000-0000-0000-0000-000000000000}"/>
          </ac:spMkLst>
        </pc:spChg>
        <pc:grpChg chg="add mod">
          <ac:chgData name="Yeo Xiong Wei, Jonathan" userId="ac2b658e-7ce1-44bb-9f9f-bf4198ceaa29" providerId="ADAL" clId="{2EFE508D-F499-4422-8FC0-141A764A1024}" dt="2021-10-15T07:48:25.466" v="8154" actId="1076"/>
          <ac:grpSpMkLst>
            <pc:docMk/>
            <pc:sldMk cId="123185094" sldId="996"/>
            <ac:grpSpMk id="5" creationId="{869B19DE-165C-4931-92CA-A0B474DFA61D}"/>
          </ac:grpSpMkLst>
        </pc:grpChg>
        <pc:cxnChg chg="del">
          <ac:chgData name="Yeo Xiong Wei, Jonathan" userId="ac2b658e-7ce1-44bb-9f9f-bf4198ceaa29" providerId="ADAL" clId="{2EFE508D-F499-4422-8FC0-141A764A1024}" dt="2021-10-15T08:20:55.614" v="10578" actId="478"/>
          <ac:cxnSpMkLst>
            <pc:docMk/>
            <pc:sldMk cId="123185094" sldId="996"/>
            <ac:cxnSpMk id="6" creationId="{C42B512B-C8E8-4467-AC89-FBF3A4445DFA}"/>
          </ac:cxnSpMkLst>
        </pc:cxnChg>
        <pc:cxnChg chg="del">
          <ac:chgData name="Yeo Xiong Wei, Jonathan" userId="ac2b658e-7ce1-44bb-9f9f-bf4198ceaa29" providerId="ADAL" clId="{2EFE508D-F499-4422-8FC0-141A764A1024}" dt="2021-10-15T08:20:56.127" v="10579" actId="478"/>
          <ac:cxnSpMkLst>
            <pc:docMk/>
            <pc:sldMk cId="123185094" sldId="996"/>
            <ac:cxnSpMk id="9" creationId="{C4172B7A-046D-4E0E-A58B-57D5388C89F0}"/>
          </ac:cxnSpMkLst>
        </pc:cxnChg>
      </pc:sldChg>
      <pc:sldChg chg="addSp delSp modSp add mod">
        <pc:chgData name="Yeo Xiong Wei, Jonathan" userId="ac2b658e-7ce1-44bb-9f9f-bf4198ceaa29" providerId="ADAL" clId="{2EFE508D-F499-4422-8FC0-141A764A1024}" dt="2021-10-15T08:20:51.087" v="10577" actId="478"/>
        <pc:sldMkLst>
          <pc:docMk/>
          <pc:sldMk cId="369232756" sldId="997"/>
        </pc:sldMkLst>
        <pc:spChg chg="add mod">
          <ac:chgData name="Yeo Xiong Wei, Jonathan" userId="ac2b658e-7ce1-44bb-9f9f-bf4198ceaa29" providerId="ADAL" clId="{2EFE508D-F499-4422-8FC0-141A764A1024}" dt="2021-10-15T08:01:27.375" v="9013" actId="1076"/>
          <ac:spMkLst>
            <pc:docMk/>
            <pc:sldMk cId="369232756" sldId="997"/>
            <ac:spMk id="26" creationId="{867733ED-833E-4569-B5B0-1CA2145B2214}"/>
          </ac:spMkLst>
        </pc:spChg>
        <pc:spChg chg="add mod">
          <ac:chgData name="Yeo Xiong Wei, Jonathan" userId="ac2b658e-7ce1-44bb-9f9f-bf4198ceaa29" providerId="ADAL" clId="{2EFE508D-F499-4422-8FC0-141A764A1024}" dt="2021-10-15T07:59:54.629" v="8976" actId="1076"/>
          <ac:spMkLst>
            <pc:docMk/>
            <pc:sldMk cId="369232756" sldId="997"/>
            <ac:spMk id="32" creationId="{548AEF88-D169-4331-92C7-09853A28F5C1}"/>
          </ac:spMkLst>
        </pc:spChg>
        <pc:spChg chg="add del mod">
          <ac:chgData name="Yeo Xiong Wei, Jonathan" userId="ac2b658e-7ce1-44bb-9f9f-bf4198ceaa29" providerId="ADAL" clId="{2EFE508D-F499-4422-8FC0-141A764A1024}" dt="2021-10-15T08:00:43.398" v="8991"/>
          <ac:spMkLst>
            <pc:docMk/>
            <pc:sldMk cId="369232756" sldId="997"/>
            <ac:spMk id="33" creationId="{A67AEBD6-6D20-4F55-9FE5-268F11BEA052}"/>
          </ac:spMkLst>
        </pc:spChg>
        <pc:spChg chg="add mod">
          <ac:chgData name="Yeo Xiong Wei, Jonathan" userId="ac2b658e-7ce1-44bb-9f9f-bf4198ceaa29" providerId="ADAL" clId="{2EFE508D-F499-4422-8FC0-141A764A1024}" dt="2021-10-15T08:03:46.543" v="9332" actId="207"/>
          <ac:spMkLst>
            <pc:docMk/>
            <pc:sldMk cId="369232756" sldId="997"/>
            <ac:spMk id="37" creationId="{0E9D83D0-68C7-4CB2-9D98-75C4719D5AC1}"/>
          </ac:spMkLst>
        </pc:spChg>
        <pc:spChg chg="del">
          <ac:chgData name="Yeo Xiong Wei, Jonathan" userId="ac2b658e-7ce1-44bb-9f9f-bf4198ceaa29" providerId="ADAL" clId="{2EFE508D-F499-4422-8FC0-141A764A1024}" dt="2021-10-15T07:55:26.013" v="8494" actId="478"/>
          <ac:spMkLst>
            <pc:docMk/>
            <pc:sldMk cId="369232756" sldId="997"/>
            <ac:spMk id="43" creationId="{B0A042BC-AEB1-493E-B3B1-2110F9DB463A}"/>
          </ac:spMkLst>
        </pc:spChg>
        <pc:spChg chg="del">
          <ac:chgData name="Yeo Xiong Wei, Jonathan" userId="ac2b658e-7ce1-44bb-9f9f-bf4198ceaa29" providerId="ADAL" clId="{2EFE508D-F499-4422-8FC0-141A764A1024}" dt="2021-10-15T07:55:27.740" v="8496" actId="478"/>
          <ac:spMkLst>
            <pc:docMk/>
            <pc:sldMk cId="369232756" sldId="997"/>
            <ac:spMk id="44" creationId="{BAC5152A-40FA-4375-B090-667236CD7CAD}"/>
          </ac:spMkLst>
        </pc:spChg>
        <pc:spChg chg="del">
          <ac:chgData name="Yeo Xiong Wei, Jonathan" userId="ac2b658e-7ce1-44bb-9f9f-bf4198ceaa29" providerId="ADAL" clId="{2EFE508D-F499-4422-8FC0-141A764A1024}" dt="2021-10-15T07:55:22.541" v="8491" actId="478"/>
          <ac:spMkLst>
            <pc:docMk/>
            <pc:sldMk cId="369232756" sldId="997"/>
            <ac:spMk id="45" creationId="{6F48AC78-A241-4891-B59B-73BC6FEDAB27}"/>
          </ac:spMkLst>
        </pc:spChg>
        <pc:spChg chg="del">
          <ac:chgData name="Yeo Xiong Wei, Jonathan" userId="ac2b658e-7ce1-44bb-9f9f-bf4198ceaa29" providerId="ADAL" clId="{2EFE508D-F499-4422-8FC0-141A764A1024}" dt="2021-10-15T07:55:25.076" v="8493" actId="478"/>
          <ac:spMkLst>
            <pc:docMk/>
            <pc:sldMk cId="369232756" sldId="997"/>
            <ac:spMk id="46" creationId="{A98C54BB-05FA-406E-9FE6-D4D98375FD63}"/>
          </ac:spMkLst>
        </pc:spChg>
        <pc:spChg chg="mod">
          <ac:chgData name="Yeo Xiong Wei, Jonathan" userId="ac2b658e-7ce1-44bb-9f9f-bf4198ceaa29" providerId="ADAL" clId="{2EFE508D-F499-4422-8FC0-141A764A1024}" dt="2021-10-15T07:59:44.198" v="8973" actId="1076"/>
          <ac:spMkLst>
            <pc:docMk/>
            <pc:sldMk cId="369232756" sldId="997"/>
            <ac:spMk id="47" creationId="{7A66B04A-FE49-4075-8C14-A2AEDDAA124A}"/>
          </ac:spMkLst>
        </pc:spChg>
        <pc:spChg chg="mod">
          <ac:chgData name="Yeo Xiong Wei, Jonathan" userId="ac2b658e-7ce1-44bb-9f9f-bf4198ceaa29" providerId="ADAL" clId="{2EFE508D-F499-4422-8FC0-141A764A1024}" dt="2021-10-15T07:55:47.133" v="8507" actId="6549"/>
          <ac:spMkLst>
            <pc:docMk/>
            <pc:sldMk cId="369232756" sldId="997"/>
            <ac:spMk id="26625" creationId="{00000000-0000-0000-0000-000000000000}"/>
          </ac:spMkLst>
        </pc:spChg>
        <pc:spChg chg="mod">
          <ac:chgData name="Yeo Xiong Wei, Jonathan" userId="ac2b658e-7ce1-44bb-9f9f-bf4198ceaa29" providerId="ADAL" clId="{2EFE508D-F499-4422-8FC0-141A764A1024}" dt="2021-10-15T08:05:15.470" v="9497" actId="20577"/>
          <ac:spMkLst>
            <pc:docMk/>
            <pc:sldMk cId="369232756" sldId="997"/>
            <ac:spMk id="26626" creationId="{00000000-0000-0000-0000-000000000000}"/>
          </ac:spMkLst>
        </pc:spChg>
        <pc:cxnChg chg="add mod">
          <ac:chgData name="Yeo Xiong Wei, Jonathan" userId="ac2b658e-7ce1-44bb-9f9f-bf4198ceaa29" providerId="ADAL" clId="{2EFE508D-F499-4422-8FC0-141A764A1024}" dt="2021-10-15T08:00:39.654" v="8989" actId="1038"/>
          <ac:cxnSpMkLst>
            <pc:docMk/>
            <pc:sldMk cId="369232756" sldId="997"/>
            <ac:cxnSpMk id="4" creationId="{B5D2B013-59FF-41B1-88C6-7EE9A1E3C724}"/>
          </ac:cxnSpMkLst>
        </pc:cxnChg>
        <pc:cxnChg chg="del">
          <ac:chgData name="Yeo Xiong Wei, Jonathan" userId="ac2b658e-7ce1-44bb-9f9f-bf4198ceaa29" providerId="ADAL" clId="{2EFE508D-F499-4422-8FC0-141A764A1024}" dt="2021-10-15T08:20:50.071" v="10576" actId="478"/>
          <ac:cxnSpMkLst>
            <pc:docMk/>
            <pc:sldMk cId="369232756" sldId="997"/>
            <ac:cxnSpMk id="6" creationId="{C42B512B-C8E8-4467-AC89-FBF3A4445DFA}"/>
          </ac:cxnSpMkLst>
        </pc:cxnChg>
        <pc:cxnChg chg="del">
          <ac:chgData name="Yeo Xiong Wei, Jonathan" userId="ac2b658e-7ce1-44bb-9f9f-bf4198ceaa29" providerId="ADAL" clId="{2EFE508D-F499-4422-8FC0-141A764A1024}" dt="2021-10-15T08:20:51.087" v="10577" actId="478"/>
          <ac:cxnSpMkLst>
            <pc:docMk/>
            <pc:sldMk cId="369232756" sldId="997"/>
            <ac:cxnSpMk id="9" creationId="{C4172B7A-046D-4E0E-A58B-57D5388C89F0}"/>
          </ac:cxnSpMkLst>
        </pc:cxnChg>
        <pc:cxnChg chg="del">
          <ac:chgData name="Yeo Xiong Wei, Jonathan" userId="ac2b658e-7ce1-44bb-9f9f-bf4198ceaa29" providerId="ADAL" clId="{2EFE508D-F499-4422-8FC0-141A764A1024}" dt="2021-10-15T07:55:23.436" v="8492" actId="478"/>
          <ac:cxnSpMkLst>
            <pc:docMk/>
            <pc:sldMk cId="369232756" sldId="997"/>
            <ac:cxnSpMk id="11" creationId="{2380EA27-F63F-47F6-A305-4DA1D04AC3CD}"/>
          </ac:cxnSpMkLst>
        </pc:cxnChg>
        <pc:cxnChg chg="del">
          <ac:chgData name="Yeo Xiong Wei, Jonathan" userId="ac2b658e-7ce1-44bb-9f9f-bf4198ceaa29" providerId="ADAL" clId="{2EFE508D-F499-4422-8FC0-141A764A1024}" dt="2021-10-15T07:55:21.788" v="8490" actId="478"/>
          <ac:cxnSpMkLst>
            <pc:docMk/>
            <pc:sldMk cId="369232756" sldId="997"/>
            <ac:cxnSpMk id="14" creationId="{997F4C11-6A70-4BA4-A2D9-B2275110ADB7}"/>
          </ac:cxnSpMkLst>
        </pc:cxnChg>
        <pc:cxnChg chg="add mod">
          <ac:chgData name="Yeo Xiong Wei, Jonathan" userId="ac2b658e-7ce1-44bb-9f9f-bf4198ceaa29" providerId="ADAL" clId="{2EFE508D-F499-4422-8FC0-141A764A1024}" dt="2021-10-15T08:00:54.555" v="8995" actId="14100"/>
          <ac:cxnSpMkLst>
            <pc:docMk/>
            <pc:sldMk cId="369232756" sldId="997"/>
            <ac:cxnSpMk id="34" creationId="{DD2A4484-5EF2-4BFD-96F4-1971D6C06A96}"/>
          </ac:cxnSpMkLst>
        </pc:cxnChg>
        <pc:cxnChg chg="add mod">
          <ac:chgData name="Yeo Xiong Wei, Jonathan" userId="ac2b658e-7ce1-44bb-9f9f-bf4198ceaa29" providerId="ADAL" clId="{2EFE508D-F499-4422-8FC0-141A764A1024}" dt="2021-10-15T08:00:59.208" v="8997" actId="1076"/>
          <ac:cxnSpMkLst>
            <pc:docMk/>
            <pc:sldMk cId="369232756" sldId="997"/>
            <ac:cxnSpMk id="36" creationId="{D2AF2323-FB75-4CA6-A91F-48AA23EF2E49}"/>
          </ac:cxnSpMkLst>
        </pc:cxnChg>
        <pc:cxnChg chg="add mod">
          <ac:chgData name="Yeo Xiong Wei, Jonathan" userId="ac2b658e-7ce1-44bb-9f9f-bf4198ceaa29" providerId="ADAL" clId="{2EFE508D-F499-4422-8FC0-141A764A1024}" dt="2021-10-15T08:01:16.132" v="9006" actId="14100"/>
          <ac:cxnSpMkLst>
            <pc:docMk/>
            <pc:sldMk cId="369232756" sldId="997"/>
            <ac:cxnSpMk id="39" creationId="{46C39F89-ED4F-411D-AD2B-FDCE843D4FD1}"/>
          </ac:cxnSpMkLst>
        </pc:cxnChg>
        <pc:cxnChg chg="del">
          <ac:chgData name="Yeo Xiong Wei, Jonathan" userId="ac2b658e-7ce1-44bb-9f9f-bf4198ceaa29" providerId="ADAL" clId="{2EFE508D-F499-4422-8FC0-141A764A1024}" dt="2021-10-15T07:55:26.796" v="8495" actId="478"/>
          <ac:cxnSpMkLst>
            <pc:docMk/>
            <pc:sldMk cId="369232756" sldId="997"/>
            <ac:cxnSpMk id="41" creationId="{9205F7B2-4921-4E6E-9614-CBE1F1A4ED11}"/>
          </ac:cxnSpMkLst>
        </pc:cxnChg>
        <pc:cxnChg chg="del">
          <ac:chgData name="Yeo Xiong Wei, Jonathan" userId="ac2b658e-7ce1-44bb-9f9f-bf4198ceaa29" providerId="ADAL" clId="{2EFE508D-F499-4422-8FC0-141A764A1024}" dt="2021-10-15T07:55:28.396" v="8497" actId="478"/>
          <ac:cxnSpMkLst>
            <pc:docMk/>
            <pc:sldMk cId="369232756" sldId="997"/>
            <ac:cxnSpMk id="42" creationId="{77C310AF-CAC4-4E47-8B41-BF6F224DE6F1}"/>
          </ac:cxnSpMkLst>
        </pc:cxnChg>
        <pc:cxnChg chg="add mod">
          <ac:chgData name="Yeo Xiong Wei, Jonathan" userId="ac2b658e-7ce1-44bb-9f9f-bf4198ceaa29" providerId="ADAL" clId="{2EFE508D-F499-4422-8FC0-141A764A1024}" dt="2021-10-15T08:01:17.887" v="9007" actId="14100"/>
          <ac:cxnSpMkLst>
            <pc:docMk/>
            <pc:sldMk cId="369232756" sldId="997"/>
            <ac:cxnSpMk id="48" creationId="{C29EE4A7-F488-40B8-A39D-04597556D8D4}"/>
          </ac:cxnSpMkLst>
        </pc:cxnChg>
        <pc:cxnChg chg="add mod">
          <ac:chgData name="Yeo Xiong Wei, Jonathan" userId="ac2b658e-7ce1-44bb-9f9f-bf4198ceaa29" providerId="ADAL" clId="{2EFE508D-F499-4422-8FC0-141A764A1024}" dt="2021-10-15T08:01:23.157" v="9009" actId="14100"/>
          <ac:cxnSpMkLst>
            <pc:docMk/>
            <pc:sldMk cId="369232756" sldId="997"/>
            <ac:cxnSpMk id="49" creationId="{EC86A3C3-38C8-4ADD-8335-084445746A2D}"/>
          </ac:cxnSpMkLst>
        </pc:cxnChg>
        <pc:cxnChg chg="add mod">
          <ac:chgData name="Yeo Xiong Wei, Jonathan" userId="ac2b658e-7ce1-44bb-9f9f-bf4198ceaa29" providerId="ADAL" clId="{2EFE508D-F499-4422-8FC0-141A764A1024}" dt="2021-10-15T08:01:42.030" v="9046" actId="1036"/>
          <ac:cxnSpMkLst>
            <pc:docMk/>
            <pc:sldMk cId="369232756" sldId="997"/>
            <ac:cxnSpMk id="50" creationId="{9F9FFC2A-EB0A-4FB8-8422-E1943C277B38}"/>
          </ac:cxnSpMkLst>
        </pc:cxnChg>
        <pc:cxnChg chg="add del mod">
          <ac:chgData name="Yeo Xiong Wei, Jonathan" userId="ac2b658e-7ce1-44bb-9f9f-bf4198ceaa29" providerId="ADAL" clId="{2EFE508D-F499-4422-8FC0-141A764A1024}" dt="2021-10-15T08:01:45.615" v="9048"/>
          <ac:cxnSpMkLst>
            <pc:docMk/>
            <pc:sldMk cId="369232756" sldId="997"/>
            <ac:cxnSpMk id="51" creationId="{AB7A66B4-3CE5-4BCB-985C-174A66BDAFE6}"/>
          </ac:cxnSpMkLst>
        </pc:cxnChg>
        <pc:cxnChg chg="add mod">
          <ac:chgData name="Yeo Xiong Wei, Jonathan" userId="ac2b658e-7ce1-44bb-9f9f-bf4198ceaa29" providerId="ADAL" clId="{2EFE508D-F499-4422-8FC0-141A764A1024}" dt="2021-10-15T08:01:50.049" v="9050" actId="1076"/>
          <ac:cxnSpMkLst>
            <pc:docMk/>
            <pc:sldMk cId="369232756" sldId="997"/>
            <ac:cxnSpMk id="52" creationId="{33B5C50C-0E62-4DCA-B2F6-ADC5A5E0961F}"/>
          </ac:cxnSpMkLst>
        </pc:cxnChg>
        <pc:cxnChg chg="add mod">
          <ac:chgData name="Yeo Xiong Wei, Jonathan" userId="ac2b658e-7ce1-44bb-9f9f-bf4198ceaa29" providerId="ADAL" clId="{2EFE508D-F499-4422-8FC0-141A764A1024}" dt="2021-10-15T08:01:52.652" v="9052" actId="1076"/>
          <ac:cxnSpMkLst>
            <pc:docMk/>
            <pc:sldMk cId="369232756" sldId="997"/>
            <ac:cxnSpMk id="53" creationId="{6F224BD1-4095-4A87-A859-08F8D4EE2BF2}"/>
          </ac:cxnSpMkLst>
        </pc:cxnChg>
        <pc:cxnChg chg="add mod">
          <ac:chgData name="Yeo Xiong Wei, Jonathan" userId="ac2b658e-7ce1-44bb-9f9f-bf4198ceaa29" providerId="ADAL" clId="{2EFE508D-F499-4422-8FC0-141A764A1024}" dt="2021-10-15T08:02:03.210" v="9055" actId="14100"/>
          <ac:cxnSpMkLst>
            <pc:docMk/>
            <pc:sldMk cId="369232756" sldId="997"/>
            <ac:cxnSpMk id="54" creationId="{938F6888-4D7A-45F0-85F7-9F41E6C55031}"/>
          </ac:cxnSpMkLst>
        </pc:cxnChg>
        <pc:cxnChg chg="add mod">
          <ac:chgData name="Yeo Xiong Wei, Jonathan" userId="ac2b658e-7ce1-44bb-9f9f-bf4198ceaa29" providerId="ADAL" clId="{2EFE508D-F499-4422-8FC0-141A764A1024}" dt="2021-10-15T08:02:40.982" v="9147" actId="1035"/>
          <ac:cxnSpMkLst>
            <pc:docMk/>
            <pc:sldMk cId="369232756" sldId="997"/>
            <ac:cxnSpMk id="55" creationId="{CBDD21EE-0BDE-497F-90AD-8F5846FE3AA4}"/>
          </ac:cxnSpMkLst>
        </pc:cxnChg>
        <pc:cxnChg chg="add mod">
          <ac:chgData name="Yeo Xiong Wei, Jonathan" userId="ac2b658e-7ce1-44bb-9f9f-bf4198ceaa29" providerId="ADAL" clId="{2EFE508D-F499-4422-8FC0-141A764A1024}" dt="2021-10-15T08:02:25.706" v="9130" actId="1076"/>
          <ac:cxnSpMkLst>
            <pc:docMk/>
            <pc:sldMk cId="369232756" sldId="997"/>
            <ac:cxnSpMk id="56" creationId="{50D9AA45-0A1B-4069-B482-940D6F193BB1}"/>
          </ac:cxnSpMkLst>
        </pc:cxnChg>
        <pc:cxnChg chg="add mod">
          <ac:chgData name="Yeo Xiong Wei, Jonathan" userId="ac2b658e-7ce1-44bb-9f9f-bf4198ceaa29" providerId="ADAL" clId="{2EFE508D-F499-4422-8FC0-141A764A1024}" dt="2021-10-15T08:02:29.435" v="9132" actId="1076"/>
          <ac:cxnSpMkLst>
            <pc:docMk/>
            <pc:sldMk cId="369232756" sldId="997"/>
            <ac:cxnSpMk id="57" creationId="{16596124-3ADC-41C1-AD53-ADFAF4162618}"/>
          </ac:cxnSpMkLst>
        </pc:cxnChg>
        <pc:cxnChg chg="add mod">
          <ac:chgData name="Yeo Xiong Wei, Jonathan" userId="ac2b658e-7ce1-44bb-9f9f-bf4198ceaa29" providerId="ADAL" clId="{2EFE508D-F499-4422-8FC0-141A764A1024}" dt="2021-10-15T08:02:33.266" v="9135" actId="1076"/>
          <ac:cxnSpMkLst>
            <pc:docMk/>
            <pc:sldMk cId="369232756" sldId="997"/>
            <ac:cxnSpMk id="58" creationId="{14F09D91-0B10-47D3-8BD4-21922524BEFB}"/>
          </ac:cxnSpMkLst>
        </pc:cxnChg>
        <pc:cxnChg chg="add mod">
          <ac:chgData name="Yeo Xiong Wei, Jonathan" userId="ac2b658e-7ce1-44bb-9f9f-bf4198ceaa29" providerId="ADAL" clId="{2EFE508D-F499-4422-8FC0-141A764A1024}" dt="2021-10-15T08:02:35.978" v="9137" actId="1076"/>
          <ac:cxnSpMkLst>
            <pc:docMk/>
            <pc:sldMk cId="369232756" sldId="997"/>
            <ac:cxnSpMk id="59" creationId="{F7DFD6D5-19ED-4E2C-868C-324938D778FD}"/>
          </ac:cxnSpMkLst>
        </pc:cxnChg>
        <pc:cxnChg chg="add mod">
          <ac:chgData name="Yeo Xiong Wei, Jonathan" userId="ac2b658e-7ce1-44bb-9f9f-bf4198ceaa29" providerId="ADAL" clId="{2EFE508D-F499-4422-8FC0-141A764A1024}" dt="2021-10-15T08:02:49.812" v="9171" actId="1076"/>
          <ac:cxnSpMkLst>
            <pc:docMk/>
            <pc:sldMk cId="369232756" sldId="997"/>
            <ac:cxnSpMk id="60" creationId="{FDAA89B5-DD85-4F02-A2CF-1AD334661044}"/>
          </ac:cxnSpMkLst>
        </pc:cxnChg>
        <pc:cxnChg chg="add mod">
          <ac:chgData name="Yeo Xiong Wei, Jonathan" userId="ac2b658e-7ce1-44bb-9f9f-bf4198ceaa29" providerId="ADAL" clId="{2EFE508D-F499-4422-8FC0-141A764A1024}" dt="2021-10-15T08:03:01.101" v="9193" actId="1076"/>
          <ac:cxnSpMkLst>
            <pc:docMk/>
            <pc:sldMk cId="369232756" sldId="997"/>
            <ac:cxnSpMk id="61" creationId="{C636DC67-0A39-46EC-806D-50B805AFE07F}"/>
          </ac:cxnSpMkLst>
        </pc:cxnChg>
        <pc:cxnChg chg="add mod">
          <ac:chgData name="Yeo Xiong Wei, Jonathan" userId="ac2b658e-7ce1-44bb-9f9f-bf4198ceaa29" providerId="ADAL" clId="{2EFE508D-F499-4422-8FC0-141A764A1024}" dt="2021-10-15T08:03:14.437" v="9289" actId="1038"/>
          <ac:cxnSpMkLst>
            <pc:docMk/>
            <pc:sldMk cId="369232756" sldId="997"/>
            <ac:cxnSpMk id="62" creationId="{4BBBE65A-63AA-4ACE-8E85-2EF22D9CDDCD}"/>
          </ac:cxnSpMkLst>
        </pc:cxnChg>
        <pc:cxnChg chg="add mod">
          <ac:chgData name="Yeo Xiong Wei, Jonathan" userId="ac2b658e-7ce1-44bb-9f9f-bf4198ceaa29" providerId="ADAL" clId="{2EFE508D-F499-4422-8FC0-141A764A1024}" dt="2021-10-15T08:04:03.737" v="9337" actId="14100"/>
          <ac:cxnSpMkLst>
            <pc:docMk/>
            <pc:sldMk cId="369232756" sldId="997"/>
            <ac:cxnSpMk id="63" creationId="{9B8ED477-0833-478A-8055-976FFBFFAF9D}"/>
          </ac:cxnSpMkLst>
        </pc:cxnChg>
      </pc:sldChg>
      <pc:sldChg chg="addSp delSp modSp add mod">
        <pc:chgData name="Yeo Xiong Wei, Jonathan" userId="ac2b658e-7ce1-44bb-9f9f-bf4198ceaa29" providerId="ADAL" clId="{2EFE508D-F499-4422-8FC0-141A764A1024}" dt="2021-10-15T08:16:31.279" v="10180" actId="20577"/>
        <pc:sldMkLst>
          <pc:docMk/>
          <pc:sldMk cId="572577481" sldId="998"/>
        </pc:sldMkLst>
        <pc:spChg chg="mod">
          <ac:chgData name="Yeo Xiong Wei, Jonathan" userId="ac2b658e-7ce1-44bb-9f9f-bf4198ceaa29" providerId="ADAL" clId="{2EFE508D-F499-4422-8FC0-141A764A1024}" dt="2021-10-15T08:07:03.991" v="9621" actId="1038"/>
          <ac:spMkLst>
            <pc:docMk/>
            <pc:sldMk cId="572577481" sldId="998"/>
            <ac:spMk id="26" creationId="{867733ED-833E-4569-B5B0-1CA2145B2214}"/>
          </ac:spMkLst>
        </pc:spChg>
        <pc:spChg chg="mod">
          <ac:chgData name="Yeo Xiong Wei, Jonathan" userId="ac2b658e-7ce1-44bb-9f9f-bf4198ceaa29" providerId="ADAL" clId="{2EFE508D-F499-4422-8FC0-141A764A1024}" dt="2021-10-15T08:06:56.125" v="9595" actId="1036"/>
          <ac:spMkLst>
            <pc:docMk/>
            <pc:sldMk cId="572577481" sldId="998"/>
            <ac:spMk id="32" creationId="{548AEF88-D169-4331-92C7-09853A28F5C1}"/>
          </ac:spMkLst>
        </pc:spChg>
        <pc:spChg chg="del">
          <ac:chgData name="Yeo Xiong Wei, Jonathan" userId="ac2b658e-7ce1-44bb-9f9f-bf4198ceaa29" providerId="ADAL" clId="{2EFE508D-F499-4422-8FC0-141A764A1024}" dt="2021-10-15T08:06:15.885" v="9563" actId="478"/>
          <ac:spMkLst>
            <pc:docMk/>
            <pc:sldMk cId="572577481" sldId="998"/>
            <ac:spMk id="37" creationId="{0E9D83D0-68C7-4CB2-9D98-75C4719D5AC1}"/>
          </ac:spMkLst>
        </pc:spChg>
        <pc:spChg chg="del">
          <ac:chgData name="Yeo Xiong Wei, Jonathan" userId="ac2b658e-7ce1-44bb-9f9f-bf4198ceaa29" providerId="ADAL" clId="{2EFE508D-F499-4422-8FC0-141A764A1024}" dt="2021-10-15T08:06:27.926" v="9568" actId="478"/>
          <ac:spMkLst>
            <pc:docMk/>
            <pc:sldMk cId="572577481" sldId="998"/>
            <ac:spMk id="40" creationId="{EB79A844-850B-4DAC-B7C5-8B30D93E18F4}"/>
          </ac:spMkLst>
        </pc:spChg>
        <pc:spChg chg="add mod">
          <ac:chgData name="Yeo Xiong Wei, Jonathan" userId="ac2b658e-7ce1-44bb-9f9f-bf4198ceaa29" providerId="ADAL" clId="{2EFE508D-F499-4422-8FC0-141A764A1024}" dt="2021-10-15T08:07:18.105" v="9623" actId="1076"/>
          <ac:spMkLst>
            <pc:docMk/>
            <pc:sldMk cId="572577481" sldId="998"/>
            <ac:spMk id="41" creationId="{A8F99D46-0E74-48AD-96C8-5B5528888758}"/>
          </ac:spMkLst>
        </pc:spChg>
        <pc:spChg chg="add mod">
          <ac:chgData name="Yeo Xiong Wei, Jonathan" userId="ac2b658e-7ce1-44bb-9f9f-bf4198ceaa29" providerId="ADAL" clId="{2EFE508D-F499-4422-8FC0-141A764A1024}" dt="2021-10-15T08:09:05.743" v="9849" actId="1076"/>
          <ac:spMkLst>
            <pc:docMk/>
            <pc:sldMk cId="572577481" sldId="998"/>
            <ac:spMk id="44" creationId="{C3234C8C-12AA-4D2E-85D4-DB55777667E6}"/>
          </ac:spMkLst>
        </pc:spChg>
        <pc:spChg chg="add mod">
          <ac:chgData name="Yeo Xiong Wei, Jonathan" userId="ac2b658e-7ce1-44bb-9f9f-bf4198ceaa29" providerId="ADAL" clId="{2EFE508D-F499-4422-8FC0-141A764A1024}" dt="2021-10-15T08:09:11.711" v="9853" actId="20577"/>
          <ac:spMkLst>
            <pc:docMk/>
            <pc:sldMk cId="572577481" sldId="998"/>
            <ac:spMk id="45" creationId="{13116F87-244F-4D11-971B-EC6C661D2CBA}"/>
          </ac:spMkLst>
        </pc:spChg>
        <pc:spChg chg="del">
          <ac:chgData name="Yeo Xiong Wei, Jonathan" userId="ac2b658e-7ce1-44bb-9f9f-bf4198ceaa29" providerId="ADAL" clId="{2EFE508D-F499-4422-8FC0-141A764A1024}" dt="2021-10-15T08:06:25.861" v="9567" actId="478"/>
          <ac:spMkLst>
            <pc:docMk/>
            <pc:sldMk cId="572577481" sldId="998"/>
            <ac:spMk id="47" creationId="{7A66B04A-FE49-4075-8C14-A2AEDDAA124A}"/>
          </ac:spMkLst>
        </pc:spChg>
        <pc:spChg chg="mod">
          <ac:chgData name="Yeo Xiong Wei, Jonathan" userId="ac2b658e-7ce1-44bb-9f9f-bf4198ceaa29" providerId="ADAL" clId="{2EFE508D-F499-4422-8FC0-141A764A1024}" dt="2021-10-15T08:09:42.775" v="9860" actId="20577"/>
          <ac:spMkLst>
            <pc:docMk/>
            <pc:sldMk cId="572577481" sldId="998"/>
            <ac:spMk id="26625" creationId="{00000000-0000-0000-0000-000000000000}"/>
          </ac:spMkLst>
        </pc:spChg>
        <pc:spChg chg="mod">
          <ac:chgData name="Yeo Xiong Wei, Jonathan" userId="ac2b658e-7ce1-44bb-9f9f-bf4198ceaa29" providerId="ADAL" clId="{2EFE508D-F499-4422-8FC0-141A764A1024}" dt="2021-10-15T08:16:31.279" v="10180" actId="20577"/>
          <ac:spMkLst>
            <pc:docMk/>
            <pc:sldMk cId="572577481" sldId="998"/>
            <ac:spMk id="26626" creationId="{00000000-0000-0000-0000-000000000000}"/>
          </ac:spMkLst>
        </pc:spChg>
        <pc:cxnChg chg="del">
          <ac:chgData name="Yeo Xiong Wei, Jonathan" userId="ac2b658e-7ce1-44bb-9f9f-bf4198ceaa29" providerId="ADAL" clId="{2EFE508D-F499-4422-8FC0-141A764A1024}" dt="2021-10-15T08:06:04.253" v="9548" actId="478"/>
          <ac:cxnSpMkLst>
            <pc:docMk/>
            <pc:sldMk cId="572577481" sldId="998"/>
            <ac:cxnSpMk id="4" creationId="{B5D2B013-59FF-41B1-88C6-7EE9A1E3C724}"/>
          </ac:cxnSpMkLst>
        </pc:cxnChg>
        <pc:cxnChg chg="del">
          <ac:chgData name="Yeo Xiong Wei, Jonathan" userId="ac2b658e-7ce1-44bb-9f9f-bf4198ceaa29" providerId="ADAL" clId="{2EFE508D-F499-4422-8FC0-141A764A1024}" dt="2021-10-15T08:06:18.398" v="9566" actId="478"/>
          <ac:cxnSpMkLst>
            <pc:docMk/>
            <pc:sldMk cId="572577481" sldId="998"/>
            <ac:cxnSpMk id="6" creationId="{C42B512B-C8E8-4467-AC89-FBF3A4445DFA}"/>
          </ac:cxnSpMkLst>
        </pc:cxnChg>
        <pc:cxnChg chg="del">
          <ac:chgData name="Yeo Xiong Wei, Jonathan" userId="ac2b658e-7ce1-44bb-9f9f-bf4198ceaa29" providerId="ADAL" clId="{2EFE508D-F499-4422-8FC0-141A764A1024}" dt="2021-10-15T08:06:17.493" v="9565" actId="478"/>
          <ac:cxnSpMkLst>
            <pc:docMk/>
            <pc:sldMk cId="572577481" sldId="998"/>
            <ac:cxnSpMk id="9" creationId="{C4172B7A-046D-4E0E-A58B-57D5388C89F0}"/>
          </ac:cxnSpMkLst>
        </pc:cxnChg>
        <pc:cxnChg chg="del">
          <ac:chgData name="Yeo Xiong Wei, Jonathan" userId="ac2b658e-7ce1-44bb-9f9f-bf4198ceaa29" providerId="ADAL" clId="{2EFE508D-F499-4422-8FC0-141A764A1024}" dt="2021-10-15T08:06:03.469" v="9547" actId="478"/>
          <ac:cxnSpMkLst>
            <pc:docMk/>
            <pc:sldMk cId="572577481" sldId="998"/>
            <ac:cxnSpMk id="34" creationId="{DD2A4484-5EF2-4BFD-96F4-1971D6C06A96}"/>
          </ac:cxnSpMkLst>
        </pc:cxnChg>
        <pc:cxnChg chg="del">
          <ac:chgData name="Yeo Xiong Wei, Jonathan" userId="ac2b658e-7ce1-44bb-9f9f-bf4198ceaa29" providerId="ADAL" clId="{2EFE508D-F499-4422-8FC0-141A764A1024}" dt="2021-10-15T08:06:02.582" v="9546" actId="478"/>
          <ac:cxnSpMkLst>
            <pc:docMk/>
            <pc:sldMk cId="572577481" sldId="998"/>
            <ac:cxnSpMk id="36" creationId="{D2AF2323-FB75-4CA6-A91F-48AA23EF2E49}"/>
          </ac:cxnSpMkLst>
        </pc:cxnChg>
        <pc:cxnChg chg="del">
          <ac:chgData name="Yeo Xiong Wei, Jonathan" userId="ac2b658e-7ce1-44bb-9f9f-bf4198ceaa29" providerId="ADAL" clId="{2EFE508D-F499-4422-8FC0-141A764A1024}" dt="2021-10-15T08:06:04.741" v="9549" actId="478"/>
          <ac:cxnSpMkLst>
            <pc:docMk/>
            <pc:sldMk cId="572577481" sldId="998"/>
            <ac:cxnSpMk id="39" creationId="{46C39F89-ED4F-411D-AD2B-FDCE843D4FD1}"/>
          </ac:cxnSpMkLst>
        </pc:cxnChg>
        <pc:cxnChg chg="add mod">
          <ac:chgData name="Yeo Xiong Wei, Jonathan" userId="ac2b658e-7ce1-44bb-9f9f-bf4198ceaa29" providerId="ADAL" clId="{2EFE508D-F499-4422-8FC0-141A764A1024}" dt="2021-10-15T08:09:21.307" v="9854" actId="208"/>
          <ac:cxnSpMkLst>
            <pc:docMk/>
            <pc:sldMk cId="572577481" sldId="998"/>
            <ac:cxnSpMk id="42" creationId="{B22DCA91-7404-4C84-8270-A60DD166857B}"/>
          </ac:cxnSpMkLst>
        </pc:cxnChg>
        <pc:cxnChg chg="add mod">
          <ac:chgData name="Yeo Xiong Wei, Jonathan" userId="ac2b658e-7ce1-44bb-9f9f-bf4198ceaa29" providerId="ADAL" clId="{2EFE508D-F499-4422-8FC0-141A764A1024}" dt="2021-10-15T08:09:24.854" v="9855" actId="208"/>
          <ac:cxnSpMkLst>
            <pc:docMk/>
            <pc:sldMk cId="572577481" sldId="998"/>
            <ac:cxnSpMk id="43" creationId="{47109888-2822-47C7-BF9F-FC9B980573B6}"/>
          </ac:cxnSpMkLst>
        </pc:cxnChg>
        <pc:cxnChg chg="del">
          <ac:chgData name="Yeo Xiong Wei, Jonathan" userId="ac2b658e-7ce1-44bb-9f9f-bf4198ceaa29" providerId="ADAL" clId="{2EFE508D-F499-4422-8FC0-141A764A1024}" dt="2021-10-15T08:06:01.845" v="9545" actId="478"/>
          <ac:cxnSpMkLst>
            <pc:docMk/>
            <pc:sldMk cId="572577481" sldId="998"/>
            <ac:cxnSpMk id="48" creationId="{C29EE4A7-F488-40B8-A39D-04597556D8D4}"/>
          </ac:cxnSpMkLst>
        </pc:cxnChg>
        <pc:cxnChg chg="del">
          <ac:chgData name="Yeo Xiong Wei, Jonathan" userId="ac2b658e-7ce1-44bb-9f9f-bf4198ceaa29" providerId="ADAL" clId="{2EFE508D-F499-4422-8FC0-141A764A1024}" dt="2021-10-15T08:06:05.901" v="9551" actId="478"/>
          <ac:cxnSpMkLst>
            <pc:docMk/>
            <pc:sldMk cId="572577481" sldId="998"/>
            <ac:cxnSpMk id="49" creationId="{EC86A3C3-38C8-4ADD-8335-084445746A2D}"/>
          </ac:cxnSpMkLst>
        </pc:cxnChg>
        <pc:cxnChg chg="del">
          <ac:chgData name="Yeo Xiong Wei, Jonathan" userId="ac2b658e-7ce1-44bb-9f9f-bf4198ceaa29" providerId="ADAL" clId="{2EFE508D-F499-4422-8FC0-141A764A1024}" dt="2021-10-15T08:06:05.245" v="9550" actId="478"/>
          <ac:cxnSpMkLst>
            <pc:docMk/>
            <pc:sldMk cId="572577481" sldId="998"/>
            <ac:cxnSpMk id="50" creationId="{9F9FFC2A-EB0A-4FB8-8422-E1943C277B38}"/>
          </ac:cxnSpMkLst>
        </pc:cxnChg>
        <pc:cxnChg chg="del">
          <ac:chgData name="Yeo Xiong Wei, Jonathan" userId="ac2b658e-7ce1-44bb-9f9f-bf4198ceaa29" providerId="ADAL" clId="{2EFE508D-F499-4422-8FC0-141A764A1024}" dt="2021-10-15T08:06:06.830" v="9552" actId="478"/>
          <ac:cxnSpMkLst>
            <pc:docMk/>
            <pc:sldMk cId="572577481" sldId="998"/>
            <ac:cxnSpMk id="52" creationId="{33B5C50C-0E62-4DCA-B2F6-ADC5A5E0961F}"/>
          </ac:cxnSpMkLst>
        </pc:cxnChg>
        <pc:cxnChg chg="del">
          <ac:chgData name="Yeo Xiong Wei, Jonathan" userId="ac2b658e-7ce1-44bb-9f9f-bf4198ceaa29" providerId="ADAL" clId="{2EFE508D-F499-4422-8FC0-141A764A1024}" dt="2021-10-15T08:06:08.189" v="9554" actId="478"/>
          <ac:cxnSpMkLst>
            <pc:docMk/>
            <pc:sldMk cId="572577481" sldId="998"/>
            <ac:cxnSpMk id="53" creationId="{6F224BD1-4095-4A87-A859-08F8D4EE2BF2}"/>
          </ac:cxnSpMkLst>
        </pc:cxnChg>
        <pc:cxnChg chg="del">
          <ac:chgData name="Yeo Xiong Wei, Jonathan" userId="ac2b658e-7ce1-44bb-9f9f-bf4198ceaa29" providerId="ADAL" clId="{2EFE508D-F499-4422-8FC0-141A764A1024}" dt="2021-10-15T08:06:07.325" v="9553" actId="478"/>
          <ac:cxnSpMkLst>
            <pc:docMk/>
            <pc:sldMk cId="572577481" sldId="998"/>
            <ac:cxnSpMk id="54" creationId="{938F6888-4D7A-45F0-85F7-9F41E6C55031}"/>
          </ac:cxnSpMkLst>
        </pc:cxnChg>
        <pc:cxnChg chg="del">
          <ac:chgData name="Yeo Xiong Wei, Jonathan" userId="ac2b658e-7ce1-44bb-9f9f-bf4198ceaa29" providerId="ADAL" clId="{2EFE508D-F499-4422-8FC0-141A764A1024}" dt="2021-10-15T08:06:12.717" v="9560" actId="478"/>
          <ac:cxnSpMkLst>
            <pc:docMk/>
            <pc:sldMk cId="572577481" sldId="998"/>
            <ac:cxnSpMk id="55" creationId="{CBDD21EE-0BDE-497F-90AD-8F5846FE3AA4}"/>
          </ac:cxnSpMkLst>
        </pc:cxnChg>
        <pc:cxnChg chg="del">
          <ac:chgData name="Yeo Xiong Wei, Jonathan" userId="ac2b658e-7ce1-44bb-9f9f-bf4198ceaa29" providerId="ADAL" clId="{2EFE508D-F499-4422-8FC0-141A764A1024}" dt="2021-10-15T08:06:11.333" v="9558" actId="478"/>
          <ac:cxnSpMkLst>
            <pc:docMk/>
            <pc:sldMk cId="572577481" sldId="998"/>
            <ac:cxnSpMk id="56" creationId="{50D9AA45-0A1B-4069-B482-940D6F193BB1}"/>
          </ac:cxnSpMkLst>
        </pc:cxnChg>
        <pc:cxnChg chg="del">
          <ac:chgData name="Yeo Xiong Wei, Jonathan" userId="ac2b658e-7ce1-44bb-9f9f-bf4198ceaa29" providerId="ADAL" clId="{2EFE508D-F499-4422-8FC0-141A764A1024}" dt="2021-10-15T08:06:09.781" v="9556" actId="478"/>
          <ac:cxnSpMkLst>
            <pc:docMk/>
            <pc:sldMk cId="572577481" sldId="998"/>
            <ac:cxnSpMk id="57" creationId="{16596124-3ADC-41C1-AD53-ADFAF4162618}"/>
          </ac:cxnSpMkLst>
        </pc:cxnChg>
        <pc:cxnChg chg="del">
          <ac:chgData name="Yeo Xiong Wei, Jonathan" userId="ac2b658e-7ce1-44bb-9f9f-bf4198ceaa29" providerId="ADAL" clId="{2EFE508D-F499-4422-8FC0-141A764A1024}" dt="2021-10-15T08:06:08.765" v="9555" actId="478"/>
          <ac:cxnSpMkLst>
            <pc:docMk/>
            <pc:sldMk cId="572577481" sldId="998"/>
            <ac:cxnSpMk id="58" creationId="{14F09D91-0B10-47D3-8BD4-21922524BEFB}"/>
          </ac:cxnSpMkLst>
        </pc:cxnChg>
        <pc:cxnChg chg="del">
          <ac:chgData name="Yeo Xiong Wei, Jonathan" userId="ac2b658e-7ce1-44bb-9f9f-bf4198ceaa29" providerId="ADAL" clId="{2EFE508D-F499-4422-8FC0-141A764A1024}" dt="2021-10-15T08:06:10.541" v="9557" actId="478"/>
          <ac:cxnSpMkLst>
            <pc:docMk/>
            <pc:sldMk cId="572577481" sldId="998"/>
            <ac:cxnSpMk id="59" creationId="{F7DFD6D5-19ED-4E2C-868C-324938D778FD}"/>
          </ac:cxnSpMkLst>
        </pc:cxnChg>
        <pc:cxnChg chg="del">
          <ac:chgData name="Yeo Xiong Wei, Jonathan" userId="ac2b658e-7ce1-44bb-9f9f-bf4198ceaa29" providerId="ADAL" clId="{2EFE508D-F499-4422-8FC0-141A764A1024}" dt="2021-10-15T08:06:11.901" v="9559" actId="478"/>
          <ac:cxnSpMkLst>
            <pc:docMk/>
            <pc:sldMk cId="572577481" sldId="998"/>
            <ac:cxnSpMk id="60" creationId="{FDAA89B5-DD85-4F02-A2CF-1AD334661044}"/>
          </ac:cxnSpMkLst>
        </pc:cxnChg>
        <pc:cxnChg chg="del">
          <ac:chgData name="Yeo Xiong Wei, Jonathan" userId="ac2b658e-7ce1-44bb-9f9f-bf4198ceaa29" providerId="ADAL" clId="{2EFE508D-F499-4422-8FC0-141A764A1024}" dt="2021-10-15T08:06:14.269" v="9562" actId="478"/>
          <ac:cxnSpMkLst>
            <pc:docMk/>
            <pc:sldMk cId="572577481" sldId="998"/>
            <ac:cxnSpMk id="61" creationId="{C636DC67-0A39-46EC-806D-50B805AFE07F}"/>
          </ac:cxnSpMkLst>
        </pc:cxnChg>
        <pc:cxnChg chg="del">
          <ac:chgData name="Yeo Xiong Wei, Jonathan" userId="ac2b658e-7ce1-44bb-9f9f-bf4198ceaa29" providerId="ADAL" clId="{2EFE508D-F499-4422-8FC0-141A764A1024}" dt="2021-10-15T08:06:13.670" v="9561" actId="478"/>
          <ac:cxnSpMkLst>
            <pc:docMk/>
            <pc:sldMk cId="572577481" sldId="998"/>
            <ac:cxnSpMk id="62" creationId="{4BBBE65A-63AA-4ACE-8E85-2EF22D9CDDCD}"/>
          </ac:cxnSpMkLst>
        </pc:cxnChg>
        <pc:cxnChg chg="del">
          <ac:chgData name="Yeo Xiong Wei, Jonathan" userId="ac2b658e-7ce1-44bb-9f9f-bf4198ceaa29" providerId="ADAL" clId="{2EFE508D-F499-4422-8FC0-141A764A1024}" dt="2021-10-15T08:06:16.774" v="9564" actId="478"/>
          <ac:cxnSpMkLst>
            <pc:docMk/>
            <pc:sldMk cId="572577481" sldId="998"/>
            <ac:cxnSpMk id="63" creationId="{9B8ED477-0833-478A-8055-976FFBFFAF9D}"/>
          </ac:cxnSpMkLst>
        </pc:cxnChg>
      </pc:sldChg>
      <pc:sldChg chg="addSp delSp modSp add mod">
        <pc:chgData name="Yeo Xiong Wei, Jonathan" userId="ac2b658e-7ce1-44bb-9f9f-bf4198ceaa29" providerId="ADAL" clId="{2EFE508D-F499-4422-8FC0-141A764A1024}" dt="2021-10-15T08:17:39.904" v="10402" actId="6549"/>
        <pc:sldMkLst>
          <pc:docMk/>
          <pc:sldMk cId="737789176" sldId="999"/>
        </pc:sldMkLst>
        <pc:spChg chg="add del mod">
          <ac:chgData name="Yeo Xiong Wei, Jonathan" userId="ac2b658e-7ce1-44bb-9f9f-bf4198ceaa29" providerId="ADAL" clId="{2EFE508D-F499-4422-8FC0-141A764A1024}" dt="2021-10-15T08:12:11.113" v="9918" actId="11529"/>
          <ac:spMkLst>
            <pc:docMk/>
            <pc:sldMk cId="737789176" sldId="999"/>
            <ac:spMk id="3" creationId="{013050FC-1325-43D3-A8D9-24B91A855A57}"/>
          </ac:spMkLst>
        </pc:spChg>
        <pc:spChg chg="add mod">
          <ac:chgData name="Yeo Xiong Wei, Jonathan" userId="ac2b658e-7ce1-44bb-9f9f-bf4198ceaa29" providerId="ADAL" clId="{2EFE508D-F499-4422-8FC0-141A764A1024}" dt="2021-10-15T08:14:30.542" v="10062" actId="1582"/>
          <ac:spMkLst>
            <pc:docMk/>
            <pc:sldMk cId="737789176" sldId="999"/>
            <ac:spMk id="4" creationId="{993A58EF-550F-43AB-B718-856A201A924F}"/>
          </ac:spMkLst>
        </pc:spChg>
        <pc:spChg chg="add mod">
          <ac:chgData name="Yeo Xiong Wei, Jonathan" userId="ac2b658e-7ce1-44bb-9f9f-bf4198ceaa29" providerId="ADAL" clId="{2EFE508D-F499-4422-8FC0-141A764A1024}" dt="2021-10-15T08:15:25.305" v="10093" actId="403"/>
          <ac:spMkLst>
            <pc:docMk/>
            <pc:sldMk cId="737789176" sldId="999"/>
            <ac:spMk id="5" creationId="{971F8B92-71EF-4FB9-9041-1D872057CD78}"/>
          </ac:spMkLst>
        </pc:spChg>
        <pc:spChg chg="add mod">
          <ac:chgData name="Yeo Xiong Wei, Jonathan" userId="ac2b658e-7ce1-44bb-9f9f-bf4198ceaa29" providerId="ADAL" clId="{2EFE508D-F499-4422-8FC0-141A764A1024}" dt="2021-10-15T08:11:12.072" v="9902" actId="1076"/>
          <ac:spMkLst>
            <pc:docMk/>
            <pc:sldMk cId="737789176" sldId="999"/>
            <ac:spMk id="21" creationId="{4081183E-E09B-4F6E-A0E1-3422312EDEF3}"/>
          </ac:spMkLst>
        </pc:spChg>
        <pc:spChg chg="add mod">
          <ac:chgData name="Yeo Xiong Wei, Jonathan" userId="ac2b658e-7ce1-44bb-9f9f-bf4198ceaa29" providerId="ADAL" clId="{2EFE508D-F499-4422-8FC0-141A764A1024}" dt="2021-10-15T08:11:16.958" v="9904" actId="1076"/>
          <ac:spMkLst>
            <pc:docMk/>
            <pc:sldMk cId="737789176" sldId="999"/>
            <ac:spMk id="22" creationId="{6539CEA3-60D0-41BB-A500-BF064AD6020F}"/>
          </ac:spMkLst>
        </pc:spChg>
        <pc:spChg chg="add mod">
          <ac:chgData name="Yeo Xiong Wei, Jonathan" userId="ac2b658e-7ce1-44bb-9f9f-bf4198ceaa29" providerId="ADAL" clId="{2EFE508D-F499-4422-8FC0-141A764A1024}" dt="2021-10-15T08:11:22.092" v="9906" actId="1076"/>
          <ac:spMkLst>
            <pc:docMk/>
            <pc:sldMk cId="737789176" sldId="999"/>
            <ac:spMk id="23" creationId="{FA0C6CF2-2D93-4ED4-B7CC-B05A1B641BA0}"/>
          </ac:spMkLst>
        </pc:spChg>
        <pc:spChg chg="add mod">
          <ac:chgData name="Yeo Xiong Wei, Jonathan" userId="ac2b658e-7ce1-44bb-9f9f-bf4198ceaa29" providerId="ADAL" clId="{2EFE508D-F499-4422-8FC0-141A764A1024}" dt="2021-10-15T08:11:31.890" v="9908" actId="1076"/>
          <ac:spMkLst>
            <pc:docMk/>
            <pc:sldMk cId="737789176" sldId="999"/>
            <ac:spMk id="24" creationId="{FDFF994E-73A6-4A8D-ACA6-5C8EAC6D651A}"/>
          </ac:spMkLst>
        </pc:spChg>
        <pc:spChg chg="add mod">
          <ac:chgData name="Yeo Xiong Wei, Jonathan" userId="ac2b658e-7ce1-44bb-9f9f-bf4198ceaa29" providerId="ADAL" clId="{2EFE508D-F499-4422-8FC0-141A764A1024}" dt="2021-10-15T08:11:42.851" v="9911" actId="1076"/>
          <ac:spMkLst>
            <pc:docMk/>
            <pc:sldMk cId="737789176" sldId="999"/>
            <ac:spMk id="25" creationId="{CE0ADED8-CC17-40B4-8284-C1E4009757E1}"/>
          </ac:spMkLst>
        </pc:spChg>
        <pc:spChg chg="mod">
          <ac:chgData name="Yeo Xiong Wei, Jonathan" userId="ac2b658e-7ce1-44bb-9f9f-bf4198ceaa29" providerId="ADAL" clId="{2EFE508D-F499-4422-8FC0-141A764A1024}" dt="2021-10-15T08:10:33.255" v="9888" actId="1076"/>
          <ac:spMkLst>
            <pc:docMk/>
            <pc:sldMk cId="737789176" sldId="999"/>
            <ac:spMk id="26" creationId="{867733ED-833E-4569-B5B0-1CA2145B2214}"/>
          </ac:spMkLst>
        </pc:spChg>
        <pc:spChg chg="mod">
          <ac:chgData name="Yeo Xiong Wei, Jonathan" userId="ac2b658e-7ce1-44bb-9f9f-bf4198ceaa29" providerId="ADAL" clId="{2EFE508D-F499-4422-8FC0-141A764A1024}" dt="2021-10-15T08:11:04.278" v="9899" actId="1036"/>
          <ac:spMkLst>
            <pc:docMk/>
            <pc:sldMk cId="737789176" sldId="999"/>
            <ac:spMk id="32" creationId="{548AEF88-D169-4331-92C7-09853A28F5C1}"/>
          </ac:spMkLst>
        </pc:spChg>
        <pc:spChg chg="add mod">
          <ac:chgData name="Yeo Xiong Wei, Jonathan" userId="ac2b658e-7ce1-44bb-9f9f-bf4198ceaa29" providerId="ADAL" clId="{2EFE508D-F499-4422-8FC0-141A764A1024}" dt="2021-10-15T08:11:48.788" v="9914" actId="1076"/>
          <ac:spMkLst>
            <pc:docMk/>
            <pc:sldMk cId="737789176" sldId="999"/>
            <ac:spMk id="33" creationId="{AD580626-B423-4756-A997-82676C933F57}"/>
          </ac:spMkLst>
        </pc:spChg>
        <pc:spChg chg="mod">
          <ac:chgData name="Yeo Xiong Wei, Jonathan" userId="ac2b658e-7ce1-44bb-9f9f-bf4198ceaa29" providerId="ADAL" clId="{2EFE508D-F499-4422-8FC0-141A764A1024}" dt="2021-10-15T08:12:35.847" v="9927" actId="1037"/>
          <ac:spMkLst>
            <pc:docMk/>
            <pc:sldMk cId="737789176" sldId="999"/>
            <ac:spMk id="41" creationId="{A8F99D46-0E74-48AD-96C8-5B5528888758}"/>
          </ac:spMkLst>
        </pc:spChg>
        <pc:spChg chg="del">
          <ac:chgData name="Yeo Xiong Wei, Jonathan" userId="ac2b658e-7ce1-44bb-9f9f-bf4198ceaa29" providerId="ADAL" clId="{2EFE508D-F499-4422-8FC0-141A764A1024}" dt="2021-10-15T08:10:24.302" v="9884" actId="478"/>
          <ac:spMkLst>
            <pc:docMk/>
            <pc:sldMk cId="737789176" sldId="999"/>
            <ac:spMk id="44" creationId="{C3234C8C-12AA-4D2E-85D4-DB55777667E6}"/>
          </ac:spMkLst>
        </pc:spChg>
        <pc:spChg chg="del">
          <ac:chgData name="Yeo Xiong Wei, Jonathan" userId="ac2b658e-7ce1-44bb-9f9f-bf4198ceaa29" providerId="ADAL" clId="{2EFE508D-F499-4422-8FC0-141A764A1024}" dt="2021-10-15T08:11:09.342" v="9901" actId="478"/>
          <ac:spMkLst>
            <pc:docMk/>
            <pc:sldMk cId="737789176" sldId="999"/>
            <ac:spMk id="45" creationId="{13116F87-244F-4D11-971B-EC6C661D2CBA}"/>
          </ac:spMkLst>
        </pc:spChg>
        <pc:spChg chg="mod">
          <ac:chgData name="Yeo Xiong Wei, Jonathan" userId="ac2b658e-7ce1-44bb-9f9f-bf4198ceaa29" providerId="ADAL" clId="{2EFE508D-F499-4422-8FC0-141A764A1024}" dt="2021-10-15T08:10:20.174" v="9883" actId="20577"/>
          <ac:spMkLst>
            <pc:docMk/>
            <pc:sldMk cId="737789176" sldId="999"/>
            <ac:spMk id="26625" creationId="{00000000-0000-0000-0000-000000000000}"/>
          </ac:spMkLst>
        </pc:spChg>
        <pc:spChg chg="mod">
          <ac:chgData name="Yeo Xiong Wei, Jonathan" userId="ac2b658e-7ce1-44bb-9f9f-bf4198ceaa29" providerId="ADAL" clId="{2EFE508D-F499-4422-8FC0-141A764A1024}" dt="2021-10-15T08:17:39.904" v="10402" actId="6549"/>
          <ac:spMkLst>
            <pc:docMk/>
            <pc:sldMk cId="737789176" sldId="999"/>
            <ac:spMk id="26626" creationId="{00000000-0000-0000-0000-000000000000}"/>
          </ac:spMkLst>
        </pc:spChg>
        <pc:cxnChg chg="add mod">
          <ac:chgData name="Yeo Xiong Wei, Jonathan" userId="ac2b658e-7ce1-44bb-9f9f-bf4198ceaa29" providerId="ADAL" clId="{2EFE508D-F499-4422-8FC0-141A764A1024}" dt="2021-10-15T08:15:15.040" v="10086" actId="14100"/>
          <ac:cxnSpMkLst>
            <pc:docMk/>
            <pc:sldMk cId="737789176" sldId="999"/>
            <ac:cxnSpMk id="7" creationId="{9E1155B9-7CB5-4B3C-9ABC-4B8EC7B59B3B}"/>
          </ac:cxnSpMkLst>
        </pc:cxnChg>
        <pc:cxnChg chg="del">
          <ac:chgData name="Yeo Xiong Wei, Jonathan" userId="ac2b658e-7ce1-44bb-9f9f-bf4198ceaa29" providerId="ADAL" clId="{2EFE508D-F499-4422-8FC0-141A764A1024}" dt="2021-10-15T08:10:25.149" v="9885" actId="478"/>
          <ac:cxnSpMkLst>
            <pc:docMk/>
            <pc:sldMk cId="737789176" sldId="999"/>
            <ac:cxnSpMk id="42" creationId="{B22DCA91-7404-4C84-8270-A60DD166857B}"/>
          </ac:cxnSpMkLst>
        </pc:cxnChg>
        <pc:cxnChg chg="del">
          <ac:chgData name="Yeo Xiong Wei, Jonathan" userId="ac2b658e-7ce1-44bb-9f9f-bf4198ceaa29" providerId="ADAL" clId="{2EFE508D-F499-4422-8FC0-141A764A1024}" dt="2021-10-15T08:10:26.528" v="9886" actId="478"/>
          <ac:cxnSpMkLst>
            <pc:docMk/>
            <pc:sldMk cId="737789176" sldId="999"/>
            <ac:cxnSpMk id="43" creationId="{47109888-2822-47C7-BF9F-FC9B980573B6}"/>
          </ac:cxnSpMkLst>
        </pc:cxnChg>
      </pc:sldChg>
      <pc:sldChg chg="modSp add mod">
        <pc:chgData name="Yeo Xiong Wei, Jonathan" userId="ac2b658e-7ce1-44bb-9f9f-bf4198ceaa29" providerId="ADAL" clId="{2EFE508D-F499-4422-8FC0-141A764A1024}" dt="2021-10-15T08:18:17.680" v="10442" actId="20577"/>
        <pc:sldMkLst>
          <pc:docMk/>
          <pc:sldMk cId="4006122661" sldId="1000"/>
        </pc:sldMkLst>
        <pc:spChg chg="mod">
          <ac:chgData name="Yeo Xiong Wei, Jonathan" userId="ac2b658e-7ce1-44bb-9f9f-bf4198ceaa29" providerId="ADAL" clId="{2EFE508D-F499-4422-8FC0-141A764A1024}" dt="2021-10-15T08:18:17.680" v="10442" actId="20577"/>
          <ac:spMkLst>
            <pc:docMk/>
            <pc:sldMk cId="4006122661" sldId="1000"/>
            <ac:spMk id="2" creationId="{EAE8B178-01C8-4DCD-B46E-160FEEC9F757}"/>
          </ac:spMkLst>
        </pc:spChg>
      </pc:sldChg>
      <pc:sldChg chg="modSp add mod">
        <pc:chgData name="Yeo Xiong Wei, Jonathan" userId="ac2b658e-7ce1-44bb-9f9f-bf4198ceaa29" providerId="ADAL" clId="{2EFE508D-F499-4422-8FC0-141A764A1024}" dt="2021-10-15T08:18:40.687" v="10493" actId="20577"/>
        <pc:sldMkLst>
          <pc:docMk/>
          <pc:sldMk cId="2619024725" sldId="1001"/>
        </pc:sldMkLst>
        <pc:spChg chg="mod">
          <ac:chgData name="Yeo Xiong Wei, Jonathan" userId="ac2b658e-7ce1-44bb-9f9f-bf4198ceaa29" providerId="ADAL" clId="{2EFE508D-F499-4422-8FC0-141A764A1024}" dt="2021-10-15T08:18:40.687" v="10493" actId="20577"/>
          <ac:spMkLst>
            <pc:docMk/>
            <pc:sldMk cId="2619024725" sldId="1001"/>
            <ac:spMk id="2" creationId="{EAE8B178-01C8-4DCD-B46E-160FEEC9F757}"/>
          </ac:spMkLst>
        </pc:spChg>
      </pc:sldChg>
      <pc:sldChg chg="modSp add mod">
        <pc:chgData name="Yeo Xiong Wei, Jonathan" userId="ac2b658e-7ce1-44bb-9f9f-bf4198ceaa29" providerId="ADAL" clId="{2EFE508D-F499-4422-8FC0-141A764A1024}" dt="2021-10-15T08:18:57.424" v="10518" actId="20577"/>
        <pc:sldMkLst>
          <pc:docMk/>
          <pc:sldMk cId="4255508762" sldId="1002"/>
        </pc:sldMkLst>
        <pc:spChg chg="mod">
          <ac:chgData name="Yeo Xiong Wei, Jonathan" userId="ac2b658e-7ce1-44bb-9f9f-bf4198ceaa29" providerId="ADAL" clId="{2EFE508D-F499-4422-8FC0-141A764A1024}" dt="2021-10-15T08:18:57.424" v="10518" actId="20577"/>
          <ac:spMkLst>
            <pc:docMk/>
            <pc:sldMk cId="4255508762" sldId="1002"/>
            <ac:spMk id="2" creationId="{EAE8B178-01C8-4DCD-B46E-160FEEC9F757}"/>
          </ac:spMkLst>
        </pc:spChg>
      </pc:sldChg>
      <pc:sldChg chg="addSp delSp modSp add mod">
        <pc:chgData name="Yeo Xiong Wei, Jonathan" userId="ac2b658e-7ce1-44bb-9f9f-bf4198ceaa29" providerId="ADAL" clId="{2EFE508D-F499-4422-8FC0-141A764A1024}" dt="2021-10-15T08:34:33.534" v="11386"/>
        <pc:sldMkLst>
          <pc:docMk/>
          <pc:sldMk cId="3077126017" sldId="1003"/>
        </pc:sldMkLst>
        <pc:spChg chg="del">
          <ac:chgData name="Yeo Xiong Wei, Jonathan" userId="ac2b658e-7ce1-44bb-9f9f-bf4198ceaa29" providerId="ADAL" clId="{2EFE508D-F499-4422-8FC0-141A764A1024}" dt="2021-10-15T08:19:39.927" v="10522" actId="478"/>
          <ac:spMkLst>
            <pc:docMk/>
            <pc:sldMk cId="3077126017" sldId="1003"/>
            <ac:spMk id="12" creationId="{A8CC9698-F707-4595-A6F4-55107BD23712}"/>
          </ac:spMkLst>
        </pc:spChg>
        <pc:spChg chg="del">
          <ac:chgData name="Yeo Xiong Wei, Jonathan" userId="ac2b658e-7ce1-44bb-9f9f-bf4198ceaa29" providerId="ADAL" clId="{2EFE508D-F499-4422-8FC0-141A764A1024}" dt="2021-10-15T08:19:41.776" v="10523" actId="478"/>
          <ac:spMkLst>
            <pc:docMk/>
            <pc:sldMk cId="3077126017" sldId="1003"/>
            <ac:spMk id="13" creationId="{E8F1C07C-8B5B-446F-B1C4-CCEBA06EBEEA}"/>
          </ac:spMkLst>
        </pc:spChg>
        <pc:spChg chg="del">
          <ac:chgData name="Yeo Xiong Wei, Jonathan" userId="ac2b658e-7ce1-44bb-9f9f-bf4198ceaa29" providerId="ADAL" clId="{2EFE508D-F499-4422-8FC0-141A764A1024}" dt="2021-10-15T08:19:39.280" v="10521" actId="478"/>
          <ac:spMkLst>
            <pc:docMk/>
            <pc:sldMk cId="3077126017" sldId="1003"/>
            <ac:spMk id="16" creationId="{6F56438E-71B2-42D0-B93B-11CE0199DFA9}"/>
          </ac:spMkLst>
        </pc:spChg>
        <pc:spChg chg="del">
          <ac:chgData name="Yeo Xiong Wei, Jonathan" userId="ac2b658e-7ce1-44bb-9f9f-bf4198ceaa29" providerId="ADAL" clId="{2EFE508D-F499-4422-8FC0-141A764A1024}" dt="2021-10-15T08:19:38.664" v="10520" actId="478"/>
          <ac:spMkLst>
            <pc:docMk/>
            <pc:sldMk cId="3077126017" sldId="1003"/>
            <ac:spMk id="17" creationId="{E7905F81-E031-438B-B425-0225567B15CF}"/>
          </ac:spMkLst>
        </pc:spChg>
        <pc:spChg chg="add del mod">
          <ac:chgData name="Yeo Xiong Wei, Jonathan" userId="ac2b658e-7ce1-44bb-9f9f-bf4198ceaa29" providerId="ADAL" clId="{2EFE508D-F499-4422-8FC0-141A764A1024}" dt="2021-10-15T08:25:02.425" v="10839" actId="1076"/>
          <ac:spMkLst>
            <pc:docMk/>
            <pc:sldMk cId="3077126017" sldId="1003"/>
            <ac:spMk id="32" creationId="{E337DFEB-913B-4BC5-8150-E6BDB5C39DE0}"/>
          </ac:spMkLst>
        </pc:spChg>
        <pc:spChg chg="add mod">
          <ac:chgData name="Yeo Xiong Wei, Jonathan" userId="ac2b658e-7ce1-44bb-9f9f-bf4198ceaa29" providerId="ADAL" clId="{2EFE508D-F499-4422-8FC0-141A764A1024}" dt="2021-10-15T08:21:13.554" v="10582" actId="1076"/>
          <ac:spMkLst>
            <pc:docMk/>
            <pc:sldMk cId="3077126017" sldId="1003"/>
            <ac:spMk id="33" creationId="{1412F8F0-21E0-4872-8AF1-CE30C41BF578}"/>
          </ac:spMkLst>
        </pc:spChg>
        <pc:spChg chg="add mod">
          <ac:chgData name="Yeo Xiong Wei, Jonathan" userId="ac2b658e-7ce1-44bb-9f9f-bf4198ceaa29" providerId="ADAL" clId="{2EFE508D-F499-4422-8FC0-141A764A1024}" dt="2021-10-15T08:21:40.089" v="10588" actId="688"/>
          <ac:spMkLst>
            <pc:docMk/>
            <pc:sldMk cId="3077126017" sldId="1003"/>
            <ac:spMk id="34" creationId="{EF145662-266C-4FEF-91A2-2A2B097ED9C1}"/>
          </ac:spMkLst>
        </pc:spChg>
        <pc:spChg chg="add mod">
          <ac:chgData name="Yeo Xiong Wei, Jonathan" userId="ac2b658e-7ce1-44bb-9f9f-bf4198ceaa29" providerId="ADAL" clId="{2EFE508D-F499-4422-8FC0-141A764A1024}" dt="2021-10-15T08:25:42.370" v="10849" actId="404"/>
          <ac:spMkLst>
            <pc:docMk/>
            <pc:sldMk cId="3077126017" sldId="1003"/>
            <ac:spMk id="39" creationId="{C134CB29-D623-432F-A2E7-6545630CB62F}"/>
          </ac:spMkLst>
        </pc:spChg>
        <pc:spChg chg="add mod">
          <ac:chgData name="Yeo Xiong Wei, Jonathan" userId="ac2b658e-7ce1-44bb-9f9f-bf4198ceaa29" providerId="ADAL" clId="{2EFE508D-F499-4422-8FC0-141A764A1024}" dt="2021-10-15T08:25:53.827" v="10855" actId="20577"/>
          <ac:spMkLst>
            <pc:docMk/>
            <pc:sldMk cId="3077126017" sldId="1003"/>
            <ac:spMk id="41" creationId="{93E879BE-44C8-4339-8D4F-54D3F9C4AD0A}"/>
          </ac:spMkLst>
        </pc:spChg>
        <pc:spChg chg="add mod">
          <ac:chgData name="Yeo Xiong Wei, Jonathan" userId="ac2b658e-7ce1-44bb-9f9f-bf4198ceaa29" providerId="ADAL" clId="{2EFE508D-F499-4422-8FC0-141A764A1024}" dt="2021-10-15T08:26:08.908" v="10865" actId="207"/>
          <ac:spMkLst>
            <pc:docMk/>
            <pc:sldMk cId="3077126017" sldId="1003"/>
            <ac:spMk id="42" creationId="{12FC3AF5-8D57-444B-995D-A7702DDF54A6}"/>
          </ac:spMkLst>
        </pc:spChg>
        <pc:spChg chg="add del mod">
          <ac:chgData name="Yeo Xiong Wei, Jonathan" userId="ac2b658e-7ce1-44bb-9f9f-bf4198ceaa29" providerId="ADAL" clId="{2EFE508D-F499-4422-8FC0-141A764A1024}" dt="2021-10-15T08:25:58.715" v="10858"/>
          <ac:spMkLst>
            <pc:docMk/>
            <pc:sldMk cId="3077126017" sldId="1003"/>
            <ac:spMk id="43" creationId="{0C9515B0-4EDB-4A81-B208-98377A5A20E0}"/>
          </ac:spMkLst>
        </pc:spChg>
        <pc:spChg chg="add mod">
          <ac:chgData name="Yeo Xiong Wei, Jonathan" userId="ac2b658e-7ce1-44bb-9f9f-bf4198ceaa29" providerId="ADAL" clId="{2EFE508D-F499-4422-8FC0-141A764A1024}" dt="2021-10-15T08:26:22.435" v="10873" actId="20577"/>
          <ac:spMkLst>
            <pc:docMk/>
            <pc:sldMk cId="3077126017" sldId="1003"/>
            <ac:spMk id="44" creationId="{96DEA043-EDE4-42EB-836B-332C0B4D2FCF}"/>
          </ac:spMkLst>
        </pc:spChg>
        <pc:spChg chg="add del mod">
          <ac:chgData name="Yeo Xiong Wei, Jonathan" userId="ac2b658e-7ce1-44bb-9f9f-bf4198ceaa29" providerId="ADAL" clId="{2EFE508D-F499-4422-8FC0-141A764A1024}" dt="2021-10-15T08:26:52.786" v="10958"/>
          <ac:spMkLst>
            <pc:docMk/>
            <pc:sldMk cId="3077126017" sldId="1003"/>
            <ac:spMk id="45" creationId="{1A4B0467-A19E-4307-84AB-A8E00C5A072E}"/>
          </ac:spMkLst>
        </pc:spChg>
        <pc:spChg chg="add mod">
          <ac:chgData name="Yeo Xiong Wei, Jonathan" userId="ac2b658e-7ce1-44bb-9f9f-bf4198ceaa29" providerId="ADAL" clId="{2EFE508D-F499-4422-8FC0-141A764A1024}" dt="2021-10-15T08:34:33.534" v="11386"/>
          <ac:spMkLst>
            <pc:docMk/>
            <pc:sldMk cId="3077126017" sldId="1003"/>
            <ac:spMk id="46" creationId="{32F19338-BE81-4F4F-A394-BDF6D9FADD63}"/>
          </ac:spMkLst>
        </pc:spChg>
        <pc:spChg chg="del">
          <ac:chgData name="Yeo Xiong Wei, Jonathan" userId="ac2b658e-7ce1-44bb-9f9f-bf4198ceaa29" providerId="ADAL" clId="{2EFE508D-F499-4422-8FC0-141A764A1024}" dt="2021-10-15T08:34:25.921" v="11385" actId="478"/>
          <ac:spMkLst>
            <pc:docMk/>
            <pc:sldMk cId="3077126017" sldId="1003"/>
            <ac:spMk id="47" creationId="{7A66B04A-FE49-4075-8C14-A2AEDDAA124A}"/>
          </ac:spMkLst>
        </pc:spChg>
        <pc:spChg chg="mod">
          <ac:chgData name="Yeo Xiong Wei, Jonathan" userId="ac2b658e-7ce1-44bb-9f9f-bf4198ceaa29" providerId="ADAL" clId="{2EFE508D-F499-4422-8FC0-141A764A1024}" dt="2021-10-15T08:20:18.145" v="10569" actId="20577"/>
          <ac:spMkLst>
            <pc:docMk/>
            <pc:sldMk cId="3077126017" sldId="1003"/>
            <ac:spMk id="26625" creationId="{00000000-0000-0000-0000-000000000000}"/>
          </ac:spMkLst>
        </pc:spChg>
        <pc:spChg chg="mod">
          <ac:chgData name="Yeo Xiong Wei, Jonathan" userId="ac2b658e-7ce1-44bb-9f9f-bf4198ceaa29" providerId="ADAL" clId="{2EFE508D-F499-4422-8FC0-141A764A1024}" dt="2021-10-15T08:27:39.098" v="10980" actId="207"/>
          <ac:spMkLst>
            <pc:docMk/>
            <pc:sldMk cId="3077126017" sldId="1003"/>
            <ac:spMk id="26626" creationId="{00000000-0000-0000-0000-000000000000}"/>
          </ac:spMkLst>
        </pc:spChg>
        <pc:grpChg chg="del">
          <ac:chgData name="Yeo Xiong Wei, Jonathan" userId="ac2b658e-7ce1-44bb-9f9f-bf4198ceaa29" providerId="ADAL" clId="{2EFE508D-F499-4422-8FC0-141A764A1024}" dt="2021-10-15T08:19:49.759" v="10524" actId="478"/>
          <ac:grpSpMkLst>
            <pc:docMk/>
            <pc:sldMk cId="3077126017" sldId="1003"/>
            <ac:grpSpMk id="49" creationId="{3E2DBCCC-F091-44C3-9455-F97CCAC208D7}"/>
          </ac:grpSpMkLst>
        </pc:grpChg>
        <pc:cxnChg chg="add mod">
          <ac:chgData name="Yeo Xiong Wei, Jonathan" userId="ac2b658e-7ce1-44bb-9f9f-bf4198ceaa29" providerId="ADAL" clId="{2EFE508D-F499-4422-8FC0-141A764A1024}" dt="2021-10-15T08:28:02.004" v="10984" actId="208"/>
          <ac:cxnSpMkLst>
            <pc:docMk/>
            <pc:sldMk cId="3077126017" sldId="1003"/>
            <ac:cxnSpMk id="5" creationId="{0C387775-F266-4606-B1F8-F7D29450CD64}"/>
          </ac:cxnSpMkLst>
        </pc:cxnChg>
        <pc:cxnChg chg="del">
          <ac:chgData name="Yeo Xiong Wei, Jonathan" userId="ac2b658e-7ce1-44bb-9f9f-bf4198ceaa29" providerId="ADAL" clId="{2EFE508D-F499-4422-8FC0-141A764A1024}" dt="2021-10-15T08:20:43.024" v="10574" actId="478"/>
          <ac:cxnSpMkLst>
            <pc:docMk/>
            <pc:sldMk cId="3077126017" sldId="1003"/>
            <ac:cxnSpMk id="6" creationId="{C42B512B-C8E8-4467-AC89-FBF3A4445DFA}"/>
          </ac:cxnSpMkLst>
        </pc:cxnChg>
        <pc:cxnChg chg="del">
          <ac:chgData name="Yeo Xiong Wei, Jonathan" userId="ac2b658e-7ce1-44bb-9f9f-bf4198ceaa29" providerId="ADAL" clId="{2EFE508D-F499-4422-8FC0-141A764A1024}" dt="2021-10-15T08:20:43.960" v="10575" actId="478"/>
          <ac:cxnSpMkLst>
            <pc:docMk/>
            <pc:sldMk cId="3077126017" sldId="1003"/>
            <ac:cxnSpMk id="9" creationId="{C4172B7A-046D-4E0E-A58B-57D5388C89F0}"/>
          </ac:cxnSpMkLst>
        </pc:cxnChg>
        <pc:cxnChg chg="add mod">
          <ac:chgData name="Yeo Xiong Wei, Jonathan" userId="ac2b658e-7ce1-44bb-9f9f-bf4198ceaa29" providerId="ADAL" clId="{2EFE508D-F499-4422-8FC0-141A764A1024}" dt="2021-10-15T08:27:59.462" v="10983" actId="208"/>
          <ac:cxnSpMkLst>
            <pc:docMk/>
            <pc:sldMk cId="3077126017" sldId="1003"/>
            <ac:cxnSpMk id="10" creationId="{21E465B7-77DC-404E-AABC-96A7F27EDBD4}"/>
          </ac:cxnSpMkLst>
        </pc:cxnChg>
        <pc:cxnChg chg="add mod">
          <ac:chgData name="Yeo Xiong Wei, Jonathan" userId="ac2b658e-7ce1-44bb-9f9f-bf4198ceaa29" providerId="ADAL" clId="{2EFE508D-F499-4422-8FC0-141A764A1024}" dt="2021-10-15T08:27:53.317" v="10981" actId="208"/>
          <ac:cxnSpMkLst>
            <pc:docMk/>
            <pc:sldMk cId="3077126017" sldId="1003"/>
            <ac:cxnSpMk id="35" creationId="{381ECA77-CFBC-4B5B-8487-EE6EB3AAD119}"/>
          </ac:cxnSpMkLst>
        </pc:cxnChg>
        <pc:cxnChg chg="add mod">
          <ac:chgData name="Yeo Xiong Wei, Jonathan" userId="ac2b658e-7ce1-44bb-9f9f-bf4198ceaa29" providerId="ADAL" clId="{2EFE508D-F499-4422-8FC0-141A764A1024}" dt="2021-10-15T08:27:55.411" v="10982" actId="208"/>
          <ac:cxnSpMkLst>
            <pc:docMk/>
            <pc:sldMk cId="3077126017" sldId="1003"/>
            <ac:cxnSpMk id="37" creationId="{61CEF348-E09F-4DE2-8393-3122885FFF2A}"/>
          </ac:cxnSpMkLst>
        </pc:cxnChg>
      </pc:sldChg>
      <pc:sldChg chg="addSp delSp modSp add mod">
        <pc:chgData name="Yeo Xiong Wei, Jonathan" userId="ac2b658e-7ce1-44bb-9f9f-bf4198ceaa29" providerId="ADAL" clId="{2EFE508D-F499-4422-8FC0-141A764A1024}" dt="2021-10-15T08:35:58.116" v="11402"/>
        <pc:sldMkLst>
          <pc:docMk/>
          <pc:sldMk cId="793135840" sldId="1004"/>
        </pc:sldMkLst>
        <pc:spChg chg="add mod">
          <ac:chgData name="Yeo Xiong Wei, Jonathan" userId="ac2b658e-7ce1-44bb-9f9f-bf4198ceaa29" providerId="ADAL" clId="{2EFE508D-F499-4422-8FC0-141A764A1024}" dt="2021-10-15T08:34:36.158" v="11387"/>
          <ac:spMkLst>
            <pc:docMk/>
            <pc:sldMk cId="793135840" sldId="1004"/>
            <ac:spMk id="38" creationId="{D211144E-FC9C-4002-836A-ADA09ED23C9C}"/>
          </ac:spMkLst>
        </pc:spChg>
        <pc:spChg chg="mod">
          <ac:chgData name="Yeo Xiong Wei, Jonathan" userId="ac2b658e-7ce1-44bb-9f9f-bf4198ceaa29" providerId="ADAL" clId="{2EFE508D-F499-4422-8FC0-141A764A1024}" dt="2021-10-15T08:32:09.745" v="11181" actId="1038"/>
          <ac:spMkLst>
            <pc:docMk/>
            <pc:sldMk cId="793135840" sldId="1004"/>
            <ac:spMk id="39" creationId="{C134CB29-D623-432F-A2E7-6545630CB62F}"/>
          </ac:spMkLst>
        </pc:spChg>
        <pc:spChg chg="mod">
          <ac:chgData name="Yeo Xiong Wei, Jonathan" userId="ac2b658e-7ce1-44bb-9f9f-bf4198ceaa29" providerId="ADAL" clId="{2EFE508D-F499-4422-8FC0-141A764A1024}" dt="2021-10-15T08:31:09.674" v="11132" actId="1036"/>
          <ac:spMkLst>
            <pc:docMk/>
            <pc:sldMk cId="793135840" sldId="1004"/>
            <ac:spMk id="41" creationId="{93E879BE-44C8-4339-8D4F-54D3F9C4AD0A}"/>
          </ac:spMkLst>
        </pc:spChg>
        <pc:spChg chg="mod">
          <ac:chgData name="Yeo Xiong Wei, Jonathan" userId="ac2b658e-7ce1-44bb-9f9f-bf4198ceaa29" providerId="ADAL" clId="{2EFE508D-F499-4422-8FC0-141A764A1024}" dt="2021-10-15T08:31:57" v="11165" actId="1035"/>
          <ac:spMkLst>
            <pc:docMk/>
            <pc:sldMk cId="793135840" sldId="1004"/>
            <ac:spMk id="42" creationId="{12FC3AF5-8D57-444B-995D-A7702DDF54A6}"/>
          </ac:spMkLst>
        </pc:spChg>
        <pc:spChg chg="mod">
          <ac:chgData name="Yeo Xiong Wei, Jonathan" userId="ac2b658e-7ce1-44bb-9f9f-bf4198ceaa29" providerId="ADAL" clId="{2EFE508D-F499-4422-8FC0-141A764A1024}" dt="2021-10-15T08:31:39.409" v="11159" actId="1037"/>
          <ac:spMkLst>
            <pc:docMk/>
            <pc:sldMk cId="793135840" sldId="1004"/>
            <ac:spMk id="44" creationId="{96DEA043-EDE4-42EB-836B-332C0B4D2FCF}"/>
          </ac:spMkLst>
        </pc:spChg>
        <pc:spChg chg="del">
          <ac:chgData name="Yeo Xiong Wei, Jonathan" userId="ac2b658e-7ce1-44bb-9f9f-bf4198ceaa29" providerId="ADAL" clId="{2EFE508D-F499-4422-8FC0-141A764A1024}" dt="2021-10-15T08:34:38.202" v="11388" actId="478"/>
          <ac:spMkLst>
            <pc:docMk/>
            <pc:sldMk cId="793135840" sldId="1004"/>
            <ac:spMk id="47" creationId="{7A66B04A-FE49-4075-8C14-A2AEDDAA124A}"/>
          </ac:spMkLst>
        </pc:spChg>
        <pc:spChg chg="mod">
          <ac:chgData name="Yeo Xiong Wei, Jonathan" userId="ac2b658e-7ce1-44bb-9f9f-bf4198ceaa29" providerId="ADAL" clId="{2EFE508D-F499-4422-8FC0-141A764A1024}" dt="2021-10-15T08:28:22.808" v="11015" actId="20577"/>
          <ac:spMkLst>
            <pc:docMk/>
            <pc:sldMk cId="793135840" sldId="1004"/>
            <ac:spMk id="26625" creationId="{00000000-0000-0000-0000-000000000000}"/>
          </ac:spMkLst>
        </pc:spChg>
        <pc:spChg chg="mod">
          <ac:chgData name="Yeo Xiong Wei, Jonathan" userId="ac2b658e-7ce1-44bb-9f9f-bf4198ceaa29" providerId="ADAL" clId="{2EFE508D-F499-4422-8FC0-141A764A1024}" dt="2021-10-15T08:33:54.050" v="11382" actId="20577"/>
          <ac:spMkLst>
            <pc:docMk/>
            <pc:sldMk cId="793135840" sldId="1004"/>
            <ac:spMk id="26626" creationId="{00000000-0000-0000-0000-000000000000}"/>
          </ac:spMkLst>
        </pc:spChg>
        <pc:cxnChg chg="add mod">
          <ac:chgData name="Yeo Xiong Wei, Jonathan" userId="ac2b658e-7ce1-44bb-9f9f-bf4198ceaa29" providerId="ADAL" clId="{2EFE508D-F499-4422-8FC0-141A764A1024}" dt="2021-10-15T08:32:05.497" v="11177" actId="1038"/>
          <ac:cxnSpMkLst>
            <pc:docMk/>
            <pc:sldMk cId="793135840" sldId="1004"/>
            <ac:cxnSpMk id="6" creationId="{56C2D775-9925-465F-A94E-A7B9E24B0F57}"/>
          </ac:cxnSpMkLst>
        </pc:cxnChg>
        <pc:cxnChg chg="add mod">
          <ac:chgData name="Yeo Xiong Wei, Jonathan" userId="ac2b658e-7ce1-44bb-9f9f-bf4198ceaa29" providerId="ADAL" clId="{2EFE508D-F499-4422-8FC0-141A764A1024}" dt="2021-10-15T08:32:08.104" v="11179" actId="1035"/>
          <ac:cxnSpMkLst>
            <pc:docMk/>
            <pc:sldMk cId="793135840" sldId="1004"/>
            <ac:cxnSpMk id="9" creationId="{1C4F80A2-94AB-413E-A1D9-FDB8464D4A4F}"/>
          </ac:cxnSpMkLst>
        </pc:cxnChg>
        <pc:cxnChg chg="add mod">
          <ac:chgData name="Yeo Xiong Wei, Jonathan" userId="ac2b658e-7ce1-44bb-9f9f-bf4198ceaa29" providerId="ADAL" clId="{2EFE508D-F499-4422-8FC0-141A764A1024}" dt="2021-10-15T08:31:36.768" v="11152" actId="1038"/>
          <ac:cxnSpMkLst>
            <pc:docMk/>
            <pc:sldMk cId="793135840" sldId="1004"/>
            <ac:cxnSpMk id="12" creationId="{F25B4258-A70E-40A0-80BE-DEBBBE055250}"/>
          </ac:cxnSpMkLst>
        </pc:cxnChg>
        <pc:cxnChg chg="add mod">
          <ac:chgData name="Yeo Xiong Wei, Jonathan" userId="ac2b658e-7ce1-44bb-9f9f-bf4198ceaa29" providerId="ADAL" clId="{2EFE508D-F499-4422-8FC0-141A764A1024}" dt="2021-10-15T08:32:01.944" v="11172" actId="1036"/>
          <ac:cxnSpMkLst>
            <pc:docMk/>
            <pc:sldMk cId="793135840" sldId="1004"/>
            <ac:cxnSpMk id="16" creationId="{BC1AE493-78C1-4AEA-99BB-04B82EEA5CEF}"/>
          </ac:cxnSpMkLst>
        </pc:cxnChg>
        <pc:cxnChg chg="add del mod">
          <ac:chgData name="Yeo Xiong Wei, Jonathan" userId="ac2b658e-7ce1-44bb-9f9f-bf4198ceaa29" providerId="ADAL" clId="{2EFE508D-F499-4422-8FC0-141A764A1024}" dt="2021-10-15T08:35:58.116" v="11402"/>
          <ac:cxnSpMkLst>
            <pc:docMk/>
            <pc:sldMk cId="793135840" sldId="1004"/>
            <ac:cxnSpMk id="43" creationId="{361E508C-D006-44C1-B17F-B8CCA173A434}"/>
          </ac:cxnSpMkLst>
        </pc:cxnChg>
      </pc:sldChg>
      <pc:sldChg chg="addSp delSp modSp add mod">
        <pc:chgData name="Yeo Xiong Wei, Jonathan" userId="ac2b658e-7ce1-44bb-9f9f-bf4198ceaa29" providerId="ADAL" clId="{2EFE508D-F499-4422-8FC0-141A764A1024}" dt="2021-10-15T09:11:43.201" v="13766" actId="688"/>
        <pc:sldMkLst>
          <pc:docMk/>
          <pc:sldMk cId="2142660264" sldId="1005"/>
        </pc:sldMkLst>
        <pc:spChg chg="mod">
          <ac:chgData name="Yeo Xiong Wei, Jonathan" userId="ac2b658e-7ce1-44bb-9f9f-bf4198ceaa29" providerId="ADAL" clId="{2EFE508D-F499-4422-8FC0-141A764A1024}" dt="2021-10-15T09:11:16.575" v="13731" actId="1076"/>
          <ac:spMkLst>
            <pc:docMk/>
            <pc:sldMk cId="2142660264" sldId="1005"/>
            <ac:spMk id="32" creationId="{E337DFEB-913B-4BC5-8150-E6BDB5C39DE0}"/>
          </ac:spMkLst>
        </pc:spChg>
        <pc:spChg chg="mod">
          <ac:chgData name="Yeo Xiong Wei, Jonathan" userId="ac2b658e-7ce1-44bb-9f9f-bf4198ceaa29" providerId="ADAL" clId="{2EFE508D-F499-4422-8FC0-141A764A1024}" dt="2021-10-15T08:38:51.026" v="11453" actId="1582"/>
          <ac:spMkLst>
            <pc:docMk/>
            <pc:sldMk cId="2142660264" sldId="1005"/>
            <ac:spMk id="33" creationId="{1412F8F0-21E0-4872-8AF1-CE30C41BF578}"/>
          </ac:spMkLst>
        </pc:spChg>
        <pc:spChg chg="mod">
          <ac:chgData name="Yeo Xiong Wei, Jonathan" userId="ac2b658e-7ce1-44bb-9f9f-bf4198ceaa29" providerId="ADAL" clId="{2EFE508D-F499-4422-8FC0-141A764A1024}" dt="2021-10-15T08:38:56.172" v="11454" actId="1582"/>
          <ac:spMkLst>
            <pc:docMk/>
            <pc:sldMk cId="2142660264" sldId="1005"/>
            <ac:spMk id="34" creationId="{EF145662-266C-4FEF-91A2-2A2B097ED9C1}"/>
          </ac:spMkLst>
        </pc:spChg>
        <pc:spChg chg="add mod">
          <ac:chgData name="Yeo Xiong Wei, Jonathan" userId="ac2b658e-7ce1-44bb-9f9f-bf4198ceaa29" providerId="ADAL" clId="{2EFE508D-F499-4422-8FC0-141A764A1024}" dt="2021-10-15T08:34:42.854" v="11389"/>
          <ac:spMkLst>
            <pc:docMk/>
            <pc:sldMk cId="2142660264" sldId="1005"/>
            <ac:spMk id="36" creationId="{15936E56-AAC0-4FEE-8431-F8D1223EE42F}"/>
          </ac:spMkLst>
        </pc:spChg>
        <pc:spChg chg="mod">
          <ac:chgData name="Yeo Xiong Wei, Jonathan" userId="ac2b658e-7ce1-44bb-9f9f-bf4198ceaa29" providerId="ADAL" clId="{2EFE508D-F499-4422-8FC0-141A764A1024}" dt="2021-10-15T08:39:55.004" v="11487" actId="20577"/>
          <ac:spMkLst>
            <pc:docMk/>
            <pc:sldMk cId="2142660264" sldId="1005"/>
            <ac:spMk id="39" creationId="{C134CB29-D623-432F-A2E7-6545630CB62F}"/>
          </ac:spMkLst>
        </pc:spChg>
        <pc:spChg chg="mod">
          <ac:chgData name="Yeo Xiong Wei, Jonathan" userId="ac2b658e-7ce1-44bb-9f9f-bf4198ceaa29" providerId="ADAL" clId="{2EFE508D-F499-4422-8FC0-141A764A1024}" dt="2021-10-15T08:39:45.988" v="11484" actId="20577"/>
          <ac:spMkLst>
            <pc:docMk/>
            <pc:sldMk cId="2142660264" sldId="1005"/>
            <ac:spMk id="41" creationId="{93E879BE-44C8-4339-8D4F-54D3F9C4AD0A}"/>
          </ac:spMkLst>
        </pc:spChg>
        <pc:spChg chg="mod">
          <ac:chgData name="Yeo Xiong Wei, Jonathan" userId="ac2b658e-7ce1-44bb-9f9f-bf4198ceaa29" providerId="ADAL" clId="{2EFE508D-F499-4422-8FC0-141A764A1024}" dt="2021-10-15T08:39:31.556" v="11471" actId="20577"/>
          <ac:spMkLst>
            <pc:docMk/>
            <pc:sldMk cId="2142660264" sldId="1005"/>
            <ac:spMk id="42" creationId="{12FC3AF5-8D57-444B-995D-A7702DDF54A6}"/>
          </ac:spMkLst>
        </pc:spChg>
        <pc:spChg chg="add mod">
          <ac:chgData name="Yeo Xiong Wei, Jonathan" userId="ac2b658e-7ce1-44bb-9f9f-bf4198ceaa29" providerId="ADAL" clId="{2EFE508D-F499-4422-8FC0-141A764A1024}" dt="2021-10-15T09:11:43.201" v="13766" actId="688"/>
          <ac:spMkLst>
            <pc:docMk/>
            <pc:sldMk cId="2142660264" sldId="1005"/>
            <ac:spMk id="43" creationId="{B6A760D7-115E-40FF-A1B9-8B972F05A859}"/>
          </ac:spMkLst>
        </pc:spChg>
        <pc:spChg chg="mod">
          <ac:chgData name="Yeo Xiong Wei, Jonathan" userId="ac2b658e-7ce1-44bb-9f9f-bf4198ceaa29" providerId="ADAL" clId="{2EFE508D-F499-4422-8FC0-141A764A1024}" dt="2021-10-15T08:39:39.220" v="11474" actId="20577"/>
          <ac:spMkLst>
            <pc:docMk/>
            <pc:sldMk cId="2142660264" sldId="1005"/>
            <ac:spMk id="44" creationId="{96DEA043-EDE4-42EB-836B-332C0B4D2FCF}"/>
          </ac:spMkLst>
        </pc:spChg>
        <pc:spChg chg="add mod">
          <ac:chgData name="Yeo Xiong Wei, Jonathan" userId="ac2b658e-7ce1-44bb-9f9f-bf4198ceaa29" providerId="ADAL" clId="{2EFE508D-F499-4422-8FC0-141A764A1024}" dt="2021-10-15T08:37:05.785" v="11417" actId="1076"/>
          <ac:spMkLst>
            <pc:docMk/>
            <pc:sldMk cId="2142660264" sldId="1005"/>
            <ac:spMk id="45" creationId="{EC087AA3-C66C-4A42-A9DA-92CE01D1CDBB}"/>
          </ac:spMkLst>
        </pc:spChg>
        <pc:spChg chg="del">
          <ac:chgData name="Yeo Xiong Wei, Jonathan" userId="ac2b658e-7ce1-44bb-9f9f-bf4198ceaa29" providerId="ADAL" clId="{2EFE508D-F499-4422-8FC0-141A764A1024}" dt="2021-10-15T08:34:23.539" v="11384" actId="478"/>
          <ac:spMkLst>
            <pc:docMk/>
            <pc:sldMk cId="2142660264" sldId="1005"/>
            <ac:spMk id="47" creationId="{7A66B04A-FE49-4075-8C14-A2AEDDAA124A}"/>
          </ac:spMkLst>
        </pc:spChg>
        <pc:spChg chg="mod">
          <ac:chgData name="Yeo Xiong Wei, Jonathan" userId="ac2b658e-7ce1-44bb-9f9f-bf4198ceaa29" providerId="ADAL" clId="{2EFE508D-F499-4422-8FC0-141A764A1024}" dt="2021-10-15T08:40:06.658" v="11492" actId="20577"/>
          <ac:spMkLst>
            <pc:docMk/>
            <pc:sldMk cId="2142660264" sldId="1005"/>
            <ac:spMk id="26625" creationId="{00000000-0000-0000-0000-000000000000}"/>
          </ac:spMkLst>
        </pc:spChg>
        <pc:spChg chg="mod">
          <ac:chgData name="Yeo Xiong Wei, Jonathan" userId="ac2b658e-7ce1-44bb-9f9f-bf4198ceaa29" providerId="ADAL" clId="{2EFE508D-F499-4422-8FC0-141A764A1024}" dt="2021-10-15T08:43:25.106" v="11894" actId="1076"/>
          <ac:spMkLst>
            <pc:docMk/>
            <pc:sldMk cId="2142660264" sldId="1005"/>
            <ac:spMk id="26626" creationId="{00000000-0000-0000-0000-000000000000}"/>
          </ac:spMkLst>
        </pc:spChg>
        <pc:cxnChg chg="mod">
          <ac:chgData name="Yeo Xiong Wei, Jonathan" userId="ac2b658e-7ce1-44bb-9f9f-bf4198ceaa29" providerId="ADAL" clId="{2EFE508D-F499-4422-8FC0-141A764A1024}" dt="2021-10-15T08:39:00.116" v="11455" actId="1582"/>
          <ac:cxnSpMkLst>
            <pc:docMk/>
            <pc:sldMk cId="2142660264" sldId="1005"/>
            <ac:cxnSpMk id="4" creationId="{F121F390-B46B-4556-A183-F8917B631F47}"/>
          </ac:cxnSpMkLst>
        </pc:cxnChg>
        <pc:cxnChg chg="mod">
          <ac:chgData name="Yeo Xiong Wei, Jonathan" userId="ac2b658e-7ce1-44bb-9f9f-bf4198ceaa29" providerId="ADAL" clId="{2EFE508D-F499-4422-8FC0-141A764A1024}" dt="2021-10-15T08:38:02.164" v="11441" actId="14100"/>
          <ac:cxnSpMkLst>
            <pc:docMk/>
            <pc:sldMk cId="2142660264" sldId="1005"/>
            <ac:cxnSpMk id="5" creationId="{0C387775-F266-4606-B1F8-F7D29450CD64}"/>
          </ac:cxnSpMkLst>
        </pc:cxnChg>
        <pc:cxnChg chg="mod">
          <ac:chgData name="Yeo Xiong Wei, Jonathan" userId="ac2b658e-7ce1-44bb-9f9f-bf4198ceaa29" providerId="ADAL" clId="{2EFE508D-F499-4422-8FC0-141A764A1024}" dt="2021-10-15T08:38:18.846" v="11445" actId="14100"/>
          <ac:cxnSpMkLst>
            <pc:docMk/>
            <pc:sldMk cId="2142660264" sldId="1005"/>
            <ac:cxnSpMk id="6" creationId="{56C2D775-9925-465F-A94E-A7B9E24B0F57}"/>
          </ac:cxnSpMkLst>
        </pc:cxnChg>
        <pc:cxnChg chg="mod">
          <ac:chgData name="Yeo Xiong Wei, Jonathan" userId="ac2b658e-7ce1-44bb-9f9f-bf4198ceaa29" providerId="ADAL" clId="{2EFE508D-F499-4422-8FC0-141A764A1024}" dt="2021-10-15T08:38:26.315" v="11450" actId="1076"/>
          <ac:cxnSpMkLst>
            <pc:docMk/>
            <pc:sldMk cId="2142660264" sldId="1005"/>
            <ac:cxnSpMk id="9" creationId="{1C4F80A2-94AB-413E-A1D9-FDB8464D4A4F}"/>
          </ac:cxnSpMkLst>
        </pc:cxnChg>
        <pc:cxnChg chg="mod">
          <ac:chgData name="Yeo Xiong Wei, Jonathan" userId="ac2b658e-7ce1-44bb-9f9f-bf4198ceaa29" providerId="ADAL" clId="{2EFE508D-F499-4422-8FC0-141A764A1024}" dt="2021-10-15T08:38:13.036" v="11443" actId="14100"/>
          <ac:cxnSpMkLst>
            <pc:docMk/>
            <pc:sldMk cId="2142660264" sldId="1005"/>
            <ac:cxnSpMk id="10" creationId="{21E465B7-77DC-404E-AABC-96A7F27EDBD4}"/>
          </ac:cxnSpMkLst>
        </pc:cxnChg>
        <pc:cxnChg chg="mod">
          <ac:chgData name="Yeo Xiong Wei, Jonathan" userId="ac2b658e-7ce1-44bb-9f9f-bf4198ceaa29" providerId="ADAL" clId="{2EFE508D-F499-4422-8FC0-141A764A1024}" dt="2021-10-15T08:37:43.184" v="11435" actId="14100"/>
          <ac:cxnSpMkLst>
            <pc:docMk/>
            <pc:sldMk cId="2142660264" sldId="1005"/>
            <ac:cxnSpMk id="12" creationId="{F25B4258-A70E-40A0-80BE-DEBBBE055250}"/>
          </ac:cxnSpMkLst>
        </pc:cxnChg>
        <pc:cxnChg chg="mod">
          <ac:chgData name="Yeo Xiong Wei, Jonathan" userId="ac2b658e-7ce1-44bb-9f9f-bf4198ceaa29" providerId="ADAL" clId="{2EFE508D-F499-4422-8FC0-141A764A1024}" dt="2021-10-15T08:37:39.794" v="11434" actId="14100"/>
          <ac:cxnSpMkLst>
            <pc:docMk/>
            <pc:sldMk cId="2142660264" sldId="1005"/>
            <ac:cxnSpMk id="16" creationId="{BC1AE493-78C1-4AEA-99BB-04B82EEA5CEF}"/>
          </ac:cxnSpMkLst>
        </pc:cxnChg>
        <pc:cxnChg chg="mod">
          <ac:chgData name="Yeo Xiong Wei, Jonathan" userId="ac2b658e-7ce1-44bb-9f9f-bf4198ceaa29" providerId="ADAL" clId="{2EFE508D-F499-4422-8FC0-141A764A1024}" dt="2021-10-15T08:37:31.588" v="11431" actId="14100"/>
          <ac:cxnSpMkLst>
            <pc:docMk/>
            <pc:sldMk cId="2142660264" sldId="1005"/>
            <ac:cxnSpMk id="35" creationId="{381ECA77-CFBC-4B5B-8487-EE6EB3AAD119}"/>
          </ac:cxnSpMkLst>
        </pc:cxnChg>
        <pc:cxnChg chg="add del mod">
          <ac:chgData name="Yeo Xiong Wei, Jonathan" userId="ac2b658e-7ce1-44bb-9f9f-bf4198ceaa29" providerId="ADAL" clId="{2EFE508D-F499-4422-8FC0-141A764A1024}" dt="2021-10-15T08:37:36.326" v="11433" actId="14100"/>
          <ac:cxnSpMkLst>
            <pc:docMk/>
            <pc:sldMk cId="2142660264" sldId="1005"/>
            <ac:cxnSpMk id="37" creationId="{61CEF348-E09F-4DE2-8393-3122885FFF2A}"/>
          </ac:cxnSpMkLst>
        </pc:cxnChg>
        <pc:cxnChg chg="add mod">
          <ac:chgData name="Yeo Xiong Wei, Jonathan" userId="ac2b658e-7ce1-44bb-9f9f-bf4198ceaa29" providerId="ADAL" clId="{2EFE508D-F499-4422-8FC0-141A764A1024}" dt="2021-10-15T08:36:40.385" v="11411" actId="14100"/>
          <ac:cxnSpMkLst>
            <pc:docMk/>
            <pc:sldMk cId="2142660264" sldId="1005"/>
            <ac:cxnSpMk id="38" creationId="{1480E08E-7CEA-46C6-B08A-ED67CBF74902}"/>
          </ac:cxnSpMkLst>
        </pc:cxnChg>
      </pc:sldChg>
      <pc:sldChg chg="modSp add mod modAnim">
        <pc:chgData name="Yeo Xiong Wei, Jonathan" userId="ac2b658e-7ce1-44bb-9f9f-bf4198ceaa29" providerId="ADAL" clId="{2EFE508D-F499-4422-8FC0-141A764A1024}" dt="2021-10-15T08:49:43.548" v="12477" actId="20577"/>
        <pc:sldMkLst>
          <pc:docMk/>
          <pc:sldMk cId="1803233334" sldId="1006"/>
        </pc:sldMkLst>
        <pc:spChg chg="mod">
          <ac:chgData name="Yeo Xiong Wei, Jonathan" userId="ac2b658e-7ce1-44bb-9f9f-bf4198ceaa29" providerId="ADAL" clId="{2EFE508D-F499-4422-8FC0-141A764A1024}" dt="2021-10-15T08:45:41.686" v="11963"/>
          <ac:spMkLst>
            <pc:docMk/>
            <pc:sldMk cId="1803233334" sldId="1006"/>
            <ac:spMk id="88065" creationId="{00000000-0000-0000-0000-000000000000}"/>
          </ac:spMkLst>
        </pc:spChg>
        <pc:spChg chg="mod">
          <ac:chgData name="Yeo Xiong Wei, Jonathan" userId="ac2b658e-7ce1-44bb-9f9f-bf4198ceaa29" providerId="ADAL" clId="{2EFE508D-F499-4422-8FC0-141A764A1024}" dt="2021-10-15T08:49:43.548" v="12477" actId="20577"/>
          <ac:spMkLst>
            <pc:docMk/>
            <pc:sldMk cId="1803233334" sldId="1006"/>
            <ac:spMk id="88066" creationId="{00000000-0000-0000-0000-000000000000}"/>
          </ac:spMkLst>
        </pc:spChg>
      </pc:sldChg>
      <pc:sldChg chg="addSp delSp modSp add mod">
        <pc:chgData name="Yeo Xiong Wei, Jonathan" userId="ac2b658e-7ce1-44bb-9f9f-bf4198ceaa29" providerId="ADAL" clId="{2EFE508D-F499-4422-8FC0-141A764A1024}" dt="2021-10-15T09:05:03.244" v="13381" actId="14100"/>
        <pc:sldMkLst>
          <pc:docMk/>
          <pc:sldMk cId="3645577385" sldId="1007"/>
        </pc:sldMkLst>
        <pc:spChg chg="del">
          <ac:chgData name="Yeo Xiong Wei, Jonathan" userId="ac2b658e-7ce1-44bb-9f9f-bf4198ceaa29" providerId="ADAL" clId="{2EFE508D-F499-4422-8FC0-141A764A1024}" dt="2021-10-15T08:56:04.067" v="13035" actId="478"/>
          <ac:spMkLst>
            <pc:docMk/>
            <pc:sldMk cId="3645577385" sldId="1007"/>
            <ac:spMk id="5" creationId="{971F8B92-71EF-4FB9-9041-1D872057CD78}"/>
          </ac:spMkLst>
        </pc:spChg>
        <pc:spChg chg="add mod">
          <ac:chgData name="Yeo Xiong Wei, Jonathan" userId="ac2b658e-7ce1-44bb-9f9f-bf4198ceaa29" providerId="ADAL" clId="{2EFE508D-F499-4422-8FC0-141A764A1024}" dt="2021-10-15T09:03:15.693" v="13301" actId="20577"/>
          <ac:spMkLst>
            <pc:docMk/>
            <pc:sldMk cId="3645577385" sldId="1007"/>
            <ac:spMk id="13" creationId="{4C475B19-5E53-410E-ADD9-46121EDD1463}"/>
          </ac:spMkLst>
        </pc:spChg>
        <pc:spChg chg="add mod">
          <ac:chgData name="Yeo Xiong Wei, Jonathan" userId="ac2b658e-7ce1-44bb-9f9f-bf4198ceaa29" providerId="ADAL" clId="{2EFE508D-F499-4422-8FC0-141A764A1024}" dt="2021-10-15T08:57:47.909" v="13083" actId="404"/>
          <ac:spMkLst>
            <pc:docMk/>
            <pc:sldMk cId="3645577385" sldId="1007"/>
            <ac:spMk id="36" creationId="{A5CA8467-AC7D-4C24-9025-58ED30F707A7}"/>
          </ac:spMkLst>
        </pc:spChg>
        <pc:spChg chg="add mod">
          <ac:chgData name="Yeo Xiong Wei, Jonathan" userId="ac2b658e-7ce1-44bb-9f9f-bf4198ceaa29" providerId="ADAL" clId="{2EFE508D-F499-4422-8FC0-141A764A1024}" dt="2021-10-15T08:57:51.504" v="13085" actId="404"/>
          <ac:spMkLst>
            <pc:docMk/>
            <pc:sldMk cId="3645577385" sldId="1007"/>
            <ac:spMk id="37" creationId="{997B99CF-D5E6-43F1-94B1-E456B027B3DB}"/>
          </ac:spMkLst>
        </pc:spChg>
        <pc:spChg chg="add del mod">
          <ac:chgData name="Yeo Xiong Wei, Jonathan" userId="ac2b658e-7ce1-44bb-9f9f-bf4198ceaa29" providerId="ADAL" clId="{2EFE508D-F499-4422-8FC0-141A764A1024}" dt="2021-10-15T09:03:21.493" v="13304" actId="478"/>
          <ac:spMkLst>
            <pc:docMk/>
            <pc:sldMk cId="3645577385" sldId="1007"/>
            <ac:spMk id="38" creationId="{30A61D54-F1E3-43F1-A525-504D433A69DB}"/>
          </ac:spMkLst>
        </pc:spChg>
        <pc:spChg chg="add del mod">
          <ac:chgData name="Yeo Xiong Wei, Jonathan" userId="ac2b658e-7ce1-44bb-9f9f-bf4198ceaa29" providerId="ADAL" clId="{2EFE508D-F499-4422-8FC0-141A764A1024}" dt="2021-10-15T09:03:25.413" v="13307" actId="478"/>
          <ac:spMkLst>
            <pc:docMk/>
            <pc:sldMk cId="3645577385" sldId="1007"/>
            <ac:spMk id="39" creationId="{FFE9A58F-8E01-410E-83CE-F627E382DFAE}"/>
          </ac:spMkLst>
        </pc:spChg>
        <pc:spChg chg="add del mod">
          <ac:chgData name="Yeo Xiong Wei, Jonathan" userId="ac2b658e-7ce1-44bb-9f9f-bf4198ceaa29" providerId="ADAL" clId="{2EFE508D-F499-4422-8FC0-141A764A1024}" dt="2021-10-15T08:57:57.389" v="13087"/>
          <ac:spMkLst>
            <pc:docMk/>
            <pc:sldMk cId="3645577385" sldId="1007"/>
            <ac:spMk id="40" creationId="{729A9F73-A405-448B-9307-B4E4AB56D8CF}"/>
          </ac:spMkLst>
        </pc:spChg>
        <pc:spChg chg="add del mod">
          <ac:chgData name="Yeo Xiong Wei, Jonathan" userId="ac2b658e-7ce1-44bb-9f9f-bf4198ceaa29" providerId="ADAL" clId="{2EFE508D-F499-4422-8FC0-141A764A1024}" dt="2021-10-15T09:03:18.542" v="13303" actId="478"/>
          <ac:spMkLst>
            <pc:docMk/>
            <pc:sldMk cId="3645577385" sldId="1007"/>
            <ac:spMk id="42" creationId="{467DC1AB-87D9-4969-A63D-DDC59AC19F38}"/>
          </ac:spMkLst>
        </pc:spChg>
        <pc:spChg chg="add del mod">
          <ac:chgData name="Yeo Xiong Wei, Jonathan" userId="ac2b658e-7ce1-44bb-9f9f-bf4198ceaa29" providerId="ADAL" clId="{2EFE508D-F499-4422-8FC0-141A764A1024}" dt="2021-10-15T09:03:24.641" v="13306" actId="478"/>
          <ac:spMkLst>
            <pc:docMk/>
            <pc:sldMk cId="3645577385" sldId="1007"/>
            <ac:spMk id="43" creationId="{E7997DC1-026B-4A31-9AD0-6AEEA8FD53BE}"/>
          </ac:spMkLst>
        </pc:spChg>
        <pc:spChg chg="mod">
          <ac:chgData name="Yeo Xiong Wei, Jonathan" userId="ac2b658e-7ce1-44bb-9f9f-bf4198ceaa29" providerId="ADAL" clId="{2EFE508D-F499-4422-8FC0-141A764A1024}" dt="2021-10-15T08:55:03.788" v="13020" actId="20577"/>
          <ac:spMkLst>
            <pc:docMk/>
            <pc:sldMk cId="3645577385" sldId="1007"/>
            <ac:spMk id="26625" creationId="{00000000-0000-0000-0000-000000000000}"/>
          </ac:spMkLst>
        </pc:spChg>
        <pc:spChg chg="mod">
          <ac:chgData name="Yeo Xiong Wei, Jonathan" userId="ac2b658e-7ce1-44bb-9f9f-bf4198ceaa29" providerId="ADAL" clId="{2EFE508D-F499-4422-8FC0-141A764A1024}" dt="2021-10-15T09:02:55.960" v="13296" actId="5793"/>
          <ac:spMkLst>
            <pc:docMk/>
            <pc:sldMk cId="3645577385" sldId="1007"/>
            <ac:spMk id="26626" creationId="{00000000-0000-0000-0000-000000000000}"/>
          </ac:spMkLst>
        </pc:spChg>
        <pc:cxnChg chg="add mod">
          <ac:chgData name="Yeo Xiong Wei, Jonathan" userId="ac2b658e-7ce1-44bb-9f9f-bf4198ceaa29" providerId="ADAL" clId="{2EFE508D-F499-4422-8FC0-141A764A1024}" dt="2021-10-15T09:05:03.244" v="13381" actId="14100"/>
          <ac:cxnSpMkLst>
            <pc:docMk/>
            <pc:sldMk cId="3645577385" sldId="1007"/>
            <ac:cxnSpMk id="6" creationId="{DA37E105-DE40-4702-96EF-3DBB5CBAF9E9}"/>
          </ac:cxnSpMkLst>
        </pc:cxnChg>
        <pc:cxnChg chg="del">
          <ac:chgData name="Yeo Xiong Wei, Jonathan" userId="ac2b658e-7ce1-44bb-9f9f-bf4198ceaa29" providerId="ADAL" clId="{2EFE508D-F499-4422-8FC0-141A764A1024}" dt="2021-10-15T08:56:02.707" v="13034" actId="478"/>
          <ac:cxnSpMkLst>
            <pc:docMk/>
            <pc:sldMk cId="3645577385" sldId="1007"/>
            <ac:cxnSpMk id="7" creationId="{9E1155B9-7CB5-4B3C-9ABC-4B8EC7B59B3B}"/>
          </ac:cxnSpMkLst>
        </pc:cxnChg>
        <pc:cxnChg chg="add del mod">
          <ac:chgData name="Yeo Xiong Wei, Jonathan" userId="ac2b658e-7ce1-44bb-9f9f-bf4198ceaa29" providerId="ADAL" clId="{2EFE508D-F499-4422-8FC0-141A764A1024}" dt="2021-10-15T09:03:22.908" v="13305" actId="478"/>
          <ac:cxnSpMkLst>
            <pc:docMk/>
            <pc:sldMk cId="3645577385" sldId="1007"/>
            <ac:cxnSpMk id="16" creationId="{555BBEC9-8AFF-4F60-9FD0-33881953EEC0}"/>
          </ac:cxnSpMkLst>
        </pc:cxnChg>
        <pc:cxnChg chg="add mod">
          <ac:chgData name="Yeo Xiong Wei, Jonathan" userId="ac2b658e-7ce1-44bb-9f9f-bf4198ceaa29" providerId="ADAL" clId="{2EFE508D-F499-4422-8FC0-141A764A1024}" dt="2021-10-15T08:55:49.807" v="13030" actId="14100"/>
          <ac:cxnSpMkLst>
            <pc:docMk/>
            <pc:sldMk cId="3645577385" sldId="1007"/>
            <ac:cxnSpMk id="34" creationId="{D0125B7B-7446-4293-929C-06A4844575FD}"/>
          </ac:cxnSpMkLst>
        </pc:cxnChg>
        <pc:cxnChg chg="add mod">
          <ac:chgData name="Yeo Xiong Wei, Jonathan" userId="ac2b658e-7ce1-44bb-9f9f-bf4198ceaa29" providerId="ADAL" clId="{2EFE508D-F499-4422-8FC0-141A764A1024}" dt="2021-10-15T08:56:01.063" v="13033" actId="14100"/>
          <ac:cxnSpMkLst>
            <pc:docMk/>
            <pc:sldMk cId="3645577385" sldId="1007"/>
            <ac:cxnSpMk id="35" creationId="{DAD28F6C-8300-46E5-8F42-F95B6E4D351F}"/>
          </ac:cxnSpMkLst>
        </pc:cxnChg>
        <pc:cxnChg chg="add del mod">
          <ac:chgData name="Yeo Xiong Wei, Jonathan" userId="ac2b658e-7ce1-44bb-9f9f-bf4198ceaa29" providerId="ADAL" clId="{2EFE508D-F499-4422-8FC0-141A764A1024}" dt="2021-10-15T09:03:17.181" v="13302" actId="478"/>
          <ac:cxnSpMkLst>
            <pc:docMk/>
            <pc:sldMk cId="3645577385" sldId="1007"/>
            <ac:cxnSpMk id="46" creationId="{0B9E210B-B631-4B6A-92B9-AC7D9944B117}"/>
          </ac:cxnSpMkLst>
        </pc:cxnChg>
      </pc:sldChg>
      <pc:sldChg chg="modSp add mod">
        <pc:chgData name="Yeo Xiong Wei, Jonathan" userId="ac2b658e-7ce1-44bb-9f9f-bf4198ceaa29" providerId="ADAL" clId="{2EFE508D-F499-4422-8FC0-141A764A1024}" dt="2021-10-15T09:04:42.479" v="13377" actId="20577"/>
        <pc:sldMkLst>
          <pc:docMk/>
          <pc:sldMk cId="2142519393" sldId="1008"/>
        </pc:sldMkLst>
        <pc:spChg chg="mod">
          <ac:chgData name="Yeo Xiong Wei, Jonathan" userId="ac2b658e-7ce1-44bb-9f9f-bf4198ceaa29" providerId="ADAL" clId="{2EFE508D-F499-4422-8FC0-141A764A1024}" dt="2021-10-15T09:03:05.360" v="13298" actId="20577"/>
          <ac:spMkLst>
            <pc:docMk/>
            <pc:sldMk cId="2142519393" sldId="1008"/>
            <ac:spMk id="13" creationId="{4C475B19-5E53-410E-ADD9-46121EDD1463}"/>
          </ac:spMkLst>
        </pc:spChg>
        <pc:spChg chg="mod">
          <ac:chgData name="Yeo Xiong Wei, Jonathan" userId="ac2b658e-7ce1-44bb-9f9f-bf4198ceaa29" providerId="ADAL" clId="{2EFE508D-F499-4422-8FC0-141A764A1024}" dt="2021-10-15T09:04:42.479" v="13377" actId="20577"/>
          <ac:spMkLst>
            <pc:docMk/>
            <pc:sldMk cId="2142519393" sldId="1008"/>
            <ac:spMk id="26626" creationId="{00000000-0000-0000-0000-000000000000}"/>
          </ac:spMkLst>
        </pc:spChg>
        <pc:cxnChg chg="mod">
          <ac:chgData name="Yeo Xiong Wei, Jonathan" userId="ac2b658e-7ce1-44bb-9f9f-bf4198ceaa29" providerId="ADAL" clId="{2EFE508D-F499-4422-8FC0-141A764A1024}" dt="2021-10-15T09:03:37.137" v="13309" actId="1582"/>
          <ac:cxnSpMkLst>
            <pc:docMk/>
            <pc:sldMk cId="2142519393" sldId="1008"/>
            <ac:cxnSpMk id="6" creationId="{DA37E105-DE40-4702-96EF-3DBB5CBAF9E9}"/>
          </ac:cxnSpMkLst>
        </pc:cxnChg>
      </pc:sldChg>
      <pc:sldChg chg="modSp add mod">
        <pc:chgData name="Yeo Xiong Wei, Jonathan" userId="ac2b658e-7ce1-44bb-9f9f-bf4198ceaa29" providerId="ADAL" clId="{2EFE508D-F499-4422-8FC0-141A764A1024}" dt="2021-10-15T09:05:27.821" v="13426" actId="20577"/>
        <pc:sldMkLst>
          <pc:docMk/>
          <pc:sldMk cId="4023723849" sldId="1009"/>
        </pc:sldMkLst>
        <pc:spChg chg="mod">
          <ac:chgData name="Yeo Xiong Wei, Jonathan" userId="ac2b658e-7ce1-44bb-9f9f-bf4198ceaa29" providerId="ADAL" clId="{2EFE508D-F499-4422-8FC0-141A764A1024}" dt="2021-10-15T09:05:27.821" v="13426" actId="20577"/>
          <ac:spMkLst>
            <pc:docMk/>
            <pc:sldMk cId="4023723849" sldId="1009"/>
            <ac:spMk id="2" creationId="{EAE8B178-01C8-4DCD-B46E-160FEEC9F757}"/>
          </ac:spMkLst>
        </pc:spChg>
      </pc:sldChg>
    </pc:docChg>
  </pc:docChgLst>
  <pc:docChgLst>
    <pc:chgData name="Yeo Xiong Wei, Jonathan" userId="ac2b658e-7ce1-44bb-9f9f-bf4198ceaa29" providerId="ADAL" clId="{F506BAD4-6297-430E-8859-8D48A17B151D}"/>
    <pc:docChg chg="modSld">
      <pc:chgData name="Yeo Xiong Wei, Jonathan" userId="ac2b658e-7ce1-44bb-9f9f-bf4198ceaa29" providerId="ADAL" clId="{F506BAD4-6297-430E-8859-8D48A17B151D}" dt="2021-12-03T02:52:34.118" v="3" actId="20577"/>
      <pc:docMkLst>
        <pc:docMk/>
      </pc:docMkLst>
      <pc:sldChg chg="modSp">
        <pc:chgData name="Yeo Xiong Wei, Jonathan" userId="ac2b658e-7ce1-44bb-9f9f-bf4198ceaa29" providerId="ADAL" clId="{F506BAD4-6297-430E-8859-8D48A17B151D}" dt="2021-12-03T02:52:34.118" v="3" actId="20577"/>
        <pc:sldMkLst>
          <pc:docMk/>
          <pc:sldMk cId="3634550586" sldId="427"/>
        </pc:sldMkLst>
        <pc:spChg chg="mod">
          <ac:chgData name="Yeo Xiong Wei, Jonathan" userId="ac2b658e-7ce1-44bb-9f9f-bf4198ceaa29" providerId="ADAL" clId="{F506BAD4-6297-430E-8859-8D48A17B151D}" dt="2021-12-03T02:52:34.118" v="3" actId="20577"/>
          <ac:spMkLst>
            <pc:docMk/>
            <pc:sldMk cId="3634550586" sldId="427"/>
            <ac:spMk id="3" creationId="{40346AF7-B88B-4C17-9263-AC9BE673A16B}"/>
          </ac:spMkLst>
        </pc:spChg>
      </pc:sldChg>
      <pc:sldChg chg="modSp">
        <pc:chgData name="Yeo Xiong Wei, Jonathan" userId="ac2b658e-7ce1-44bb-9f9f-bf4198ceaa29" providerId="ADAL" clId="{F506BAD4-6297-430E-8859-8D48A17B151D}" dt="2021-11-16T06:21:18.867" v="1" actId="207"/>
        <pc:sldMkLst>
          <pc:docMk/>
          <pc:sldMk cId="778944702" sldId="989"/>
        </pc:sldMkLst>
        <pc:spChg chg="mod">
          <ac:chgData name="Yeo Xiong Wei, Jonathan" userId="ac2b658e-7ce1-44bb-9f9f-bf4198ceaa29" providerId="ADAL" clId="{F506BAD4-6297-430E-8859-8D48A17B151D}" dt="2021-11-16T06:21:18.867" v="1" actId="207"/>
          <ac:spMkLst>
            <pc:docMk/>
            <pc:sldMk cId="778944702" sldId="989"/>
            <ac:spMk id="8" creationId="{4B659289-6F46-42B1-BDE0-1528CB891C32}"/>
          </ac:spMkLst>
        </pc:spChg>
      </pc:sldChg>
    </pc:docChg>
  </pc:docChgLst>
  <pc:docChgLst>
    <pc:chgData name="Yeo Xiong Wei, Jonathan" userId="ac2b658e-7ce1-44bb-9f9f-bf4198ceaa29" providerId="ADAL" clId="{5DC0ADC0-7411-42EF-9FBD-3E67B19B575D}"/>
    <pc:docChg chg="undo custSel addSld delSld modSld">
      <pc:chgData name="Yeo Xiong Wei, Jonathan" userId="ac2b658e-7ce1-44bb-9f9f-bf4198ceaa29" providerId="ADAL" clId="{5DC0ADC0-7411-42EF-9FBD-3E67B19B575D}" dt="2024-03-20T04:05:13.213" v="1156" actId="20577"/>
      <pc:docMkLst>
        <pc:docMk/>
      </pc:docMkLst>
      <pc:sldChg chg="modSp">
        <pc:chgData name="Yeo Xiong Wei, Jonathan" userId="ac2b658e-7ce1-44bb-9f9f-bf4198ceaa29" providerId="ADAL" clId="{5DC0ADC0-7411-42EF-9FBD-3E67B19B575D}" dt="2024-03-20T03:44:51.578" v="994" actId="20577"/>
        <pc:sldMkLst>
          <pc:docMk/>
          <pc:sldMk cId="2338653376" sldId="265"/>
        </pc:sldMkLst>
        <pc:spChg chg="mod">
          <ac:chgData name="Yeo Xiong Wei, Jonathan" userId="ac2b658e-7ce1-44bb-9f9f-bf4198ceaa29" providerId="ADAL" clId="{5DC0ADC0-7411-42EF-9FBD-3E67B19B575D}" dt="2024-03-20T03:44:51.578" v="994" actId="20577"/>
          <ac:spMkLst>
            <pc:docMk/>
            <pc:sldMk cId="2338653376" sldId="265"/>
            <ac:spMk id="3" creationId="{AD7C3576-BA31-4F19-8866-BF3CD0DE2EC5}"/>
          </ac:spMkLst>
        </pc:spChg>
      </pc:sldChg>
      <pc:sldChg chg="modSp">
        <pc:chgData name="Yeo Xiong Wei, Jonathan" userId="ac2b658e-7ce1-44bb-9f9f-bf4198ceaa29" providerId="ADAL" clId="{5DC0ADC0-7411-42EF-9FBD-3E67B19B575D}" dt="2024-03-20T03:46:46.095" v="1001" actId="20577"/>
        <pc:sldMkLst>
          <pc:docMk/>
          <pc:sldMk cId="2679791147" sldId="267"/>
        </pc:sldMkLst>
        <pc:spChg chg="mod">
          <ac:chgData name="Yeo Xiong Wei, Jonathan" userId="ac2b658e-7ce1-44bb-9f9f-bf4198ceaa29" providerId="ADAL" clId="{5DC0ADC0-7411-42EF-9FBD-3E67B19B575D}" dt="2024-03-20T03:46:46.095" v="1001" actId="20577"/>
          <ac:spMkLst>
            <pc:docMk/>
            <pc:sldMk cId="2679791147" sldId="267"/>
            <ac:spMk id="3" creationId="{AD7C3576-BA31-4F19-8866-BF3CD0DE2EC5}"/>
          </ac:spMkLst>
        </pc:spChg>
      </pc:sldChg>
      <pc:sldChg chg="modSp">
        <pc:chgData name="Yeo Xiong Wei, Jonathan" userId="ac2b658e-7ce1-44bb-9f9f-bf4198ceaa29" providerId="ADAL" clId="{5DC0ADC0-7411-42EF-9FBD-3E67B19B575D}" dt="2024-03-20T04:03:19.303" v="1072" actId="20577"/>
        <pc:sldMkLst>
          <pc:docMk/>
          <pc:sldMk cId="3216666533" sldId="424"/>
        </pc:sldMkLst>
        <pc:spChg chg="mod">
          <ac:chgData name="Yeo Xiong Wei, Jonathan" userId="ac2b658e-7ce1-44bb-9f9f-bf4198ceaa29" providerId="ADAL" clId="{5DC0ADC0-7411-42EF-9FBD-3E67B19B575D}" dt="2024-03-20T04:03:19.303" v="1072" actId="20577"/>
          <ac:spMkLst>
            <pc:docMk/>
            <pc:sldMk cId="3216666533" sldId="424"/>
            <ac:spMk id="3" creationId="{AD7C3576-BA31-4F19-8866-BF3CD0DE2EC5}"/>
          </ac:spMkLst>
        </pc:spChg>
      </pc:sldChg>
      <pc:sldChg chg="add del">
        <pc:chgData name="Yeo Xiong Wei, Jonathan" userId="ac2b658e-7ce1-44bb-9f9f-bf4198ceaa29" providerId="ADAL" clId="{5DC0ADC0-7411-42EF-9FBD-3E67B19B575D}" dt="2024-02-26T10:14:43.472" v="722" actId="47"/>
        <pc:sldMkLst>
          <pc:docMk/>
          <pc:sldMk cId="3634550586" sldId="427"/>
        </pc:sldMkLst>
      </pc:sldChg>
      <pc:sldChg chg="modSp modAnim">
        <pc:chgData name="Yeo Xiong Wei, Jonathan" userId="ac2b658e-7ce1-44bb-9f9f-bf4198ceaa29" providerId="ADAL" clId="{5DC0ADC0-7411-42EF-9FBD-3E67B19B575D}" dt="2024-03-20T02:48:09.026" v="859" actId="207"/>
        <pc:sldMkLst>
          <pc:docMk/>
          <pc:sldMk cId="1112849955" sldId="432"/>
        </pc:sldMkLst>
        <pc:spChg chg="mod">
          <ac:chgData name="Yeo Xiong Wei, Jonathan" userId="ac2b658e-7ce1-44bb-9f9f-bf4198ceaa29" providerId="ADAL" clId="{5DC0ADC0-7411-42EF-9FBD-3E67B19B575D}" dt="2024-03-20T02:48:09.026" v="859" actId="207"/>
          <ac:spMkLst>
            <pc:docMk/>
            <pc:sldMk cId="1112849955" sldId="432"/>
            <ac:spMk id="3" creationId="{AF6965F9-EAC3-425F-8F51-B7F25D7E92D0}"/>
          </ac:spMkLst>
        </pc:spChg>
      </pc:sldChg>
      <pc:sldChg chg="modSp mod">
        <pc:chgData name="Yeo Xiong Wei, Jonathan" userId="ac2b658e-7ce1-44bb-9f9f-bf4198ceaa29" providerId="ADAL" clId="{5DC0ADC0-7411-42EF-9FBD-3E67B19B575D}" dt="2024-03-20T03:47:28.374" v="1006" actId="207"/>
        <pc:sldMkLst>
          <pc:docMk/>
          <pc:sldMk cId="542830663" sldId="442"/>
        </pc:sldMkLst>
        <pc:spChg chg="mod">
          <ac:chgData name="Yeo Xiong Wei, Jonathan" userId="ac2b658e-7ce1-44bb-9f9f-bf4198ceaa29" providerId="ADAL" clId="{5DC0ADC0-7411-42EF-9FBD-3E67B19B575D}" dt="2024-03-20T03:47:28.374" v="1006" actId="207"/>
          <ac:spMkLst>
            <pc:docMk/>
            <pc:sldMk cId="542830663" sldId="442"/>
            <ac:spMk id="3" creationId="{A21DA29D-257E-0D85-36DE-8EDFAE2FFC0C}"/>
          </ac:spMkLst>
        </pc:spChg>
      </pc:sldChg>
      <pc:sldChg chg="addSp delSp modSp mod modAnim">
        <pc:chgData name="Yeo Xiong Wei, Jonathan" userId="ac2b658e-7ce1-44bb-9f9f-bf4198ceaa29" providerId="ADAL" clId="{5DC0ADC0-7411-42EF-9FBD-3E67B19B575D}" dt="2024-03-20T03:46:02.221" v="998"/>
        <pc:sldMkLst>
          <pc:docMk/>
          <pc:sldMk cId="564858480" sldId="449"/>
        </pc:sldMkLst>
        <pc:spChg chg="add del mod">
          <ac:chgData name="Yeo Xiong Wei, Jonathan" userId="ac2b658e-7ce1-44bb-9f9f-bf4198ceaa29" providerId="ADAL" clId="{5DC0ADC0-7411-42EF-9FBD-3E67B19B575D}" dt="2024-03-20T03:45:54.119" v="997" actId="6549"/>
          <ac:spMkLst>
            <pc:docMk/>
            <pc:sldMk cId="564858480" sldId="449"/>
            <ac:spMk id="5" creationId="{3167BCFE-AFBA-423F-0A52-72AB6A5314C0}"/>
          </ac:spMkLst>
        </pc:spChg>
      </pc:sldChg>
      <pc:sldChg chg="modAnim modNotesTx">
        <pc:chgData name="Yeo Xiong Wei, Jonathan" userId="ac2b658e-7ce1-44bb-9f9f-bf4198ceaa29" providerId="ADAL" clId="{5DC0ADC0-7411-42EF-9FBD-3E67B19B575D}" dt="2024-03-20T02:46:24.531" v="855" actId="20577"/>
        <pc:sldMkLst>
          <pc:docMk/>
          <pc:sldMk cId="3744224641" sldId="450"/>
        </pc:sldMkLst>
      </pc:sldChg>
      <pc:sldChg chg="delSp modSp mod">
        <pc:chgData name="Yeo Xiong Wei, Jonathan" userId="ac2b658e-7ce1-44bb-9f9f-bf4198ceaa29" providerId="ADAL" clId="{5DC0ADC0-7411-42EF-9FBD-3E67B19B575D}" dt="2024-03-20T03:48:20.019" v="1013" actId="20577"/>
        <pc:sldMkLst>
          <pc:docMk/>
          <pc:sldMk cId="778944702" sldId="989"/>
        </pc:sldMkLst>
        <pc:spChg chg="mod">
          <ac:chgData name="Yeo Xiong Wei, Jonathan" userId="ac2b658e-7ce1-44bb-9f9f-bf4198ceaa29" providerId="ADAL" clId="{5DC0ADC0-7411-42EF-9FBD-3E67B19B575D}" dt="2024-02-26T09:59:36.722" v="715" actId="1076"/>
          <ac:spMkLst>
            <pc:docMk/>
            <pc:sldMk cId="778944702" sldId="989"/>
            <ac:spMk id="3" creationId="{D1427D58-869F-B18D-7289-927340141203}"/>
          </ac:spMkLst>
        </pc:spChg>
        <pc:spChg chg="del mod">
          <ac:chgData name="Yeo Xiong Wei, Jonathan" userId="ac2b658e-7ce1-44bb-9f9f-bf4198ceaa29" providerId="ADAL" clId="{5DC0ADC0-7411-42EF-9FBD-3E67B19B575D}" dt="2024-02-26T09:59:17.151" v="699"/>
          <ac:spMkLst>
            <pc:docMk/>
            <pc:sldMk cId="778944702" sldId="989"/>
            <ac:spMk id="5" creationId="{492BC4F7-1926-CFAE-8181-9CC5411A6D69}"/>
          </ac:spMkLst>
        </pc:spChg>
        <pc:spChg chg="mod">
          <ac:chgData name="Yeo Xiong Wei, Jonathan" userId="ac2b658e-7ce1-44bb-9f9f-bf4198ceaa29" providerId="ADAL" clId="{5DC0ADC0-7411-42EF-9FBD-3E67B19B575D}" dt="2024-03-20T03:48:20.019" v="1013" actId="20577"/>
          <ac:spMkLst>
            <pc:docMk/>
            <pc:sldMk cId="778944702" sldId="989"/>
            <ac:spMk id="8" creationId="{4B659289-6F46-42B1-BDE0-1528CB891C32}"/>
          </ac:spMkLst>
        </pc:spChg>
      </pc:sldChg>
      <pc:sldChg chg="modAnim">
        <pc:chgData name="Yeo Xiong Wei, Jonathan" userId="ac2b658e-7ce1-44bb-9f9f-bf4198ceaa29" providerId="ADAL" clId="{5DC0ADC0-7411-42EF-9FBD-3E67B19B575D}" dt="2024-03-20T03:53:31.987" v="1019"/>
        <pc:sldMkLst>
          <pc:docMk/>
          <pc:sldMk cId="123185094" sldId="996"/>
        </pc:sldMkLst>
      </pc:sldChg>
      <pc:sldChg chg="modSp mod">
        <pc:chgData name="Yeo Xiong Wei, Jonathan" userId="ac2b658e-7ce1-44bb-9f9f-bf4198ceaa29" providerId="ADAL" clId="{5DC0ADC0-7411-42EF-9FBD-3E67B19B575D}" dt="2024-03-20T03:54:07.605" v="1020" actId="167"/>
        <pc:sldMkLst>
          <pc:docMk/>
          <pc:sldMk cId="369232756" sldId="997"/>
        </pc:sldMkLst>
        <pc:spChg chg="ord">
          <ac:chgData name="Yeo Xiong Wei, Jonathan" userId="ac2b658e-7ce1-44bb-9f9f-bf4198ceaa29" providerId="ADAL" clId="{5DC0ADC0-7411-42EF-9FBD-3E67B19B575D}" dt="2024-03-20T03:54:07.605" v="1020" actId="167"/>
          <ac:spMkLst>
            <pc:docMk/>
            <pc:sldMk cId="369232756" sldId="997"/>
            <ac:spMk id="32" creationId="{548AEF88-D169-4331-92C7-09853A28F5C1}"/>
          </ac:spMkLst>
        </pc:spChg>
      </pc:sldChg>
      <pc:sldChg chg="modSp">
        <pc:chgData name="Yeo Xiong Wei, Jonathan" userId="ac2b658e-7ce1-44bb-9f9f-bf4198ceaa29" providerId="ADAL" clId="{5DC0ADC0-7411-42EF-9FBD-3E67B19B575D}" dt="2024-03-20T03:54:43.867" v="1035" actId="20577"/>
        <pc:sldMkLst>
          <pc:docMk/>
          <pc:sldMk cId="737789176" sldId="999"/>
        </pc:sldMkLst>
        <pc:spChg chg="mod">
          <ac:chgData name="Yeo Xiong Wei, Jonathan" userId="ac2b658e-7ce1-44bb-9f9f-bf4198ceaa29" providerId="ADAL" clId="{5DC0ADC0-7411-42EF-9FBD-3E67B19B575D}" dt="2024-03-20T03:54:43.867" v="1035" actId="20577"/>
          <ac:spMkLst>
            <pc:docMk/>
            <pc:sldMk cId="737789176" sldId="999"/>
            <ac:spMk id="26625" creationId="{00000000-0000-0000-0000-000000000000}"/>
          </ac:spMkLst>
        </pc:spChg>
        <pc:spChg chg="mod">
          <ac:chgData name="Yeo Xiong Wei, Jonathan" userId="ac2b658e-7ce1-44bb-9f9f-bf4198ceaa29" providerId="ADAL" clId="{5DC0ADC0-7411-42EF-9FBD-3E67B19B575D}" dt="2024-03-20T03:54:30.561" v="1022" actId="207"/>
          <ac:spMkLst>
            <pc:docMk/>
            <pc:sldMk cId="737789176" sldId="999"/>
            <ac:spMk id="26626" creationId="{00000000-0000-0000-0000-000000000000}"/>
          </ac:spMkLst>
        </pc:spChg>
      </pc:sldChg>
      <pc:sldChg chg="modSp modAnim">
        <pc:chgData name="Yeo Xiong Wei, Jonathan" userId="ac2b658e-7ce1-44bb-9f9f-bf4198ceaa29" providerId="ADAL" clId="{5DC0ADC0-7411-42EF-9FBD-3E67B19B575D}" dt="2024-03-20T04:04:00.357" v="1074" actId="113"/>
        <pc:sldMkLst>
          <pc:docMk/>
          <pc:sldMk cId="3645577385" sldId="1007"/>
        </pc:sldMkLst>
        <pc:spChg chg="mod">
          <ac:chgData name="Yeo Xiong Wei, Jonathan" userId="ac2b658e-7ce1-44bb-9f9f-bf4198ceaa29" providerId="ADAL" clId="{5DC0ADC0-7411-42EF-9FBD-3E67B19B575D}" dt="2024-03-20T04:04:00.357" v="1074" actId="113"/>
          <ac:spMkLst>
            <pc:docMk/>
            <pc:sldMk cId="3645577385" sldId="1007"/>
            <ac:spMk id="26626" creationId="{00000000-0000-0000-0000-000000000000}"/>
          </ac:spMkLst>
        </pc:spChg>
      </pc:sldChg>
      <pc:sldChg chg="add del">
        <pc:chgData name="Yeo Xiong Wei, Jonathan" userId="ac2b658e-7ce1-44bb-9f9f-bf4198ceaa29" providerId="ADAL" clId="{5DC0ADC0-7411-42EF-9FBD-3E67B19B575D}" dt="2024-02-26T10:14:43.472" v="722" actId="47"/>
        <pc:sldMkLst>
          <pc:docMk/>
          <pc:sldMk cId="2371811744" sldId="1010"/>
        </pc:sldMkLst>
      </pc:sldChg>
      <pc:sldChg chg="modSp modAnim">
        <pc:chgData name="Yeo Xiong Wei, Jonathan" userId="ac2b658e-7ce1-44bb-9f9f-bf4198ceaa29" providerId="ADAL" clId="{5DC0ADC0-7411-42EF-9FBD-3E67B19B575D}" dt="2024-03-20T02:48:44.841" v="864"/>
        <pc:sldMkLst>
          <pc:docMk/>
          <pc:sldMk cId="1825139428" sldId="1013"/>
        </pc:sldMkLst>
        <pc:spChg chg="mod">
          <ac:chgData name="Yeo Xiong Wei, Jonathan" userId="ac2b658e-7ce1-44bb-9f9f-bf4198ceaa29" providerId="ADAL" clId="{5DC0ADC0-7411-42EF-9FBD-3E67B19B575D}" dt="2024-03-20T02:48:30.579" v="860" actId="6549"/>
          <ac:spMkLst>
            <pc:docMk/>
            <pc:sldMk cId="1825139428" sldId="1013"/>
            <ac:spMk id="3" creationId="{AD7C3576-BA31-4F19-8866-BF3CD0DE2EC5}"/>
          </ac:spMkLst>
        </pc:spChg>
      </pc:sldChg>
      <pc:sldChg chg="modSp modAnim">
        <pc:chgData name="Yeo Xiong Wei, Jonathan" userId="ac2b658e-7ce1-44bb-9f9f-bf4198ceaa29" providerId="ADAL" clId="{5DC0ADC0-7411-42EF-9FBD-3E67B19B575D}" dt="2024-03-20T03:44:26.635" v="987" actId="403"/>
        <pc:sldMkLst>
          <pc:docMk/>
          <pc:sldMk cId="536292067" sldId="1016"/>
        </pc:sldMkLst>
        <pc:spChg chg="mod">
          <ac:chgData name="Yeo Xiong Wei, Jonathan" userId="ac2b658e-7ce1-44bb-9f9f-bf4198ceaa29" providerId="ADAL" clId="{5DC0ADC0-7411-42EF-9FBD-3E67B19B575D}" dt="2024-03-20T03:44:26.635" v="987" actId="403"/>
          <ac:spMkLst>
            <pc:docMk/>
            <pc:sldMk cId="536292067" sldId="1016"/>
            <ac:spMk id="3" creationId="{AD7C3576-BA31-4F19-8866-BF3CD0DE2EC5}"/>
          </ac:spMkLst>
        </pc:spChg>
      </pc:sldChg>
      <pc:sldChg chg="addSp modSp mod modAnim">
        <pc:chgData name="Yeo Xiong Wei, Jonathan" userId="ac2b658e-7ce1-44bb-9f9f-bf4198ceaa29" providerId="ADAL" clId="{5DC0ADC0-7411-42EF-9FBD-3E67B19B575D}" dt="2024-03-20T03:56:39.428" v="1045"/>
        <pc:sldMkLst>
          <pc:docMk/>
          <pc:sldMk cId="3488956470" sldId="1019"/>
        </pc:sldMkLst>
        <pc:spChg chg="mod">
          <ac:chgData name="Yeo Xiong Wei, Jonathan" userId="ac2b658e-7ce1-44bb-9f9f-bf4198ceaa29" providerId="ADAL" clId="{5DC0ADC0-7411-42EF-9FBD-3E67B19B575D}" dt="2024-03-20T03:56:29.268" v="1041" actId="164"/>
          <ac:spMkLst>
            <pc:docMk/>
            <pc:sldMk cId="3488956470" sldId="1019"/>
            <ac:spMk id="4" creationId="{A499D148-0EE4-425F-94A8-FD11EF4263EF}"/>
          </ac:spMkLst>
        </pc:spChg>
        <pc:spChg chg="mod">
          <ac:chgData name="Yeo Xiong Wei, Jonathan" userId="ac2b658e-7ce1-44bb-9f9f-bf4198ceaa29" providerId="ADAL" clId="{5DC0ADC0-7411-42EF-9FBD-3E67B19B575D}" dt="2024-03-20T03:56:34.725" v="1044" actId="164"/>
          <ac:spMkLst>
            <pc:docMk/>
            <pc:sldMk cId="3488956470" sldId="1019"/>
            <ac:spMk id="11" creationId="{8A3B82C3-8366-4B9E-80C5-F2CD71DC08AD}"/>
          </ac:spMkLst>
        </pc:spChg>
        <pc:spChg chg="mod">
          <ac:chgData name="Yeo Xiong Wei, Jonathan" userId="ac2b658e-7ce1-44bb-9f9f-bf4198ceaa29" providerId="ADAL" clId="{5DC0ADC0-7411-42EF-9FBD-3E67B19B575D}" dt="2024-03-20T03:56:34.725" v="1044" actId="164"/>
          <ac:spMkLst>
            <pc:docMk/>
            <pc:sldMk cId="3488956470" sldId="1019"/>
            <ac:spMk id="12" creationId="{C9DE3DAD-0B5E-423F-958F-0083FD42B0F9}"/>
          </ac:spMkLst>
        </pc:spChg>
        <pc:spChg chg="mod">
          <ac:chgData name="Yeo Xiong Wei, Jonathan" userId="ac2b658e-7ce1-44bb-9f9f-bf4198ceaa29" providerId="ADAL" clId="{5DC0ADC0-7411-42EF-9FBD-3E67B19B575D}" dt="2024-03-20T03:56:29.268" v="1041" actId="164"/>
          <ac:spMkLst>
            <pc:docMk/>
            <pc:sldMk cId="3488956470" sldId="1019"/>
            <ac:spMk id="14" creationId="{A548092C-D6BE-4834-9250-D84C205E53E9}"/>
          </ac:spMkLst>
        </pc:spChg>
        <pc:spChg chg="mod">
          <ac:chgData name="Yeo Xiong Wei, Jonathan" userId="ac2b658e-7ce1-44bb-9f9f-bf4198ceaa29" providerId="ADAL" clId="{5DC0ADC0-7411-42EF-9FBD-3E67B19B575D}" dt="2024-03-20T03:56:29.268" v="1041" actId="164"/>
          <ac:spMkLst>
            <pc:docMk/>
            <pc:sldMk cId="3488956470" sldId="1019"/>
            <ac:spMk id="17" creationId="{2B33D50A-C933-4BF1-A884-21F9493F8271}"/>
          </ac:spMkLst>
        </pc:spChg>
        <pc:spChg chg="mod">
          <ac:chgData name="Yeo Xiong Wei, Jonathan" userId="ac2b658e-7ce1-44bb-9f9f-bf4198ceaa29" providerId="ADAL" clId="{5DC0ADC0-7411-42EF-9FBD-3E67B19B575D}" dt="2024-03-20T03:56:29.268" v="1041" actId="164"/>
          <ac:spMkLst>
            <pc:docMk/>
            <pc:sldMk cId="3488956470" sldId="1019"/>
            <ac:spMk id="18" creationId="{65E384ED-2AAF-4A7D-86A7-B96BB071C232}"/>
          </ac:spMkLst>
        </pc:spChg>
        <pc:spChg chg="mod">
          <ac:chgData name="Yeo Xiong Wei, Jonathan" userId="ac2b658e-7ce1-44bb-9f9f-bf4198ceaa29" providerId="ADAL" clId="{5DC0ADC0-7411-42EF-9FBD-3E67B19B575D}" dt="2024-03-20T03:56:29.268" v="1041" actId="164"/>
          <ac:spMkLst>
            <pc:docMk/>
            <pc:sldMk cId="3488956470" sldId="1019"/>
            <ac:spMk id="25" creationId="{3741F740-2062-4943-BB64-0BA0F9E70C98}"/>
          </ac:spMkLst>
        </pc:spChg>
        <pc:spChg chg="mod">
          <ac:chgData name="Yeo Xiong Wei, Jonathan" userId="ac2b658e-7ce1-44bb-9f9f-bf4198ceaa29" providerId="ADAL" clId="{5DC0ADC0-7411-42EF-9FBD-3E67B19B575D}" dt="2024-03-20T03:56:29.268" v="1041" actId="164"/>
          <ac:spMkLst>
            <pc:docMk/>
            <pc:sldMk cId="3488956470" sldId="1019"/>
            <ac:spMk id="26" creationId="{31DEA643-37C5-47AF-9EB6-A93932268667}"/>
          </ac:spMkLst>
        </pc:spChg>
        <pc:spChg chg="mod">
          <ac:chgData name="Yeo Xiong Wei, Jonathan" userId="ac2b658e-7ce1-44bb-9f9f-bf4198ceaa29" providerId="ADAL" clId="{5DC0ADC0-7411-42EF-9FBD-3E67B19B575D}" dt="2024-03-20T03:56:29.268" v="1041" actId="164"/>
          <ac:spMkLst>
            <pc:docMk/>
            <pc:sldMk cId="3488956470" sldId="1019"/>
            <ac:spMk id="40" creationId="{3DD9EC3E-4017-4C38-86F2-A6530B0E140F}"/>
          </ac:spMkLst>
        </pc:spChg>
        <pc:grpChg chg="add mod">
          <ac:chgData name="Yeo Xiong Wei, Jonathan" userId="ac2b658e-7ce1-44bb-9f9f-bf4198ceaa29" providerId="ADAL" clId="{5DC0ADC0-7411-42EF-9FBD-3E67B19B575D}" dt="2024-03-20T03:56:34.725" v="1044" actId="164"/>
          <ac:grpSpMkLst>
            <pc:docMk/>
            <pc:sldMk cId="3488956470" sldId="1019"/>
            <ac:grpSpMk id="2" creationId="{60136894-89BD-E81A-97F9-7282FE48507C}"/>
          </ac:grpSpMkLst>
        </pc:grpChg>
        <pc:grpChg chg="add mod">
          <ac:chgData name="Yeo Xiong Wei, Jonathan" userId="ac2b658e-7ce1-44bb-9f9f-bf4198ceaa29" providerId="ADAL" clId="{5DC0ADC0-7411-42EF-9FBD-3E67B19B575D}" dt="2024-03-20T03:56:34.725" v="1044" actId="164"/>
          <ac:grpSpMkLst>
            <pc:docMk/>
            <pc:sldMk cId="3488956470" sldId="1019"/>
            <ac:grpSpMk id="5" creationId="{0BC852B0-AC88-C842-3DEC-50A4AD48E392}"/>
          </ac:grpSpMkLst>
        </pc:grpChg>
        <pc:grpChg chg="mod">
          <ac:chgData name="Yeo Xiong Wei, Jonathan" userId="ac2b658e-7ce1-44bb-9f9f-bf4198ceaa29" providerId="ADAL" clId="{5DC0ADC0-7411-42EF-9FBD-3E67B19B575D}" dt="2024-03-20T03:56:29.268" v="1041" actId="164"/>
          <ac:grpSpMkLst>
            <pc:docMk/>
            <pc:sldMk cId="3488956470" sldId="1019"/>
            <ac:grpSpMk id="6" creationId="{28C00A60-B92A-4378-9658-0288B13C17AB}"/>
          </ac:grpSpMkLst>
        </pc:grpChg>
        <pc:cxnChg chg="mod">
          <ac:chgData name="Yeo Xiong Wei, Jonathan" userId="ac2b658e-7ce1-44bb-9f9f-bf4198ceaa29" providerId="ADAL" clId="{5DC0ADC0-7411-42EF-9FBD-3E67B19B575D}" dt="2024-03-20T03:56:29.268" v="1041" actId="164"/>
          <ac:cxnSpMkLst>
            <pc:docMk/>
            <pc:sldMk cId="3488956470" sldId="1019"/>
            <ac:cxnSpMk id="15" creationId="{3644FF8F-9B23-4BD9-AAE1-BEF98F2AF9E0}"/>
          </ac:cxnSpMkLst>
        </pc:cxnChg>
        <pc:cxnChg chg="mod">
          <ac:chgData name="Yeo Xiong Wei, Jonathan" userId="ac2b658e-7ce1-44bb-9f9f-bf4198ceaa29" providerId="ADAL" clId="{5DC0ADC0-7411-42EF-9FBD-3E67B19B575D}" dt="2024-03-20T03:56:29.268" v="1041" actId="164"/>
          <ac:cxnSpMkLst>
            <pc:docMk/>
            <pc:sldMk cId="3488956470" sldId="1019"/>
            <ac:cxnSpMk id="16" creationId="{C455952E-F9FE-45A2-A809-58249A9EF2F9}"/>
          </ac:cxnSpMkLst>
        </pc:cxnChg>
        <pc:cxnChg chg="mod">
          <ac:chgData name="Yeo Xiong Wei, Jonathan" userId="ac2b658e-7ce1-44bb-9f9f-bf4198ceaa29" providerId="ADAL" clId="{5DC0ADC0-7411-42EF-9FBD-3E67B19B575D}" dt="2024-03-20T03:56:29.268" v="1041" actId="164"/>
          <ac:cxnSpMkLst>
            <pc:docMk/>
            <pc:sldMk cId="3488956470" sldId="1019"/>
            <ac:cxnSpMk id="23" creationId="{842AEB25-C7BD-4339-95C2-87B551D0406D}"/>
          </ac:cxnSpMkLst>
        </pc:cxnChg>
        <pc:cxnChg chg="mod">
          <ac:chgData name="Yeo Xiong Wei, Jonathan" userId="ac2b658e-7ce1-44bb-9f9f-bf4198ceaa29" providerId="ADAL" clId="{5DC0ADC0-7411-42EF-9FBD-3E67B19B575D}" dt="2024-03-20T03:56:29.268" v="1041" actId="164"/>
          <ac:cxnSpMkLst>
            <pc:docMk/>
            <pc:sldMk cId="3488956470" sldId="1019"/>
            <ac:cxnSpMk id="24" creationId="{6C08D474-24A5-4A22-BD7D-54DD515BDFFD}"/>
          </ac:cxnSpMkLst>
        </pc:cxnChg>
        <pc:cxnChg chg="mod">
          <ac:chgData name="Yeo Xiong Wei, Jonathan" userId="ac2b658e-7ce1-44bb-9f9f-bf4198ceaa29" providerId="ADAL" clId="{5DC0ADC0-7411-42EF-9FBD-3E67B19B575D}" dt="2024-03-20T03:56:29.268" v="1041" actId="164"/>
          <ac:cxnSpMkLst>
            <pc:docMk/>
            <pc:sldMk cId="3488956470" sldId="1019"/>
            <ac:cxnSpMk id="30" creationId="{B600EF48-7D92-4C44-9089-04B33819C4FC}"/>
          </ac:cxnSpMkLst>
        </pc:cxnChg>
        <pc:cxnChg chg="mod">
          <ac:chgData name="Yeo Xiong Wei, Jonathan" userId="ac2b658e-7ce1-44bb-9f9f-bf4198ceaa29" providerId="ADAL" clId="{5DC0ADC0-7411-42EF-9FBD-3E67B19B575D}" dt="2024-03-20T03:56:29.268" v="1041" actId="164"/>
          <ac:cxnSpMkLst>
            <pc:docMk/>
            <pc:sldMk cId="3488956470" sldId="1019"/>
            <ac:cxnSpMk id="31" creationId="{5D121F71-9E81-4BE8-A254-F9963D7792FC}"/>
          </ac:cxnSpMkLst>
        </pc:cxnChg>
        <pc:cxnChg chg="mod">
          <ac:chgData name="Yeo Xiong Wei, Jonathan" userId="ac2b658e-7ce1-44bb-9f9f-bf4198ceaa29" providerId="ADAL" clId="{5DC0ADC0-7411-42EF-9FBD-3E67B19B575D}" dt="2024-03-20T03:56:29.268" v="1041" actId="164"/>
          <ac:cxnSpMkLst>
            <pc:docMk/>
            <pc:sldMk cId="3488956470" sldId="1019"/>
            <ac:cxnSpMk id="38" creationId="{BD329BBF-2DE1-4C04-ACCB-F44056DA8F0F}"/>
          </ac:cxnSpMkLst>
        </pc:cxnChg>
        <pc:cxnChg chg="mod">
          <ac:chgData name="Yeo Xiong Wei, Jonathan" userId="ac2b658e-7ce1-44bb-9f9f-bf4198ceaa29" providerId="ADAL" clId="{5DC0ADC0-7411-42EF-9FBD-3E67B19B575D}" dt="2024-03-20T03:56:29.268" v="1041" actId="164"/>
          <ac:cxnSpMkLst>
            <pc:docMk/>
            <pc:sldMk cId="3488956470" sldId="1019"/>
            <ac:cxnSpMk id="39" creationId="{FAEC38F7-A36A-423D-892E-CB9FCDC62825}"/>
          </ac:cxnSpMkLst>
        </pc:cxnChg>
      </pc:sldChg>
      <pc:sldChg chg="modSp mod modAnim">
        <pc:chgData name="Yeo Xiong Wei, Jonathan" userId="ac2b658e-7ce1-44bb-9f9f-bf4198ceaa29" providerId="ADAL" clId="{5DC0ADC0-7411-42EF-9FBD-3E67B19B575D}" dt="2024-03-20T04:05:13.213" v="1156" actId="20577"/>
        <pc:sldMkLst>
          <pc:docMk/>
          <pc:sldMk cId="405194047" sldId="1020"/>
        </pc:sldMkLst>
        <pc:spChg chg="mod">
          <ac:chgData name="Yeo Xiong Wei, Jonathan" userId="ac2b658e-7ce1-44bb-9f9f-bf4198ceaa29" providerId="ADAL" clId="{5DC0ADC0-7411-42EF-9FBD-3E67B19B575D}" dt="2024-03-20T04:05:13.213" v="1156" actId="20577"/>
          <ac:spMkLst>
            <pc:docMk/>
            <pc:sldMk cId="405194047" sldId="1020"/>
            <ac:spMk id="3" creationId="{40346AF7-B88B-4C17-9263-AC9BE673A16B}"/>
          </ac:spMkLst>
        </pc:spChg>
      </pc:sldChg>
      <pc:sldChg chg="delSp modSp add mod delAnim modAnim">
        <pc:chgData name="Yeo Xiong Wei, Jonathan" userId="ac2b658e-7ce1-44bb-9f9f-bf4198ceaa29" providerId="ADAL" clId="{5DC0ADC0-7411-42EF-9FBD-3E67B19B575D}" dt="2024-03-20T03:51:20.513" v="1017" actId="20577"/>
        <pc:sldMkLst>
          <pc:docMk/>
          <pc:sldMk cId="2972024930" sldId="1021"/>
        </pc:sldMkLst>
        <pc:spChg chg="del">
          <ac:chgData name="Yeo Xiong Wei, Jonathan" userId="ac2b658e-7ce1-44bb-9f9f-bf4198ceaa29" providerId="ADAL" clId="{5DC0ADC0-7411-42EF-9FBD-3E67B19B575D}" dt="2024-02-26T09:54:04.726" v="14" actId="478"/>
          <ac:spMkLst>
            <pc:docMk/>
            <pc:sldMk cId="2972024930" sldId="1021"/>
            <ac:spMk id="3" creationId="{D1427D58-869F-B18D-7289-927340141203}"/>
          </ac:spMkLst>
        </pc:spChg>
        <pc:spChg chg="del">
          <ac:chgData name="Yeo Xiong Wei, Jonathan" userId="ac2b658e-7ce1-44bb-9f9f-bf4198ceaa29" providerId="ADAL" clId="{5DC0ADC0-7411-42EF-9FBD-3E67B19B575D}" dt="2024-02-26T09:54:07.683" v="15" actId="478"/>
          <ac:spMkLst>
            <pc:docMk/>
            <pc:sldMk cId="2972024930" sldId="1021"/>
            <ac:spMk id="5" creationId="{492BC4F7-1926-CFAE-8181-9CC5411A6D69}"/>
          </ac:spMkLst>
        </pc:spChg>
        <pc:spChg chg="mod">
          <ac:chgData name="Yeo Xiong Wei, Jonathan" userId="ac2b658e-7ce1-44bb-9f9f-bf4198ceaa29" providerId="ADAL" clId="{5DC0ADC0-7411-42EF-9FBD-3E67B19B575D}" dt="2024-03-20T03:51:20.513" v="1017" actId="20577"/>
          <ac:spMkLst>
            <pc:docMk/>
            <pc:sldMk cId="2972024930" sldId="1021"/>
            <ac:spMk id="8" creationId="{4B659289-6F46-42B1-BDE0-1528CB891C32}"/>
          </ac:spMkLst>
        </pc:spChg>
      </pc:sldChg>
    </pc:docChg>
  </pc:docChgLst>
  <pc:docChgLst>
    <pc:chgData name="Yeo Xiong Wei, Jonathan" userId="ac2b658e-7ce1-44bb-9f9f-bf4198ceaa29" providerId="ADAL" clId="{644E349D-9CDC-4F05-B0B7-323D9309EBC3}"/>
    <pc:docChg chg="modSld">
      <pc:chgData name="Yeo Xiong Wei, Jonathan" userId="ac2b658e-7ce1-44bb-9f9f-bf4198ceaa29" providerId="ADAL" clId="{644E349D-9CDC-4F05-B0B7-323D9309EBC3}" dt="2023-03-02T07:40:40.189" v="22" actId="20577"/>
      <pc:docMkLst>
        <pc:docMk/>
      </pc:docMkLst>
      <pc:sldChg chg="modSp mod">
        <pc:chgData name="Yeo Xiong Wei, Jonathan" userId="ac2b658e-7ce1-44bb-9f9f-bf4198ceaa29" providerId="ADAL" clId="{644E349D-9CDC-4F05-B0B7-323D9309EBC3}" dt="2023-03-02T07:40:40.189" v="22" actId="20577"/>
        <pc:sldMkLst>
          <pc:docMk/>
          <pc:sldMk cId="2338653376" sldId="265"/>
        </pc:sldMkLst>
        <pc:spChg chg="mod">
          <ac:chgData name="Yeo Xiong Wei, Jonathan" userId="ac2b658e-7ce1-44bb-9f9f-bf4198ceaa29" providerId="ADAL" clId="{644E349D-9CDC-4F05-B0B7-323D9309EBC3}" dt="2023-03-02T07:40:40.189" v="22" actId="20577"/>
          <ac:spMkLst>
            <pc:docMk/>
            <pc:sldMk cId="2338653376" sldId="265"/>
            <ac:spMk id="2" creationId="{52D851DE-4217-4738-BBE4-F89A50362645}"/>
          </ac:spMkLst>
        </pc:spChg>
        <pc:spChg chg="mod">
          <ac:chgData name="Yeo Xiong Wei, Jonathan" userId="ac2b658e-7ce1-44bb-9f9f-bf4198ceaa29" providerId="ADAL" clId="{644E349D-9CDC-4F05-B0B7-323D9309EBC3}" dt="2023-03-02T07:40:35.984" v="19" actId="20577"/>
          <ac:spMkLst>
            <pc:docMk/>
            <pc:sldMk cId="2338653376" sldId="265"/>
            <ac:spMk id="3" creationId="{AD7C3576-BA31-4F19-8866-BF3CD0DE2EC5}"/>
          </ac:spMkLst>
        </pc:spChg>
      </pc:sldChg>
    </pc:docChg>
  </pc:docChgLst>
  <pc:docChgLst>
    <pc:chgData name="Yeo Xiong Wei, Jonathan" userId="ac2b658e-7ce1-44bb-9f9f-bf4198ceaa29" providerId="ADAL" clId="{89C5D71E-A5D9-4B43-9182-2932A9C6DFD3}"/>
    <pc:docChg chg="undo custSel addSld delSld modSld sldOrd">
      <pc:chgData name="Yeo Xiong Wei, Jonathan" userId="ac2b658e-7ce1-44bb-9f9f-bf4198ceaa29" providerId="ADAL" clId="{89C5D71E-A5D9-4B43-9182-2932A9C6DFD3}" dt="2024-02-13T09:18:16.453" v="4010" actId="729"/>
      <pc:docMkLst>
        <pc:docMk/>
      </pc:docMkLst>
      <pc:sldChg chg="modSp mod modAnim">
        <pc:chgData name="Yeo Xiong Wei, Jonathan" userId="ac2b658e-7ce1-44bb-9f9f-bf4198ceaa29" providerId="ADAL" clId="{89C5D71E-A5D9-4B43-9182-2932A9C6DFD3}" dt="2024-02-13T07:02:23.535" v="1562" actId="21"/>
        <pc:sldMkLst>
          <pc:docMk/>
          <pc:sldMk cId="2338653376" sldId="265"/>
        </pc:sldMkLst>
        <pc:spChg chg="mod">
          <ac:chgData name="Yeo Xiong Wei, Jonathan" userId="ac2b658e-7ce1-44bb-9f9f-bf4198ceaa29" providerId="ADAL" clId="{89C5D71E-A5D9-4B43-9182-2932A9C6DFD3}" dt="2024-02-13T05:48:13.363" v="535" actId="20577"/>
          <ac:spMkLst>
            <pc:docMk/>
            <pc:sldMk cId="2338653376" sldId="265"/>
            <ac:spMk id="2" creationId="{52D851DE-4217-4738-BBE4-F89A50362645}"/>
          </ac:spMkLst>
        </pc:spChg>
        <pc:spChg chg="mod">
          <ac:chgData name="Yeo Xiong Wei, Jonathan" userId="ac2b658e-7ce1-44bb-9f9f-bf4198ceaa29" providerId="ADAL" clId="{89C5D71E-A5D9-4B43-9182-2932A9C6DFD3}" dt="2024-02-13T07:02:23.535" v="1562" actId="21"/>
          <ac:spMkLst>
            <pc:docMk/>
            <pc:sldMk cId="2338653376" sldId="265"/>
            <ac:spMk id="3" creationId="{AD7C3576-BA31-4F19-8866-BF3CD0DE2EC5}"/>
          </ac:spMkLst>
        </pc:spChg>
      </pc:sldChg>
      <pc:sldChg chg="modSp mod">
        <pc:chgData name="Yeo Xiong Wei, Jonathan" userId="ac2b658e-7ce1-44bb-9f9f-bf4198ceaa29" providerId="ADAL" clId="{89C5D71E-A5D9-4B43-9182-2932A9C6DFD3}" dt="2024-02-13T07:12:06.690" v="1820" actId="207"/>
        <pc:sldMkLst>
          <pc:docMk/>
          <pc:sldMk cId="3225411276" sldId="313"/>
        </pc:sldMkLst>
        <pc:spChg chg="mod">
          <ac:chgData name="Yeo Xiong Wei, Jonathan" userId="ac2b658e-7ce1-44bb-9f9f-bf4198ceaa29" providerId="ADAL" clId="{89C5D71E-A5D9-4B43-9182-2932A9C6DFD3}" dt="2024-02-13T07:12:06.690" v="1820" actId="207"/>
          <ac:spMkLst>
            <pc:docMk/>
            <pc:sldMk cId="3225411276" sldId="313"/>
            <ac:spMk id="8" creationId="{4B659289-6F46-42B1-BDE0-1528CB891C32}"/>
          </ac:spMkLst>
        </pc:spChg>
      </pc:sldChg>
      <pc:sldChg chg="addSp delSp modSp mod delAnim modAnim">
        <pc:chgData name="Yeo Xiong Wei, Jonathan" userId="ac2b658e-7ce1-44bb-9f9f-bf4198ceaa29" providerId="ADAL" clId="{89C5D71E-A5D9-4B43-9182-2932A9C6DFD3}" dt="2024-02-13T07:26:31.623" v="2314" actId="207"/>
        <pc:sldMkLst>
          <pc:docMk/>
          <pc:sldMk cId="2007656146" sldId="350"/>
        </pc:sldMkLst>
        <pc:spChg chg="mod">
          <ac:chgData name="Yeo Xiong Wei, Jonathan" userId="ac2b658e-7ce1-44bb-9f9f-bf4198ceaa29" providerId="ADAL" clId="{89C5D71E-A5D9-4B43-9182-2932A9C6DFD3}" dt="2024-02-13T07:19:14.362" v="1878" actId="1076"/>
          <ac:spMkLst>
            <pc:docMk/>
            <pc:sldMk cId="2007656146" sldId="350"/>
            <ac:spMk id="3" creationId="{F1B1BC2F-C910-4582-919F-12FC4EFB721C}"/>
          </ac:spMkLst>
        </pc:spChg>
        <pc:spChg chg="del">
          <ac:chgData name="Yeo Xiong Wei, Jonathan" userId="ac2b658e-7ce1-44bb-9f9f-bf4198ceaa29" providerId="ADAL" clId="{89C5D71E-A5D9-4B43-9182-2932A9C6DFD3}" dt="2024-02-13T07:19:10.868" v="1876" actId="478"/>
          <ac:spMkLst>
            <pc:docMk/>
            <pc:sldMk cId="2007656146" sldId="350"/>
            <ac:spMk id="4" creationId="{A499D148-0EE4-425F-94A8-FD11EF4263EF}"/>
          </ac:spMkLst>
        </pc:spChg>
        <pc:spChg chg="add del">
          <ac:chgData name="Yeo Xiong Wei, Jonathan" userId="ac2b658e-7ce1-44bb-9f9f-bf4198ceaa29" providerId="ADAL" clId="{89C5D71E-A5D9-4B43-9182-2932A9C6DFD3}" dt="2024-02-13T07:18:41.405" v="1873" actId="22"/>
          <ac:spMkLst>
            <pc:docMk/>
            <pc:sldMk cId="2007656146" sldId="350"/>
            <ac:spMk id="5" creationId="{B3307FE8-98B7-4351-33B7-DF6A64632ADB}"/>
          </ac:spMkLst>
        </pc:spChg>
        <pc:spChg chg="del">
          <ac:chgData name="Yeo Xiong Wei, Jonathan" userId="ac2b658e-7ce1-44bb-9f9f-bf4198ceaa29" providerId="ADAL" clId="{89C5D71E-A5D9-4B43-9182-2932A9C6DFD3}" dt="2024-02-13T07:19:29.154" v="1884" actId="478"/>
          <ac:spMkLst>
            <pc:docMk/>
            <pc:sldMk cId="2007656146" sldId="350"/>
            <ac:spMk id="11" creationId="{8A3B82C3-8366-4B9E-80C5-F2CD71DC08AD}"/>
          </ac:spMkLst>
        </pc:spChg>
        <pc:spChg chg="del">
          <ac:chgData name="Yeo Xiong Wei, Jonathan" userId="ac2b658e-7ce1-44bb-9f9f-bf4198ceaa29" providerId="ADAL" clId="{89C5D71E-A5D9-4B43-9182-2932A9C6DFD3}" dt="2024-02-13T07:19:28.372" v="1883" actId="478"/>
          <ac:spMkLst>
            <pc:docMk/>
            <pc:sldMk cId="2007656146" sldId="350"/>
            <ac:spMk id="12" creationId="{C9DE3DAD-0B5E-423F-958F-0083FD42B0F9}"/>
          </ac:spMkLst>
        </pc:spChg>
        <pc:spChg chg="add mod">
          <ac:chgData name="Yeo Xiong Wei, Jonathan" userId="ac2b658e-7ce1-44bb-9f9f-bf4198ceaa29" providerId="ADAL" clId="{89C5D71E-A5D9-4B43-9182-2932A9C6DFD3}" dt="2024-02-13T07:26:31.623" v="2314" actId="207"/>
          <ac:spMkLst>
            <pc:docMk/>
            <pc:sldMk cId="2007656146" sldId="350"/>
            <ac:spMk id="13" creationId="{1C5FDF96-7B6F-2184-4976-52319813DF6C}"/>
          </ac:spMkLst>
        </pc:spChg>
        <pc:spChg chg="del">
          <ac:chgData name="Yeo Xiong Wei, Jonathan" userId="ac2b658e-7ce1-44bb-9f9f-bf4198ceaa29" providerId="ADAL" clId="{89C5D71E-A5D9-4B43-9182-2932A9C6DFD3}" dt="2024-02-13T07:19:10.868" v="1876" actId="478"/>
          <ac:spMkLst>
            <pc:docMk/>
            <pc:sldMk cId="2007656146" sldId="350"/>
            <ac:spMk id="14" creationId="{A548092C-D6BE-4834-9250-D84C205E53E9}"/>
          </ac:spMkLst>
        </pc:spChg>
        <pc:spChg chg="del">
          <ac:chgData name="Yeo Xiong Wei, Jonathan" userId="ac2b658e-7ce1-44bb-9f9f-bf4198ceaa29" providerId="ADAL" clId="{89C5D71E-A5D9-4B43-9182-2932A9C6DFD3}" dt="2024-02-13T07:19:30.919" v="1885" actId="478"/>
          <ac:spMkLst>
            <pc:docMk/>
            <pc:sldMk cId="2007656146" sldId="350"/>
            <ac:spMk id="17" creationId="{2B33D50A-C933-4BF1-A884-21F9493F8271}"/>
          </ac:spMkLst>
        </pc:spChg>
        <pc:spChg chg="del">
          <ac:chgData name="Yeo Xiong Wei, Jonathan" userId="ac2b658e-7ce1-44bb-9f9f-bf4198ceaa29" providerId="ADAL" clId="{89C5D71E-A5D9-4B43-9182-2932A9C6DFD3}" dt="2024-02-13T07:19:10.868" v="1876" actId="478"/>
          <ac:spMkLst>
            <pc:docMk/>
            <pc:sldMk cId="2007656146" sldId="350"/>
            <ac:spMk id="18" creationId="{65E384ED-2AAF-4A7D-86A7-B96BB071C232}"/>
          </ac:spMkLst>
        </pc:spChg>
        <pc:spChg chg="del">
          <ac:chgData name="Yeo Xiong Wei, Jonathan" userId="ac2b658e-7ce1-44bb-9f9f-bf4198ceaa29" providerId="ADAL" clId="{89C5D71E-A5D9-4B43-9182-2932A9C6DFD3}" dt="2024-02-13T07:19:26.088" v="1881" actId="478"/>
          <ac:spMkLst>
            <pc:docMk/>
            <pc:sldMk cId="2007656146" sldId="350"/>
            <ac:spMk id="25" creationId="{3741F740-2062-4943-BB64-0BA0F9E70C98}"/>
          </ac:spMkLst>
        </pc:spChg>
        <pc:spChg chg="del">
          <ac:chgData name="Yeo Xiong Wei, Jonathan" userId="ac2b658e-7ce1-44bb-9f9f-bf4198ceaa29" providerId="ADAL" clId="{89C5D71E-A5D9-4B43-9182-2932A9C6DFD3}" dt="2024-02-13T07:19:10.868" v="1876" actId="478"/>
          <ac:spMkLst>
            <pc:docMk/>
            <pc:sldMk cId="2007656146" sldId="350"/>
            <ac:spMk id="26" creationId="{31DEA643-37C5-47AF-9EB6-A93932268667}"/>
          </ac:spMkLst>
        </pc:spChg>
        <pc:spChg chg="del">
          <ac:chgData name="Yeo Xiong Wei, Jonathan" userId="ac2b658e-7ce1-44bb-9f9f-bf4198ceaa29" providerId="ADAL" clId="{89C5D71E-A5D9-4B43-9182-2932A9C6DFD3}" dt="2024-02-13T07:19:10.868" v="1876" actId="478"/>
          <ac:spMkLst>
            <pc:docMk/>
            <pc:sldMk cId="2007656146" sldId="350"/>
            <ac:spMk id="40" creationId="{3DD9EC3E-4017-4C38-86F2-A6530B0E140F}"/>
          </ac:spMkLst>
        </pc:spChg>
        <pc:spChg chg="del">
          <ac:chgData name="Yeo Xiong Wei, Jonathan" userId="ac2b658e-7ce1-44bb-9f9f-bf4198ceaa29" providerId="ADAL" clId="{89C5D71E-A5D9-4B43-9182-2932A9C6DFD3}" dt="2024-02-13T07:19:10.868" v="1876" actId="478"/>
          <ac:spMkLst>
            <pc:docMk/>
            <pc:sldMk cId="2007656146" sldId="350"/>
            <ac:spMk id="41" creationId="{D1FB1E5C-4785-4A67-9858-AF2264ADEC10}"/>
          </ac:spMkLst>
        </pc:spChg>
        <pc:spChg chg="mod">
          <ac:chgData name="Yeo Xiong Wei, Jonathan" userId="ac2b658e-7ce1-44bb-9f9f-bf4198ceaa29" providerId="ADAL" clId="{89C5D71E-A5D9-4B43-9182-2932A9C6DFD3}" dt="2024-02-13T07:26:02.109" v="2287" actId="20577"/>
          <ac:spMkLst>
            <pc:docMk/>
            <pc:sldMk cId="2007656146" sldId="350"/>
            <ac:spMk id="79874" creationId="{00000000-0000-0000-0000-000000000000}"/>
          </ac:spMkLst>
        </pc:spChg>
        <pc:grpChg chg="del">
          <ac:chgData name="Yeo Xiong Wei, Jonathan" userId="ac2b658e-7ce1-44bb-9f9f-bf4198ceaa29" providerId="ADAL" clId="{89C5D71E-A5D9-4B43-9182-2932A9C6DFD3}" dt="2024-02-13T07:19:27.325" v="1882" actId="478"/>
          <ac:grpSpMkLst>
            <pc:docMk/>
            <pc:sldMk cId="2007656146" sldId="350"/>
            <ac:grpSpMk id="6" creationId="{28C00A60-B92A-4378-9658-0288B13C17AB}"/>
          </ac:grpSpMkLst>
        </pc:grpChg>
        <pc:cxnChg chg="del">
          <ac:chgData name="Yeo Xiong Wei, Jonathan" userId="ac2b658e-7ce1-44bb-9f9f-bf4198ceaa29" providerId="ADAL" clId="{89C5D71E-A5D9-4B43-9182-2932A9C6DFD3}" dt="2024-02-13T07:19:20.774" v="1880" actId="478"/>
          <ac:cxnSpMkLst>
            <pc:docMk/>
            <pc:sldMk cId="2007656146" sldId="350"/>
            <ac:cxnSpMk id="15" creationId="{3644FF8F-9B23-4BD9-AAE1-BEF98F2AF9E0}"/>
          </ac:cxnSpMkLst>
        </pc:cxnChg>
        <pc:cxnChg chg="del">
          <ac:chgData name="Yeo Xiong Wei, Jonathan" userId="ac2b658e-7ce1-44bb-9f9f-bf4198ceaa29" providerId="ADAL" clId="{89C5D71E-A5D9-4B43-9182-2932A9C6DFD3}" dt="2024-02-13T07:19:10.868" v="1876" actId="478"/>
          <ac:cxnSpMkLst>
            <pc:docMk/>
            <pc:sldMk cId="2007656146" sldId="350"/>
            <ac:cxnSpMk id="16" creationId="{C455952E-F9FE-45A2-A809-58249A9EF2F9}"/>
          </ac:cxnSpMkLst>
        </pc:cxnChg>
        <pc:cxnChg chg="del">
          <ac:chgData name="Yeo Xiong Wei, Jonathan" userId="ac2b658e-7ce1-44bb-9f9f-bf4198ceaa29" providerId="ADAL" clId="{89C5D71E-A5D9-4B43-9182-2932A9C6DFD3}" dt="2024-02-13T07:19:10.868" v="1876" actId="478"/>
          <ac:cxnSpMkLst>
            <pc:docMk/>
            <pc:sldMk cId="2007656146" sldId="350"/>
            <ac:cxnSpMk id="23" creationId="{842AEB25-C7BD-4339-95C2-87B551D0406D}"/>
          </ac:cxnSpMkLst>
        </pc:cxnChg>
        <pc:cxnChg chg="del">
          <ac:chgData name="Yeo Xiong Wei, Jonathan" userId="ac2b658e-7ce1-44bb-9f9f-bf4198ceaa29" providerId="ADAL" clId="{89C5D71E-A5D9-4B43-9182-2932A9C6DFD3}" dt="2024-02-13T07:19:10.868" v="1876" actId="478"/>
          <ac:cxnSpMkLst>
            <pc:docMk/>
            <pc:sldMk cId="2007656146" sldId="350"/>
            <ac:cxnSpMk id="24" creationId="{6C08D474-24A5-4A22-BD7D-54DD515BDFFD}"/>
          </ac:cxnSpMkLst>
        </pc:cxnChg>
        <pc:cxnChg chg="del mod">
          <ac:chgData name="Yeo Xiong Wei, Jonathan" userId="ac2b658e-7ce1-44bb-9f9f-bf4198ceaa29" providerId="ADAL" clId="{89C5D71E-A5D9-4B43-9182-2932A9C6DFD3}" dt="2024-02-13T07:19:10.868" v="1876" actId="478"/>
          <ac:cxnSpMkLst>
            <pc:docMk/>
            <pc:sldMk cId="2007656146" sldId="350"/>
            <ac:cxnSpMk id="30" creationId="{B600EF48-7D92-4C44-9089-04B33819C4FC}"/>
          </ac:cxnSpMkLst>
        </pc:cxnChg>
        <pc:cxnChg chg="del">
          <ac:chgData name="Yeo Xiong Wei, Jonathan" userId="ac2b658e-7ce1-44bb-9f9f-bf4198ceaa29" providerId="ADAL" clId="{89C5D71E-A5D9-4B43-9182-2932A9C6DFD3}" dt="2024-02-13T07:19:10.868" v="1876" actId="478"/>
          <ac:cxnSpMkLst>
            <pc:docMk/>
            <pc:sldMk cId="2007656146" sldId="350"/>
            <ac:cxnSpMk id="31" creationId="{5D121F71-9E81-4BE8-A254-F9963D7792FC}"/>
          </ac:cxnSpMkLst>
        </pc:cxnChg>
        <pc:cxnChg chg="del">
          <ac:chgData name="Yeo Xiong Wei, Jonathan" userId="ac2b658e-7ce1-44bb-9f9f-bf4198ceaa29" providerId="ADAL" clId="{89C5D71E-A5D9-4B43-9182-2932A9C6DFD3}" dt="2024-02-13T07:19:10.868" v="1876" actId="478"/>
          <ac:cxnSpMkLst>
            <pc:docMk/>
            <pc:sldMk cId="2007656146" sldId="350"/>
            <ac:cxnSpMk id="38" creationId="{BD329BBF-2DE1-4C04-ACCB-F44056DA8F0F}"/>
          </ac:cxnSpMkLst>
        </pc:cxnChg>
        <pc:cxnChg chg="del">
          <ac:chgData name="Yeo Xiong Wei, Jonathan" userId="ac2b658e-7ce1-44bb-9f9f-bf4198ceaa29" providerId="ADAL" clId="{89C5D71E-A5D9-4B43-9182-2932A9C6DFD3}" dt="2024-02-13T07:19:10.868" v="1876" actId="478"/>
          <ac:cxnSpMkLst>
            <pc:docMk/>
            <pc:sldMk cId="2007656146" sldId="350"/>
            <ac:cxnSpMk id="39" creationId="{FAEC38F7-A36A-423D-892E-CB9FCDC62825}"/>
          </ac:cxnSpMkLst>
        </pc:cxnChg>
      </pc:sldChg>
      <pc:sldChg chg="modSp">
        <pc:chgData name="Yeo Xiong Wei, Jonathan" userId="ac2b658e-7ce1-44bb-9f9f-bf4198ceaa29" providerId="ADAL" clId="{89C5D71E-A5D9-4B43-9182-2932A9C6DFD3}" dt="2024-02-13T07:31:16.855" v="2444" actId="113"/>
        <pc:sldMkLst>
          <pc:docMk/>
          <pc:sldMk cId="3059881303" sldId="358"/>
        </pc:sldMkLst>
        <pc:spChg chg="mod">
          <ac:chgData name="Yeo Xiong Wei, Jonathan" userId="ac2b658e-7ce1-44bb-9f9f-bf4198ceaa29" providerId="ADAL" clId="{89C5D71E-A5D9-4B43-9182-2932A9C6DFD3}" dt="2024-02-13T07:31:16.855" v="2444" actId="113"/>
          <ac:spMkLst>
            <pc:docMk/>
            <pc:sldMk cId="3059881303" sldId="358"/>
            <ac:spMk id="88066" creationId="{00000000-0000-0000-0000-000000000000}"/>
          </ac:spMkLst>
        </pc:spChg>
      </pc:sldChg>
      <pc:sldChg chg="modSp">
        <pc:chgData name="Yeo Xiong Wei, Jonathan" userId="ac2b658e-7ce1-44bb-9f9f-bf4198ceaa29" providerId="ADAL" clId="{89C5D71E-A5D9-4B43-9182-2932A9C6DFD3}" dt="2024-02-13T07:57:07.429" v="3123" actId="20577"/>
        <pc:sldMkLst>
          <pc:docMk/>
          <pc:sldMk cId="430030854" sldId="423"/>
        </pc:sldMkLst>
        <pc:spChg chg="mod">
          <ac:chgData name="Yeo Xiong Wei, Jonathan" userId="ac2b658e-7ce1-44bb-9f9f-bf4198ceaa29" providerId="ADAL" clId="{89C5D71E-A5D9-4B43-9182-2932A9C6DFD3}" dt="2024-02-13T07:57:07.429" v="3123" actId="20577"/>
          <ac:spMkLst>
            <pc:docMk/>
            <pc:sldMk cId="430030854" sldId="423"/>
            <ac:spMk id="3" creationId="{AD7C3576-BA31-4F19-8866-BF3CD0DE2EC5}"/>
          </ac:spMkLst>
        </pc:spChg>
      </pc:sldChg>
      <pc:sldChg chg="modSp">
        <pc:chgData name="Yeo Xiong Wei, Jonathan" userId="ac2b658e-7ce1-44bb-9f9f-bf4198ceaa29" providerId="ADAL" clId="{89C5D71E-A5D9-4B43-9182-2932A9C6DFD3}" dt="2024-02-13T07:32:18.398" v="2459" actId="113"/>
        <pc:sldMkLst>
          <pc:docMk/>
          <pc:sldMk cId="3216666533" sldId="424"/>
        </pc:sldMkLst>
        <pc:spChg chg="mod">
          <ac:chgData name="Yeo Xiong Wei, Jonathan" userId="ac2b658e-7ce1-44bb-9f9f-bf4198ceaa29" providerId="ADAL" clId="{89C5D71E-A5D9-4B43-9182-2932A9C6DFD3}" dt="2024-02-13T07:32:18.398" v="2459" actId="113"/>
          <ac:spMkLst>
            <pc:docMk/>
            <pc:sldMk cId="3216666533" sldId="424"/>
            <ac:spMk id="3" creationId="{AD7C3576-BA31-4F19-8866-BF3CD0DE2EC5}"/>
          </ac:spMkLst>
        </pc:spChg>
      </pc:sldChg>
      <pc:sldChg chg="modSp mod modShow">
        <pc:chgData name="Yeo Xiong Wei, Jonathan" userId="ac2b658e-7ce1-44bb-9f9f-bf4198ceaa29" providerId="ADAL" clId="{89C5D71E-A5D9-4B43-9182-2932A9C6DFD3}" dt="2024-02-13T09:18:13.547" v="4009" actId="729"/>
        <pc:sldMkLst>
          <pc:docMk/>
          <pc:sldMk cId="3634550586" sldId="427"/>
        </pc:sldMkLst>
        <pc:spChg chg="mod">
          <ac:chgData name="Yeo Xiong Wei, Jonathan" userId="ac2b658e-7ce1-44bb-9f9f-bf4198ceaa29" providerId="ADAL" clId="{89C5D71E-A5D9-4B43-9182-2932A9C6DFD3}" dt="2024-02-13T09:13:34.652" v="3398" actId="20577"/>
          <ac:spMkLst>
            <pc:docMk/>
            <pc:sldMk cId="3634550586" sldId="427"/>
            <ac:spMk id="2" creationId="{96674987-CDD5-415D-BA0E-4264B46C734B}"/>
          </ac:spMkLst>
        </pc:spChg>
      </pc:sldChg>
      <pc:sldChg chg="modSp">
        <pc:chgData name="Yeo Xiong Wei, Jonathan" userId="ac2b658e-7ce1-44bb-9f9f-bf4198ceaa29" providerId="ADAL" clId="{89C5D71E-A5D9-4B43-9182-2932A9C6DFD3}" dt="2024-02-13T08:01:28.102" v="3394" actId="404"/>
        <pc:sldMkLst>
          <pc:docMk/>
          <pc:sldMk cId="254180291" sldId="429"/>
        </pc:sldMkLst>
        <pc:spChg chg="mod">
          <ac:chgData name="Yeo Xiong Wei, Jonathan" userId="ac2b658e-7ce1-44bb-9f9f-bf4198ceaa29" providerId="ADAL" clId="{89C5D71E-A5D9-4B43-9182-2932A9C6DFD3}" dt="2024-02-13T08:01:28.102" v="3394" actId="404"/>
          <ac:spMkLst>
            <pc:docMk/>
            <pc:sldMk cId="254180291" sldId="429"/>
            <ac:spMk id="3" creationId="{40346AF7-B88B-4C17-9263-AC9BE673A16B}"/>
          </ac:spMkLst>
        </pc:spChg>
      </pc:sldChg>
      <pc:sldChg chg="modSp mod modAnim">
        <pc:chgData name="Yeo Xiong Wei, Jonathan" userId="ac2b658e-7ce1-44bb-9f9f-bf4198ceaa29" providerId="ADAL" clId="{89C5D71E-A5D9-4B43-9182-2932A9C6DFD3}" dt="2024-02-13T05:50:19.055" v="547"/>
        <pc:sldMkLst>
          <pc:docMk/>
          <pc:sldMk cId="1112849955" sldId="432"/>
        </pc:sldMkLst>
        <pc:spChg chg="mod">
          <ac:chgData name="Yeo Xiong Wei, Jonathan" userId="ac2b658e-7ce1-44bb-9f9f-bf4198ceaa29" providerId="ADAL" clId="{89C5D71E-A5D9-4B43-9182-2932A9C6DFD3}" dt="2024-02-13T05:50:19.055" v="547"/>
          <ac:spMkLst>
            <pc:docMk/>
            <pc:sldMk cId="1112849955" sldId="432"/>
            <ac:spMk id="3" creationId="{AF6965F9-EAC3-425F-8F51-B7F25D7E92D0}"/>
          </ac:spMkLst>
        </pc:spChg>
      </pc:sldChg>
      <pc:sldChg chg="modSp mod modAnim">
        <pc:chgData name="Yeo Xiong Wei, Jonathan" userId="ac2b658e-7ce1-44bb-9f9f-bf4198ceaa29" providerId="ADAL" clId="{89C5D71E-A5D9-4B43-9182-2932A9C6DFD3}" dt="2024-02-13T07:09:48.328" v="1794" actId="27636"/>
        <pc:sldMkLst>
          <pc:docMk/>
          <pc:sldMk cId="3852030650" sldId="433"/>
        </pc:sldMkLst>
        <pc:spChg chg="mod">
          <ac:chgData name="Yeo Xiong Wei, Jonathan" userId="ac2b658e-7ce1-44bb-9f9f-bf4198ceaa29" providerId="ADAL" clId="{89C5D71E-A5D9-4B43-9182-2932A9C6DFD3}" dt="2024-02-13T07:09:48.328" v="1794" actId="27636"/>
          <ac:spMkLst>
            <pc:docMk/>
            <pc:sldMk cId="3852030650" sldId="433"/>
            <ac:spMk id="3" creationId="{AD7C3576-BA31-4F19-8866-BF3CD0DE2EC5}"/>
          </ac:spMkLst>
        </pc:spChg>
        <pc:spChg chg="mod">
          <ac:chgData name="Yeo Xiong Wei, Jonathan" userId="ac2b658e-7ce1-44bb-9f9f-bf4198ceaa29" providerId="ADAL" clId="{89C5D71E-A5D9-4B43-9182-2932A9C6DFD3}" dt="2024-02-13T07:02:54.672" v="1574" actId="255"/>
          <ac:spMkLst>
            <pc:docMk/>
            <pc:sldMk cId="3852030650" sldId="433"/>
            <ac:spMk id="4" creationId="{82C149D4-F93F-4399-92D3-FB2BB4C325B5}"/>
          </ac:spMkLst>
        </pc:spChg>
      </pc:sldChg>
      <pc:sldChg chg="addSp modSp mod modAnim">
        <pc:chgData name="Yeo Xiong Wei, Jonathan" userId="ac2b658e-7ce1-44bb-9f9f-bf4198ceaa29" providerId="ADAL" clId="{89C5D71E-A5D9-4B43-9182-2932A9C6DFD3}" dt="2024-02-13T07:14:25.416" v="1834" actId="1076"/>
        <pc:sldMkLst>
          <pc:docMk/>
          <pc:sldMk cId="542830663" sldId="442"/>
        </pc:sldMkLst>
        <pc:spChg chg="add mod">
          <ac:chgData name="Yeo Xiong Wei, Jonathan" userId="ac2b658e-7ce1-44bb-9f9f-bf4198ceaa29" providerId="ADAL" clId="{89C5D71E-A5D9-4B43-9182-2932A9C6DFD3}" dt="2024-02-13T07:14:25.416" v="1834" actId="1076"/>
          <ac:spMkLst>
            <pc:docMk/>
            <pc:sldMk cId="542830663" sldId="442"/>
            <ac:spMk id="3" creationId="{A21DA29D-257E-0D85-36DE-8EDFAE2FFC0C}"/>
          </ac:spMkLst>
        </pc:spChg>
        <pc:spChg chg="mod">
          <ac:chgData name="Yeo Xiong Wei, Jonathan" userId="ac2b658e-7ce1-44bb-9f9f-bf4198ceaa29" providerId="ADAL" clId="{89C5D71E-A5D9-4B43-9182-2932A9C6DFD3}" dt="2024-02-13T07:14:13.026" v="1830" actId="14100"/>
          <ac:spMkLst>
            <pc:docMk/>
            <pc:sldMk cId="542830663" sldId="442"/>
            <ac:spMk id="8" creationId="{4B659289-6F46-42B1-BDE0-1528CB891C32}"/>
          </ac:spMkLst>
        </pc:spChg>
      </pc:sldChg>
      <pc:sldChg chg="modSp mod">
        <pc:chgData name="Yeo Xiong Wei, Jonathan" userId="ac2b658e-7ce1-44bb-9f9f-bf4198ceaa29" providerId="ADAL" clId="{89C5D71E-A5D9-4B43-9182-2932A9C6DFD3}" dt="2024-02-13T07:06:01.346" v="1688" actId="20577"/>
        <pc:sldMkLst>
          <pc:docMk/>
          <pc:sldMk cId="2948120605" sldId="445"/>
        </pc:sldMkLst>
        <pc:spChg chg="mod">
          <ac:chgData name="Yeo Xiong Wei, Jonathan" userId="ac2b658e-7ce1-44bb-9f9f-bf4198ceaa29" providerId="ADAL" clId="{89C5D71E-A5D9-4B43-9182-2932A9C6DFD3}" dt="2024-02-13T07:06:01.346" v="1688" actId="20577"/>
          <ac:spMkLst>
            <pc:docMk/>
            <pc:sldMk cId="2948120605" sldId="445"/>
            <ac:spMk id="7" creationId="{B1DD0377-6530-4452-A435-343BD57DE774}"/>
          </ac:spMkLst>
        </pc:spChg>
      </pc:sldChg>
      <pc:sldChg chg="del mod modShow">
        <pc:chgData name="Yeo Xiong Wei, Jonathan" userId="ac2b658e-7ce1-44bb-9f9f-bf4198ceaa29" providerId="ADAL" clId="{89C5D71E-A5D9-4B43-9182-2932A9C6DFD3}" dt="2024-02-13T09:17:55.422" v="4006" actId="47"/>
        <pc:sldMkLst>
          <pc:docMk/>
          <pc:sldMk cId="111002099" sldId="446"/>
        </pc:sldMkLst>
      </pc:sldChg>
      <pc:sldChg chg="addSp delSp modSp mod modAnim modShow">
        <pc:chgData name="Yeo Xiong Wei, Jonathan" userId="ac2b658e-7ce1-44bb-9f9f-bf4198ceaa29" providerId="ADAL" clId="{89C5D71E-A5D9-4B43-9182-2932A9C6DFD3}" dt="2024-02-13T07:56:49.518" v="3122" actId="1076"/>
        <pc:sldMkLst>
          <pc:docMk/>
          <pc:sldMk cId="2298992641" sldId="447"/>
        </pc:sldMkLst>
        <pc:spChg chg="mod">
          <ac:chgData name="Yeo Xiong Wei, Jonathan" userId="ac2b658e-7ce1-44bb-9f9f-bf4198ceaa29" providerId="ADAL" clId="{89C5D71E-A5D9-4B43-9182-2932A9C6DFD3}" dt="2024-02-13T07:56:43.490" v="3120" actId="404"/>
          <ac:spMkLst>
            <pc:docMk/>
            <pc:sldMk cId="2298992641" sldId="447"/>
            <ac:spMk id="6" creationId="{937F3DCF-D2B6-4EE6-8B91-29930DCCAF95}"/>
          </ac:spMkLst>
        </pc:spChg>
        <pc:spChg chg="add del mod">
          <ac:chgData name="Yeo Xiong Wei, Jonathan" userId="ac2b658e-7ce1-44bb-9f9f-bf4198ceaa29" providerId="ADAL" clId="{89C5D71E-A5D9-4B43-9182-2932A9C6DFD3}" dt="2024-02-13T07:35:20.898" v="2603" actId="478"/>
          <ac:spMkLst>
            <pc:docMk/>
            <pc:sldMk cId="2298992641" sldId="447"/>
            <ac:spMk id="11" creationId="{4CD723E3-B4D7-0E2E-9149-41681559EFAB}"/>
          </ac:spMkLst>
        </pc:spChg>
        <pc:spChg chg="add mod">
          <ac:chgData name="Yeo Xiong Wei, Jonathan" userId="ac2b658e-7ce1-44bb-9f9f-bf4198ceaa29" providerId="ADAL" clId="{89C5D71E-A5D9-4B43-9182-2932A9C6DFD3}" dt="2024-02-13T07:36:29.632" v="2623" actId="1076"/>
          <ac:spMkLst>
            <pc:docMk/>
            <pc:sldMk cId="2298992641" sldId="447"/>
            <ac:spMk id="12" creationId="{9C69CF9E-0EAC-28B4-AD01-4CEFC6E9EED0}"/>
          </ac:spMkLst>
        </pc:spChg>
        <pc:spChg chg="add del mod">
          <ac:chgData name="Yeo Xiong Wei, Jonathan" userId="ac2b658e-7ce1-44bb-9f9f-bf4198ceaa29" providerId="ADAL" clId="{89C5D71E-A5D9-4B43-9182-2932A9C6DFD3}" dt="2024-02-13T07:35:26.831" v="2606" actId="478"/>
          <ac:spMkLst>
            <pc:docMk/>
            <pc:sldMk cId="2298992641" sldId="447"/>
            <ac:spMk id="15" creationId="{F62C8F2B-EE8E-57C3-E822-0A801409B2E1}"/>
          </ac:spMkLst>
        </pc:spChg>
        <pc:spChg chg="add del mod">
          <ac:chgData name="Yeo Xiong Wei, Jonathan" userId="ac2b658e-7ce1-44bb-9f9f-bf4198ceaa29" providerId="ADAL" clId="{89C5D71E-A5D9-4B43-9182-2932A9C6DFD3}" dt="2024-02-13T07:35:25.402" v="2605" actId="478"/>
          <ac:spMkLst>
            <pc:docMk/>
            <pc:sldMk cId="2298992641" sldId="447"/>
            <ac:spMk id="16" creationId="{8E309ACA-6521-BF27-8AD3-74E50D852A29}"/>
          </ac:spMkLst>
        </pc:spChg>
        <pc:spChg chg="add del mod">
          <ac:chgData name="Yeo Xiong Wei, Jonathan" userId="ac2b658e-7ce1-44bb-9f9f-bf4198ceaa29" providerId="ADAL" clId="{89C5D71E-A5D9-4B43-9182-2932A9C6DFD3}" dt="2024-02-13T07:35:30.013" v="2608" actId="478"/>
          <ac:spMkLst>
            <pc:docMk/>
            <pc:sldMk cId="2298992641" sldId="447"/>
            <ac:spMk id="19" creationId="{7C2D89A4-C33F-954A-601E-265BDB716F55}"/>
          </ac:spMkLst>
        </pc:spChg>
        <pc:spChg chg="add del mod">
          <ac:chgData name="Yeo Xiong Wei, Jonathan" userId="ac2b658e-7ce1-44bb-9f9f-bf4198ceaa29" providerId="ADAL" clId="{89C5D71E-A5D9-4B43-9182-2932A9C6DFD3}" dt="2024-02-13T07:35:37.063" v="2612" actId="478"/>
          <ac:spMkLst>
            <pc:docMk/>
            <pc:sldMk cId="2298992641" sldId="447"/>
            <ac:spMk id="20" creationId="{35754E47-ADA5-CF02-A395-63E372BC62FB}"/>
          </ac:spMkLst>
        </pc:spChg>
        <pc:spChg chg="add del mod">
          <ac:chgData name="Yeo Xiong Wei, Jonathan" userId="ac2b658e-7ce1-44bb-9f9f-bf4198ceaa29" providerId="ADAL" clId="{89C5D71E-A5D9-4B43-9182-2932A9C6DFD3}" dt="2024-02-13T07:35:14.248" v="2598" actId="478"/>
          <ac:spMkLst>
            <pc:docMk/>
            <pc:sldMk cId="2298992641" sldId="447"/>
            <ac:spMk id="25" creationId="{BBDD7514-7584-0C9A-F12E-F88F9EA2B89D}"/>
          </ac:spMkLst>
        </pc:spChg>
        <pc:spChg chg="add mod">
          <ac:chgData name="Yeo Xiong Wei, Jonathan" userId="ac2b658e-7ce1-44bb-9f9f-bf4198ceaa29" providerId="ADAL" clId="{89C5D71E-A5D9-4B43-9182-2932A9C6DFD3}" dt="2024-02-13T07:48:57.665" v="2849" actId="1076"/>
          <ac:spMkLst>
            <pc:docMk/>
            <pc:sldMk cId="2298992641" sldId="447"/>
            <ac:spMk id="27" creationId="{BFEC07A6-540A-1030-5302-DA2902DCA441}"/>
          </ac:spMkLst>
        </pc:spChg>
        <pc:spChg chg="mod">
          <ac:chgData name="Yeo Xiong Wei, Jonathan" userId="ac2b658e-7ce1-44bb-9f9f-bf4198ceaa29" providerId="ADAL" clId="{89C5D71E-A5D9-4B43-9182-2932A9C6DFD3}" dt="2024-02-13T07:43:43.740" v="2731" actId="1076"/>
          <ac:spMkLst>
            <pc:docMk/>
            <pc:sldMk cId="2298992641" sldId="447"/>
            <ac:spMk id="40" creationId="{06663AB3-3035-E426-16E8-73FD2203A955}"/>
          </ac:spMkLst>
        </pc:spChg>
        <pc:spChg chg="add mod">
          <ac:chgData name="Yeo Xiong Wei, Jonathan" userId="ac2b658e-7ce1-44bb-9f9f-bf4198ceaa29" providerId="ADAL" clId="{89C5D71E-A5D9-4B43-9182-2932A9C6DFD3}" dt="2024-02-13T07:56:14.469" v="3111" actId="1076"/>
          <ac:spMkLst>
            <pc:docMk/>
            <pc:sldMk cId="2298992641" sldId="447"/>
            <ac:spMk id="45" creationId="{33B99A5D-7300-A9DF-6A3F-D39E904C0181}"/>
          </ac:spMkLst>
        </pc:spChg>
        <pc:spChg chg="mod">
          <ac:chgData name="Yeo Xiong Wei, Jonathan" userId="ac2b658e-7ce1-44bb-9f9f-bf4198ceaa29" providerId="ADAL" clId="{89C5D71E-A5D9-4B43-9182-2932A9C6DFD3}" dt="2024-02-13T07:40:23.434" v="2686"/>
          <ac:spMkLst>
            <pc:docMk/>
            <pc:sldMk cId="2298992641" sldId="447"/>
            <ac:spMk id="51" creationId="{EF27C049-DA09-DC00-06A8-1010B0D23F34}"/>
          </ac:spMkLst>
        </pc:spChg>
        <pc:spChg chg="add mod">
          <ac:chgData name="Yeo Xiong Wei, Jonathan" userId="ac2b658e-7ce1-44bb-9f9f-bf4198ceaa29" providerId="ADAL" clId="{89C5D71E-A5D9-4B43-9182-2932A9C6DFD3}" dt="2024-02-13T07:48:57.665" v="2849" actId="1076"/>
          <ac:spMkLst>
            <pc:docMk/>
            <pc:sldMk cId="2298992641" sldId="447"/>
            <ac:spMk id="56" creationId="{15294A56-E643-24EC-6C87-6010BBB330CC}"/>
          </ac:spMkLst>
        </pc:spChg>
        <pc:spChg chg="add mod">
          <ac:chgData name="Yeo Xiong Wei, Jonathan" userId="ac2b658e-7ce1-44bb-9f9f-bf4198ceaa29" providerId="ADAL" clId="{89C5D71E-A5D9-4B43-9182-2932A9C6DFD3}" dt="2024-02-13T07:48:57.665" v="2849" actId="1076"/>
          <ac:spMkLst>
            <pc:docMk/>
            <pc:sldMk cId="2298992641" sldId="447"/>
            <ac:spMk id="60" creationId="{4554034D-A70D-7682-C8B9-F5DDC3D93BC5}"/>
          </ac:spMkLst>
        </pc:spChg>
        <pc:spChg chg="mod">
          <ac:chgData name="Yeo Xiong Wei, Jonathan" userId="ac2b658e-7ce1-44bb-9f9f-bf4198ceaa29" providerId="ADAL" clId="{89C5D71E-A5D9-4B43-9182-2932A9C6DFD3}" dt="2024-02-13T07:51:11.119" v="2872" actId="20577"/>
          <ac:spMkLst>
            <pc:docMk/>
            <pc:sldMk cId="2298992641" sldId="447"/>
            <ac:spMk id="48129" creationId="{00000000-0000-0000-0000-000000000000}"/>
          </ac:spMkLst>
        </pc:spChg>
        <pc:spChg chg="add mod">
          <ac:chgData name="Yeo Xiong Wei, Jonathan" userId="ac2b658e-7ce1-44bb-9f9f-bf4198ceaa29" providerId="ADAL" clId="{89C5D71E-A5D9-4B43-9182-2932A9C6DFD3}" dt="2024-02-13T07:48:57.665" v="2849" actId="1076"/>
          <ac:spMkLst>
            <pc:docMk/>
            <pc:sldMk cId="2298992641" sldId="447"/>
            <ac:spMk id="48130" creationId="{E6953914-E563-B11E-617B-11E5D6E5444C}"/>
          </ac:spMkLst>
        </pc:spChg>
        <pc:spChg chg="add del mod">
          <ac:chgData name="Yeo Xiong Wei, Jonathan" userId="ac2b658e-7ce1-44bb-9f9f-bf4198ceaa29" providerId="ADAL" clId="{89C5D71E-A5D9-4B43-9182-2932A9C6DFD3}" dt="2024-02-13T07:46:44.792" v="2751"/>
          <ac:spMkLst>
            <pc:docMk/>
            <pc:sldMk cId="2298992641" sldId="447"/>
            <ac:spMk id="48131" creationId="{4248F714-3F66-8710-579D-E479AEF7E371}"/>
          </ac:spMkLst>
        </pc:spChg>
        <pc:spChg chg="add mod">
          <ac:chgData name="Yeo Xiong Wei, Jonathan" userId="ac2b658e-7ce1-44bb-9f9f-bf4198ceaa29" providerId="ADAL" clId="{89C5D71E-A5D9-4B43-9182-2932A9C6DFD3}" dt="2024-02-13T07:48:57.665" v="2849" actId="1076"/>
          <ac:spMkLst>
            <pc:docMk/>
            <pc:sldMk cId="2298992641" sldId="447"/>
            <ac:spMk id="48132" creationId="{4CA8DCA2-BCC1-EBB8-DBF3-3FB7638933BE}"/>
          </ac:spMkLst>
        </pc:spChg>
        <pc:spChg chg="add mod">
          <ac:chgData name="Yeo Xiong Wei, Jonathan" userId="ac2b658e-7ce1-44bb-9f9f-bf4198ceaa29" providerId="ADAL" clId="{89C5D71E-A5D9-4B43-9182-2932A9C6DFD3}" dt="2024-02-13T07:48:57.665" v="2849" actId="1076"/>
          <ac:spMkLst>
            <pc:docMk/>
            <pc:sldMk cId="2298992641" sldId="447"/>
            <ac:spMk id="48133" creationId="{217EE8FD-2BB5-C4D9-4A3A-F14039FC9490}"/>
          </ac:spMkLst>
        </pc:spChg>
        <pc:spChg chg="add del mod">
          <ac:chgData name="Yeo Xiong Wei, Jonathan" userId="ac2b658e-7ce1-44bb-9f9f-bf4198ceaa29" providerId="ADAL" clId="{89C5D71E-A5D9-4B43-9182-2932A9C6DFD3}" dt="2024-02-13T07:48:15.703" v="2764" actId="478"/>
          <ac:spMkLst>
            <pc:docMk/>
            <pc:sldMk cId="2298992641" sldId="447"/>
            <ac:spMk id="48134" creationId="{988CFEC1-3C9B-2913-7F32-A5DB32B0F56F}"/>
          </ac:spMkLst>
        </pc:spChg>
        <pc:spChg chg="add mod">
          <ac:chgData name="Yeo Xiong Wei, Jonathan" userId="ac2b658e-7ce1-44bb-9f9f-bf4198ceaa29" providerId="ADAL" clId="{89C5D71E-A5D9-4B43-9182-2932A9C6DFD3}" dt="2024-02-13T07:56:49.518" v="3122" actId="1076"/>
          <ac:spMkLst>
            <pc:docMk/>
            <pc:sldMk cId="2298992641" sldId="447"/>
            <ac:spMk id="48144" creationId="{FB61F6B5-DEC4-113D-15F5-5C6F6FD553CA}"/>
          </ac:spMkLst>
        </pc:spChg>
        <pc:spChg chg="add mod">
          <ac:chgData name="Yeo Xiong Wei, Jonathan" userId="ac2b658e-7ce1-44bb-9f9f-bf4198ceaa29" providerId="ADAL" clId="{89C5D71E-A5D9-4B43-9182-2932A9C6DFD3}" dt="2024-02-13T07:52:09.624" v="2959" actId="113"/>
          <ac:spMkLst>
            <pc:docMk/>
            <pc:sldMk cId="2298992641" sldId="447"/>
            <ac:spMk id="48145" creationId="{1B9D9597-177D-58B7-165B-50B5FB4CFD59}"/>
          </ac:spMkLst>
        </pc:spChg>
        <pc:spChg chg="add mod">
          <ac:chgData name="Yeo Xiong Wei, Jonathan" userId="ac2b658e-7ce1-44bb-9f9f-bf4198ceaa29" providerId="ADAL" clId="{89C5D71E-A5D9-4B43-9182-2932A9C6DFD3}" dt="2024-02-13T07:52:16.119" v="2963" actId="20577"/>
          <ac:spMkLst>
            <pc:docMk/>
            <pc:sldMk cId="2298992641" sldId="447"/>
            <ac:spMk id="48146" creationId="{6E3656AB-4188-2BFB-93C4-DB11FCA6245F}"/>
          </ac:spMkLst>
        </pc:spChg>
        <pc:spChg chg="add mod">
          <ac:chgData name="Yeo Xiong Wei, Jonathan" userId="ac2b658e-7ce1-44bb-9f9f-bf4198ceaa29" providerId="ADAL" clId="{89C5D71E-A5D9-4B43-9182-2932A9C6DFD3}" dt="2024-02-13T07:52:23.368" v="2966" actId="1076"/>
          <ac:spMkLst>
            <pc:docMk/>
            <pc:sldMk cId="2298992641" sldId="447"/>
            <ac:spMk id="48147" creationId="{52DD52CE-CEBE-502E-1E8F-71C013396A17}"/>
          </ac:spMkLst>
        </pc:spChg>
        <pc:spChg chg="add mod">
          <ac:chgData name="Yeo Xiong Wei, Jonathan" userId="ac2b658e-7ce1-44bb-9f9f-bf4198ceaa29" providerId="ADAL" clId="{89C5D71E-A5D9-4B43-9182-2932A9C6DFD3}" dt="2024-02-13T07:56:22.608" v="3119" actId="1035"/>
          <ac:spMkLst>
            <pc:docMk/>
            <pc:sldMk cId="2298992641" sldId="447"/>
            <ac:spMk id="48148" creationId="{4CD958C3-7A03-31E6-560F-D2360C4BD0A2}"/>
          </ac:spMkLst>
        </pc:spChg>
        <pc:grpChg chg="add mod">
          <ac:chgData name="Yeo Xiong Wei, Jonathan" userId="ac2b658e-7ce1-44bb-9f9f-bf4198ceaa29" providerId="ADAL" clId="{89C5D71E-A5D9-4B43-9182-2932A9C6DFD3}" dt="2024-02-13T07:35:05.356" v="2596" actId="164"/>
          <ac:grpSpMkLst>
            <pc:docMk/>
            <pc:sldMk cId="2298992641" sldId="447"/>
            <ac:grpSpMk id="4" creationId="{601CE041-AB98-6870-9009-C9F10E795F4C}"/>
          </ac:grpSpMkLst>
        </pc:grpChg>
        <pc:grpChg chg="add del mod">
          <ac:chgData name="Yeo Xiong Wei, Jonathan" userId="ac2b658e-7ce1-44bb-9f9f-bf4198ceaa29" providerId="ADAL" clId="{89C5D71E-A5D9-4B43-9182-2932A9C6DFD3}" dt="2024-02-13T07:48:57.665" v="2849" actId="1076"/>
          <ac:grpSpMkLst>
            <pc:docMk/>
            <pc:sldMk cId="2298992641" sldId="447"/>
            <ac:grpSpMk id="26" creationId="{7D742442-C668-736D-3E79-D34D01DFE1BE}"/>
          </ac:grpSpMkLst>
        </pc:grpChg>
        <pc:grpChg chg="add mod">
          <ac:chgData name="Yeo Xiong Wei, Jonathan" userId="ac2b658e-7ce1-44bb-9f9f-bf4198ceaa29" providerId="ADAL" clId="{89C5D71E-A5D9-4B43-9182-2932A9C6DFD3}" dt="2024-02-13T07:48:57.665" v="2849" actId="1076"/>
          <ac:grpSpMkLst>
            <pc:docMk/>
            <pc:sldMk cId="2298992641" sldId="447"/>
            <ac:grpSpMk id="38" creationId="{CCB7A60F-2277-6162-4025-6AD36AB016B2}"/>
          </ac:grpSpMkLst>
        </pc:grpChg>
        <pc:grpChg chg="mod">
          <ac:chgData name="Yeo Xiong Wei, Jonathan" userId="ac2b658e-7ce1-44bb-9f9f-bf4198ceaa29" providerId="ADAL" clId="{89C5D71E-A5D9-4B43-9182-2932A9C6DFD3}" dt="2024-02-13T07:39:41.073" v="2681"/>
          <ac:grpSpMkLst>
            <pc:docMk/>
            <pc:sldMk cId="2298992641" sldId="447"/>
            <ac:grpSpMk id="39" creationId="{D8DF4037-AD5A-188F-F146-59D7C4B3D7B7}"/>
          </ac:grpSpMkLst>
        </pc:grpChg>
        <pc:grpChg chg="add mod">
          <ac:chgData name="Yeo Xiong Wei, Jonathan" userId="ac2b658e-7ce1-44bb-9f9f-bf4198ceaa29" providerId="ADAL" clId="{89C5D71E-A5D9-4B43-9182-2932A9C6DFD3}" dt="2024-02-13T07:48:57.665" v="2849" actId="1076"/>
          <ac:grpSpMkLst>
            <pc:docMk/>
            <pc:sldMk cId="2298992641" sldId="447"/>
            <ac:grpSpMk id="49" creationId="{B0355299-BF35-E1C2-73A1-214F8BCF8598}"/>
          </ac:grpSpMkLst>
        </pc:grpChg>
        <pc:grpChg chg="mod">
          <ac:chgData name="Yeo Xiong Wei, Jonathan" userId="ac2b658e-7ce1-44bb-9f9f-bf4198ceaa29" providerId="ADAL" clId="{89C5D71E-A5D9-4B43-9182-2932A9C6DFD3}" dt="2024-02-13T07:40:23.434" v="2686"/>
          <ac:grpSpMkLst>
            <pc:docMk/>
            <pc:sldMk cId="2298992641" sldId="447"/>
            <ac:grpSpMk id="50" creationId="{F49B89A6-D0B9-73AF-64FC-5E4A81AB6AC4}"/>
          </ac:grpSpMkLst>
        </pc:grpChg>
        <pc:picChg chg="mod">
          <ac:chgData name="Yeo Xiong Wei, Jonathan" userId="ac2b658e-7ce1-44bb-9f9f-bf4198ceaa29" providerId="ADAL" clId="{89C5D71E-A5D9-4B43-9182-2932A9C6DFD3}" dt="2024-02-13T07:41:39.536" v="2712" actId="1076"/>
          <ac:picMkLst>
            <pc:docMk/>
            <pc:sldMk cId="2298992641" sldId="447"/>
            <ac:picMk id="3" creationId="{253BFFE3-CD27-8F47-685A-9A3085D91CE5}"/>
          </ac:picMkLst>
        </pc:picChg>
        <pc:cxnChg chg="mod">
          <ac:chgData name="Yeo Xiong Wei, Jonathan" userId="ac2b658e-7ce1-44bb-9f9f-bf4198ceaa29" providerId="ADAL" clId="{89C5D71E-A5D9-4B43-9182-2932A9C6DFD3}" dt="2024-02-13T07:34:59.851" v="2595"/>
          <ac:cxnSpMkLst>
            <pc:docMk/>
            <pc:sldMk cId="2298992641" sldId="447"/>
            <ac:cxnSpMk id="7" creationId="{8990693A-947C-0B9B-39C5-0C8148AC8D51}"/>
          </ac:cxnSpMkLst>
        </pc:cxnChg>
        <pc:cxnChg chg="mod">
          <ac:chgData name="Yeo Xiong Wei, Jonathan" userId="ac2b658e-7ce1-44bb-9f9f-bf4198ceaa29" providerId="ADAL" clId="{89C5D71E-A5D9-4B43-9182-2932A9C6DFD3}" dt="2024-02-13T07:34:59.851" v="2595"/>
          <ac:cxnSpMkLst>
            <pc:docMk/>
            <pc:sldMk cId="2298992641" sldId="447"/>
            <ac:cxnSpMk id="8" creationId="{C7C01EDF-C39E-68F8-6299-1E34980BD747}"/>
          </ac:cxnSpMkLst>
        </pc:cxnChg>
        <pc:cxnChg chg="mod">
          <ac:chgData name="Yeo Xiong Wei, Jonathan" userId="ac2b658e-7ce1-44bb-9f9f-bf4198ceaa29" providerId="ADAL" clId="{89C5D71E-A5D9-4B43-9182-2932A9C6DFD3}" dt="2024-02-13T07:34:59.851" v="2595"/>
          <ac:cxnSpMkLst>
            <pc:docMk/>
            <pc:sldMk cId="2298992641" sldId="447"/>
            <ac:cxnSpMk id="9" creationId="{985EA124-4804-EA97-50A7-175AB232CCDF}"/>
          </ac:cxnSpMkLst>
        </pc:cxnChg>
        <pc:cxnChg chg="mod">
          <ac:chgData name="Yeo Xiong Wei, Jonathan" userId="ac2b658e-7ce1-44bb-9f9f-bf4198ceaa29" providerId="ADAL" clId="{89C5D71E-A5D9-4B43-9182-2932A9C6DFD3}" dt="2024-02-13T07:34:59.851" v="2595"/>
          <ac:cxnSpMkLst>
            <pc:docMk/>
            <pc:sldMk cId="2298992641" sldId="447"/>
            <ac:cxnSpMk id="10" creationId="{AFC1F628-3CB7-32BD-187E-82A94C37F23E}"/>
          </ac:cxnSpMkLst>
        </pc:cxnChg>
        <pc:cxnChg chg="add del mod">
          <ac:chgData name="Yeo Xiong Wei, Jonathan" userId="ac2b658e-7ce1-44bb-9f9f-bf4198ceaa29" providerId="ADAL" clId="{89C5D71E-A5D9-4B43-9182-2932A9C6DFD3}" dt="2024-02-13T07:35:28.537" v="2607" actId="478"/>
          <ac:cxnSpMkLst>
            <pc:docMk/>
            <pc:sldMk cId="2298992641" sldId="447"/>
            <ac:cxnSpMk id="13" creationId="{FAE3D53D-E7F1-44A4-D276-829D031408ED}"/>
          </ac:cxnSpMkLst>
        </pc:cxnChg>
        <pc:cxnChg chg="add del mod">
          <ac:chgData name="Yeo Xiong Wei, Jonathan" userId="ac2b658e-7ce1-44bb-9f9f-bf4198ceaa29" providerId="ADAL" clId="{89C5D71E-A5D9-4B43-9182-2932A9C6DFD3}" dt="2024-02-13T07:35:24.026" v="2604" actId="478"/>
          <ac:cxnSpMkLst>
            <pc:docMk/>
            <pc:sldMk cId="2298992641" sldId="447"/>
            <ac:cxnSpMk id="14" creationId="{D1D05CFB-DAE1-EF3C-A448-6602778DF980}"/>
          </ac:cxnSpMkLst>
        </pc:cxnChg>
        <pc:cxnChg chg="add del mod">
          <ac:chgData name="Yeo Xiong Wei, Jonathan" userId="ac2b658e-7ce1-44bb-9f9f-bf4198ceaa29" providerId="ADAL" clId="{89C5D71E-A5D9-4B43-9182-2932A9C6DFD3}" dt="2024-02-13T07:35:32.032" v="2609" actId="478"/>
          <ac:cxnSpMkLst>
            <pc:docMk/>
            <pc:sldMk cId="2298992641" sldId="447"/>
            <ac:cxnSpMk id="17" creationId="{68BED1FF-C05E-E4EC-D43E-28E52A1BA10F}"/>
          </ac:cxnSpMkLst>
        </pc:cxnChg>
        <pc:cxnChg chg="add del mod">
          <ac:chgData name="Yeo Xiong Wei, Jonathan" userId="ac2b658e-7ce1-44bb-9f9f-bf4198ceaa29" providerId="ADAL" clId="{89C5D71E-A5D9-4B43-9182-2932A9C6DFD3}" dt="2024-02-13T07:35:38.908" v="2613" actId="478"/>
          <ac:cxnSpMkLst>
            <pc:docMk/>
            <pc:sldMk cId="2298992641" sldId="447"/>
            <ac:cxnSpMk id="18" creationId="{4053571A-66A6-D4E6-E0E7-FA27AAFBBD8E}"/>
          </ac:cxnSpMkLst>
        </pc:cxnChg>
        <pc:cxnChg chg="add del mod">
          <ac:chgData name="Yeo Xiong Wei, Jonathan" userId="ac2b658e-7ce1-44bb-9f9f-bf4198ceaa29" providerId="ADAL" clId="{89C5D71E-A5D9-4B43-9182-2932A9C6DFD3}" dt="2024-02-13T07:35:19.334" v="2602" actId="478"/>
          <ac:cxnSpMkLst>
            <pc:docMk/>
            <pc:sldMk cId="2298992641" sldId="447"/>
            <ac:cxnSpMk id="21" creationId="{006072E9-5197-3B4C-EA3A-16DC8D4C81AA}"/>
          </ac:cxnSpMkLst>
        </pc:cxnChg>
        <pc:cxnChg chg="add del mod">
          <ac:chgData name="Yeo Xiong Wei, Jonathan" userId="ac2b658e-7ce1-44bb-9f9f-bf4198ceaa29" providerId="ADAL" clId="{89C5D71E-A5D9-4B43-9182-2932A9C6DFD3}" dt="2024-02-13T07:35:17.278" v="2601" actId="478"/>
          <ac:cxnSpMkLst>
            <pc:docMk/>
            <pc:sldMk cId="2298992641" sldId="447"/>
            <ac:cxnSpMk id="22" creationId="{98EA0E79-31B3-6B04-6DB6-9ECF009CA21F}"/>
          </ac:cxnSpMkLst>
        </pc:cxnChg>
        <pc:cxnChg chg="add del mod">
          <ac:chgData name="Yeo Xiong Wei, Jonathan" userId="ac2b658e-7ce1-44bb-9f9f-bf4198ceaa29" providerId="ADAL" clId="{89C5D71E-A5D9-4B43-9182-2932A9C6DFD3}" dt="2024-02-13T07:35:33.345" v="2610" actId="478"/>
          <ac:cxnSpMkLst>
            <pc:docMk/>
            <pc:sldMk cId="2298992641" sldId="447"/>
            <ac:cxnSpMk id="23" creationId="{64FE3798-F552-1B6F-F8C6-AC29951D8294}"/>
          </ac:cxnSpMkLst>
        </pc:cxnChg>
        <pc:cxnChg chg="add del mod">
          <ac:chgData name="Yeo Xiong Wei, Jonathan" userId="ac2b658e-7ce1-44bb-9f9f-bf4198ceaa29" providerId="ADAL" clId="{89C5D71E-A5D9-4B43-9182-2932A9C6DFD3}" dt="2024-02-13T07:35:35.113" v="2611" actId="478"/>
          <ac:cxnSpMkLst>
            <pc:docMk/>
            <pc:sldMk cId="2298992641" sldId="447"/>
            <ac:cxnSpMk id="24" creationId="{518F03FB-D2E2-0473-F22A-1965481F2218}"/>
          </ac:cxnSpMkLst>
        </pc:cxnChg>
        <pc:cxnChg chg="add mod">
          <ac:chgData name="Yeo Xiong Wei, Jonathan" userId="ac2b658e-7ce1-44bb-9f9f-bf4198ceaa29" providerId="ADAL" clId="{89C5D71E-A5D9-4B43-9182-2932A9C6DFD3}" dt="2024-02-13T07:48:57.665" v="2849" actId="1076"/>
          <ac:cxnSpMkLst>
            <pc:docMk/>
            <pc:sldMk cId="2298992641" sldId="447"/>
            <ac:cxnSpMk id="28" creationId="{3EAC3B27-66D4-1F66-C4F3-968436B79006}"/>
          </ac:cxnSpMkLst>
        </pc:cxnChg>
        <pc:cxnChg chg="add mod">
          <ac:chgData name="Yeo Xiong Wei, Jonathan" userId="ac2b658e-7ce1-44bb-9f9f-bf4198ceaa29" providerId="ADAL" clId="{89C5D71E-A5D9-4B43-9182-2932A9C6DFD3}" dt="2024-02-13T07:49:28.923" v="2856" actId="14100"/>
          <ac:cxnSpMkLst>
            <pc:docMk/>
            <pc:sldMk cId="2298992641" sldId="447"/>
            <ac:cxnSpMk id="33" creationId="{2953820F-44FB-E96C-090B-8F0F3CE4BFB6}"/>
          </ac:cxnSpMkLst>
        </pc:cxnChg>
        <pc:cxnChg chg="add mod">
          <ac:chgData name="Yeo Xiong Wei, Jonathan" userId="ac2b658e-7ce1-44bb-9f9f-bf4198ceaa29" providerId="ADAL" clId="{89C5D71E-A5D9-4B43-9182-2932A9C6DFD3}" dt="2024-02-13T07:48:57.665" v="2849" actId="1076"/>
          <ac:cxnSpMkLst>
            <pc:docMk/>
            <pc:sldMk cId="2298992641" sldId="447"/>
            <ac:cxnSpMk id="37" creationId="{3F486E43-7C1C-1EB4-83F9-D2A9A36C01EE}"/>
          </ac:cxnSpMkLst>
        </pc:cxnChg>
        <pc:cxnChg chg="mod">
          <ac:chgData name="Yeo Xiong Wei, Jonathan" userId="ac2b658e-7ce1-44bb-9f9f-bf4198ceaa29" providerId="ADAL" clId="{89C5D71E-A5D9-4B43-9182-2932A9C6DFD3}" dt="2024-02-13T07:39:41.073" v="2681"/>
          <ac:cxnSpMkLst>
            <pc:docMk/>
            <pc:sldMk cId="2298992641" sldId="447"/>
            <ac:cxnSpMk id="41" creationId="{1A7D23EB-4A08-9BD7-1C7C-F76653F433D1}"/>
          </ac:cxnSpMkLst>
        </pc:cxnChg>
        <pc:cxnChg chg="mod">
          <ac:chgData name="Yeo Xiong Wei, Jonathan" userId="ac2b658e-7ce1-44bb-9f9f-bf4198ceaa29" providerId="ADAL" clId="{89C5D71E-A5D9-4B43-9182-2932A9C6DFD3}" dt="2024-02-13T07:39:41.073" v="2681"/>
          <ac:cxnSpMkLst>
            <pc:docMk/>
            <pc:sldMk cId="2298992641" sldId="447"/>
            <ac:cxnSpMk id="42" creationId="{E4656389-E5D3-046F-AE3D-279D40D39030}"/>
          </ac:cxnSpMkLst>
        </pc:cxnChg>
        <pc:cxnChg chg="mod">
          <ac:chgData name="Yeo Xiong Wei, Jonathan" userId="ac2b658e-7ce1-44bb-9f9f-bf4198ceaa29" providerId="ADAL" clId="{89C5D71E-A5D9-4B43-9182-2932A9C6DFD3}" dt="2024-02-13T07:39:41.073" v="2681"/>
          <ac:cxnSpMkLst>
            <pc:docMk/>
            <pc:sldMk cId="2298992641" sldId="447"/>
            <ac:cxnSpMk id="43" creationId="{E62AED34-FBE4-C2AD-7607-4B45617CE565}"/>
          </ac:cxnSpMkLst>
        </pc:cxnChg>
        <pc:cxnChg chg="mod">
          <ac:chgData name="Yeo Xiong Wei, Jonathan" userId="ac2b658e-7ce1-44bb-9f9f-bf4198ceaa29" providerId="ADAL" clId="{89C5D71E-A5D9-4B43-9182-2932A9C6DFD3}" dt="2024-02-13T07:39:41.073" v="2681"/>
          <ac:cxnSpMkLst>
            <pc:docMk/>
            <pc:sldMk cId="2298992641" sldId="447"/>
            <ac:cxnSpMk id="44" creationId="{B7DC49D4-967A-5A2C-CB79-A978B48485C5}"/>
          </ac:cxnSpMkLst>
        </pc:cxnChg>
        <pc:cxnChg chg="add mod">
          <ac:chgData name="Yeo Xiong Wei, Jonathan" userId="ac2b658e-7ce1-44bb-9f9f-bf4198ceaa29" providerId="ADAL" clId="{89C5D71E-A5D9-4B43-9182-2932A9C6DFD3}" dt="2024-02-13T07:48:57.665" v="2849" actId="1076"/>
          <ac:cxnSpMkLst>
            <pc:docMk/>
            <pc:sldMk cId="2298992641" sldId="447"/>
            <ac:cxnSpMk id="46" creationId="{AAA075E8-5521-C2B3-AF83-521B1FD7C91F}"/>
          </ac:cxnSpMkLst>
        </pc:cxnChg>
        <pc:cxnChg chg="add del mod">
          <ac:chgData name="Yeo Xiong Wei, Jonathan" userId="ac2b658e-7ce1-44bb-9f9f-bf4198ceaa29" providerId="ADAL" clId="{89C5D71E-A5D9-4B43-9182-2932A9C6DFD3}" dt="2024-02-13T07:55:35.695" v="3097" actId="478"/>
          <ac:cxnSpMkLst>
            <pc:docMk/>
            <pc:sldMk cId="2298992641" sldId="447"/>
            <ac:cxnSpMk id="47" creationId="{F0A7EF7F-977E-FC97-8BA2-810A7C2DA9DD}"/>
          </ac:cxnSpMkLst>
        </pc:cxnChg>
        <pc:cxnChg chg="add mod">
          <ac:chgData name="Yeo Xiong Wei, Jonathan" userId="ac2b658e-7ce1-44bb-9f9f-bf4198ceaa29" providerId="ADAL" clId="{89C5D71E-A5D9-4B43-9182-2932A9C6DFD3}" dt="2024-02-13T07:48:57.665" v="2849" actId="1076"/>
          <ac:cxnSpMkLst>
            <pc:docMk/>
            <pc:sldMk cId="2298992641" sldId="447"/>
            <ac:cxnSpMk id="48" creationId="{CB2720C7-3979-9EB1-FD4A-D8A346C50D88}"/>
          </ac:cxnSpMkLst>
        </pc:cxnChg>
        <pc:cxnChg chg="mod">
          <ac:chgData name="Yeo Xiong Wei, Jonathan" userId="ac2b658e-7ce1-44bb-9f9f-bf4198ceaa29" providerId="ADAL" clId="{89C5D71E-A5D9-4B43-9182-2932A9C6DFD3}" dt="2024-02-13T07:40:23.434" v="2686"/>
          <ac:cxnSpMkLst>
            <pc:docMk/>
            <pc:sldMk cId="2298992641" sldId="447"/>
            <ac:cxnSpMk id="52" creationId="{4787F48F-5026-C1E6-7769-74C244FAF221}"/>
          </ac:cxnSpMkLst>
        </pc:cxnChg>
        <pc:cxnChg chg="mod">
          <ac:chgData name="Yeo Xiong Wei, Jonathan" userId="ac2b658e-7ce1-44bb-9f9f-bf4198ceaa29" providerId="ADAL" clId="{89C5D71E-A5D9-4B43-9182-2932A9C6DFD3}" dt="2024-02-13T07:40:23.434" v="2686"/>
          <ac:cxnSpMkLst>
            <pc:docMk/>
            <pc:sldMk cId="2298992641" sldId="447"/>
            <ac:cxnSpMk id="53" creationId="{9222F965-D055-AF83-411E-4E0804933423}"/>
          </ac:cxnSpMkLst>
        </pc:cxnChg>
        <pc:cxnChg chg="mod">
          <ac:chgData name="Yeo Xiong Wei, Jonathan" userId="ac2b658e-7ce1-44bb-9f9f-bf4198ceaa29" providerId="ADAL" clId="{89C5D71E-A5D9-4B43-9182-2932A9C6DFD3}" dt="2024-02-13T07:40:23.434" v="2686"/>
          <ac:cxnSpMkLst>
            <pc:docMk/>
            <pc:sldMk cId="2298992641" sldId="447"/>
            <ac:cxnSpMk id="54" creationId="{9A635ED7-F9DB-AC9C-44B8-7D54FBCCF63B}"/>
          </ac:cxnSpMkLst>
        </pc:cxnChg>
        <pc:cxnChg chg="mod">
          <ac:chgData name="Yeo Xiong Wei, Jonathan" userId="ac2b658e-7ce1-44bb-9f9f-bf4198ceaa29" providerId="ADAL" clId="{89C5D71E-A5D9-4B43-9182-2932A9C6DFD3}" dt="2024-02-13T07:40:23.434" v="2686"/>
          <ac:cxnSpMkLst>
            <pc:docMk/>
            <pc:sldMk cId="2298992641" sldId="447"/>
            <ac:cxnSpMk id="55" creationId="{CCABE9AC-9D6C-9048-CC70-A57330C8850D}"/>
          </ac:cxnSpMkLst>
        </pc:cxnChg>
        <pc:cxnChg chg="add mod">
          <ac:chgData name="Yeo Xiong Wei, Jonathan" userId="ac2b658e-7ce1-44bb-9f9f-bf4198ceaa29" providerId="ADAL" clId="{89C5D71E-A5D9-4B43-9182-2932A9C6DFD3}" dt="2024-02-13T07:48:57.665" v="2849" actId="1076"/>
          <ac:cxnSpMkLst>
            <pc:docMk/>
            <pc:sldMk cId="2298992641" sldId="447"/>
            <ac:cxnSpMk id="57" creationId="{38D2A01A-DEDA-D0BC-C45D-1024E2E3E33C}"/>
          </ac:cxnSpMkLst>
        </pc:cxnChg>
        <pc:cxnChg chg="add mod">
          <ac:chgData name="Yeo Xiong Wei, Jonathan" userId="ac2b658e-7ce1-44bb-9f9f-bf4198ceaa29" providerId="ADAL" clId="{89C5D71E-A5D9-4B43-9182-2932A9C6DFD3}" dt="2024-02-13T07:49:41.013" v="2860" actId="14100"/>
          <ac:cxnSpMkLst>
            <pc:docMk/>
            <pc:sldMk cId="2298992641" sldId="447"/>
            <ac:cxnSpMk id="58" creationId="{D9DC8F4C-BBEB-F7F2-9F38-2BDBE81627A1}"/>
          </ac:cxnSpMkLst>
        </pc:cxnChg>
        <pc:cxnChg chg="add del mod">
          <ac:chgData name="Yeo Xiong Wei, Jonathan" userId="ac2b658e-7ce1-44bb-9f9f-bf4198ceaa29" providerId="ADAL" clId="{89C5D71E-A5D9-4B43-9182-2932A9C6DFD3}" dt="2024-02-13T07:40:31.595" v="2688" actId="478"/>
          <ac:cxnSpMkLst>
            <pc:docMk/>
            <pc:sldMk cId="2298992641" sldId="447"/>
            <ac:cxnSpMk id="59" creationId="{4759F6CD-3912-E46A-23E7-524A652949FB}"/>
          </ac:cxnSpMkLst>
        </pc:cxnChg>
      </pc:sldChg>
      <pc:sldChg chg="addSp modSp mod modAnim">
        <pc:chgData name="Yeo Xiong Wei, Jonathan" userId="ac2b658e-7ce1-44bb-9f9f-bf4198ceaa29" providerId="ADAL" clId="{89C5D71E-A5D9-4B43-9182-2932A9C6DFD3}" dt="2024-02-13T07:09:41.522" v="1789" actId="1076"/>
        <pc:sldMkLst>
          <pc:docMk/>
          <pc:sldMk cId="564858480" sldId="449"/>
        </pc:sldMkLst>
        <pc:spChg chg="mod">
          <ac:chgData name="Yeo Xiong Wei, Jonathan" userId="ac2b658e-7ce1-44bb-9f9f-bf4198ceaa29" providerId="ADAL" clId="{89C5D71E-A5D9-4B43-9182-2932A9C6DFD3}" dt="2024-02-13T07:09:41.522" v="1789" actId="1076"/>
          <ac:spMkLst>
            <pc:docMk/>
            <pc:sldMk cId="564858480" sldId="449"/>
            <ac:spMk id="3" creationId="{AD7C3576-BA31-4F19-8866-BF3CD0DE2EC5}"/>
          </ac:spMkLst>
        </pc:spChg>
        <pc:spChg chg="mod">
          <ac:chgData name="Yeo Xiong Wei, Jonathan" userId="ac2b658e-7ce1-44bb-9f9f-bf4198ceaa29" providerId="ADAL" clId="{89C5D71E-A5D9-4B43-9182-2932A9C6DFD3}" dt="2024-02-13T07:04:05.954" v="1586" actId="14100"/>
          <ac:spMkLst>
            <pc:docMk/>
            <pc:sldMk cId="564858480" sldId="449"/>
            <ac:spMk id="4" creationId="{82C149D4-F93F-4399-92D3-FB2BB4C325B5}"/>
          </ac:spMkLst>
        </pc:spChg>
        <pc:spChg chg="add mod">
          <ac:chgData name="Yeo Xiong Wei, Jonathan" userId="ac2b658e-7ce1-44bb-9f9f-bf4198ceaa29" providerId="ADAL" clId="{89C5D71E-A5D9-4B43-9182-2932A9C6DFD3}" dt="2024-02-13T07:05:02.662" v="1642" actId="207"/>
          <ac:spMkLst>
            <pc:docMk/>
            <pc:sldMk cId="564858480" sldId="449"/>
            <ac:spMk id="5" creationId="{3167BCFE-AFBA-423F-0A52-72AB6A5314C0}"/>
          </ac:spMkLst>
        </pc:spChg>
      </pc:sldChg>
      <pc:sldChg chg="modSp modAnim">
        <pc:chgData name="Yeo Xiong Wei, Jonathan" userId="ac2b658e-7ce1-44bb-9f9f-bf4198ceaa29" providerId="ADAL" clId="{89C5D71E-A5D9-4B43-9182-2932A9C6DFD3}" dt="2024-02-13T05:46:16.751" v="496" actId="20577"/>
        <pc:sldMkLst>
          <pc:docMk/>
          <pc:sldMk cId="3744224641" sldId="450"/>
        </pc:sldMkLst>
        <pc:spChg chg="mod">
          <ac:chgData name="Yeo Xiong Wei, Jonathan" userId="ac2b658e-7ce1-44bb-9f9f-bf4198ceaa29" providerId="ADAL" clId="{89C5D71E-A5D9-4B43-9182-2932A9C6DFD3}" dt="2024-02-13T05:46:16.751" v="496" actId="20577"/>
          <ac:spMkLst>
            <pc:docMk/>
            <pc:sldMk cId="3744224641" sldId="450"/>
            <ac:spMk id="3" creationId="{AF6965F9-EAC3-425F-8F51-B7F25D7E92D0}"/>
          </ac:spMkLst>
        </pc:spChg>
      </pc:sldChg>
      <pc:sldChg chg="modSp mod ord">
        <pc:chgData name="Yeo Xiong Wei, Jonathan" userId="ac2b658e-7ce1-44bb-9f9f-bf4198ceaa29" providerId="ADAL" clId="{89C5D71E-A5D9-4B43-9182-2932A9C6DFD3}" dt="2024-02-13T07:07:01.752" v="1772" actId="20577"/>
        <pc:sldMkLst>
          <pc:docMk/>
          <pc:sldMk cId="3341605414" sldId="988"/>
        </pc:sldMkLst>
        <pc:spChg chg="mod">
          <ac:chgData name="Yeo Xiong Wei, Jonathan" userId="ac2b658e-7ce1-44bb-9f9f-bf4198ceaa29" providerId="ADAL" clId="{89C5D71E-A5D9-4B43-9182-2932A9C6DFD3}" dt="2024-02-13T07:07:01.752" v="1772" actId="20577"/>
          <ac:spMkLst>
            <pc:docMk/>
            <pc:sldMk cId="3341605414" sldId="988"/>
            <ac:spMk id="2" creationId="{EAE8B178-01C8-4DCD-B46E-160FEEC9F757}"/>
          </ac:spMkLst>
        </pc:spChg>
      </pc:sldChg>
      <pc:sldChg chg="addSp modSp mod modAnim">
        <pc:chgData name="Yeo Xiong Wei, Jonathan" userId="ac2b658e-7ce1-44bb-9f9f-bf4198ceaa29" providerId="ADAL" clId="{89C5D71E-A5D9-4B43-9182-2932A9C6DFD3}" dt="2024-02-13T07:12:58.528" v="1826" actId="207"/>
        <pc:sldMkLst>
          <pc:docMk/>
          <pc:sldMk cId="778944702" sldId="989"/>
        </pc:sldMkLst>
        <pc:spChg chg="add mod">
          <ac:chgData name="Yeo Xiong Wei, Jonathan" userId="ac2b658e-7ce1-44bb-9f9f-bf4198ceaa29" providerId="ADAL" clId="{89C5D71E-A5D9-4B43-9182-2932A9C6DFD3}" dt="2024-02-13T07:12:58.528" v="1826" actId="207"/>
          <ac:spMkLst>
            <pc:docMk/>
            <pc:sldMk cId="778944702" sldId="989"/>
            <ac:spMk id="3" creationId="{D1427D58-869F-B18D-7289-927340141203}"/>
          </ac:spMkLst>
        </pc:spChg>
        <pc:spChg chg="add mod">
          <ac:chgData name="Yeo Xiong Wei, Jonathan" userId="ac2b658e-7ce1-44bb-9f9f-bf4198ceaa29" providerId="ADAL" clId="{89C5D71E-A5D9-4B43-9182-2932A9C6DFD3}" dt="2024-02-13T07:11:07.797" v="1816" actId="1076"/>
          <ac:spMkLst>
            <pc:docMk/>
            <pc:sldMk cId="778944702" sldId="989"/>
            <ac:spMk id="5" creationId="{492BC4F7-1926-CFAE-8181-9CC5411A6D69}"/>
          </ac:spMkLst>
        </pc:spChg>
        <pc:spChg chg="mod">
          <ac:chgData name="Yeo Xiong Wei, Jonathan" userId="ac2b658e-7ce1-44bb-9f9f-bf4198ceaa29" providerId="ADAL" clId="{89C5D71E-A5D9-4B43-9182-2932A9C6DFD3}" dt="2024-02-13T07:10:39.243" v="1805" actId="14100"/>
          <ac:spMkLst>
            <pc:docMk/>
            <pc:sldMk cId="778944702" sldId="989"/>
            <ac:spMk id="8" creationId="{4B659289-6F46-42B1-BDE0-1528CB891C32}"/>
          </ac:spMkLst>
        </pc:spChg>
      </pc:sldChg>
      <pc:sldChg chg="modSp">
        <pc:chgData name="Yeo Xiong Wei, Jonathan" userId="ac2b658e-7ce1-44bb-9f9f-bf4198ceaa29" providerId="ADAL" clId="{89C5D71E-A5D9-4B43-9182-2932A9C6DFD3}" dt="2024-02-13T07:15:15.651" v="1840" actId="113"/>
        <pc:sldMkLst>
          <pc:docMk/>
          <pc:sldMk cId="341323264" sldId="990"/>
        </pc:sldMkLst>
        <pc:spChg chg="mod">
          <ac:chgData name="Yeo Xiong Wei, Jonathan" userId="ac2b658e-7ce1-44bb-9f9f-bf4198ceaa29" providerId="ADAL" clId="{89C5D71E-A5D9-4B43-9182-2932A9C6DFD3}" dt="2024-02-13T07:15:15.651" v="1840" actId="113"/>
          <ac:spMkLst>
            <pc:docMk/>
            <pc:sldMk cId="341323264" sldId="990"/>
            <ac:spMk id="26626" creationId="{00000000-0000-0000-0000-000000000000}"/>
          </ac:spMkLst>
        </pc:spChg>
      </pc:sldChg>
      <pc:sldChg chg="modSp mod">
        <pc:chgData name="Yeo Xiong Wei, Jonathan" userId="ac2b658e-7ce1-44bb-9f9f-bf4198ceaa29" providerId="ADAL" clId="{89C5D71E-A5D9-4B43-9182-2932A9C6DFD3}" dt="2024-02-13T07:15:01.412" v="1836" actId="113"/>
        <pc:sldMkLst>
          <pc:docMk/>
          <pc:sldMk cId="3424672157" sldId="993"/>
        </pc:sldMkLst>
        <pc:spChg chg="mod">
          <ac:chgData name="Yeo Xiong Wei, Jonathan" userId="ac2b658e-7ce1-44bb-9f9f-bf4198ceaa29" providerId="ADAL" clId="{89C5D71E-A5D9-4B43-9182-2932A9C6DFD3}" dt="2024-02-13T07:15:01.412" v="1836" actId="113"/>
          <ac:spMkLst>
            <pc:docMk/>
            <pc:sldMk cId="3424672157" sldId="993"/>
            <ac:spMk id="26626" creationId="{00000000-0000-0000-0000-000000000000}"/>
          </ac:spMkLst>
        </pc:spChg>
      </pc:sldChg>
      <pc:sldChg chg="modSp">
        <pc:chgData name="Yeo Xiong Wei, Jonathan" userId="ac2b658e-7ce1-44bb-9f9f-bf4198ceaa29" providerId="ADAL" clId="{89C5D71E-A5D9-4B43-9182-2932A9C6DFD3}" dt="2024-02-13T07:16:35.857" v="1862" actId="113"/>
        <pc:sldMkLst>
          <pc:docMk/>
          <pc:sldMk cId="369232756" sldId="997"/>
        </pc:sldMkLst>
        <pc:spChg chg="mod">
          <ac:chgData name="Yeo Xiong Wei, Jonathan" userId="ac2b658e-7ce1-44bb-9f9f-bf4198ceaa29" providerId="ADAL" clId="{89C5D71E-A5D9-4B43-9182-2932A9C6DFD3}" dt="2024-02-13T07:16:35.857" v="1862" actId="113"/>
          <ac:spMkLst>
            <pc:docMk/>
            <pc:sldMk cId="369232756" sldId="997"/>
            <ac:spMk id="26626" creationId="{00000000-0000-0000-0000-000000000000}"/>
          </ac:spMkLst>
        </pc:spChg>
      </pc:sldChg>
      <pc:sldChg chg="modSp">
        <pc:chgData name="Yeo Xiong Wei, Jonathan" userId="ac2b658e-7ce1-44bb-9f9f-bf4198ceaa29" providerId="ADAL" clId="{89C5D71E-A5D9-4B43-9182-2932A9C6DFD3}" dt="2024-02-13T07:16:40.970" v="1863" actId="123"/>
        <pc:sldMkLst>
          <pc:docMk/>
          <pc:sldMk cId="572577481" sldId="998"/>
        </pc:sldMkLst>
        <pc:spChg chg="mod">
          <ac:chgData name="Yeo Xiong Wei, Jonathan" userId="ac2b658e-7ce1-44bb-9f9f-bf4198ceaa29" providerId="ADAL" clId="{89C5D71E-A5D9-4B43-9182-2932A9C6DFD3}" dt="2024-02-13T07:16:40.970" v="1863" actId="123"/>
          <ac:spMkLst>
            <pc:docMk/>
            <pc:sldMk cId="572577481" sldId="998"/>
            <ac:spMk id="26626" creationId="{00000000-0000-0000-0000-000000000000}"/>
          </ac:spMkLst>
        </pc:spChg>
      </pc:sldChg>
      <pc:sldChg chg="modSp">
        <pc:chgData name="Yeo Xiong Wei, Jonathan" userId="ac2b658e-7ce1-44bb-9f9f-bf4198ceaa29" providerId="ADAL" clId="{89C5D71E-A5D9-4B43-9182-2932A9C6DFD3}" dt="2024-02-13T07:17:10.357" v="1865" actId="20577"/>
        <pc:sldMkLst>
          <pc:docMk/>
          <pc:sldMk cId="737789176" sldId="999"/>
        </pc:sldMkLst>
        <pc:spChg chg="mod">
          <ac:chgData name="Yeo Xiong Wei, Jonathan" userId="ac2b658e-7ce1-44bb-9f9f-bf4198ceaa29" providerId="ADAL" clId="{89C5D71E-A5D9-4B43-9182-2932A9C6DFD3}" dt="2024-02-13T07:17:10.357" v="1865" actId="20577"/>
          <ac:spMkLst>
            <pc:docMk/>
            <pc:sldMk cId="737789176" sldId="999"/>
            <ac:spMk id="26626" creationId="{00000000-0000-0000-0000-000000000000}"/>
          </ac:spMkLst>
        </pc:spChg>
      </pc:sldChg>
      <pc:sldChg chg="modSp mod">
        <pc:chgData name="Yeo Xiong Wei, Jonathan" userId="ac2b658e-7ce1-44bb-9f9f-bf4198ceaa29" providerId="ADAL" clId="{89C5D71E-A5D9-4B43-9182-2932A9C6DFD3}" dt="2024-02-13T07:29:32.350" v="2410" actId="1076"/>
        <pc:sldMkLst>
          <pc:docMk/>
          <pc:sldMk cId="3077126017" sldId="1003"/>
        </pc:sldMkLst>
        <pc:spChg chg="mod">
          <ac:chgData name="Yeo Xiong Wei, Jonathan" userId="ac2b658e-7ce1-44bb-9f9f-bf4198ceaa29" providerId="ADAL" clId="{89C5D71E-A5D9-4B43-9182-2932A9C6DFD3}" dt="2024-02-13T07:29:32.350" v="2410" actId="1076"/>
          <ac:spMkLst>
            <pc:docMk/>
            <pc:sldMk cId="3077126017" sldId="1003"/>
            <ac:spMk id="26626" creationId="{00000000-0000-0000-0000-000000000000}"/>
          </ac:spMkLst>
        </pc:spChg>
      </pc:sldChg>
      <pc:sldChg chg="modSp">
        <pc:chgData name="Yeo Xiong Wei, Jonathan" userId="ac2b658e-7ce1-44bb-9f9f-bf4198ceaa29" providerId="ADAL" clId="{89C5D71E-A5D9-4B43-9182-2932A9C6DFD3}" dt="2024-02-13T07:29:24.778" v="2408" actId="404"/>
        <pc:sldMkLst>
          <pc:docMk/>
          <pc:sldMk cId="793135840" sldId="1004"/>
        </pc:sldMkLst>
        <pc:spChg chg="mod">
          <ac:chgData name="Yeo Xiong Wei, Jonathan" userId="ac2b658e-7ce1-44bb-9f9f-bf4198ceaa29" providerId="ADAL" clId="{89C5D71E-A5D9-4B43-9182-2932A9C6DFD3}" dt="2024-02-13T07:29:24.778" v="2408" actId="404"/>
          <ac:spMkLst>
            <pc:docMk/>
            <pc:sldMk cId="793135840" sldId="1004"/>
            <ac:spMk id="26626" creationId="{00000000-0000-0000-0000-000000000000}"/>
          </ac:spMkLst>
        </pc:spChg>
      </pc:sldChg>
      <pc:sldChg chg="modSp mod">
        <pc:chgData name="Yeo Xiong Wei, Jonathan" userId="ac2b658e-7ce1-44bb-9f9f-bf4198ceaa29" providerId="ADAL" clId="{89C5D71E-A5D9-4B43-9182-2932A9C6DFD3}" dt="2024-02-13T07:29:21.633" v="2407" actId="1076"/>
        <pc:sldMkLst>
          <pc:docMk/>
          <pc:sldMk cId="2142660264" sldId="1005"/>
        </pc:sldMkLst>
        <pc:spChg chg="mod">
          <ac:chgData name="Yeo Xiong Wei, Jonathan" userId="ac2b658e-7ce1-44bb-9f9f-bf4198ceaa29" providerId="ADAL" clId="{89C5D71E-A5D9-4B43-9182-2932A9C6DFD3}" dt="2024-02-13T07:29:21.633" v="2407" actId="1076"/>
          <ac:spMkLst>
            <pc:docMk/>
            <pc:sldMk cId="2142660264" sldId="1005"/>
            <ac:spMk id="26626" creationId="{00000000-0000-0000-0000-000000000000}"/>
          </ac:spMkLst>
        </pc:spChg>
      </pc:sldChg>
      <pc:sldChg chg="modSp mod">
        <pc:chgData name="Yeo Xiong Wei, Jonathan" userId="ac2b658e-7ce1-44bb-9f9f-bf4198ceaa29" providerId="ADAL" clId="{89C5D71E-A5D9-4B43-9182-2932A9C6DFD3}" dt="2024-02-13T08:01:22.088" v="3393" actId="115"/>
        <pc:sldMkLst>
          <pc:docMk/>
          <pc:sldMk cId="3645577385" sldId="1007"/>
        </pc:sldMkLst>
        <pc:spChg chg="mod">
          <ac:chgData name="Yeo Xiong Wei, Jonathan" userId="ac2b658e-7ce1-44bb-9f9f-bf4198ceaa29" providerId="ADAL" clId="{89C5D71E-A5D9-4B43-9182-2932A9C6DFD3}" dt="2024-02-13T08:01:22.088" v="3393" actId="115"/>
          <ac:spMkLst>
            <pc:docMk/>
            <pc:sldMk cId="3645577385" sldId="1007"/>
            <ac:spMk id="26626" creationId="{00000000-0000-0000-0000-000000000000}"/>
          </ac:spMkLst>
        </pc:spChg>
        <pc:cxnChg chg="mod">
          <ac:chgData name="Yeo Xiong Wei, Jonathan" userId="ac2b658e-7ce1-44bb-9f9f-bf4198ceaa29" providerId="ADAL" clId="{89C5D71E-A5D9-4B43-9182-2932A9C6DFD3}" dt="2024-02-13T07:32:44.936" v="2461" actId="14100"/>
          <ac:cxnSpMkLst>
            <pc:docMk/>
            <pc:sldMk cId="3645577385" sldId="1007"/>
            <ac:cxnSpMk id="6" creationId="{DA37E105-DE40-4702-96EF-3DBB5CBAF9E9}"/>
          </ac:cxnSpMkLst>
        </pc:cxnChg>
      </pc:sldChg>
      <pc:sldChg chg="modSp mod">
        <pc:chgData name="Yeo Xiong Wei, Jonathan" userId="ac2b658e-7ce1-44bb-9f9f-bf4198ceaa29" providerId="ADAL" clId="{89C5D71E-A5D9-4B43-9182-2932A9C6DFD3}" dt="2024-02-13T07:58:07.618" v="3130" actId="1076"/>
        <pc:sldMkLst>
          <pc:docMk/>
          <pc:sldMk cId="2142519393" sldId="1008"/>
        </pc:sldMkLst>
        <pc:spChg chg="mod">
          <ac:chgData name="Yeo Xiong Wei, Jonathan" userId="ac2b658e-7ce1-44bb-9f9f-bf4198ceaa29" providerId="ADAL" clId="{89C5D71E-A5D9-4B43-9182-2932A9C6DFD3}" dt="2024-02-13T07:51:06.066" v="2870" actId="20577"/>
          <ac:spMkLst>
            <pc:docMk/>
            <pc:sldMk cId="2142519393" sldId="1008"/>
            <ac:spMk id="26625" creationId="{00000000-0000-0000-0000-000000000000}"/>
          </ac:spMkLst>
        </pc:spChg>
        <pc:spChg chg="mod">
          <ac:chgData name="Yeo Xiong Wei, Jonathan" userId="ac2b658e-7ce1-44bb-9f9f-bf4198ceaa29" providerId="ADAL" clId="{89C5D71E-A5D9-4B43-9182-2932A9C6DFD3}" dt="2024-02-13T07:58:07.618" v="3130" actId="1076"/>
          <ac:spMkLst>
            <pc:docMk/>
            <pc:sldMk cId="2142519393" sldId="1008"/>
            <ac:spMk id="26626" creationId="{00000000-0000-0000-0000-000000000000}"/>
          </ac:spMkLst>
        </pc:spChg>
      </pc:sldChg>
      <pc:sldChg chg="add del mod modShow">
        <pc:chgData name="Yeo Xiong Wei, Jonathan" userId="ac2b658e-7ce1-44bb-9f9f-bf4198ceaa29" providerId="ADAL" clId="{89C5D71E-A5D9-4B43-9182-2932A9C6DFD3}" dt="2024-02-13T09:18:16.453" v="4010" actId="729"/>
        <pc:sldMkLst>
          <pc:docMk/>
          <pc:sldMk cId="2371811744" sldId="1010"/>
        </pc:sldMkLst>
      </pc:sldChg>
      <pc:sldChg chg="modSp mod">
        <pc:chgData name="Yeo Xiong Wei, Jonathan" userId="ac2b658e-7ce1-44bb-9f9f-bf4198ceaa29" providerId="ADAL" clId="{89C5D71E-A5D9-4B43-9182-2932A9C6DFD3}" dt="2024-02-13T07:30:01.045" v="2415" actId="20577"/>
        <pc:sldMkLst>
          <pc:docMk/>
          <pc:sldMk cId="320733677" sldId="1011"/>
        </pc:sldMkLst>
        <pc:spChg chg="mod">
          <ac:chgData name="Yeo Xiong Wei, Jonathan" userId="ac2b658e-7ce1-44bb-9f9f-bf4198ceaa29" providerId="ADAL" clId="{89C5D71E-A5D9-4B43-9182-2932A9C6DFD3}" dt="2024-02-13T07:30:01.045" v="2415" actId="20577"/>
          <ac:spMkLst>
            <pc:docMk/>
            <pc:sldMk cId="320733677" sldId="1011"/>
            <ac:spMk id="26626" creationId="{00000000-0000-0000-0000-000000000000}"/>
          </ac:spMkLst>
        </pc:spChg>
      </pc:sldChg>
      <pc:sldChg chg="del">
        <pc:chgData name="Yeo Xiong Wei, Jonathan" userId="ac2b658e-7ce1-44bb-9f9f-bf4198ceaa29" providerId="ADAL" clId="{89C5D71E-A5D9-4B43-9182-2932A9C6DFD3}" dt="2024-02-13T05:50:34.524" v="548" actId="2696"/>
        <pc:sldMkLst>
          <pc:docMk/>
          <pc:sldMk cId="234269186" sldId="1013"/>
        </pc:sldMkLst>
      </pc:sldChg>
      <pc:sldChg chg="modSp add mod modAnim">
        <pc:chgData name="Yeo Xiong Wei, Jonathan" userId="ac2b658e-7ce1-44bb-9f9f-bf4198ceaa29" providerId="ADAL" clId="{89C5D71E-A5D9-4B43-9182-2932A9C6DFD3}" dt="2024-02-13T05:57:02.838" v="1144" actId="404"/>
        <pc:sldMkLst>
          <pc:docMk/>
          <pc:sldMk cId="1825139428" sldId="1013"/>
        </pc:sldMkLst>
        <pc:spChg chg="mod">
          <ac:chgData name="Yeo Xiong Wei, Jonathan" userId="ac2b658e-7ce1-44bb-9f9f-bf4198ceaa29" providerId="ADAL" clId="{89C5D71E-A5D9-4B43-9182-2932A9C6DFD3}" dt="2024-02-13T05:51:19.352" v="559" actId="20577"/>
          <ac:spMkLst>
            <pc:docMk/>
            <pc:sldMk cId="1825139428" sldId="1013"/>
            <ac:spMk id="2" creationId="{52D851DE-4217-4738-BBE4-F89A50362645}"/>
          </ac:spMkLst>
        </pc:spChg>
        <pc:spChg chg="mod">
          <ac:chgData name="Yeo Xiong Wei, Jonathan" userId="ac2b658e-7ce1-44bb-9f9f-bf4198ceaa29" providerId="ADAL" clId="{89C5D71E-A5D9-4B43-9182-2932A9C6DFD3}" dt="2024-02-13T05:57:02.838" v="1144" actId="404"/>
          <ac:spMkLst>
            <pc:docMk/>
            <pc:sldMk cId="1825139428" sldId="1013"/>
            <ac:spMk id="3" creationId="{AD7C3576-BA31-4F19-8866-BF3CD0DE2EC5}"/>
          </ac:spMkLst>
        </pc:spChg>
      </pc:sldChg>
      <pc:sldChg chg="modSp add mod modAnim">
        <pc:chgData name="Yeo Xiong Wei, Jonathan" userId="ac2b658e-7ce1-44bb-9f9f-bf4198ceaa29" providerId="ADAL" clId="{89C5D71E-A5D9-4B43-9182-2932A9C6DFD3}" dt="2024-02-13T05:56:46.590" v="1127" actId="21"/>
        <pc:sldMkLst>
          <pc:docMk/>
          <pc:sldMk cId="536292067" sldId="1016"/>
        </pc:sldMkLst>
        <pc:spChg chg="mod">
          <ac:chgData name="Yeo Xiong Wei, Jonathan" userId="ac2b658e-7ce1-44bb-9f9f-bf4198ceaa29" providerId="ADAL" clId="{89C5D71E-A5D9-4B43-9182-2932A9C6DFD3}" dt="2024-02-13T05:56:46.590" v="1127" actId="21"/>
          <ac:spMkLst>
            <pc:docMk/>
            <pc:sldMk cId="536292067" sldId="1016"/>
            <ac:spMk id="3" creationId="{AD7C3576-BA31-4F19-8866-BF3CD0DE2EC5}"/>
          </ac:spMkLst>
        </pc:spChg>
      </pc:sldChg>
      <pc:sldChg chg="del">
        <pc:chgData name="Yeo Xiong Wei, Jonathan" userId="ac2b658e-7ce1-44bb-9f9f-bf4198ceaa29" providerId="ADAL" clId="{89C5D71E-A5D9-4B43-9182-2932A9C6DFD3}" dt="2024-02-13T05:50:34.524" v="548" actId="2696"/>
        <pc:sldMkLst>
          <pc:docMk/>
          <pc:sldMk cId="3840837170" sldId="1016"/>
        </pc:sldMkLst>
      </pc:sldChg>
      <pc:sldChg chg="modSp add mod">
        <pc:chgData name="Yeo Xiong Wei, Jonathan" userId="ac2b658e-7ce1-44bb-9f9f-bf4198ceaa29" providerId="ADAL" clId="{89C5D71E-A5D9-4B43-9182-2932A9C6DFD3}" dt="2024-02-13T05:51:15.694" v="558" actId="20577"/>
        <pc:sldMkLst>
          <pc:docMk/>
          <pc:sldMk cId="3470470227" sldId="1018"/>
        </pc:sldMkLst>
        <pc:spChg chg="mod">
          <ac:chgData name="Yeo Xiong Wei, Jonathan" userId="ac2b658e-7ce1-44bb-9f9f-bf4198ceaa29" providerId="ADAL" clId="{89C5D71E-A5D9-4B43-9182-2932A9C6DFD3}" dt="2024-02-13T05:51:15.694" v="558" actId="20577"/>
          <ac:spMkLst>
            <pc:docMk/>
            <pc:sldMk cId="3470470227" sldId="1018"/>
            <ac:spMk id="2" creationId="{EAE8B178-01C8-4DCD-B46E-160FEEC9F757}"/>
          </ac:spMkLst>
        </pc:spChg>
      </pc:sldChg>
      <pc:sldChg chg="addSp delSp modSp add mod addAnim modAnim">
        <pc:chgData name="Yeo Xiong Wei, Jonathan" userId="ac2b658e-7ce1-44bb-9f9f-bf4198ceaa29" providerId="ADAL" clId="{89C5D71E-A5D9-4B43-9182-2932A9C6DFD3}" dt="2024-02-13T07:30:51.041" v="2441" actId="1076"/>
        <pc:sldMkLst>
          <pc:docMk/>
          <pc:sldMk cId="3488956470" sldId="1019"/>
        </pc:sldMkLst>
        <pc:spChg chg="mod">
          <ac:chgData name="Yeo Xiong Wei, Jonathan" userId="ac2b658e-7ce1-44bb-9f9f-bf4198ceaa29" providerId="ADAL" clId="{89C5D71E-A5D9-4B43-9182-2932A9C6DFD3}" dt="2024-02-13T07:27:53.358" v="2404" actId="1076"/>
          <ac:spMkLst>
            <pc:docMk/>
            <pc:sldMk cId="3488956470" sldId="1019"/>
            <ac:spMk id="4" creationId="{A499D148-0EE4-425F-94A8-FD11EF4263EF}"/>
          </ac:spMkLst>
        </pc:spChg>
        <pc:spChg chg="add del mod">
          <ac:chgData name="Yeo Xiong Wei, Jonathan" userId="ac2b658e-7ce1-44bb-9f9f-bf4198ceaa29" providerId="ADAL" clId="{89C5D71E-A5D9-4B43-9182-2932A9C6DFD3}" dt="2024-02-13T07:30:26.233" v="2420" actId="478"/>
          <ac:spMkLst>
            <pc:docMk/>
            <pc:sldMk cId="3488956470" sldId="1019"/>
            <ac:spMk id="5" creationId="{7410DCB1-D5E0-65EC-02B8-4A7357F366C6}"/>
          </ac:spMkLst>
        </pc:spChg>
        <pc:spChg chg="mod">
          <ac:chgData name="Yeo Xiong Wei, Jonathan" userId="ac2b658e-7ce1-44bb-9f9f-bf4198ceaa29" providerId="ADAL" clId="{89C5D71E-A5D9-4B43-9182-2932A9C6DFD3}" dt="2024-02-13T07:27:53.358" v="2404" actId="1076"/>
          <ac:spMkLst>
            <pc:docMk/>
            <pc:sldMk cId="3488956470" sldId="1019"/>
            <ac:spMk id="11" creationId="{8A3B82C3-8366-4B9E-80C5-F2CD71DC08AD}"/>
          </ac:spMkLst>
        </pc:spChg>
        <pc:spChg chg="mod">
          <ac:chgData name="Yeo Xiong Wei, Jonathan" userId="ac2b658e-7ce1-44bb-9f9f-bf4198ceaa29" providerId="ADAL" clId="{89C5D71E-A5D9-4B43-9182-2932A9C6DFD3}" dt="2024-02-13T07:27:53.358" v="2404" actId="1076"/>
          <ac:spMkLst>
            <pc:docMk/>
            <pc:sldMk cId="3488956470" sldId="1019"/>
            <ac:spMk id="12" creationId="{C9DE3DAD-0B5E-423F-958F-0083FD42B0F9}"/>
          </ac:spMkLst>
        </pc:spChg>
        <pc:spChg chg="add mod">
          <ac:chgData name="Yeo Xiong Wei, Jonathan" userId="ac2b658e-7ce1-44bb-9f9f-bf4198ceaa29" providerId="ADAL" clId="{89C5D71E-A5D9-4B43-9182-2932A9C6DFD3}" dt="2024-02-13T07:30:51.041" v="2441" actId="1076"/>
          <ac:spMkLst>
            <pc:docMk/>
            <pc:sldMk cId="3488956470" sldId="1019"/>
            <ac:spMk id="13" creationId="{A7768A59-C530-7D26-AD22-592A8539BE0B}"/>
          </ac:spMkLst>
        </pc:spChg>
        <pc:spChg chg="mod">
          <ac:chgData name="Yeo Xiong Wei, Jonathan" userId="ac2b658e-7ce1-44bb-9f9f-bf4198ceaa29" providerId="ADAL" clId="{89C5D71E-A5D9-4B43-9182-2932A9C6DFD3}" dt="2024-02-13T07:27:53.358" v="2404" actId="1076"/>
          <ac:spMkLst>
            <pc:docMk/>
            <pc:sldMk cId="3488956470" sldId="1019"/>
            <ac:spMk id="14" creationId="{A548092C-D6BE-4834-9250-D84C205E53E9}"/>
          </ac:spMkLst>
        </pc:spChg>
        <pc:spChg chg="mod">
          <ac:chgData name="Yeo Xiong Wei, Jonathan" userId="ac2b658e-7ce1-44bb-9f9f-bf4198ceaa29" providerId="ADAL" clId="{89C5D71E-A5D9-4B43-9182-2932A9C6DFD3}" dt="2024-02-13T07:27:53.358" v="2404" actId="1076"/>
          <ac:spMkLst>
            <pc:docMk/>
            <pc:sldMk cId="3488956470" sldId="1019"/>
            <ac:spMk id="17" creationId="{2B33D50A-C933-4BF1-A884-21F9493F8271}"/>
          </ac:spMkLst>
        </pc:spChg>
        <pc:spChg chg="mod">
          <ac:chgData name="Yeo Xiong Wei, Jonathan" userId="ac2b658e-7ce1-44bb-9f9f-bf4198ceaa29" providerId="ADAL" clId="{89C5D71E-A5D9-4B43-9182-2932A9C6DFD3}" dt="2024-02-13T07:27:53.358" v="2404" actId="1076"/>
          <ac:spMkLst>
            <pc:docMk/>
            <pc:sldMk cId="3488956470" sldId="1019"/>
            <ac:spMk id="18" creationId="{65E384ED-2AAF-4A7D-86A7-B96BB071C232}"/>
          </ac:spMkLst>
        </pc:spChg>
        <pc:spChg chg="mod">
          <ac:chgData name="Yeo Xiong Wei, Jonathan" userId="ac2b658e-7ce1-44bb-9f9f-bf4198ceaa29" providerId="ADAL" clId="{89C5D71E-A5D9-4B43-9182-2932A9C6DFD3}" dt="2024-02-13T07:27:53.358" v="2404" actId="1076"/>
          <ac:spMkLst>
            <pc:docMk/>
            <pc:sldMk cId="3488956470" sldId="1019"/>
            <ac:spMk id="25" creationId="{3741F740-2062-4943-BB64-0BA0F9E70C98}"/>
          </ac:spMkLst>
        </pc:spChg>
        <pc:spChg chg="mod">
          <ac:chgData name="Yeo Xiong Wei, Jonathan" userId="ac2b658e-7ce1-44bb-9f9f-bf4198ceaa29" providerId="ADAL" clId="{89C5D71E-A5D9-4B43-9182-2932A9C6DFD3}" dt="2024-02-13T07:27:53.358" v="2404" actId="1076"/>
          <ac:spMkLst>
            <pc:docMk/>
            <pc:sldMk cId="3488956470" sldId="1019"/>
            <ac:spMk id="26" creationId="{31DEA643-37C5-47AF-9EB6-A93932268667}"/>
          </ac:spMkLst>
        </pc:spChg>
        <pc:spChg chg="mod">
          <ac:chgData name="Yeo Xiong Wei, Jonathan" userId="ac2b658e-7ce1-44bb-9f9f-bf4198ceaa29" providerId="ADAL" clId="{89C5D71E-A5D9-4B43-9182-2932A9C6DFD3}" dt="2024-02-13T07:27:53.358" v="2404" actId="1076"/>
          <ac:spMkLst>
            <pc:docMk/>
            <pc:sldMk cId="3488956470" sldId="1019"/>
            <ac:spMk id="40" creationId="{3DD9EC3E-4017-4C38-86F2-A6530B0E140F}"/>
          </ac:spMkLst>
        </pc:spChg>
        <pc:spChg chg="mod">
          <ac:chgData name="Yeo Xiong Wei, Jonathan" userId="ac2b658e-7ce1-44bb-9f9f-bf4198ceaa29" providerId="ADAL" clId="{89C5D71E-A5D9-4B43-9182-2932A9C6DFD3}" dt="2024-02-13T07:27:53.358" v="2404" actId="1076"/>
          <ac:spMkLst>
            <pc:docMk/>
            <pc:sldMk cId="3488956470" sldId="1019"/>
            <ac:spMk id="41" creationId="{D1FB1E5C-4785-4A67-9858-AF2264ADEC10}"/>
          </ac:spMkLst>
        </pc:spChg>
        <pc:spChg chg="add del mod">
          <ac:chgData name="Yeo Xiong Wei, Jonathan" userId="ac2b658e-7ce1-44bb-9f9f-bf4198ceaa29" providerId="ADAL" clId="{89C5D71E-A5D9-4B43-9182-2932A9C6DFD3}" dt="2024-02-13T07:30:36.029" v="2425" actId="478"/>
          <ac:spMkLst>
            <pc:docMk/>
            <pc:sldMk cId="3488956470" sldId="1019"/>
            <ac:spMk id="79874" creationId="{00000000-0000-0000-0000-000000000000}"/>
          </ac:spMkLst>
        </pc:spChg>
        <pc:grpChg chg="mod">
          <ac:chgData name="Yeo Xiong Wei, Jonathan" userId="ac2b658e-7ce1-44bb-9f9f-bf4198ceaa29" providerId="ADAL" clId="{89C5D71E-A5D9-4B43-9182-2932A9C6DFD3}" dt="2024-02-13T07:27:53.358" v="2404" actId="1076"/>
          <ac:grpSpMkLst>
            <pc:docMk/>
            <pc:sldMk cId="3488956470" sldId="1019"/>
            <ac:grpSpMk id="6" creationId="{28C00A60-B92A-4378-9658-0288B13C17AB}"/>
          </ac:grpSpMkLst>
        </pc:grpChg>
        <pc:cxnChg chg="mod">
          <ac:chgData name="Yeo Xiong Wei, Jonathan" userId="ac2b658e-7ce1-44bb-9f9f-bf4198ceaa29" providerId="ADAL" clId="{89C5D71E-A5D9-4B43-9182-2932A9C6DFD3}" dt="2024-02-13T07:27:53.358" v="2404" actId="1076"/>
          <ac:cxnSpMkLst>
            <pc:docMk/>
            <pc:sldMk cId="3488956470" sldId="1019"/>
            <ac:cxnSpMk id="15" creationId="{3644FF8F-9B23-4BD9-AAE1-BEF98F2AF9E0}"/>
          </ac:cxnSpMkLst>
        </pc:cxnChg>
        <pc:cxnChg chg="mod">
          <ac:chgData name="Yeo Xiong Wei, Jonathan" userId="ac2b658e-7ce1-44bb-9f9f-bf4198ceaa29" providerId="ADAL" clId="{89C5D71E-A5D9-4B43-9182-2932A9C6DFD3}" dt="2024-02-13T07:27:53.358" v="2404" actId="1076"/>
          <ac:cxnSpMkLst>
            <pc:docMk/>
            <pc:sldMk cId="3488956470" sldId="1019"/>
            <ac:cxnSpMk id="16" creationId="{C455952E-F9FE-45A2-A809-58249A9EF2F9}"/>
          </ac:cxnSpMkLst>
        </pc:cxnChg>
        <pc:cxnChg chg="mod">
          <ac:chgData name="Yeo Xiong Wei, Jonathan" userId="ac2b658e-7ce1-44bb-9f9f-bf4198ceaa29" providerId="ADAL" clId="{89C5D71E-A5D9-4B43-9182-2932A9C6DFD3}" dt="2024-02-13T07:27:53.358" v="2404" actId="1076"/>
          <ac:cxnSpMkLst>
            <pc:docMk/>
            <pc:sldMk cId="3488956470" sldId="1019"/>
            <ac:cxnSpMk id="23" creationId="{842AEB25-C7BD-4339-95C2-87B551D0406D}"/>
          </ac:cxnSpMkLst>
        </pc:cxnChg>
        <pc:cxnChg chg="mod">
          <ac:chgData name="Yeo Xiong Wei, Jonathan" userId="ac2b658e-7ce1-44bb-9f9f-bf4198ceaa29" providerId="ADAL" clId="{89C5D71E-A5D9-4B43-9182-2932A9C6DFD3}" dt="2024-02-13T07:27:53.358" v="2404" actId="1076"/>
          <ac:cxnSpMkLst>
            <pc:docMk/>
            <pc:sldMk cId="3488956470" sldId="1019"/>
            <ac:cxnSpMk id="24" creationId="{6C08D474-24A5-4A22-BD7D-54DD515BDFFD}"/>
          </ac:cxnSpMkLst>
        </pc:cxnChg>
        <pc:cxnChg chg="mod">
          <ac:chgData name="Yeo Xiong Wei, Jonathan" userId="ac2b658e-7ce1-44bb-9f9f-bf4198ceaa29" providerId="ADAL" clId="{89C5D71E-A5D9-4B43-9182-2932A9C6DFD3}" dt="2024-02-13T07:27:53.358" v="2404" actId="1076"/>
          <ac:cxnSpMkLst>
            <pc:docMk/>
            <pc:sldMk cId="3488956470" sldId="1019"/>
            <ac:cxnSpMk id="30" creationId="{B600EF48-7D92-4C44-9089-04B33819C4FC}"/>
          </ac:cxnSpMkLst>
        </pc:cxnChg>
        <pc:cxnChg chg="mod">
          <ac:chgData name="Yeo Xiong Wei, Jonathan" userId="ac2b658e-7ce1-44bb-9f9f-bf4198ceaa29" providerId="ADAL" clId="{89C5D71E-A5D9-4B43-9182-2932A9C6DFD3}" dt="2024-02-13T07:27:53.358" v="2404" actId="1076"/>
          <ac:cxnSpMkLst>
            <pc:docMk/>
            <pc:sldMk cId="3488956470" sldId="1019"/>
            <ac:cxnSpMk id="31" creationId="{5D121F71-9E81-4BE8-A254-F9963D7792FC}"/>
          </ac:cxnSpMkLst>
        </pc:cxnChg>
        <pc:cxnChg chg="mod">
          <ac:chgData name="Yeo Xiong Wei, Jonathan" userId="ac2b658e-7ce1-44bb-9f9f-bf4198ceaa29" providerId="ADAL" clId="{89C5D71E-A5D9-4B43-9182-2932A9C6DFD3}" dt="2024-02-13T07:27:53.358" v="2404" actId="1076"/>
          <ac:cxnSpMkLst>
            <pc:docMk/>
            <pc:sldMk cId="3488956470" sldId="1019"/>
            <ac:cxnSpMk id="38" creationId="{BD329BBF-2DE1-4C04-ACCB-F44056DA8F0F}"/>
          </ac:cxnSpMkLst>
        </pc:cxnChg>
        <pc:cxnChg chg="mod">
          <ac:chgData name="Yeo Xiong Wei, Jonathan" userId="ac2b658e-7ce1-44bb-9f9f-bf4198ceaa29" providerId="ADAL" clId="{89C5D71E-A5D9-4B43-9182-2932A9C6DFD3}" dt="2024-02-13T07:27:53.358" v="2404" actId="1076"/>
          <ac:cxnSpMkLst>
            <pc:docMk/>
            <pc:sldMk cId="3488956470" sldId="1019"/>
            <ac:cxnSpMk id="39" creationId="{FAEC38F7-A36A-423D-892E-CB9FCDC62825}"/>
          </ac:cxnSpMkLst>
        </pc:cxnChg>
      </pc:sldChg>
      <pc:sldChg chg="modSp add mod modAnim">
        <pc:chgData name="Yeo Xiong Wei, Jonathan" userId="ac2b658e-7ce1-44bb-9f9f-bf4198ceaa29" providerId="ADAL" clId="{89C5D71E-A5D9-4B43-9182-2932A9C6DFD3}" dt="2024-02-13T09:17:45.295" v="4005" actId="20577"/>
        <pc:sldMkLst>
          <pc:docMk/>
          <pc:sldMk cId="405194047" sldId="1020"/>
        </pc:sldMkLst>
        <pc:spChg chg="mod">
          <ac:chgData name="Yeo Xiong Wei, Jonathan" userId="ac2b658e-7ce1-44bb-9f9f-bf4198ceaa29" providerId="ADAL" clId="{89C5D71E-A5D9-4B43-9182-2932A9C6DFD3}" dt="2024-02-13T09:13:47.578" v="3424" actId="20577"/>
          <ac:spMkLst>
            <pc:docMk/>
            <pc:sldMk cId="405194047" sldId="1020"/>
            <ac:spMk id="2" creationId="{96674987-CDD5-415D-BA0E-4264B46C734B}"/>
          </ac:spMkLst>
        </pc:spChg>
        <pc:spChg chg="mod">
          <ac:chgData name="Yeo Xiong Wei, Jonathan" userId="ac2b658e-7ce1-44bb-9f9f-bf4198ceaa29" providerId="ADAL" clId="{89C5D71E-A5D9-4B43-9182-2932A9C6DFD3}" dt="2024-02-13T09:17:45.295" v="4005" actId="20577"/>
          <ac:spMkLst>
            <pc:docMk/>
            <pc:sldMk cId="405194047" sldId="1020"/>
            <ac:spMk id="3" creationId="{40346AF7-B88B-4C17-9263-AC9BE673A16B}"/>
          </ac:spMkLst>
        </pc:spChg>
      </pc:sldChg>
    </pc:docChg>
  </pc:docChgLst>
  <pc:docChgLst>
    <pc:chgData name="Yeo Xiong Wei, Jonathan" userId="ac2b658e-7ce1-44bb-9f9f-bf4198ceaa29" providerId="ADAL" clId="{2D588A31-B20E-4890-9D81-5C78FE84F7DB}"/>
    <pc:docChg chg="undo custSel addSld modSld">
      <pc:chgData name="Yeo Xiong Wei, Jonathan" userId="ac2b658e-7ce1-44bb-9f9f-bf4198ceaa29" providerId="ADAL" clId="{2D588A31-B20E-4890-9D81-5C78FE84F7DB}" dt="2023-03-20T03:18:11.643" v="1697"/>
      <pc:docMkLst>
        <pc:docMk/>
      </pc:docMkLst>
      <pc:sldChg chg="modSp mod addAnim delAnim modAnim">
        <pc:chgData name="Yeo Xiong Wei, Jonathan" userId="ac2b658e-7ce1-44bb-9f9f-bf4198ceaa29" providerId="ADAL" clId="{2D588A31-B20E-4890-9D81-5C78FE84F7DB}" dt="2023-03-17T03:34:46.434" v="463" actId="21"/>
        <pc:sldMkLst>
          <pc:docMk/>
          <pc:sldMk cId="2338653376" sldId="265"/>
        </pc:sldMkLst>
        <pc:spChg chg="mod">
          <ac:chgData name="Yeo Xiong Wei, Jonathan" userId="ac2b658e-7ce1-44bb-9f9f-bf4198ceaa29" providerId="ADAL" clId="{2D588A31-B20E-4890-9D81-5C78FE84F7DB}" dt="2023-03-17T03:34:46.434" v="463" actId="21"/>
          <ac:spMkLst>
            <pc:docMk/>
            <pc:sldMk cId="2338653376" sldId="265"/>
            <ac:spMk id="3" creationId="{AD7C3576-BA31-4F19-8866-BF3CD0DE2EC5}"/>
          </ac:spMkLst>
        </pc:spChg>
      </pc:sldChg>
      <pc:sldChg chg="modAnim">
        <pc:chgData name="Yeo Xiong Wei, Jonathan" userId="ac2b658e-7ce1-44bb-9f9f-bf4198ceaa29" providerId="ADAL" clId="{2D588A31-B20E-4890-9D81-5C78FE84F7DB}" dt="2023-03-17T03:39:20.513" v="629"/>
        <pc:sldMkLst>
          <pc:docMk/>
          <pc:sldMk cId="2679791147" sldId="267"/>
        </pc:sldMkLst>
      </pc:sldChg>
      <pc:sldChg chg="addSp">
        <pc:chgData name="Yeo Xiong Wei, Jonathan" userId="ac2b658e-7ce1-44bb-9f9f-bf4198ceaa29" providerId="ADAL" clId="{2D588A31-B20E-4890-9D81-5C78FE84F7DB}" dt="2023-03-20T03:18:11.643" v="1697"/>
        <pc:sldMkLst>
          <pc:docMk/>
          <pc:sldMk cId="3225411276" sldId="313"/>
        </pc:sldMkLst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3225411276" sldId="313"/>
            <ac:inkMk id="3" creationId="{D952C6F0-BBC9-A76D-9AC0-121F2C0ACA53}"/>
          </ac:inkMkLst>
        </pc:inkChg>
      </pc:sldChg>
      <pc:sldChg chg="addSp modSp mod">
        <pc:chgData name="Yeo Xiong Wei, Jonathan" userId="ac2b658e-7ce1-44bb-9f9f-bf4198ceaa29" providerId="ADAL" clId="{2D588A31-B20E-4890-9D81-5C78FE84F7DB}" dt="2023-03-20T03:18:11.643" v="1697"/>
        <pc:sldMkLst>
          <pc:docMk/>
          <pc:sldMk cId="2007656146" sldId="350"/>
        </pc:sldMkLst>
        <pc:spChg chg="mod">
          <ac:chgData name="Yeo Xiong Wei, Jonathan" userId="ac2b658e-7ce1-44bb-9f9f-bf4198ceaa29" providerId="ADAL" clId="{2D588A31-B20E-4890-9D81-5C78FE84F7DB}" dt="2023-03-17T03:52:49.190" v="1019" actId="6549"/>
          <ac:spMkLst>
            <pc:docMk/>
            <pc:sldMk cId="2007656146" sldId="350"/>
            <ac:spMk id="79873" creationId="{00000000-0000-0000-0000-000000000000}"/>
          </ac:spMkLst>
        </pc:spChg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2007656146" sldId="350"/>
            <ac:inkMk id="2" creationId="{445BFFC1-4309-E739-8137-99432001C9E9}"/>
          </ac:inkMkLst>
        </pc:inkChg>
      </pc:sldChg>
      <pc:sldChg chg="addSp modSp mod">
        <pc:chgData name="Yeo Xiong Wei, Jonathan" userId="ac2b658e-7ce1-44bb-9f9f-bf4198ceaa29" providerId="ADAL" clId="{2D588A31-B20E-4890-9D81-5C78FE84F7DB}" dt="2023-03-20T03:18:11.643" v="1697"/>
        <pc:sldMkLst>
          <pc:docMk/>
          <pc:sldMk cId="3059881303" sldId="358"/>
        </pc:sldMkLst>
        <pc:spChg chg="mod">
          <ac:chgData name="Yeo Xiong Wei, Jonathan" userId="ac2b658e-7ce1-44bb-9f9f-bf4198ceaa29" providerId="ADAL" clId="{2D588A31-B20E-4890-9D81-5C78FE84F7DB}" dt="2023-03-17T03:57:41.074" v="1094" actId="1076"/>
          <ac:spMkLst>
            <pc:docMk/>
            <pc:sldMk cId="3059881303" sldId="358"/>
            <ac:spMk id="88066" creationId="{00000000-0000-0000-0000-000000000000}"/>
          </ac:spMkLst>
        </pc:spChg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3059881303" sldId="358"/>
            <ac:inkMk id="3" creationId="{D090A379-3BEF-9900-359C-646BF27AFD81}"/>
          </ac:inkMkLst>
        </pc:inkChg>
      </pc:sldChg>
      <pc:sldChg chg="modSp mod">
        <pc:chgData name="Yeo Xiong Wei, Jonathan" userId="ac2b658e-7ce1-44bb-9f9f-bf4198ceaa29" providerId="ADAL" clId="{2D588A31-B20E-4890-9D81-5C78FE84F7DB}" dt="2023-03-17T04:03:36.051" v="1434" actId="20577"/>
        <pc:sldMkLst>
          <pc:docMk/>
          <pc:sldMk cId="430030854" sldId="423"/>
        </pc:sldMkLst>
        <pc:spChg chg="mod">
          <ac:chgData name="Yeo Xiong Wei, Jonathan" userId="ac2b658e-7ce1-44bb-9f9f-bf4198ceaa29" providerId="ADAL" clId="{2D588A31-B20E-4890-9D81-5C78FE84F7DB}" dt="2023-03-17T04:03:36.051" v="1434" actId="20577"/>
          <ac:spMkLst>
            <pc:docMk/>
            <pc:sldMk cId="430030854" sldId="423"/>
            <ac:spMk id="3" creationId="{AD7C3576-BA31-4F19-8866-BF3CD0DE2EC5}"/>
          </ac:spMkLst>
        </pc:spChg>
      </pc:sldChg>
      <pc:sldChg chg="modSp">
        <pc:chgData name="Yeo Xiong Wei, Jonathan" userId="ac2b658e-7ce1-44bb-9f9f-bf4198ceaa29" providerId="ADAL" clId="{2D588A31-B20E-4890-9D81-5C78FE84F7DB}" dt="2023-03-17T04:03:15.986" v="1414" actId="20577"/>
        <pc:sldMkLst>
          <pc:docMk/>
          <pc:sldMk cId="3216666533" sldId="424"/>
        </pc:sldMkLst>
        <pc:spChg chg="mod">
          <ac:chgData name="Yeo Xiong Wei, Jonathan" userId="ac2b658e-7ce1-44bb-9f9f-bf4198ceaa29" providerId="ADAL" clId="{2D588A31-B20E-4890-9D81-5C78FE84F7DB}" dt="2023-03-17T04:03:15.986" v="1414" actId="20577"/>
          <ac:spMkLst>
            <pc:docMk/>
            <pc:sldMk cId="3216666533" sldId="424"/>
            <ac:spMk id="3" creationId="{AD7C3576-BA31-4F19-8866-BF3CD0DE2EC5}"/>
          </ac:spMkLst>
        </pc:spChg>
      </pc:sldChg>
      <pc:sldChg chg="modSp modAnim">
        <pc:chgData name="Yeo Xiong Wei, Jonathan" userId="ac2b658e-7ce1-44bb-9f9f-bf4198ceaa29" providerId="ADAL" clId="{2D588A31-B20E-4890-9D81-5C78FE84F7DB}" dt="2023-03-17T04:06:43.540" v="1575"/>
        <pc:sldMkLst>
          <pc:docMk/>
          <pc:sldMk cId="254180291" sldId="429"/>
        </pc:sldMkLst>
        <pc:spChg chg="mod">
          <ac:chgData name="Yeo Xiong Wei, Jonathan" userId="ac2b658e-7ce1-44bb-9f9f-bf4198ceaa29" providerId="ADAL" clId="{2D588A31-B20E-4890-9D81-5C78FE84F7DB}" dt="2023-03-17T04:06:33.257" v="1573" actId="20577"/>
          <ac:spMkLst>
            <pc:docMk/>
            <pc:sldMk cId="254180291" sldId="429"/>
            <ac:spMk id="3" creationId="{40346AF7-B88B-4C17-9263-AC9BE673A16B}"/>
          </ac:spMkLst>
        </pc:spChg>
      </pc:sldChg>
      <pc:sldChg chg="modSp mod modAnim">
        <pc:chgData name="Yeo Xiong Wei, Jonathan" userId="ac2b658e-7ce1-44bb-9f9f-bf4198ceaa29" providerId="ADAL" clId="{2D588A31-B20E-4890-9D81-5C78FE84F7DB}" dt="2023-03-17T03:27:02.729" v="214" actId="255"/>
        <pc:sldMkLst>
          <pc:docMk/>
          <pc:sldMk cId="1112849955" sldId="432"/>
        </pc:sldMkLst>
        <pc:spChg chg="mod">
          <ac:chgData name="Yeo Xiong Wei, Jonathan" userId="ac2b658e-7ce1-44bb-9f9f-bf4198ceaa29" providerId="ADAL" clId="{2D588A31-B20E-4890-9D81-5C78FE84F7DB}" dt="2023-03-17T03:27:02.729" v="214" actId="255"/>
          <ac:spMkLst>
            <pc:docMk/>
            <pc:sldMk cId="1112849955" sldId="432"/>
            <ac:spMk id="3" creationId="{AF6965F9-EAC3-425F-8F51-B7F25D7E92D0}"/>
          </ac:spMkLst>
        </pc:spChg>
      </pc:sldChg>
      <pc:sldChg chg="addSp">
        <pc:chgData name="Yeo Xiong Wei, Jonathan" userId="ac2b658e-7ce1-44bb-9f9f-bf4198ceaa29" providerId="ADAL" clId="{2D588A31-B20E-4890-9D81-5C78FE84F7DB}" dt="2023-03-20T03:18:11.643" v="1697"/>
        <pc:sldMkLst>
          <pc:docMk/>
          <pc:sldMk cId="3852030650" sldId="433"/>
        </pc:sldMkLst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3852030650" sldId="433"/>
            <ac:inkMk id="5" creationId="{00A59D9D-D019-FFF8-4B58-0262C4F8DCB3}"/>
          </ac:inkMkLst>
        </pc:inkChg>
      </pc:sldChg>
      <pc:sldChg chg="addSp">
        <pc:chgData name="Yeo Xiong Wei, Jonathan" userId="ac2b658e-7ce1-44bb-9f9f-bf4198ceaa29" providerId="ADAL" clId="{2D588A31-B20E-4890-9D81-5C78FE84F7DB}" dt="2023-03-20T03:18:11.643" v="1697"/>
        <pc:sldMkLst>
          <pc:docMk/>
          <pc:sldMk cId="542830663" sldId="442"/>
        </pc:sldMkLst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542830663" sldId="442"/>
            <ac:inkMk id="3" creationId="{C229C890-95CF-CBEB-C982-EE40B8FB9B2F}"/>
          </ac:inkMkLst>
        </pc:inkChg>
      </pc:sldChg>
      <pc:sldChg chg="addSp modSp mod">
        <pc:chgData name="Yeo Xiong Wei, Jonathan" userId="ac2b658e-7ce1-44bb-9f9f-bf4198ceaa29" providerId="ADAL" clId="{2D588A31-B20E-4890-9D81-5C78FE84F7DB}" dt="2023-03-20T03:18:11.643" v="1697"/>
        <pc:sldMkLst>
          <pc:docMk/>
          <pc:sldMk cId="2948120605" sldId="445"/>
        </pc:sldMkLst>
        <pc:spChg chg="mod">
          <ac:chgData name="Yeo Xiong Wei, Jonathan" userId="ac2b658e-7ce1-44bb-9f9f-bf4198ceaa29" providerId="ADAL" clId="{2D588A31-B20E-4890-9D81-5C78FE84F7DB}" dt="2023-03-17T03:39:03.855" v="627" actId="20577"/>
          <ac:spMkLst>
            <pc:docMk/>
            <pc:sldMk cId="2948120605" sldId="445"/>
            <ac:spMk id="7" creationId="{B1DD0377-6530-4452-A435-343BD57DE774}"/>
          </ac:spMkLst>
        </pc:spChg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2948120605" sldId="445"/>
            <ac:inkMk id="3" creationId="{41C210C5-9B5D-97C9-6E4A-3A02B3F21CF4}"/>
          </ac:inkMkLst>
        </pc:inkChg>
      </pc:sldChg>
      <pc:sldChg chg="addSp modSp mod">
        <pc:chgData name="Yeo Xiong Wei, Jonathan" userId="ac2b658e-7ce1-44bb-9f9f-bf4198ceaa29" providerId="ADAL" clId="{2D588A31-B20E-4890-9D81-5C78FE84F7DB}" dt="2023-03-20T03:18:11.643" v="1697"/>
        <pc:sldMkLst>
          <pc:docMk/>
          <pc:sldMk cId="111002099" sldId="446"/>
        </pc:sldMkLst>
        <pc:spChg chg="mod">
          <ac:chgData name="Yeo Xiong Wei, Jonathan" userId="ac2b658e-7ce1-44bb-9f9f-bf4198ceaa29" providerId="ADAL" clId="{2D588A31-B20E-4890-9D81-5C78FE84F7DB}" dt="2023-03-17T04:17:06.521" v="1581" actId="20577"/>
          <ac:spMkLst>
            <pc:docMk/>
            <pc:sldMk cId="111002099" sldId="446"/>
            <ac:spMk id="6" creationId="{937F3DCF-D2B6-4EE6-8B91-29930DCCAF95}"/>
          </ac:spMkLst>
        </pc:spChg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111002099" sldId="446"/>
            <ac:inkMk id="4" creationId="{BBDB77B8-8F1B-1ECB-D112-6DDB61B89DD6}"/>
          </ac:inkMkLst>
        </pc:inkChg>
      </pc:sldChg>
      <pc:sldChg chg="modSp mod">
        <pc:chgData name="Yeo Xiong Wei, Jonathan" userId="ac2b658e-7ce1-44bb-9f9f-bf4198ceaa29" providerId="ADAL" clId="{2D588A31-B20E-4890-9D81-5C78FE84F7DB}" dt="2023-03-17T04:19:21.596" v="1584" actId="20577"/>
        <pc:sldMkLst>
          <pc:docMk/>
          <pc:sldMk cId="2298992641" sldId="447"/>
        </pc:sldMkLst>
        <pc:spChg chg="mod">
          <ac:chgData name="Yeo Xiong Wei, Jonathan" userId="ac2b658e-7ce1-44bb-9f9f-bf4198ceaa29" providerId="ADAL" clId="{2D588A31-B20E-4890-9D81-5C78FE84F7DB}" dt="2023-03-17T03:59:00.067" v="1148" actId="12"/>
          <ac:spMkLst>
            <pc:docMk/>
            <pc:sldMk cId="2298992641" sldId="447"/>
            <ac:spMk id="6" creationId="{937F3DCF-D2B6-4EE6-8B91-29930DCCAF95}"/>
          </ac:spMkLst>
        </pc:spChg>
        <pc:spChg chg="mod">
          <ac:chgData name="Yeo Xiong Wei, Jonathan" userId="ac2b658e-7ce1-44bb-9f9f-bf4198ceaa29" providerId="ADAL" clId="{2D588A31-B20E-4890-9D81-5C78FE84F7DB}" dt="2023-03-17T04:19:21.596" v="1584" actId="20577"/>
          <ac:spMkLst>
            <pc:docMk/>
            <pc:sldMk cId="2298992641" sldId="447"/>
            <ac:spMk id="48129" creationId="{00000000-0000-0000-0000-000000000000}"/>
          </ac:spMkLst>
        </pc:spChg>
      </pc:sldChg>
      <pc:sldChg chg="addSp modAnim">
        <pc:chgData name="Yeo Xiong Wei, Jonathan" userId="ac2b658e-7ce1-44bb-9f9f-bf4198ceaa29" providerId="ADAL" clId="{2D588A31-B20E-4890-9D81-5C78FE84F7DB}" dt="2023-03-20T03:18:11.643" v="1697"/>
        <pc:sldMkLst>
          <pc:docMk/>
          <pc:sldMk cId="564858480" sldId="449"/>
        </pc:sldMkLst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564858480" sldId="449"/>
            <ac:inkMk id="5" creationId="{89615CB7-F426-1E51-8F1E-EBE54CFF6BD5}"/>
          </ac:inkMkLst>
        </pc:inkChg>
      </pc:sldChg>
      <pc:sldChg chg="modSp modAnim">
        <pc:chgData name="Yeo Xiong Wei, Jonathan" userId="ac2b658e-7ce1-44bb-9f9f-bf4198ceaa29" providerId="ADAL" clId="{2D588A31-B20E-4890-9D81-5C78FE84F7DB}" dt="2023-03-17T03:27:19.244" v="216" actId="255"/>
        <pc:sldMkLst>
          <pc:docMk/>
          <pc:sldMk cId="3744224641" sldId="450"/>
        </pc:sldMkLst>
        <pc:spChg chg="mod">
          <ac:chgData name="Yeo Xiong Wei, Jonathan" userId="ac2b658e-7ce1-44bb-9f9f-bf4198ceaa29" providerId="ADAL" clId="{2D588A31-B20E-4890-9D81-5C78FE84F7DB}" dt="2023-03-17T03:27:19.244" v="216" actId="255"/>
          <ac:spMkLst>
            <pc:docMk/>
            <pc:sldMk cId="3744224641" sldId="450"/>
            <ac:spMk id="3" creationId="{AF6965F9-EAC3-425F-8F51-B7F25D7E92D0}"/>
          </ac:spMkLst>
        </pc:spChg>
      </pc:sldChg>
      <pc:sldChg chg="modSp mod">
        <pc:chgData name="Yeo Xiong Wei, Jonathan" userId="ac2b658e-7ce1-44bb-9f9f-bf4198ceaa29" providerId="ADAL" clId="{2D588A31-B20E-4890-9D81-5C78FE84F7DB}" dt="2023-03-17T03:39:59.927" v="657" actId="20577"/>
        <pc:sldMkLst>
          <pc:docMk/>
          <pc:sldMk cId="3341605414" sldId="988"/>
        </pc:sldMkLst>
        <pc:spChg chg="mod">
          <ac:chgData name="Yeo Xiong Wei, Jonathan" userId="ac2b658e-7ce1-44bb-9f9f-bf4198ceaa29" providerId="ADAL" clId="{2D588A31-B20E-4890-9D81-5C78FE84F7DB}" dt="2023-03-17T03:39:59.927" v="657" actId="20577"/>
          <ac:spMkLst>
            <pc:docMk/>
            <pc:sldMk cId="3341605414" sldId="988"/>
            <ac:spMk id="2" creationId="{EAE8B178-01C8-4DCD-B46E-160FEEC9F757}"/>
          </ac:spMkLst>
        </pc:spChg>
      </pc:sldChg>
      <pc:sldChg chg="addSp modSp modAnim">
        <pc:chgData name="Yeo Xiong Wei, Jonathan" userId="ac2b658e-7ce1-44bb-9f9f-bf4198ceaa29" providerId="ADAL" clId="{2D588A31-B20E-4890-9D81-5C78FE84F7DB}" dt="2023-03-20T03:18:11.643" v="1697"/>
        <pc:sldMkLst>
          <pc:docMk/>
          <pc:sldMk cId="778944702" sldId="989"/>
        </pc:sldMkLst>
        <pc:spChg chg="mod">
          <ac:chgData name="Yeo Xiong Wei, Jonathan" userId="ac2b658e-7ce1-44bb-9f9f-bf4198ceaa29" providerId="ADAL" clId="{2D588A31-B20E-4890-9D81-5C78FE84F7DB}" dt="2023-03-17T03:42:06.326" v="662" actId="20577"/>
          <ac:spMkLst>
            <pc:docMk/>
            <pc:sldMk cId="778944702" sldId="989"/>
            <ac:spMk id="8" creationId="{4B659289-6F46-42B1-BDE0-1528CB891C32}"/>
          </ac:spMkLst>
        </pc:spChg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778944702" sldId="989"/>
            <ac:inkMk id="3" creationId="{430CB9A6-366C-1E42-8762-B80E23E6905B}"/>
          </ac:inkMkLst>
        </pc:inkChg>
      </pc:sldChg>
      <pc:sldChg chg="addSp">
        <pc:chgData name="Yeo Xiong Wei, Jonathan" userId="ac2b658e-7ce1-44bb-9f9f-bf4198ceaa29" providerId="ADAL" clId="{2D588A31-B20E-4890-9D81-5C78FE84F7DB}" dt="2023-03-20T03:18:11.643" v="1697"/>
        <pc:sldMkLst>
          <pc:docMk/>
          <pc:sldMk cId="341323264" sldId="990"/>
        </pc:sldMkLst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341323264" sldId="990"/>
            <ac:inkMk id="3" creationId="{EF18188E-75A4-F17E-86BE-65AADBE75677}"/>
          </ac:inkMkLst>
        </pc:inkChg>
      </pc:sldChg>
      <pc:sldChg chg="addSp">
        <pc:chgData name="Yeo Xiong Wei, Jonathan" userId="ac2b658e-7ce1-44bb-9f9f-bf4198ceaa29" providerId="ADAL" clId="{2D588A31-B20E-4890-9D81-5C78FE84F7DB}" dt="2023-03-20T03:18:11.643" v="1697"/>
        <pc:sldMkLst>
          <pc:docMk/>
          <pc:sldMk cId="3424672157" sldId="993"/>
        </pc:sldMkLst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3424672157" sldId="993"/>
            <ac:inkMk id="3" creationId="{FB6D5F8D-189D-A1AA-D181-768F2D2B302F}"/>
          </ac:inkMkLst>
        </pc:inkChg>
      </pc:sldChg>
      <pc:sldChg chg="addSp">
        <pc:chgData name="Yeo Xiong Wei, Jonathan" userId="ac2b658e-7ce1-44bb-9f9f-bf4198ceaa29" providerId="ADAL" clId="{2D588A31-B20E-4890-9D81-5C78FE84F7DB}" dt="2023-03-20T03:18:11.643" v="1697"/>
        <pc:sldMkLst>
          <pc:docMk/>
          <pc:sldMk cId="653499530" sldId="994"/>
        </pc:sldMkLst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653499530" sldId="994"/>
            <ac:inkMk id="3" creationId="{F9401011-D4B3-4154-BE24-0EADD63BC4E7}"/>
          </ac:inkMkLst>
        </pc:inkChg>
      </pc:sldChg>
      <pc:sldChg chg="addSp modNotesTx">
        <pc:chgData name="Yeo Xiong Wei, Jonathan" userId="ac2b658e-7ce1-44bb-9f9f-bf4198ceaa29" providerId="ADAL" clId="{2D588A31-B20E-4890-9D81-5C78FE84F7DB}" dt="2023-03-20T03:18:11.643" v="1697"/>
        <pc:sldMkLst>
          <pc:docMk/>
          <pc:sldMk cId="2017323444" sldId="995"/>
        </pc:sldMkLst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2017323444" sldId="995"/>
            <ac:inkMk id="3" creationId="{ED0B61E6-8CB2-A24F-AF13-F31F44C01BF8}"/>
          </ac:inkMkLst>
        </pc:inkChg>
      </pc:sldChg>
      <pc:sldChg chg="addSp modSp">
        <pc:chgData name="Yeo Xiong Wei, Jonathan" userId="ac2b658e-7ce1-44bb-9f9f-bf4198ceaa29" providerId="ADAL" clId="{2D588A31-B20E-4890-9D81-5C78FE84F7DB}" dt="2023-03-20T03:18:11.643" v="1697"/>
        <pc:sldMkLst>
          <pc:docMk/>
          <pc:sldMk cId="123185094" sldId="996"/>
        </pc:sldMkLst>
        <pc:spChg chg="mod">
          <ac:chgData name="Yeo Xiong Wei, Jonathan" userId="ac2b658e-7ce1-44bb-9f9f-bf4198ceaa29" providerId="ADAL" clId="{2D588A31-B20E-4890-9D81-5C78FE84F7DB}" dt="2023-03-17T03:44:41.114" v="755" actId="400"/>
          <ac:spMkLst>
            <pc:docMk/>
            <pc:sldMk cId="123185094" sldId="996"/>
            <ac:spMk id="26626" creationId="{00000000-0000-0000-0000-000000000000}"/>
          </ac:spMkLst>
        </pc:spChg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123185094" sldId="996"/>
            <ac:inkMk id="6" creationId="{5306A7E7-2D77-62CF-C2C7-30F59C3113D5}"/>
          </ac:inkMkLst>
        </pc:inkChg>
      </pc:sldChg>
      <pc:sldChg chg="addSp modSp mod modAnim modNotesTx">
        <pc:chgData name="Yeo Xiong Wei, Jonathan" userId="ac2b658e-7ce1-44bb-9f9f-bf4198ceaa29" providerId="ADAL" clId="{2D588A31-B20E-4890-9D81-5C78FE84F7DB}" dt="2023-03-20T03:18:11.643" v="1697"/>
        <pc:sldMkLst>
          <pc:docMk/>
          <pc:sldMk cId="369232756" sldId="997"/>
        </pc:sldMkLst>
        <pc:spChg chg="mod">
          <ac:chgData name="Yeo Xiong Wei, Jonathan" userId="ac2b658e-7ce1-44bb-9f9f-bf4198ceaa29" providerId="ADAL" clId="{2D588A31-B20E-4890-9D81-5C78FE84F7DB}" dt="2023-03-17T03:51:02.062" v="999" actId="1076"/>
          <ac:spMkLst>
            <pc:docMk/>
            <pc:sldMk cId="369232756" sldId="997"/>
            <ac:spMk id="26626" creationId="{00000000-0000-0000-0000-000000000000}"/>
          </ac:spMkLst>
        </pc:spChg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369232756" sldId="997"/>
            <ac:inkMk id="3" creationId="{4A6DA8CC-3432-3788-806F-EEEF993EC683}"/>
          </ac:inkMkLst>
        </pc:inkChg>
      </pc:sldChg>
      <pc:sldChg chg="addSp modSp">
        <pc:chgData name="Yeo Xiong Wei, Jonathan" userId="ac2b658e-7ce1-44bb-9f9f-bf4198ceaa29" providerId="ADAL" clId="{2D588A31-B20E-4890-9D81-5C78FE84F7DB}" dt="2023-03-20T03:18:11.643" v="1697"/>
        <pc:sldMkLst>
          <pc:docMk/>
          <pc:sldMk cId="572577481" sldId="998"/>
        </pc:sldMkLst>
        <pc:spChg chg="mod">
          <ac:chgData name="Yeo Xiong Wei, Jonathan" userId="ac2b658e-7ce1-44bb-9f9f-bf4198ceaa29" providerId="ADAL" clId="{2D588A31-B20E-4890-9D81-5C78FE84F7DB}" dt="2023-03-17T03:51:26.109" v="1001" actId="115"/>
          <ac:spMkLst>
            <pc:docMk/>
            <pc:sldMk cId="572577481" sldId="998"/>
            <ac:spMk id="26626" creationId="{00000000-0000-0000-0000-000000000000}"/>
          </ac:spMkLst>
        </pc:spChg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572577481" sldId="998"/>
            <ac:inkMk id="3" creationId="{B148F068-B34D-8525-56E2-5FDAEB7C2DA4}"/>
          </ac:inkMkLst>
        </pc:inkChg>
      </pc:sldChg>
      <pc:sldChg chg="modSp">
        <pc:chgData name="Yeo Xiong Wei, Jonathan" userId="ac2b658e-7ce1-44bb-9f9f-bf4198ceaa29" providerId="ADAL" clId="{2D588A31-B20E-4890-9D81-5C78FE84F7DB}" dt="2023-03-17T03:51:52.309" v="1002" actId="114"/>
        <pc:sldMkLst>
          <pc:docMk/>
          <pc:sldMk cId="737789176" sldId="999"/>
        </pc:sldMkLst>
        <pc:spChg chg="mod">
          <ac:chgData name="Yeo Xiong Wei, Jonathan" userId="ac2b658e-7ce1-44bb-9f9f-bf4198ceaa29" providerId="ADAL" clId="{2D588A31-B20E-4890-9D81-5C78FE84F7DB}" dt="2023-03-17T03:51:52.309" v="1002" actId="114"/>
          <ac:spMkLst>
            <pc:docMk/>
            <pc:sldMk cId="737789176" sldId="999"/>
            <ac:spMk id="26626" creationId="{00000000-0000-0000-0000-000000000000}"/>
          </ac:spMkLst>
        </pc:spChg>
      </pc:sldChg>
      <pc:sldChg chg="addSp modSp mod">
        <pc:chgData name="Yeo Xiong Wei, Jonathan" userId="ac2b658e-7ce1-44bb-9f9f-bf4198ceaa29" providerId="ADAL" clId="{2D588A31-B20E-4890-9D81-5C78FE84F7DB}" dt="2023-03-20T03:18:11.643" v="1697"/>
        <pc:sldMkLst>
          <pc:docMk/>
          <pc:sldMk cId="3077126017" sldId="1003"/>
        </pc:sldMkLst>
        <pc:spChg chg="mod">
          <ac:chgData name="Yeo Xiong Wei, Jonathan" userId="ac2b658e-7ce1-44bb-9f9f-bf4198ceaa29" providerId="ADAL" clId="{2D588A31-B20E-4890-9D81-5C78FE84F7DB}" dt="2023-03-17T03:53:57.517" v="1027" actId="1036"/>
          <ac:spMkLst>
            <pc:docMk/>
            <pc:sldMk cId="3077126017" sldId="1003"/>
            <ac:spMk id="26626" creationId="{00000000-0000-0000-0000-000000000000}"/>
          </ac:spMkLst>
        </pc:spChg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3077126017" sldId="1003"/>
            <ac:inkMk id="3" creationId="{DBF8E31A-48DA-393B-A8B9-527B270DDBC3}"/>
          </ac:inkMkLst>
        </pc:inkChg>
      </pc:sldChg>
      <pc:sldChg chg="addSp">
        <pc:chgData name="Yeo Xiong Wei, Jonathan" userId="ac2b658e-7ce1-44bb-9f9f-bf4198ceaa29" providerId="ADAL" clId="{2D588A31-B20E-4890-9D81-5C78FE84F7DB}" dt="2023-03-20T03:18:11.643" v="1697"/>
        <pc:sldMkLst>
          <pc:docMk/>
          <pc:sldMk cId="793135840" sldId="1004"/>
        </pc:sldMkLst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793135840" sldId="1004"/>
            <ac:inkMk id="3" creationId="{0971AD72-9954-6102-1972-F3D0ECB6FE7E}"/>
          </ac:inkMkLst>
        </pc:inkChg>
      </pc:sldChg>
      <pc:sldChg chg="addSp">
        <pc:chgData name="Yeo Xiong Wei, Jonathan" userId="ac2b658e-7ce1-44bb-9f9f-bf4198ceaa29" providerId="ADAL" clId="{2D588A31-B20E-4890-9D81-5C78FE84F7DB}" dt="2023-03-20T03:18:11.643" v="1697"/>
        <pc:sldMkLst>
          <pc:docMk/>
          <pc:sldMk cId="2142660264" sldId="1005"/>
        </pc:sldMkLst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2142660264" sldId="1005"/>
            <ac:inkMk id="3" creationId="{940E5968-DAF5-C07B-571F-1C5DDB14D498}"/>
          </ac:inkMkLst>
        </pc:inkChg>
      </pc:sldChg>
      <pc:sldChg chg="modSp">
        <pc:chgData name="Yeo Xiong Wei, Jonathan" userId="ac2b658e-7ce1-44bb-9f9f-bf4198ceaa29" providerId="ADAL" clId="{2D588A31-B20E-4890-9D81-5C78FE84F7DB}" dt="2023-03-17T03:58:21.407" v="1144" actId="20577"/>
        <pc:sldMkLst>
          <pc:docMk/>
          <pc:sldMk cId="1803233334" sldId="1006"/>
        </pc:sldMkLst>
        <pc:spChg chg="mod">
          <ac:chgData name="Yeo Xiong Wei, Jonathan" userId="ac2b658e-7ce1-44bb-9f9f-bf4198ceaa29" providerId="ADAL" clId="{2D588A31-B20E-4890-9D81-5C78FE84F7DB}" dt="2023-03-17T03:58:21.407" v="1144" actId="20577"/>
          <ac:spMkLst>
            <pc:docMk/>
            <pc:sldMk cId="1803233334" sldId="1006"/>
            <ac:spMk id="88066" creationId="{00000000-0000-0000-0000-000000000000}"/>
          </ac:spMkLst>
        </pc:spChg>
      </pc:sldChg>
      <pc:sldChg chg="addSp modAnim">
        <pc:chgData name="Yeo Xiong Wei, Jonathan" userId="ac2b658e-7ce1-44bb-9f9f-bf4198ceaa29" providerId="ADAL" clId="{2D588A31-B20E-4890-9D81-5C78FE84F7DB}" dt="2023-03-20T03:18:11.643" v="1697"/>
        <pc:sldMkLst>
          <pc:docMk/>
          <pc:sldMk cId="3645577385" sldId="1007"/>
        </pc:sldMkLst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3645577385" sldId="1007"/>
            <ac:inkMk id="3" creationId="{4F1DC09D-AB02-1888-EA54-923E5C01BDFC}"/>
          </ac:inkMkLst>
        </pc:inkChg>
      </pc:sldChg>
      <pc:sldChg chg="addSp modSp mod modAnim">
        <pc:chgData name="Yeo Xiong Wei, Jonathan" userId="ac2b658e-7ce1-44bb-9f9f-bf4198ceaa29" providerId="ADAL" clId="{2D588A31-B20E-4890-9D81-5C78FE84F7DB}" dt="2023-03-20T03:18:11.643" v="1697"/>
        <pc:sldMkLst>
          <pc:docMk/>
          <pc:sldMk cId="2142519393" sldId="1008"/>
        </pc:sldMkLst>
        <pc:spChg chg="mod">
          <ac:chgData name="Yeo Xiong Wei, Jonathan" userId="ac2b658e-7ce1-44bb-9f9f-bf4198ceaa29" providerId="ADAL" clId="{2D588A31-B20E-4890-9D81-5C78FE84F7DB}" dt="2023-03-17T04:19:33.562" v="1588" actId="20577"/>
          <ac:spMkLst>
            <pc:docMk/>
            <pc:sldMk cId="2142519393" sldId="1008"/>
            <ac:spMk id="26625" creationId="{00000000-0000-0000-0000-000000000000}"/>
          </ac:spMkLst>
        </pc:spChg>
        <pc:spChg chg="mod">
          <ac:chgData name="Yeo Xiong Wei, Jonathan" userId="ac2b658e-7ce1-44bb-9f9f-bf4198ceaa29" providerId="ADAL" clId="{2D588A31-B20E-4890-9D81-5C78FE84F7DB}" dt="2023-03-17T04:24:23.814" v="1696" actId="1076"/>
          <ac:spMkLst>
            <pc:docMk/>
            <pc:sldMk cId="2142519393" sldId="1008"/>
            <ac:spMk id="26626" creationId="{00000000-0000-0000-0000-000000000000}"/>
          </ac:spMkLst>
        </pc:spChg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2142519393" sldId="1008"/>
            <ac:inkMk id="5" creationId="{0658FC61-826D-827A-A009-11354344A671}"/>
          </ac:inkMkLst>
        </pc:inkChg>
      </pc:sldChg>
      <pc:sldChg chg="addSp modSp modAnim">
        <pc:chgData name="Yeo Xiong Wei, Jonathan" userId="ac2b658e-7ce1-44bb-9f9f-bf4198ceaa29" providerId="ADAL" clId="{2D588A31-B20E-4890-9D81-5C78FE84F7DB}" dt="2023-03-20T03:18:11.643" v="1697"/>
        <pc:sldMkLst>
          <pc:docMk/>
          <pc:sldMk cId="320733677" sldId="1011"/>
        </pc:sldMkLst>
        <pc:spChg chg="mod">
          <ac:chgData name="Yeo Xiong Wei, Jonathan" userId="ac2b658e-7ce1-44bb-9f9f-bf4198ceaa29" providerId="ADAL" clId="{2D588A31-B20E-4890-9D81-5C78FE84F7DB}" dt="2023-03-17T03:56:54.592" v="1062" actId="113"/>
          <ac:spMkLst>
            <pc:docMk/>
            <pc:sldMk cId="320733677" sldId="1011"/>
            <ac:spMk id="26626" creationId="{00000000-0000-0000-0000-000000000000}"/>
          </ac:spMkLst>
        </pc:spChg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320733677" sldId="1011"/>
            <ac:inkMk id="3" creationId="{584DD684-0AC6-CAC5-7EF3-5382FBF1370A}"/>
          </ac:inkMkLst>
        </pc:inkChg>
      </pc:sldChg>
      <pc:sldChg chg="addSp modSp mod modAnim">
        <pc:chgData name="Yeo Xiong Wei, Jonathan" userId="ac2b658e-7ce1-44bb-9f9f-bf4198ceaa29" providerId="ADAL" clId="{2D588A31-B20E-4890-9D81-5C78FE84F7DB}" dt="2023-03-20T03:18:11.643" v="1697"/>
        <pc:sldMkLst>
          <pc:docMk/>
          <pc:sldMk cId="234269186" sldId="1013"/>
        </pc:sldMkLst>
        <pc:spChg chg="mod">
          <ac:chgData name="Yeo Xiong Wei, Jonathan" userId="ac2b658e-7ce1-44bb-9f9f-bf4198ceaa29" providerId="ADAL" clId="{2D588A31-B20E-4890-9D81-5C78FE84F7DB}" dt="2023-03-17T03:33:52.638" v="449" actId="255"/>
          <ac:spMkLst>
            <pc:docMk/>
            <pc:sldMk cId="234269186" sldId="1013"/>
            <ac:spMk id="3" creationId="{AD7C3576-BA31-4F19-8866-BF3CD0DE2EC5}"/>
          </ac:spMkLst>
        </pc:spChg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234269186" sldId="1013"/>
            <ac:inkMk id="5" creationId="{17B24B46-BCF3-81FB-F1EF-E24C0FEFF047}"/>
          </ac:inkMkLst>
        </pc:inkChg>
      </pc:sldChg>
      <pc:sldChg chg="addSp modSp mod modAnim">
        <pc:chgData name="Yeo Xiong Wei, Jonathan" userId="ac2b658e-7ce1-44bb-9f9f-bf4198ceaa29" providerId="ADAL" clId="{2D588A31-B20E-4890-9D81-5C78FE84F7DB}" dt="2023-03-20T03:18:11.643" v="1697"/>
        <pc:sldMkLst>
          <pc:docMk/>
          <pc:sldMk cId="3840837170" sldId="1016"/>
        </pc:sldMkLst>
        <pc:spChg chg="mod">
          <ac:chgData name="Yeo Xiong Wei, Jonathan" userId="ac2b658e-7ce1-44bb-9f9f-bf4198ceaa29" providerId="ADAL" clId="{2D588A31-B20E-4890-9D81-5C78FE84F7DB}" dt="2023-03-17T03:34:19.036" v="461" actId="403"/>
          <ac:spMkLst>
            <pc:docMk/>
            <pc:sldMk cId="3840837170" sldId="1016"/>
            <ac:spMk id="3" creationId="{AD7C3576-BA31-4F19-8866-BF3CD0DE2EC5}"/>
          </ac:spMkLst>
        </pc:spChg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3840837170" sldId="1016"/>
            <ac:inkMk id="5" creationId="{65C2E112-C5F8-D1AD-BE2B-44BE7CC8643E}"/>
          </ac:inkMkLst>
        </pc:inkChg>
      </pc:sldChg>
      <pc:sldChg chg="addSp modSp add mod">
        <pc:chgData name="Yeo Xiong Wei, Jonathan" userId="ac2b658e-7ce1-44bb-9f9f-bf4198ceaa29" providerId="ADAL" clId="{2D588A31-B20E-4890-9D81-5C78FE84F7DB}" dt="2023-03-20T03:18:11.643" v="1697"/>
        <pc:sldMkLst>
          <pc:docMk/>
          <pc:sldMk cId="1987870267" sldId="1017"/>
        </pc:sldMkLst>
        <pc:spChg chg="mod">
          <ac:chgData name="Yeo Xiong Wei, Jonathan" userId="ac2b658e-7ce1-44bb-9f9f-bf4198ceaa29" providerId="ADAL" clId="{2D588A31-B20E-4890-9D81-5C78FE84F7DB}" dt="2023-03-17T03:49:44.683" v="996" actId="20577"/>
          <ac:spMkLst>
            <pc:docMk/>
            <pc:sldMk cId="1987870267" sldId="1017"/>
            <ac:spMk id="6" creationId="{937F3DCF-D2B6-4EE6-8B91-29930DCCAF95}"/>
          </ac:spMkLst>
        </pc:spChg>
        <pc:spChg chg="mod">
          <ac:chgData name="Yeo Xiong Wei, Jonathan" userId="ac2b658e-7ce1-44bb-9f9f-bf4198ceaa29" providerId="ADAL" clId="{2D588A31-B20E-4890-9D81-5C78FE84F7DB}" dt="2023-03-17T03:47:08.261" v="763" actId="20577"/>
          <ac:spMkLst>
            <pc:docMk/>
            <pc:sldMk cId="1987870267" sldId="1017"/>
            <ac:spMk id="48129" creationId="{00000000-0000-0000-0000-000000000000}"/>
          </ac:spMkLst>
        </pc:spChg>
        <pc:inkChg chg="add">
          <ac:chgData name="Yeo Xiong Wei, Jonathan" userId="ac2b658e-7ce1-44bb-9f9f-bf4198ceaa29" providerId="ADAL" clId="{2D588A31-B20E-4890-9D81-5C78FE84F7DB}" dt="2023-03-20T03:18:11.643" v="1697"/>
          <ac:inkMkLst>
            <pc:docMk/>
            <pc:sldMk cId="1987870267" sldId="1017"/>
            <ac:inkMk id="3" creationId="{74DC96F7-3DA0-B293-67A2-C1FDDE03F537}"/>
          </ac:inkMkLst>
        </pc:inkChg>
      </pc:sldChg>
    </pc:docChg>
  </pc:docChgLst>
  <pc:docChgLst>
    <pc:chgData name="#WANG JUN#" userId="S::jun004@e.ntu.edu.sg::dc8a4125-693f-4f74-ac7c-eba6113d38c7" providerId="AD" clId="Web-{B54E6E3B-E00B-0621-6889-2A05D25FF3EA}"/>
    <pc:docChg chg="modSld">
      <pc:chgData name="#WANG JUN#" userId="S::jun004@e.ntu.edu.sg::dc8a4125-693f-4f74-ac7c-eba6113d38c7" providerId="AD" clId="Web-{B54E6E3B-E00B-0621-6889-2A05D25FF3EA}" dt="2022-04-08T14:29:43.068" v="1" actId="20577"/>
      <pc:docMkLst>
        <pc:docMk/>
      </pc:docMkLst>
      <pc:sldChg chg="modSp">
        <pc:chgData name="#WANG JUN#" userId="S::jun004@e.ntu.edu.sg::dc8a4125-693f-4f74-ac7c-eba6113d38c7" providerId="AD" clId="Web-{B54E6E3B-E00B-0621-6889-2A05D25FF3EA}" dt="2022-04-08T14:29:43.068" v="1" actId="20577"/>
        <pc:sldMkLst>
          <pc:docMk/>
          <pc:sldMk cId="737789176" sldId="999"/>
        </pc:sldMkLst>
        <pc:spChg chg="mod">
          <ac:chgData name="#WANG JUN#" userId="S::jun004@e.ntu.edu.sg::dc8a4125-693f-4f74-ac7c-eba6113d38c7" providerId="AD" clId="Web-{B54E6E3B-E00B-0621-6889-2A05D25FF3EA}" dt="2022-04-08T14:29:43.068" v="1" actId="20577"/>
          <ac:spMkLst>
            <pc:docMk/>
            <pc:sldMk cId="737789176" sldId="999"/>
            <ac:spMk id="26626" creationId="{00000000-0000-0000-0000-000000000000}"/>
          </ac:spMkLst>
        </pc:spChg>
      </pc:sldChg>
    </pc:docChg>
  </pc:docChgLst>
  <pc:docChgLst>
    <pc:chgData name="Yeo Xiong Wei, Jonathan" userId="ac2b658e-7ce1-44bb-9f9f-bf4198ceaa29" providerId="ADAL" clId="{8B07422B-D59D-4EF5-9FB8-DE0355E93007}"/>
    <pc:docChg chg="undo redo custSel addSld delSld modSld">
      <pc:chgData name="Yeo Xiong Wei, Jonathan" userId="ac2b658e-7ce1-44bb-9f9f-bf4198ceaa29" providerId="ADAL" clId="{8B07422B-D59D-4EF5-9FB8-DE0355E93007}" dt="2022-03-21T03:45:47.795" v="4524" actId="20577"/>
      <pc:docMkLst>
        <pc:docMk/>
      </pc:docMkLst>
      <pc:sldChg chg="addSp modSp mod modAnim">
        <pc:chgData name="Yeo Xiong Wei, Jonathan" userId="ac2b658e-7ce1-44bb-9f9f-bf4198ceaa29" providerId="ADAL" clId="{8B07422B-D59D-4EF5-9FB8-DE0355E93007}" dt="2022-03-21T03:33:23.002" v="4131"/>
        <pc:sldMkLst>
          <pc:docMk/>
          <pc:sldMk cId="2338653376" sldId="265"/>
        </pc:sldMkLst>
        <pc:spChg chg="mod">
          <ac:chgData name="Yeo Xiong Wei, Jonathan" userId="ac2b658e-7ce1-44bb-9f9f-bf4198ceaa29" providerId="ADAL" clId="{8B07422B-D59D-4EF5-9FB8-DE0355E93007}" dt="2022-03-09T13:49:52.058" v="908" actId="403"/>
          <ac:spMkLst>
            <pc:docMk/>
            <pc:sldMk cId="2338653376" sldId="265"/>
            <ac:spMk id="3" creationId="{AD7C3576-BA31-4F19-8866-BF3CD0DE2EC5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2338653376" sldId="265"/>
            <ac:inkMk id="5" creationId="{AD3847D4-4C59-4AE8-A11B-011BF04A0CCE}"/>
          </ac:inkMkLst>
        </pc:inkChg>
      </pc:sldChg>
      <pc:sldChg chg="addSp modSp mod modAnim">
        <pc:chgData name="Yeo Xiong Wei, Jonathan" userId="ac2b658e-7ce1-44bb-9f9f-bf4198ceaa29" providerId="ADAL" clId="{8B07422B-D59D-4EF5-9FB8-DE0355E93007}" dt="2022-03-21T03:33:23.002" v="4131"/>
        <pc:sldMkLst>
          <pc:docMk/>
          <pc:sldMk cId="2679791147" sldId="267"/>
        </pc:sldMkLst>
        <pc:spChg chg="mod">
          <ac:chgData name="Yeo Xiong Wei, Jonathan" userId="ac2b658e-7ce1-44bb-9f9f-bf4198ceaa29" providerId="ADAL" clId="{8B07422B-D59D-4EF5-9FB8-DE0355E93007}" dt="2022-03-09T13:51:57.218" v="941" actId="403"/>
          <ac:spMkLst>
            <pc:docMk/>
            <pc:sldMk cId="2679791147" sldId="267"/>
            <ac:spMk id="3" creationId="{AD7C3576-BA31-4F19-8866-BF3CD0DE2EC5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2679791147" sldId="267"/>
            <ac:inkMk id="4" creationId="{560C9786-905E-4B01-918C-6360733B61DF}"/>
          </ac:inkMkLst>
        </pc:inkChg>
      </pc:sldChg>
      <pc:sldChg chg="addSp modSp mod">
        <pc:chgData name="Yeo Xiong Wei, Jonathan" userId="ac2b658e-7ce1-44bb-9f9f-bf4198ceaa29" providerId="ADAL" clId="{8B07422B-D59D-4EF5-9FB8-DE0355E93007}" dt="2022-03-21T03:33:23.002" v="4131"/>
        <pc:sldMkLst>
          <pc:docMk/>
          <pc:sldMk cId="3225411276" sldId="313"/>
        </pc:sldMkLst>
        <pc:spChg chg="mod">
          <ac:chgData name="Yeo Xiong Wei, Jonathan" userId="ac2b658e-7ce1-44bb-9f9f-bf4198ceaa29" providerId="ADAL" clId="{8B07422B-D59D-4EF5-9FB8-DE0355E93007}" dt="2022-03-09T13:52:15.457" v="943" actId="255"/>
          <ac:spMkLst>
            <pc:docMk/>
            <pc:sldMk cId="3225411276" sldId="313"/>
            <ac:spMk id="8" creationId="{4B659289-6F46-42B1-BDE0-1528CB891C32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3225411276" sldId="313"/>
            <ac:inkMk id="3" creationId="{EE20EF32-61A2-49C2-A787-FC54E33F95F9}"/>
          </ac:inkMkLst>
        </pc:inkChg>
      </pc:sldChg>
      <pc:sldChg chg="addSp modSp mod modNotesTx">
        <pc:chgData name="Yeo Xiong Wei, Jonathan" userId="ac2b658e-7ce1-44bb-9f9f-bf4198ceaa29" providerId="ADAL" clId="{8B07422B-D59D-4EF5-9FB8-DE0355E93007}" dt="2022-03-21T03:33:23.002" v="4131"/>
        <pc:sldMkLst>
          <pc:docMk/>
          <pc:sldMk cId="2201914011" sldId="317"/>
        </pc:sldMkLst>
        <pc:spChg chg="mod">
          <ac:chgData name="Yeo Xiong Wei, Jonathan" userId="ac2b658e-7ce1-44bb-9f9f-bf4198ceaa29" providerId="ADAL" clId="{8B07422B-D59D-4EF5-9FB8-DE0355E93007}" dt="2022-03-09T13:55:14.652" v="980" actId="255"/>
          <ac:spMkLst>
            <pc:docMk/>
            <pc:sldMk cId="2201914011" sldId="317"/>
            <ac:spMk id="46082" creationId="{00000000-0000-0000-0000-000000000000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2201914011" sldId="317"/>
            <ac:inkMk id="7" creationId="{33984B22-4480-42F2-87B7-E956CAA2F106}"/>
          </ac:inkMkLst>
        </pc:inkChg>
      </pc:sldChg>
      <pc:sldChg chg="addSp delSp modSp add mod modNotesTx">
        <pc:chgData name="Yeo Xiong Wei, Jonathan" userId="ac2b658e-7ce1-44bb-9f9f-bf4198ceaa29" providerId="ADAL" clId="{8B07422B-D59D-4EF5-9FB8-DE0355E93007}" dt="2022-03-21T03:33:23.002" v="4131"/>
        <pc:sldMkLst>
          <pc:docMk/>
          <pc:sldMk cId="2007656146" sldId="350"/>
        </pc:sldMkLst>
        <pc:spChg chg="add mod">
          <ac:chgData name="Yeo Xiong Wei, Jonathan" userId="ac2b658e-7ce1-44bb-9f9f-bf4198ceaa29" providerId="ADAL" clId="{8B07422B-D59D-4EF5-9FB8-DE0355E93007}" dt="2022-02-17T09:30:05.673" v="574" actId="1036"/>
          <ac:spMkLst>
            <pc:docMk/>
            <pc:sldMk cId="2007656146" sldId="350"/>
            <ac:spMk id="4" creationId="{A499D148-0EE4-425F-94A8-FD11EF4263EF}"/>
          </ac:spMkLst>
        </pc:spChg>
        <pc:spChg chg="add mod">
          <ac:chgData name="Yeo Xiong Wei, Jonathan" userId="ac2b658e-7ce1-44bb-9f9f-bf4198ceaa29" providerId="ADAL" clId="{8B07422B-D59D-4EF5-9FB8-DE0355E93007}" dt="2022-02-17T09:29:40.969" v="567" actId="14100"/>
          <ac:spMkLst>
            <pc:docMk/>
            <pc:sldMk cId="2007656146" sldId="350"/>
            <ac:spMk id="11" creationId="{8A3B82C3-8366-4B9E-80C5-F2CD71DC08AD}"/>
          </ac:spMkLst>
        </pc:spChg>
        <pc:spChg chg="add mod">
          <ac:chgData name="Yeo Xiong Wei, Jonathan" userId="ac2b658e-7ce1-44bb-9f9f-bf4198ceaa29" providerId="ADAL" clId="{8B07422B-D59D-4EF5-9FB8-DE0355E93007}" dt="2022-02-17T09:29:28.706" v="563" actId="14100"/>
          <ac:spMkLst>
            <pc:docMk/>
            <pc:sldMk cId="2007656146" sldId="350"/>
            <ac:spMk id="12" creationId="{C9DE3DAD-0B5E-423F-958F-0083FD42B0F9}"/>
          </ac:spMkLst>
        </pc:spChg>
        <pc:spChg chg="add mod">
          <ac:chgData name="Yeo Xiong Wei, Jonathan" userId="ac2b658e-7ce1-44bb-9f9f-bf4198ceaa29" providerId="ADAL" clId="{8B07422B-D59D-4EF5-9FB8-DE0355E93007}" dt="2022-02-17T09:35:09.074" v="676" actId="1038"/>
          <ac:spMkLst>
            <pc:docMk/>
            <pc:sldMk cId="2007656146" sldId="350"/>
            <ac:spMk id="14" creationId="{A548092C-D6BE-4834-9250-D84C205E53E9}"/>
          </ac:spMkLst>
        </pc:spChg>
        <pc:spChg chg="add mod">
          <ac:chgData name="Yeo Xiong Wei, Jonathan" userId="ac2b658e-7ce1-44bb-9f9f-bf4198ceaa29" providerId="ADAL" clId="{8B07422B-D59D-4EF5-9FB8-DE0355E93007}" dt="2022-02-17T09:32:17.783" v="594" actId="1076"/>
          <ac:spMkLst>
            <pc:docMk/>
            <pc:sldMk cId="2007656146" sldId="350"/>
            <ac:spMk id="17" creationId="{2B33D50A-C933-4BF1-A884-21F9493F8271}"/>
          </ac:spMkLst>
        </pc:spChg>
        <pc:spChg chg="add mod">
          <ac:chgData name="Yeo Xiong Wei, Jonathan" userId="ac2b658e-7ce1-44bb-9f9f-bf4198ceaa29" providerId="ADAL" clId="{8B07422B-D59D-4EF5-9FB8-DE0355E93007}" dt="2022-02-17T09:32:07.220" v="592" actId="404"/>
          <ac:spMkLst>
            <pc:docMk/>
            <pc:sldMk cId="2007656146" sldId="350"/>
            <ac:spMk id="18" creationId="{65E384ED-2AAF-4A7D-86A7-B96BB071C232}"/>
          </ac:spMkLst>
        </pc:spChg>
        <pc:spChg chg="add mod">
          <ac:chgData name="Yeo Xiong Wei, Jonathan" userId="ac2b658e-7ce1-44bb-9f9f-bf4198ceaa29" providerId="ADAL" clId="{8B07422B-D59D-4EF5-9FB8-DE0355E93007}" dt="2022-02-17T09:34:32.299" v="635" actId="1038"/>
          <ac:spMkLst>
            <pc:docMk/>
            <pc:sldMk cId="2007656146" sldId="350"/>
            <ac:spMk id="25" creationId="{3741F740-2062-4943-BB64-0BA0F9E70C98}"/>
          </ac:spMkLst>
        </pc:spChg>
        <pc:spChg chg="add mod">
          <ac:chgData name="Yeo Xiong Wei, Jonathan" userId="ac2b658e-7ce1-44bb-9f9f-bf4198ceaa29" providerId="ADAL" clId="{8B07422B-D59D-4EF5-9FB8-DE0355E93007}" dt="2022-02-17T09:32:54.615" v="602" actId="207"/>
          <ac:spMkLst>
            <pc:docMk/>
            <pc:sldMk cId="2007656146" sldId="350"/>
            <ac:spMk id="26" creationId="{31DEA643-37C5-47AF-9EB6-A93932268667}"/>
          </ac:spMkLst>
        </pc:spChg>
        <pc:spChg chg="add mod">
          <ac:chgData name="Yeo Xiong Wei, Jonathan" userId="ac2b658e-7ce1-44bb-9f9f-bf4198ceaa29" providerId="ADAL" clId="{8B07422B-D59D-4EF5-9FB8-DE0355E93007}" dt="2022-02-17T09:35:34.774" v="718" actId="1076"/>
          <ac:spMkLst>
            <pc:docMk/>
            <pc:sldMk cId="2007656146" sldId="350"/>
            <ac:spMk id="40" creationId="{3DD9EC3E-4017-4C38-86F2-A6530B0E140F}"/>
          </ac:spMkLst>
        </pc:spChg>
        <pc:spChg chg="add mod">
          <ac:chgData name="Yeo Xiong Wei, Jonathan" userId="ac2b658e-7ce1-44bb-9f9f-bf4198ceaa29" providerId="ADAL" clId="{8B07422B-D59D-4EF5-9FB8-DE0355E93007}" dt="2022-03-09T13:56:33.454" v="1001" actId="14100"/>
          <ac:spMkLst>
            <pc:docMk/>
            <pc:sldMk cId="2007656146" sldId="350"/>
            <ac:spMk id="41" creationId="{D1FB1E5C-4785-4A67-9858-AF2264ADEC10}"/>
          </ac:spMkLst>
        </pc:spChg>
        <pc:spChg chg="mod">
          <ac:chgData name="Yeo Xiong Wei, Jonathan" userId="ac2b658e-7ce1-44bb-9f9f-bf4198ceaa29" providerId="ADAL" clId="{8B07422B-D59D-4EF5-9FB8-DE0355E93007}" dt="2022-03-09T13:56:25.685" v="999" actId="404"/>
          <ac:spMkLst>
            <pc:docMk/>
            <pc:sldMk cId="2007656146" sldId="350"/>
            <ac:spMk id="79874" creationId="{00000000-0000-0000-0000-000000000000}"/>
          </ac:spMkLst>
        </pc:spChg>
        <pc:grpChg chg="add mod">
          <ac:chgData name="Yeo Xiong Wei, Jonathan" userId="ac2b658e-7ce1-44bb-9f9f-bf4198ceaa29" providerId="ADAL" clId="{8B07422B-D59D-4EF5-9FB8-DE0355E93007}" dt="2022-02-17T09:29:03.771" v="557" actId="1076"/>
          <ac:grpSpMkLst>
            <pc:docMk/>
            <pc:sldMk cId="2007656146" sldId="350"/>
            <ac:grpSpMk id="6" creationId="{28C00A60-B92A-4378-9658-0288B13C17AB}"/>
          </ac:grpSpMkLst>
        </pc:gr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2007656146" sldId="350"/>
            <ac:inkMk id="2" creationId="{784598A4-8D25-44AB-A4FA-E23A87954211}"/>
          </ac:inkMkLst>
        </pc:inkChg>
        <pc:inkChg chg="del">
          <ac:chgData name="Yeo Xiong Wei, Jonathan" userId="ac2b658e-7ce1-44bb-9f9f-bf4198ceaa29" providerId="ADAL" clId="{8B07422B-D59D-4EF5-9FB8-DE0355E93007}" dt="2022-02-17T09:18:37.805" v="320" actId="478"/>
          <ac:inkMkLst>
            <pc:docMk/>
            <pc:sldMk cId="2007656146" sldId="350"/>
            <ac:inkMk id="2" creationId="{90DE014E-56BB-4D38-BD4A-0289C7575FA2}"/>
          </ac:inkMkLst>
        </pc:inkChg>
        <pc:cxnChg chg="mod">
          <ac:chgData name="Yeo Xiong Wei, Jonathan" userId="ac2b658e-7ce1-44bb-9f9f-bf4198ceaa29" providerId="ADAL" clId="{8B07422B-D59D-4EF5-9FB8-DE0355E93007}" dt="2022-02-17T09:28:06.674" v="543"/>
          <ac:cxnSpMkLst>
            <pc:docMk/>
            <pc:sldMk cId="2007656146" sldId="350"/>
            <ac:cxnSpMk id="7" creationId="{E88D6C32-B4EC-41FE-A864-FB6D2C7CFE8E}"/>
          </ac:cxnSpMkLst>
        </pc:cxnChg>
        <pc:cxnChg chg="mod">
          <ac:chgData name="Yeo Xiong Wei, Jonathan" userId="ac2b658e-7ce1-44bb-9f9f-bf4198ceaa29" providerId="ADAL" clId="{8B07422B-D59D-4EF5-9FB8-DE0355E93007}" dt="2022-02-17T09:28:06.674" v="543"/>
          <ac:cxnSpMkLst>
            <pc:docMk/>
            <pc:sldMk cId="2007656146" sldId="350"/>
            <ac:cxnSpMk id="8" creationId="{F3653AF3-3B1E-43D2-B4BF-A2F4435FD0AF}"/>
          </ac:cxnSpMkLst>
        </pc:cxnChg>
        <pc:cxnChg chg="mod">
          <ac:chgData name="Yeo Xiong Wei, Jonathan" userId="ac2b658e-7ce1-44bb-9f9f-bf4198ceaa29" providerId="ADAL" clId="{8B07422B-D59D-4EF5-9FB8-DE0355E93007}" dt="2022-02-17T09:28:06.674" v="543"/>
          <ac:cxnSpMkLst>
            <pc:docMk/>
            <pc:sldMk cId="2007656146" sldId="350"/>
            <ac:cxnSpMk id="9" creationId="{18BF9350-1E2A-4E68-A187-69C11768CF93}"/>
          </ac:cxnSpMkLst>
        </pc:cxnChg>
        <pc:cxnChg chg="mod">
          <ac:chgData name="Yeo Xiong Wei, Jonathan" userId="ac2b658e-7ce1-44bb-9f9f-bf4198ceaa29" providerId="ADAL" clId="{8B07422B-D59D-4EF5-9FB8-DE0355E93007}" dt="2022-02-17T09:28:06.674" v="543"/>
          <ac:cxnSpMkLst>
            <pc:docMk/>
            <pc:sldMk cId="2007656146" sldId="350"/>
            <ac:cxnSpMk id="10" creationId="{2D154AC7-C5ED-4B63-87F2-C5FCAE0C0DD0}"/>
          </ac:cxnSpMkLst>
        </pc:cxnChg>
        <pc:cxnChg chg="add mod">
          <ac:chgData name="Yeo Xiong Wei, Jonathan" userId="ac2b658e-7ce1-44bb-9f9f-bf4198ceaa29" providerId="ADAL" clId="{8B07422B-D59D-4EF5-9FB8-DE0355E93007}" dt="2022-02-17T09:31:52.153" v="581" actId="14100"/>
          <ac:cxnSpMkLst>
            <pc:docMk/>
            <pc:sldMk cId="2007656146" sldId="350"/>
            <ac:cxnSpMk id="15" creationId="{3644FF8F-9B23-4BD9-AAE1-BEF98F2AF9E0}"/>
          </ac:cxnSpMkLst>
        </pc:cxnChg>
        <pc:cxnChg chg="add mod">
          <ac:chgData name="Yeo Xiong Wei, Jonathan" userId="ac2b658e-7ce1-44bb-9f9f-bf4198ceaa29" providerId="ADAL" clId="{8B07422B-D59D-4EF5-9FB8-DE0355E93007}" dt="2022-02-17T09:31:52.153" v="581" actId="14100"/>
          <ac:cxnSpMkLst>
            <pc:docMk/>
            <pc:sldMk cId="2007656146" sldId="350"/>
            <ac:cxnSpMk id="16" creationId="{C455952E-F9FE-45A2-A809-58249A9EF2F9}"/>
          </ac:cxnSpMkLst>
        </pc:cxnChg>
        <pc:cxnChg chg="add mod">
          <ac:chgData name="Yeo Xiong Wei, Jonathan" userId="ac2b658e-7ce1-44bb-9f9f-bf4198ceaa29" providerId="ADAL" clId="{8B07422B-D59D-4EF5-9FB8-DE0355E93007}" dt="2022-02-17T09:34:28.932" v="625" actId="14100"/>
          <ac:cxnSpMkLst>
            <pc:docMk/>
            <pc:sldMk cId="2007656146" sldId="350"/>
            <ac:cxnSpMk id="23" creationId="{842AEB25-C7BD-4339-95C2-87B551D0406D}"/>
          </ac:cxnSpMkLst>
        </pc:cxnChg>
        <pc:cxnChg chg="add mod">
          <ac:chgData name="Yeo Xiong Wei, Jonathan" userId="ac2b658e-7ce1-44bb-9f9f-bf4198ceaa29" providerId="ADAL" clId="{8B07422B-D59D-4EF5-9FB8-DE0355E93007}" dt="2022-02-17T09:33:00.503" v="603" actId="208"/>
          <ac:cxnSpMkLst>
            <pc:docMk/>
            <pc:sldMk cId="2007656146" sldId="350"/>
            <ac:cxnSpMk id="24" creationId="{6C08D474-24A5-4A22-BD7D-54DD515BDFFD}"/>
          </ac:cxnSpMkLst>
        </pc:cxnChg>
        <pc:cxnChg chg="add mod">
          <ac:chgData name="Yeo Xiong Wei, Jonathan" userId="ac2b658e-7ce1-44bb-9f9f-bf4198ceaa29" providerId="ADAL" clId="{8B07422B-D59D-4EF5-9FB8-DE0355E93007}" dt="2022-02-17T09:33:58.295" v="616" actId="14100"/>
          <ac:cxnSpMkLst>
            <pc:docMk/>
            <pc:sldMk cId="2007656146" sldId="350"/>
            <ac:cxnSpMk id="30" creationId="{B600EF48-7D92-4C44-9089-04B33819C4FC}"/>
          </ac:cxnSpMkLst>
        </pc:cxnChg>
        <pc:cxnChg chg="add mod">
          <ac:chgData name="Yeo Xiong Wei, Jonathan" userId="ac2b658e-7ce1-44bb-9f9f-bf4198ceaa29" providerId="ADAL" clId="{8B07422B-D59D-4EF5-9FB8-DE0355E93007}" dt="2022-02-17T09:33:55.935" v="615" actId="1076"/>
          <ac:cxnSpMkLst>
            <pc:docMk/>
            <pc:sldMk cId="2007656146" sldId="350"/>
            <ac:cxnSpMk id="31" creationId="{5D121F71-9E81-4BE8-A254-F9963D7792FC}"/>
          </ac:cxnSpMkLst>
        </pc:cxnChg>
        <pc:cxnChg chg="add mod">
          <ac:chgData name="Yeo Xiong Wei, Jonathan" userId="ac2b658e-7ce1-44bb-9f9f-bf4198ceaa29" providerId="ADAL" clId="{8B07422B-D59D-4EF5-9FB8-DE0355E93007}" dt="2022-02-17T09:35:01.739" v="670" actId="1076"/>
          <ac:cxnSpMkLst>
            <pc:docMk/>
            <pc:sldMk cId="2007656146" sldId="350"/>
            <ac:cxnSpMk id="38" creationId="{BD329BBF-2DE1-4C04-ACCB-F44056DA8F0F}"/>
          </ac:cxnSpMkLst>
        </pc:cxnChg>
        <pc:cxnChg chg="add mod">
          <ac:chgData name="Yeo Xiong Wei, Jonathan" userId="ac2b658e-7ce1-44bb-9f9f-bf4198ceaa29" providerId="ADAL" clId="{8B07422B-D59D-4EF5-9FB8-DE0355E93007}" dt="2022-02-17T09:35:17.362" v="715" actId="1038"/>
          <ac:cxnSpMkLst>
            <pc:docMk/>
            <pc:sldMk cId="2007656146" sldId="350"/>
            <ac:cxnSpMk id="39" creationId="{FAEC38F7-A36A-423D-892E-CB9FCDC62825}"/>
          </ac:cxnSpMkLst>
        </pc:cxnChg>
      </pc:sldChg>
      <pc:sldChg chg="modSp add del mod">
        <pc:chgData name="Yeo Xiong Wei, Jonathan" userId="ac2b658e-7ce1-44bb-9f9f-bf4198ceaa29" providerId="ADAL" clId="{8B07422B-D59D-4EF5-9FB8-DE0355E93007}" dt="2022-02-17T09:18:01.385" v="318" actId="2696"/>
        <pc:sldMkLst>
          <pc:docMk/>
          <pc:sldMk cId="2818560952" sldId="350"/>
        </pc:sldMkLst>
        <pc:spChg chg="mod">
          <ac:chgData name="Yeo Xiong Wei, Jonathan" userId="ac2b658e-7ce1-44bb-9f9f-bf4198ceaa29" providerId="ADAL" clId="{8B07422B-D59D-4EF5-9FB8-DE0355E93007}" dt="2022-02-17T09:17:59.738" v="317" actId="6549"/>
          <ac:spMkLst>
            <pc:docMk/>
            <pc:sldMk cId="2818560952" sldId="350"/>
            <ac:spMk id="79874" creationId="{00000000-0000-0000-0000-000000000000}"/>
          </ac:spMkLst>
        </pc:spChg>
      </pc:sldChg>
      <pc:sldChg chg="modSp add del mod">
        <pc:chgData name="Yeo Xiong Wei, Jonathan" userId="ac2b658e-7ce1-44bb-9f9f-bf4198ceaa29" providerId="ADAL" clId="{8B07422B-D59D-4EF5-9FB8-DE0355E93007}" dt="2022-02-17T09:17:40.748" v="289" actId="47"/>
        <pc:sldMkLst>
          <pc:docMk/>
          <pc:sldMk cId="2934273823" sldId="352"/>
        </pc:sldMkLst>
        <pc:spChg chg="mod">
          <ac:chgData name="Yeo Xiong Wei, Jonathan" userId="ac2b658e-7ce1-44bb-9f9f-bf4198ceaa29" providerId="ADAL" clId="{8B07422B-D59D-4EF5-9FB8-DE0355E93007}" dt="2022-02-17T09:17:20.970" v="288" actId="20577"/>
          <ac:spMkLst>
            <pc:docMk/>
            <pc:sldMk cId="2934273823" sldId="352"/>
            <ac:spMk id="81921" creationId="{00000000-0000-0000-0000-000000000000}"/>
          </ac:spMkLst>
        </pc:spChg>
      </pc:sldChg>
      <pc:sldChg chg="modSp modNotesTx">
        <pc:chgData name="Yeo Xiong Wei, Jonathan" userId="ac2b658e-7ce1-44bb-9f9f-bf4198ceaa29" providerId="ADAL" clId="{8B07422B-D59D-4EF5-9FB8-DE0355E93007}" dt="2022-03-21T03:45:08.779" v="4434" actId="20577"/>
        <pc:sldMkLst>
          <pc:docMk/>
          <pc:sldMk cId="3059881303" sldId="358"/>
        </pc:sldMkLst>
        <pc:spChg chg="mod">
          <ac:chgData name="Yeo Xiong Wei, Jonathan" userId="ac2b658e-7ce1-44bb-9f9f-bf4198ceaa29" providerId="ADAL" clId="{8B07422B-D59D-4EF5-9FB8-DE0355E93007}" dt="2022-03-19T09:38:46.568" v="3043" actId="115"/>
          <ac:spMkLst>
            <pc:docMk/>
            <pc:sldMk cId="3059881303" sldId="358"/>
            <ac:spMk id="88066" creationId="{00000000-0000-0000-0000-000000000000}"/>
          </ac:spMkLst>
        </pc:spChg>
      </pc:sldChg>
      <pc:sldChg chg="modSp mod modNotesTx">
        <pc:chgData name="Yeo Xiong Wei, Jonathan" userId="ac2b658e-7ce1-44bb-9f9f-bf4198ceaa29" providerId="ADAL" clId="{8B07422B-D59D-4EF5-9FB8-DE0355E93007}" dt="2022-03-21T03:45:47.795" v="4524" actId="20577"/>
        <pc:sldMkLst>
          <pc:docMk/>
          <pc:sldMk cId="430030854" sldId="423"/>
        </pc:sldMkLst>
        <pc:spChg chg="mod">
          <ac:chgData name="Yeo Xiong Wei, Jonathan" userId="ac2b658e-7ce1-44bb-9f9f-bf4198ceaa29" providerId="ADAL" clId="{8B07422B-D59D-4EF5-9FB8-DE0355E93007}" dt="2022-03-09T13:59:01.725" v="1035" actId="403"/>
          <ac:spMkLst>
            <pc:docMk/>
            <pc:sldMk cId="430030854" sldId="423"/>
            <ac:spMk id="3" creationId="{AD7C3576-BA31-4F19-8866-BF3CD0DE2EC5}"/>
          </ac:spMkLst>
        </pc:spChg>
      </pc:sldChg>
      <pc:sldChg chg="modSp mod modAnim">
        <pc:chgData name="Yeo Xiong Wei, Jonathan" userId="ac2b658e-7ce1-44bb-9f9f-bf4198ceaa29" providerId="ADAL" clId="{8B07422B-D59D-4EF5-9FB8-DE0355E93007}" dt="2022-03-19T09:39:34.382" v="3045"/>
        <pc:sldMkLst>
          <pc:docMk/>
          <pc:sldMk cId="3216666533" sldId="424"/>
        </pc:sldMkLst>
        <pc:spChg chg="mod">
          <ac:chgData name="Yeo Xiong Wei, Jonathan" userId="ac2b658e-7ce1-44bb-9f9f-bf4198ceaa29" providerId="ADAL" clId="{8B07422B-D59D-4EF5-9FB8-DE0355E93007}" dt="2022-03-09T13:58:41.028" v="1032" actId="20577"/>
          <ac:spMkLst>
            <pc:docMk/>
            <pc:sldMk cId="3216666533" sldId="424"/>
            <ac:spMk id="3" creationId="{AD7C3576-BA31-4F19-8866-BF3CD0DE2EC5}"/>
          </ac:spMkLst>
        </pc:spChg>
      </pc:sldChg>
      <pc:sldChg chg="addSp modSp mod modAnim">
        <pc:chgData name="Yeo Xiong Wei, Jonathan" userId="ac2b658e-7ce1-44bb-9f9f-bf4198ceaa29" providerId="ADAL" clId="{8B07422B-D59D-4EF5-9FB8-DE0355E93007}" dt="2022-03-21T03:33:23.002" v="4131"/>
        <pc:sldMkLst>
          <pc:docMk/>
          <pc:sldMk cId="3634550586" sldId="427"/>
        </pc:sldMkLst>
        <pc:spChg chg="mod">
          <ac:chgData name="Yeo Xiong Wei, Jonathan" userId="ac2b658e-7ce1-44bb-9f9f-bf4198ceaa29" providerId="ADAL" clId="{8B07422B-D59D-4EF5-9FB8-DE0355E93007}" dt="2022-03-19T09:43:10.220" v="3350" actId="403"/>
          <ac:spMkLst>
            <pc:docMk/>
            <pc:sldMk cId="3634550586" sldId="427"/>
            <ac:spMk id="3" creationId="{40346AF7-B88B-4C17-9263-AC9BE673A16B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3634550586" sldId="427"/>
            <ac:inkMk id="4" creationId="{9F01B464-CDAD-4C70-9655-C34FAD895D8F}"/>
          </ac:inkMkLst>
        </pc:inkChg>
      </pc:sldChg>
      <pc:sldChg chg="modSp mod">
        <pc:chgData name="Yeo Xiong Wei, Jonathan" userId="ac2b658e-7ce1-44bb-9f9f-bf4198ceaa29" providerId="ADAL" clId="{8B07422B-D59D-4EF5-9FB8-DE0355E93007}" dt="2022-03-19T09:43:47.198" v="3358" actId="20577"/>
        <pc:sldMkLst>
          <pc:docMk/>
          <pc:sldMk cId="2095583406" sldId="428"/>
        </pc:sldMkLst>
        <pc:spChg chg="mod">
          <ac:chgData name="Yeo Xiong Wei, Jonathan" userId="ac2b658e-7ce1-44bb-9f9f-bf4198ceaa29" providerId="ADAL" clId="{8B07422B-D59D-4EF5-9FB8-DE0355E93007}" dt="2022-03-19T09:43:47.198" v="3358" actId="20577"/>
          <ac:spMkLst>
            <pc:docMk/>
            <pc:sldMk cId="2095583406" sldId="428"/>
            <ac:spMk id="3" creationId="{09F4CE55-D5E8-4E91-B92A-EEA2BF723C0A}"/>
          </ac:spMkLst>
        </pc:spChg>
      </pc:sldChg>
      <pc:sldChg chg="addSp modSp">
        <pc:chgData name="Yeo Xiong Wei, Jonathan" userId="ac2b658e-7ce1-44bb-9f9f-bf4198ceaa29" providerId="ADAL" clId="{8B07422B-D59D-4EF5-9FB8-DE0355E93007}" dt="2022-03-21T03:33:23.002" v="4131"/>
        <pc:sldMkLst>
          <pc:docMk/>
          <pc:sldMk cId="254180291" sldId="429"/>
        </pc:sldMkLst>
        <pc:spChg chg="mod">
          <ac:chgData name="Yeo Xiong Wei, Jonathan" userId="ac2b658e-7ce1-44bb-9f9f-bf4198ceaa29" providerId="ADAL" clId="{8B07422B-D59D-4EF5-9FB8-DE0355E93007}" dt="2022-03-09T13:59:55.874" v="1056" actId="404"/>
          <ac:spMkLst>
            <pc:docMk/>
            <pc:sldMk cId="254180291" sldId="429"/>
            <ac:spMk id="3" creationId="{40346AF7-B88B-4C17-9263-AC9BE673A16B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254180291" sldId="429"/>
            <ac:inkMk id="4" creationId="{F240B86E-084C-4DF8-90B2-9A8EBDE10852}"/>
          </ac:inkMkLst>
        </pc:inkChg>
      </pc:sldChg>
      <pc:sldChg chg="modSp mod modAnim">
        <pc:chgData name="Yeo Xiong Wei, Jonathan" userId="ac2b658e-7ce1-44bb-9f9f-bf4198ceaa29" providerId="ADAL" clId="{8B07422B-D59D-4EF5-9FB8-DE0355E93007}" dt="2022-03-20T14:01:50.865" v="3802" actId="6549"/>
        <pc:sldMkLst>
          <pc:docMk/>
          <pc:sldMk cId="1112849955" sldId="432"/>
        </pc:sldMkLst>
        <pc:spChg chg="mod">
          <ac:chgData name="Yeo Xiong Wei, Jonathan" userId="ac2b658e-7ce1-44bb-9f9f-bf4198ceaa29" providerId="ADAL" clId="{8B07422B-D59D-4EF5-9FB8-DE0355E93007}" dt="2022-03-20T14:01:50.865" v="3802" actId="6549"/>
          <ac:spMkLst>
            <pc:docMk/>
            <pc:sldMk cId="1112849955" sldId="432"/>
            <ac:spMk id="3" creationId="{AF6965F9-EAC3-425F-8F51-B7F25D7E92D0}"/>
          </ac:spMkLst>
        </pc:spChg>
      </pc:sldChg>
      <pc:sldChg chg="addSp modSp mod modAnim">
        <pc:chgData name="Yeo Xiong Wei, Jonathan" userId="ac2b658e-7ce1-44bb-9f9f-bf4198ceaa29" providerId="ADAL" clId="{8B07422B-D59D-4EF5-9FB8-DE0355E93007}" dt="2022-03-21T03:33:23.002" v="4131"/>
        <pc:sldMkLst>
          <pc:docMk/>
          <pc:sldMk cId="3852030650" sldId="433"/>
        </pc:sldMkLst>
        <pc:spChg chg="mod">
          <ac:chgData name="Yeo Xiong Wei, Jonathan" userId="ac2b658e-7ce1-44bb-9f9f-bf4198ceaa29" providerId="ADAL" clId="{8B07422B-D59D-4EF5-9FB8-DE0355E93007}" dt="2022-03-09T13:50:30.444" v="920" actId="14100"/>
          <ac:spMkLst>
            <pc:docMk/>
            <pc:sldMk cId="3852030650" sldId="433"/>
            <ac:spMk id="4" creationId="{82C149D4-F93F-4399-92D3-FB2BB4C325B5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3852030650" sldId="433"/>
            <ac:inkMk id="5" creationId="{92FA18D4-3093-4B1D-BCFA-7DA0A4EEC06A}"/>
          </ac:inkMkLst>
        </pc:inkChg>
      </pc:sldChg>
      <pc:sldChg chg="addSp modSp mod modAnim">
        <pc:chgData name="Yeo Xiong Wei, Jonathan" userId="ac2b658e-7ce1-44bb-9f9f-bf4198ceaa29" providerId="ADAL" clId="{8B07422B-D59D-4EF5-9FB8-DE0355E93007}" dt="2022-03-21T03:33:23.002" v="4131"/>
        <pc:sldMkLst>
          <pc:docMk/>
          <pc:sldMk cId="542830663" sldId="442"/>
        </pc:sldMkLst>
        <pc:spChg chg="mod">
          <ac:chgData name="Yeo Xiong Wei, Jonathan" userId="ac2b658e-7ce1-44bb-9f9f-bf4198ceaa29" providerId="ADAL" clId="{8B07422B-D59D-4EF5-9FB8-DE0355E93007}" dt="2022-03-09T13:52:29.425" v="947" actId="255"/>
          <ac:spMkLst>
            <pc:docMk/>
            <pc:sldMk cId="542830663" sldId="442"/>
            <ac:spMk id="8" creationId="{4B659289-6F46-42B1-BDE0-1528CB891C32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542830663" sldId="442"/>
            <ac:inkMk id="3" creationId="{33297DC0-459E-4DB8-B00B-0E0EAEA794C2}"/>
          </ac:inkMkLst>
        </pc:inkChg>
      </pc:sldChg>
      <pc:sldChg chg="addSp modSp mod">
        <pc:chgData name="Yeo Xiong Wei, Jonathan" userId="ac2b658e-7ce1-44bb-9f9f-bf4198ceaa29" providerId="ADAL" clId="{8B07422B-D59D-4EF5-9FB8-DE0355E93007}" dt="2022-03-21T03:33:23.002" v="4131"/>
        <pc:sldMkLst>
          <pc:docMk/>
          <pc:sldMk cId="2948120605" sldId="445"/>
        </pc:sldMkLst>
        <pc:spChg chg="mod">
          <ac:chgData name="Yeo Xiong Wei, Jonathan" userId="ac2b658e-7ce1-44bb-9f9f-bf4198ceaa29" providerId="ADAL" clId="{8B07422B-D59D-4EF5-9FB8-DE0355E93007}" dt="2022-03-20T01:36:52.111" v="3554" actId="20577"/>
          <ac:spMkLst>
            <pc:docMk/>
            <pc:sldMk cId="2948120605" sldId="445"/>
            <ac:spMk id="7" creationId="{B1DD0377-6530-4452-A435-343BD57DE774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2948120605" sldId="445"/>
            <ac:inkMk id="3" creationId="{5186EC4A-1D8F-427F-BC72-EB3C9D943BF6}"/>
          </ac:inkMkLst>
        </pc:inkChg>
      </pc:sldChg>
      <pc:sldChg chg="addSp modSp mod">
        <pc:chgData name="Yeo Xiong Wei, Jonathan" userId="ac2b658e-7ce1-44bb-9f9f-bf4198ceaa29" providerId="ADAL" clId="{8B07422B-D59D-4EF5-9FB8-DE0355E93007}" dt="2022-03-21T03:33:23.002" v="4131"/>
        <pc:sldMkLst>
          <pc:docMk/>
          <pc:sldMk cId="111002099" sldId="446"/>
        </pc:sldMkLst>
        <pc:spChg chg="mod">
          <ac:chgData name="Yeo Xiong Wei, Jonathan" userId="ac2b658e-7ce1-44bb-9f9f-bf4198ceaa29" providerId="ADAL" clId="{8B07422B-D59D-4EF5-9FB8-DE0355E93007}" dt="2022-03-09T13:56:59.422" v="1006" actId="6549"/>
          <ac:spMkLst>
            <pc:docMk/>
            <pc:sldMk cId="111002099" sldId="446"/>
            <ac:spMk id="6" creationId="{937F3DCF-D2B6-4EE6-8B91-29930DCCAF95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111002099" sldId="446"/>
            <ac:inkMk id="3" creationId="{4A2CC6B2-5EB3-46E0-B10B-1D721530AC33}"/>
          </ac:inkMkLst>
        </pc:inkChg>
      </pc:sldChg>
      <pc:sldChg chg="addSp modSp mod">
        <pc:chgData name="Yeo Xiong Wei, Jonathan" userId="ac2b658e-7ce1-44bb-9f9f-bf4198ceaa29" providerId="ADAL" clId="{8B07422B-D59D-4EF5-9FB8-DE0355E93007}" dt="2022-03-21T03:33:23.002" v="4131"/>
        <pc:sldMkLst>
          <pc:docMk/>
          <pc:sldMk cId="2298992641" sldId="447"/>
        </pc:sldMkLst>
        <pc:spChg chg="mod">
          <ac:chgData name="Yeo Xiong Wei, Jonathan" userId="ac2b658e-7ce1-44bb-9f9f-bf4198ceaa29" providerId="ADAL" clId="{8B07422B-D59D-4EF5-9FB8-DE0355E93007}" dt="2022-03-09T13:58:25.181" v="1028" actId="255"/>
          <ac:spMkLst>
            <pc:docMk/>
            <pc:sldMk cId="2298992641" sldId="447"/>
            <ac:spMk id="6" creationId="{937F3DCF-D2B6-4EE6-8B91-29930DCCAF95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2298992641" sldId="447"/>
            <ac:inkMk id="3" creationId="{A65D2097-AD6C-4BF8-AD1A-EB3A4A623C89}"/>
          </ac:inkMkLst>
        </pc:inkChg>
      </pc:sldChg>
      <pc:sldChg chg="addSp modSp mod modAnim">
        <pc:chgData name="Yeo Xiong Wei, Jonathan" userId="ac2b658e-7ce1-44bb-9f9f-bf4198ceaa29" providerId="ADAL" clId="{8B07422B-D59D-4EF5-9FB8-DE0355E93007}" dt="2022-03-21T03:33:23.002" v="4131"/>
        <pc:sldMkLst>
          <pc:docMk/>
          <pc:sldMk cId="564858480" sldId="449"/>
        </pc:sldMkLst>
        <pc:spChg chg="mod">
          <ac:chgData name="Yeo Xiong Wei, Jonathan" userId="ac2b658e-7ce1-44bb-9f9f-bf4198ceaa29" providerId="ADAL" clId="{8B07422B-D59D-4EF5-9FB8-DE0355E93007}" dt="2022-03-09T13:51:18.253" v="929" actId="1076"/>
          <ac:spMkLst>
            <pc:docMk/>
            <pc:sldMk cId="564858480" sldId="449"/>
            <ac:spMk id="3" creationId="{AD7C3576-BA31-4F19-8866-BF3CD0DE2EC5}"/>
          </ac:spMkLst>
        </pc:spChg>
        <pc:spChg chg="mod">
          <ac:chgData name="Yeo Xiong Wei, Jonathan" userId="ac2b658e-7ce1-44bb-9f9f-bf4198ceaa29" providerId="ADAL" clId="{8B07422B-D59D-4EF5-9FB8-DE0355E93007}" dt="2022-03-09T13:51:22.516" v="930" actId="1076"/>
          <ac:spMkLst>
            <pc:docMk/>
            <pc:sldMk cId="564858480" sldId="449"/>
            <ac:spMk id="4" creationId="{82C149D4-F93F-4399-92D3-FB2BB4C325B5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564858480" sldId="449"/>
            <ac:inkMk id="5" creationId="{DA969482-527A-456F-809C-3B2088E5FCDD}"/>
          </ac:inkMkLst>
        </pc:inkChg>
      </pc:sldChg>
      <pc:sldChg chg="modSp mod modAnim modNotesTx">
        <pc:chgData name="Yeo Xiong Wei, Jonathan" userId="ac2b658e-7ce1-44bb-9f9f-bf4198ceaa29" providerId="ADAL" clId="{8B07422B-D59D-4EF5-9FB8-DE0355E93007}" dt="2022-03-20T14:01:41.462" v="3798" actId="21"/>
        <pc:sldMkLst>
          <pc:docMk/>
          <pc:sldMk cId="3744224641" sldId="450"/>
        </pc:sldMkLst>
        <pc:spChg chg="mod">
          <ac:chgData name="Yeo Xiong Wei, Jonathan" userId="ac2b658e-7ce1-44bb-9f9f-bf4198ceaa29" providerId="ADAL" clId="{8B07422B-D59D-4EF5-9FB8-DE0355E93007}" dt="2022-03-20T14:01:41.462" v="3798" actId="21"/>
          <ac:spMkLst>
            <pc:docMk/>
            <pc:sldMk cId="3744224641" sldId="450"/>
            <ac:spMk id="3" creationId="{AF6965F9-EAC3-425F-8F51-B7F25D7E92D0}"/>
          </ac:spMkLst>
        </pc:spChg>
      </pc:sldChg>
      <pc:sldChg chg="addSp modSp modAnim">
        <pc:chgData name="Yeo Xiong Wei, Jonathan" userId="ac2b658e-7ce1-44bb-9f9f-bf4198ceaa29" providerId="ADAL" clId="{8B07422B-D59D-4EF5-9FB8-DE0355E93007}" dt="2022-03-21T03:33:23.002" v="4131"/>
        <pc:sldMkLst>
          <pc:docMk/>
          <pc:sldMk cId="778944702" sldId="989"/>
        </pc:sldMkLst>
        <pc:spChg chg="mod">
          <ac:chgData name="Yeo Xiong Wei, Jonathan" userId="ac2b658e-7ce1-44bb-9f9f-bf4198ceaa29" providerId="ADAL" clId="{8B07422B-D59D-4EF5-9FB8-DE0355E93007}" dt="2022-03-09T13:53:23.008" v="961" actId="6549"/>
          <ac:spMkLst>
            <pc:docMk/>
            <pc:sldMk cId="778944702" sldId="989"/>
            <ac:spMk id="8" creationId="{4B659289-6F46-42B1-BDE0-1528CB891C32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778944702" sldId="989"/>
            <ac:inkMk id="3" creationId="{F8078A55-D462-4A96-8737-D56328551D19}"/>
          </ac:inkMkLst>
        </pc:inkChg>
      </pc:sldChg>
      <pc:sldChg chg="addSp modSp mod">
        <pc:chgData name="Yeo Xiong Wei, Jonathan" userId="ac2b658e-7ce1-44bb-9f9f-bf4198ceaa29" providerId="ADAL" clId="{8B07422B-D59D-4EF5-9FB8-DE0355E93007}" dt="2022-03-21T03:33:23.002" v="4131"/>
        <pc:sldMkLst>
          <pc:docMk/>
          <pc:sldMk cId="341323264" sldId="990"/>
        </pc:sldMkLst>
        <pc:spChg chg="mod">
          <ac:chgData name="Yeo Xiong Wei, Jonathan" userId="ac2b658e-7ce1-44bb-9f9f-bf4198ceaa29" providerId="ADAL" clId="{8B07422B-D59D-4EF5-9FB8-DE0355E93007}" dt="2022-03-09T13:53:48.298" v="965" actId="403"/>
          <ac:spMkLst>
            <pc:docMk/>
            <pc:sldMk cId="341323264" sldId="990"/>
            <ac:spMk id="4" creationId="{877CDCCA-B454-453A-9015-A78E2FACCB30}"/>
          </ac:spMkLst>
        </pc:spChg>
        <pc:spChg chg="mod">
          <ac:chgData name="Yeo Xiong Wei, Jonathan" userId="ac2b658e-7ce1-44bb-9f9f-bf4198ceaa29" providerId="ADAL" clId="{8B07422B-D59D-4EF5-9FB8-DE0355E93007}" dt="2022-03-09T13:53:48.298" v="965" actId="403"/>
          <ac:spMkLst>
            <pc:docMk/>
            <pc:sldMk cId="341323264" sldId="990"/>
            <ac:spMk id="5" creationId="{17AACD14-EE76-4A11-A869-4C741077DBE3}"/>
          </ac:spMkLst>
        </pc:spChg>
        <pc:spChg chg="mod">
          <ac:chgData name="Yeo Xiong Wei, Jonathan" userId="ac2b658e-7ce1-44bb-9f9f-bf4198ceaa29" providerId="ADAL" clId="{8B07422B-D59D-4EF5-9FB8-DE0355E93007}" dt="2022-03-09T13:53:40.753" v="963" actId="14100"/>
          <ac:spMkLst>
            <pc:docMk/>
            <pc:sldMk cId="341323264" sldId="990"/>
            <ac:spMk id="26626" creationId="{00000000-0000-0000-0000-000000000000}"/>
          </ac:spMkLst>
        </pc:spChg>
        <pc:grpChg chg="mod">
          <ac:chgData name="Yeo Xiong Wei, Jonathan" userId="ac2b658e-7ce1-44bb-9f9f-bf4198ceaa29" providerId="ADAL" clId="{8B07422B-D59D-4EF5-9FB8-DE0355E93007}" dt="2022-03-09T13:53:48.298" v="965" actId="403"/>
          <ac:grpSpMkLst>
            <pc:docMk/>
            <pc:sldMk cId="341323264" sldId="990"/>
            <ac:grpSpMk id="29" creationId="{AA05C9E3-F09B-4CAF-AC77-48DBC859C44E}"/>
          </ac:grpSpMkLst>
        </pc:gr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341323264" sldId="990"/>
            <ac:inkMk id="3" creationId="{6B5B8F4F-832D-4124-8C31-746BE67D7ABF}"/>
          </ac:inkMkLst>
        </pc:inkChg>
        <pc:cxnChg chg="mod">
          <ac:chgData name="Yeo Xiong Wei, Jonathan" userId="ac2b658e-7ce1-44bb-9f9f-bf4198ceaa29" providerId="ADAL" clId="{8B07422B-D59D-4EF5-9FB8-DE0355E93007}" dt="2022-03-09T13:53:48.298" v="965" actId="403"/>
          <ac:cxnSpMkLst>
            <pc:docMk/>
            <pc:sldMk cId="341323264" sldId="990"/>
            <ac:cxnSpMk id="8" creationId="{22776B35-D32A-43D4-B190-9EBAB5295192}"/>
          </ac:cxnSpMkLst>
        </pc:cxnChg>
        <pc:cxnChg chg="mod">
          <ac:chgData name="Yeo Xiong Wei, Jonathan" userId="ac2b658e-7ce1-44bb-9f9f-bf4198ceaa29" providerId="ADAL" clId="{8B07422B-D59D-4EF5-9FB8-DE0355E93007}" dt="2022-03-09T13:53:48.298" v="965" actId="403"/>
          <ac:cxnSpMkLst>
            <pc:docMk/>
            <pc:sldMk cId="341323264" sldId="990"/>
            <ac:cxnSpMk id="15" creationId="{08EE407D-4EA6-4F3A-A84D-5A4BC05D61A1}"/>
          </ac:cxnSpMkLst>
        </pc:cxnChg>
        <pc:cxnChg chg="mod">
          <ac:chgData name="Yeo Xiong Wei, Jonathan" userId="ac2b658e-7ce1-44bb-9f9f-bf4198ceaa29" providerId="ADAL" clId="{8B07422B-D59D-4EF5-9FB8-DE0355E93007}" dt="2022-03-09T13:53:48.298" v="965" actId="403"/>
          <ac:cxnSpMkLst>
            <pc:docMk/>
            <pc:sldMk cId="341323264" sldId="990"/>
            <ac:cxnSpMk id="18" creationId="{58DFE41E-9F89-451C-B3D0-8B58BFB1DAED}"/>
          </ac:cxnSpMkLst>
        </pc:cxnChg>
        <pc:cxnChg chg="mod">
          <ac:chgData name="Yeo Xiong Wei, Jonathan" userId="ac2b658e-7ce1-44bb-9f9f-bf4198ceaa29" providerId="ADAL" clId="{8B07422B-D59D-4EF5-9FB8-DE0355E93007}" dt="2022-03-09T13:53:48.298" v="965" actId="403"/>
          <ac:cxnSpMkLst>
            <pc:docMk/>
            <pc:sldMk cId="341323264" sldId="990"/>
            <ac:cxnSpMk id="20" creationId="{32A8D43A-A9BA-4AD1-9A14-29A7CB353562}"/>
          </ac:cxnSpMkLst>
        </pc:cxnChg>
      </pc:sldChg>
      <pc:sldChg chg="addSp modSp mod">
        <pc:chgData name="Yeo Xiong Wei, Jonathan" userId="ac2b658e-7ce1-44bb-9f9f-bf4198ceaa29" providerId="ADAL" clId="{8B07422B-D59D-4EF5-9FB8-DE0355E93007}" dt="2022-03-21T03:33:23.002" v="4131"/>
        <pc:sldMkLst>
          <pc:docMk/>
          <pc:sldMk cId="3424672157" sldId="993"/>
        </pc:sldMkLst>
        <pc:spChg chg="mod">
          <ac:chgData name="Yeo Xiong Wei, Jonathan" userId="ac2b658e-7ce1-44bb-9f9f-bf4198ceaa29" providerId="ADAL" clId="{8B07422B-D59D-4EF5-9FB8-DE0355E93007}" dt="2022-03-09T13:54:00.177" v="968" actId="403"/>
          <ac:spMkLst>
            <pc:docMk/>
            <pc:sldMk cId="3424672157" sldId="993"/>
            <ac:spMk id="4" creationId="{877CDCCA-B454-453A-9015-A78E2FACCB30}"/>
          </ac:spMkLst>
        </pc:spChg>
        <pc:spChg chg="mod">
          <ac:chgData name="Yeo Xiong Wei, Jonathan" userId="ac2b658e-7ce1-44bb-9f9f-bf4198ceaa29" providerId="ADAL" clId="{8B07422B-D59D-4EF5-9FB8-DE0355E93007}" dt="2022-03-09T13:54:00.177" v="968" actId="403"/>
          <ac:spMkLst>
            <pc:docMk/>
            <pc:sldMk cId="3424672157" sldId="993"/>
            <ac:spMk id="5" creationId="{17AACD14-EE76-4A11-A869-4C741077DBE3}"/>
          </ac:spMkLst>
        </pc:spChg>
        <pc:spChg chg="mod">
          <ac:chgData name="Yeo Xiong Wei, Jonathan" userId="ac2b658e-7ce1-44bb-9f9f-bf4198ceaa29" providerId="ADAL" clId="{8B07422B-D59D-4EF5-9FB8-DE0355E93007}" dt="2022-03-09T13:53:53.692" v="966" actId="403"/>
          <ac:spMkLst>
            <pc:docMk/>
            <pc:sldMk cId="3424672157" sldId="993"/>
            <ac:spMk id="26626" creationId="{00000000-0000-0000-0000-000000000000}"/>
          </ac:spMkLst>
        </pc:spChg>
        <pc:grpChg chg="mod">
          <ac:chgData name="Yeo Xiong Wei, Jonathan" userId="ac2b658e-7ce1-44bb-9f9f-bf4198ceaa29" providerId="ADAL" clId="{8B07422B-D59D-4EF5-9FB8-DE0355E93007}" dt="2022-03-09T13:54:00.177" v="968" actId="403"/>
          <ac:grpSpMkLst>
            <pc:docMk/>
            <pc:sldMk cId="3424672157" sldId="993"/>
            <ac:grpSpMk id="29" creationId="{AA05C9E3-F09B-4CAF-AC77-48DBC859C44E}"/>
          </ac:grpSpMkLst>
        </pc:gr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3424672157" sldId="993"/>
            <ac:inkMk id="3" creationId="{67A21D4F-C33F-41B5-90BA-DA0A176AC975}"/>
          </ac:inkMkLst>
        </pc:inkChg>
        <pc:cxnChg chg="mod">
          <ac:chgData name="Yeo Xiong Wei, Jonathan" userId="ac2b658e-7ce1-44bb-9f9f-bf4198ceaa29" providerId="ADAL" clId="{8B07422B-D59D-4EF5-9FB8-DE0355E93007}" dt="2022-03-09T13:54:00.177" v="968" actId="403"/>
          <ac:cxnSpMkLst>
            <pc:docMk/>
            <pc:sldMk cId="3424672157" sldId="993"/>
            <ac:cxnSpMk id="8" creationId="{22776B35-D32A-43D4-B190-9EBAB5295192}"/>
          </ac:cxnSpMkLst>
        </pc:cxnChg>
        <pc:cxnChg chg="mod">
          <ac:chgData name="Yeo Xiong Wei, Jonathan" userId="ac2b658e-7ce1-44bb-9f9f-bf4198ceaa29" providerId="ADAL" clId="{8B07422B-D59D-4EF5-9FB8-DE0355E93007}" dt="2022-03-09T13:54:00.177" v="968" actId="403"/>
          <ac:cxnSpMkLst>
            <pc:docMk/>
            <pc:sldMk cId="3424672157" sldId="993"/>
            <ac:cxnSpMk id="15" creationId="{08EE407D-4EA6-4F3A-A84D-5A4BC05D61A1}"/>
          </ac:cxnSpMkLst>
        </pc:cxnChg>
        <pc:cxnChg chg="mod">
          <ac:chgData name="Yeo Xiong Wei, Jonathan" userId="ac2b658e-7ce1-44bb-9f9f-bf4198ceaa29" providerId="ADAL" clId="{8B07422B-D59D-4EF5-9FB8-DE0355E93007}" dt="2022-03-09T13:54:00.177" v="968" actId="403"/>
          <ac:cxnSpMkLst>
            <pc:docMk/>
            <pc:sldMk cId="3424672157" sldId="993"/>
            <ac:cxnSpMk id="18" creationId="{58DFE41E-9F89-451C-B3D0-8B58BFB1DAED}"/>
          </ac:cxnSpMkLst>
        </pc:cxnChg>
        <pc:cxnChg chg="mod">
          <ac:chgData name="Yeo Xiong Wei, Jonathan" userId="ac2b658e-7ce1-44bb-9f9f-bf4198ceaa29" providerId="ADAL" clId="{8B07422B-D59D-4EF5-9FB8-DE0355E93007}" dt="2022-03-09T13:54:00.177" v="968" actId="403"/>
          <ac:cxnSpMkLst>
            <pc:docMk/>
            <pc:sldMk cId="3424672157" sldId="993"/>
            <ac:cxnSpMk id="20" creationId="{32A8D43A-A9BA-4AD1-9A14-29A7CB353562}"/>
          </ac:cxnSpMkLst>
        </pc:cxnChg>
      </pc:sldChg>
      <pc:sldChg chg="addSp modSp mod">
        <pc:chgData name="Yeo Xiong Wei, Jonathan" userId="ac2b658e-7ce1-44bb-9f9f-bf4198ceaa29" providerId="ADAL" clId="{8B07422B-D59D-4EF5-9FB8-DE0355E93007}" dt="2022-03-21T03:33:23.002" v="4131"/>
        <pc:sldMkLst>
          <pc:docMk/>
          <pc:sldMk cId="653499530" sldId="994"/>
        </pc:sldMkLst>
        <pc:spChg chg="mod">
          <ac:chgData name="Yeo Xiong Wei, Jonathan" userId="ac2b658e-7ce1-44bb-9f9f-bf4198ceaa29" providerId="ADAL" clId="{8B07422B-D59D-4EF5-9FB8-DE0355E93007}" dt="2022-03-19T09:19:28.939" v="1593" actId="20577"/>
          <ac:spMkLst>
            <pc:docMk/>
            <pc:sldMk cId="653499530" sldId="994"/>
            <ac:spMk id="26626" creationId="{00000000-0000-0000-0000-000000000000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653499530" sldId="994"/>
            <ac:inkMk id="3" creationId="{9F96D5D9-2D41-42CA-B82F-1A6F1734E504}"/>
          </ac:inkMkLst>
        </pc:inkChg>
      </pc:sldChg>
      <pc:sldChg chg="addSp modSp mod modNotesTx">
        <pc:chgData name="Yeo Xiong Wei, Jonathan" userId="ac2b658e-7ce1-44bb-9f9f-bf4198ceaa29" providerId="ADAL" clId="{8B07422B-D59D-4EF5-9FB8-DE0355E93007}" dt="2022-03-21T03:33:23.002" v="4131"/>
        <pc:sldMkLst>
          <pc:docMk/>
          <pc:sldMk cId="2017323444" sldId="995"/>
        </pc:sldMkLst>
        <pc:spChg chg="mod">
          <ac:chgData name="Yeo Xiong Wei, Jonathan" userId="ac2b658e-7ce1-44bb-9f9f-bf4198ceaa29" providerId="ADAL" clId="{8B07422B-D59D-4EF5-9FB8-DE0355E93007}" dt="2022-03-09T13:54:38.084" v="975" actId="404"/>
          <ac:spMkLst>
            <pc:docMk/>
            <pc:sldMk cId="2017323444" sldId="995"/>
            <ac:spMk id="26626" creationId="{00000000-0000-0000-0000-000000000000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2017323444" sldId="995"/>
            <ac:inkMk id="3" creationId="{BC1B339C-6B0E-40DB-AE7B-39F6936B4E31}"/>
          </ac:inkMkLst>
        </pc:inkChg>
      </pc:sldChg>
      <pc:sldChg chg="addSp modSp mod modNotesTx">
        <pc:chgData name="Yeo Xiong Wei, Jonathan" userId="ac2b658e-7ce1-44bb-9f9f-bf4198ceaa29" providerId="ADAL" clId="{8B07422B-D59D-4EF5-9FB8-DE0355E93007}" dt="2022-03-21T03:33:23.002" v="4131"/>
        <pc:sldMkLst>
          <pc:docMk/>
          <pc:sldMk cId="123185094" sldId="996"/>
        </pc:sldMkLst>
        <pc:spChg chg="mod">
          <ac:chgData name="Yeo Xiong Wei, Jonathan" userId="ac2b658e-7ce1-44bb-9f9f-bf4198ceaa29" providerId="ADAL" clId="{8B07422B-D59D-4EF5-9FB8-DE0355E93007}" dt="2022-03-09T13:54:57.157" v="977" actId="14100"/>
          <ac:spMkLst>
            <pc:docMk/>
            <pc:sldMk cId="123185094" sldId="996"/>
            <ac:spMk id="26626" creationId="{00000000-0000-0000-0000-000000000000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123185094" sldId="996"/>
            <ac:inkMk id="6" creationId="{2A17F358-4B0A-4004-9314-DB8A01DFF003}"/>
          </ac:inkMkLst>
        </pc:inkChg>
      </pc:sldChg>
      <pc:sldChg chg="addSp modSp mod modAnim">
        <pc:chgData name="Yeo Xiong Wei, Jonathan" userId="ac2b658e-7ce1-44bb-9f9f-bf4198ceaa29" providerId="ADAL" clId="{8B07422B-D59D-4EF5-9FB8-DE0355E93007}" dt="2022-03-21T03:33:23.002" v="4131"/>
        <pc:sldMkLst>
          <pc:docMk/>
          <pc:sldMk cId="369232756" sldId="997"/>
        </pc:sldMkLst>
        <pc:spChg chg="mod">
          <ac:chgData name="Yeo Xiong Wei, Jonathan" userId="ac2b658e-7ce1-44bb-9f9f-bf4198ceaa29" providerId="ADAL" clId="{8B07422B-D59D-4EF5-9FB8-DE0355E93007}" dt="2022-03-15T09:55:03.535" v="1573" actId="403"/>
          <ac:spMkLst>
            <pc:docMk/>
            <pc:sldMk cId="369232756" sldId="997"/>
            <ac:spMk id="37" creationId="{0E9D83D0-68C7-4CB2-9D98-75C4719D5AC1}"/>
          </ac:spMkLst>
        </pc:spChg>
        <pc:spChg chg="mod">
          <ac:chgData name="Yeo Xiong Wei, Jonathan" userId="ac2b658e-7ce1-44bb-9f9f-bf4198ceaa29" providerId="ADAL" clId="{8B07422B-D59D-4EF5-9FB8-DE0355E93007}" dt="2022-03-09T13:55:29.732" v="982" actId="1076"/>
          <ac:spMkLst>
            <pc:docMk/>
            <pc:sldMk cId="369232756" sldId="997"/>
            <ac:spMk id="26626" creationId="{00000000-0000-0000-0000-000000000000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369232756" sldId="997"/>
            <ac:inkMk id="3" creationId="{A870AB44-7EBC-4662-A237-C5EC0C0092CF}"/>
          </ac:inkMkLst>
        </pc:inkChg>
      </pc:sldChg>
      <pc:sldChg chg="addSp modSp mod modAnim delCm">
        <pc:chgData name="Yeo Xiong Wei, Jonathan" userId="ac2b658e-7ce1-44bb-9f9f-bf4198ceaa29" providerId="ADAL" clId="{8B07422B-D59D-4EF5-9FB8-DE0355E93007}" dt="2022-03-21T03:33:23.002" v="4131"/>
        <pc:sldMkLst>
          <pc:docMk/>
          <pc:sldMk cId="572577481" sldId="998"/>
        </pc:sldMkLst>
        <pc:spChg chg="mod">
          <ac:chgData name="Yeo Xiong Wei, Jonathan" userId="ac2b658e-7ce1-44bb-9f9f-bf4198ceaa29" providerId="ADAL" clId="{8B07422B-D59D-4EF5-9FB8-DE0355E93007}" dt="2022-03-15T09:54:55.429" v="1571" actId="403"/>
          <ac:spMkLst>
            <pc:docMk/>
            <pc:sldMk cId="572577481" sldId="998"/>
            <ac:spMk id="44" creationId="{C3234C8C-12AA-4D2E-85D4-DB55777667E6}"/>
          </ac:spMkLst>
        </pc:spChg>
        <pc:spChg chg="mod">
          <ac:chgData name="Yeo Xiong Wei, Jonathan" userId="ac2b658e-7ce1-44bb-9f9f-bf4198ceaa29" providerId="ADAL" clId="{8B07422B-D59D-4EF5-9FB8-DE0355E93007}" dt="2022-03-15T09:54:58.241" v="1572" actId="403"/>
          <ac:spMkLst>
            <pc:docMk/>
            <pc:sldMk cId="572577481" sldId="998"/>
            <ac:spMk id="45" creationId="{13116F87-244F-4D11-971B-EC6C661D2CBA}"/>
          </ac:spMkLst>
        </pc:spChg>
        <pc:spChg chg="mod">
          <ac:chgData name="Yeo Xiong Wei, Jonathan" userId="ac2b658e-7ce1-44bb-9f9f-bf4198ceaa29" providerId="ADAL" clId="{8B07422B-D59D-4EF5-9FB8-DE0355E93007}" dt="2022-03-09T13:55:47.836" v="986" actId="20577"/>
          <ac:spMkLst>
            <pc:docMk/>
            <pc:sldMk cId="572577481" sldId="998"/>
            <ac:spMk id="26626" creationId="{00000000-0000-0000-0000-000000000000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572577481" sldId="998"/>
            <ac:inkMk id="3" creationId="{CF031545-CB24-4D69-9A33-39FB068E07A0}"/>
          </ac:inkMkLst>
        </pc:inkChg>
      </pc:sldChg>
      <pc:sldChg chg="addSp modSp mod modAnim modNotesTx">
        <pc:chgData name="Yeo Xiong Wei, Jonathan" userId="ac2b658e-7ce1-44bb-9f9f-bf4198ceaa29" providerId="ADAL" clId="{8B07422B-D59D-4EF5-9FB8-DE0355E93007}" dt="2022-03-21T03:33:23.002" v="4131"/>
        <pc:sldMkLst>
          <pc:docMk/>
          <pc:sldMk cId="737789176" sldId="999"/>
        </pc:sldMkLst>
        <pc:spChg chg="mod">
          <ac:chgData name="Yeo Xiong Wei, Jonathan" userId="ac2b658e-7ce1-44bb-9f9f-bf4198ceaa29" providerId="ADAL" clId="{8B07422B-D59D-4EF5-9FB8-DE0355E93007}" dt="2022-03-09T13:56:03.729" v="994" actId="27636"/>
          <ac:spMkLst>
            <pc:docMk/>
            <pc:sldMk cId="737789176" sldId="999"/>
            <ac:spMk id="26626" creationId="{00000000-0000-0000-0000-000000000000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737789176" sldId="999"/>
            <ac:inkMk id="3" creationId="{A76C43F5-EE9F-4FA2-B5CE-A65294872527}"/>
          </ac:inkMkLst>
        </pc:inkChg>
      </pc:sldChg>
      <pc:sldChg chg="addSp modSp mod modAnim">
        <pc:chgData name="Yeo Xiong Wei, Jonathan" userId="ac2b658e-7ce1-44bb-9f9f-bf4198ceaa29" providerId="ADAL" clId="{8B07422B-D59D-4EF5-9FB8-DE0355E93007}" dt="2022-03-21T03:33:23.002" v="4131"/>
        <pc:sldMkLst>
          <pc:docMk/>
          <pc:sldMk cId="3077126017" sldId="1003"/>
        </pc:sldMkLst>
        <pc:spChg chg="mod">
          <ac:chgData name="Yeo Xiong Wei, Jonathan" userId="ac2b658e-7ce1-44bb-9f9f-bf4198ceaa29" providerId="ADAL" clId="{8B07422B-D59D-4EF5-9FB8-DE0355E93007}" dt="2022-03-15T09:55:17.866" v="1575" actId="1076"/>
          <ac:spMkLst>
            <pc:docMk/>
            <pc:sldMk cId="3077126017" sldId="1003"/>
            <ac:spMk id="32" creationId="{E337DFEB-913B-4BC5-8150-E6BDB5C39DE0}"/>
          </ac:spMkLst>
        </pc:spChg>
        <pc:spChg chg="mod">
          <ac:chgData name="Yeo Xiong Wei, Jonathan" userId="ac2b658e-7ce1-44bb-9f9f-bf4198ceaa29" providerId="ADAL" clId="{8B07422B-D59D-4EF5-9FB8-DE0355E93007}" dt="2022-03-09T13:57:21.739" v="1011" actId="1076"/>
          <ac:spMkLst>
            <pc:docMk/>
            <pc:sldMk cId="3077126017" sldId="1003"/>
            <ac:spMk id="26626" creationId="{00000000-0000-0000-0000-000000000000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3077126017" sldId="1003"/>
            <ac:inkMk id="3" creationId="{20999EDF-FBC0-461F-A9F5-F719E5E52F41}"/>
          </ac:inkMkLst>
        </pc:inkChg>
      </pc:sldChg>
      <pc:sldChg chg="addSp modSp mod modAnim">
        <pc:chgData name="Yeo Xiong Wei, Jonathan" userId="ac2b658e-7ce1-44bb-9f9f-bf4198ceaa29" providerId="ADAL" clId="{8B07422B-D59D-4EF5-9FB8-DE0355E93007}" dt="2022-03-21T03:33:23.002" v="4131"/>
        <pc:sldMkLst>
          <pc:docMk/>
          <pc:sldMk cId="793135840" sldId="1004"/>
        </pc:sldMkLst>
        <pc:spChg chg="mod">
          <ac:chgData name="Yeo Xiong Wei, Jonathan" userId="ac2b658e-7ce1-44bb-9f9f-bf4198ceaa29" providerId="ADAL" clId="{8B07422B-D59D-4EF5-9FB8-DE0355E93007}" dt="2022-03-09T13:57:40.781" v="1017" actId="20577"/>
          <ac:spMkLst>
            <pc:docMk/>
            <pc:sldMk cId="793135840" sldId="1004"/>
            <ac:spMk id="26626" creationId="{00000000-0000-0000-0000-000000000000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793135840" sldId="1004"/>
            <ac:inkMk id="3" creationId="{7DAFFC91-C9D3-465F-B547-7FDACF510AB9}"/>
          </ac:inkMkLst>
        </pc:inkChg>
      </pc:sldChg>
      <pc:sldChg chg="addSp modSp mod modAnim modNotesTx">
        <pc:chgData name="Yeo Xiong Wei, Jonathan" userId="ac2b658e-7ce1-44bb-9f9f-bf4198ceaa29" providerId="ADAL" clId="{8B07422B-D59D-4EF5-9FB8-DE0355E93007}" dt="2022-03-21T03:33:23.002" v="4131"/>
        <pc:sldMkLst>
          <pc:docMk/>
          <pc:sldMk cId="2142660264" sldId="1005"/>
        </pc:sldMkLst>
        <pc:spChg chg="mod">
          <ac:chgData name="Yeo Xiong Wei, Jonathan" userId="ac2b658e-7ce1-44bb-9f9f-bf4198ceaa29" providerId="ADAL" clId="{8B07422B-D59D-4EF5-9FB8-DE0355E93007}" dt="2022-03-15T09:55:36.534" v="1577" actId="1076"/>
          <ac:spMkLst>
            <pc:docMk/>
            <pc:sldMk cId="2142660264" sldId="1005"/>
            <ac:spMk id="32" creationId="{E337DFEB-913B-4BC5-8150-E6BDB5C39DE0}"/>
          </ac:spMkLst>
        </pc:spChg>
        <pc:spChg chg="mod">
          <ac:chgData name="Yeo Xiong Wei, Jonathan" userId="ac2b658e-7ce1-44bb-9f9f-bf4198ceaa29" providerId="ADAL" clId="{8B07422B-D59D-4EF5-9FB8-DE0355E93007}" dt="2022-03-19T09:28:15.397" v="2167" actId="1076"/>
          <ac:spMkLst>
            <pc:docMk/>
            <pc:sldMk cId="2142660264" sldId="1005"/>
            <ac:spMk id="36" creationId="{15936E56-AAC0-4FEE-8431-F8D1223EE42F}"/>
          </ac:spMkLst>
        </pc:spChg>
        <pc:spChg chg="mod">
          <ac:chgData name="Yeo Xiong Wei, Jonathan" userId="ac2b658e-7ce1-44bb-9f9f-bf4198ceaa29" providerId="ADAL" clId="{8B07422B-D59D-4EF5-9FB8-DE0355E93007}" dt="2022-03-19T09:37:59.214" v="3031" actId="14100"/>
          <ac:spMkLst>
            <pc:docMk/>
            <pc:sldMk cId="2142660264" sldId="1005"/>
            <ac:spMk id="26626" creationId="{00000000-0000-0000-0000-000000000000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2142660264" sldId="1005"/>
            <ac:inkMk id="3" creationId="{0B503207-7D7E-40EF-AFD3-E598A35BDE44}"/>
          </ac:inkMkLst>
        </pc:inkChg>
      </pc:sldChg>
      <pc:sldChg chg="addSp modSp mod modAnim">
        <pc:chgData name="Yeo Xiong Wei, Jonathan" userId="ac2b658e-7ce1-44bb-9f9f-bf4198ceaa29" providerId="ADAL" clId="{8B07422B-D59D-4EF5-9FB8-DE0355E93007}" dt="2022-03-21T03:33:23.002" v="4131"/>
        <pc:sldMkLst>
          <pc:docMk/>
          <pc:sldMk cId="1803233334" sldId="1006"/>
        </pc:sldMkLst>
        <pc:spChg chg="mod">
          <ac:chgData name="Yeo Xiong Wei, Jonathan" userId="ac2b658e-7ce1-44bb-9f9f-bf4198ceaa29" providerId="ADAL" clId="{8B07422B-D59D-4EF5-9FB8-DE0355E93007}" dt="2022-03-09T13:58:17.917" v="1027" actId="255"/>
          <ac:spMkLst>
            <pc:docMk/>
            <pc:sldMk cId="1803233334" sldId="1006"/>
            <ac:spMk id="88066" creationId="{00000000-0000-0000-0000-000000000000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1803233334" sldId="1006"/>
            <ac:inkMk id="3" creationId="{2B5B4FC5-0839-4150-84FF-0A33D221EFE0}"/>
          </ac:inkMkLst>
        </pc:inkChg>
      </pc:sldChg>
      <pc:sldChg chg="addSp modSp mod">
        <pc:chgData name="Yeo Xiong Wei, Jonathan" userId="ac2b658e-7ce1-44bb-9f9f-bf4198ceaa29" providerId="ADAL" clId="{8B07422B-D59D-4EF5-9FB8-DE0355E93007}" dt="2022-03-21T03:33:23.002" v="4131"/>
        <pc:sldMkLst>
          <pc:docMk/>
          <pc:sldMk cId="3645577385" sldId="1007"/>
        </pc:sldMkLst>
        <pc:spChg chg="mod">
          <ac:chgData name="Yeo Xiong Wei, Jonathan" userId="ac2b658e-7ce1-44bb-9f9f-bf4198ceaa29" providerId="ADAL" clId="{8B07422B-D59D-4EF5-9FB8-DE0355E93007}" dt="2022-03-09T13:59:09.660" v="1040" actId="27636"/>
          <ac:spMkLst>
            <pc:docMk/>
            <pc:sldMk cId="3645577385" sldId="1007"/>
            <ac:spMk id="26626" creationId="{00000000-0000-0000-0000-000000000000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3645577385" sldId="1007"/>
            <ac:inkMk id="3" creationId="{A1BB552F-AB18-49E0-9056-641F62AD8DBA}"/>
          </ac:inkMkLst>
        </pc:inkChg>
      </pc:sldChg>
      <pc:sldChg chg="addSp modSp mod modAnim">
        <pc:chgData name="Yeo Xiong Wei, Jonathan" userId="ac2b658e-7ce1-44bb-9f9f-bf4198ceaa29" providerId="ADAL" clId="{8B07422B-D59D-4EF5-9FB8-DE0355E93007}" dt="2022-03-21T03:33:23.002" v="4131"/>
        <pc:sldMkLst>
          <pc:docMk/>
          <pc:sldMk cId="2142519393" sldId="1008"/>
        </pc:sldMkLst>
        <pc:spChg chg="mod">
          <ac:chgData name="Yeo Xiong Wei, Jonathan" userId="ac2b658e-7ce1-44bb-9f9f-bf4198ceaa29" providerId="ADAL" clId="{8B07422B-D59D-4EF5-9FB8-DE0355E93007}" dt="2022-03-19T09:40:50.827" v="3053" actId="1076"/>
          <ac:spMkLst>
            <pc:docMk/>
            <pc:sldMk cId="2142519393" sldId="1008"/>
            <ac:spMk id="43" creationId="{E7997DC1-026B-4A31-9AD0-6AEEA8FD53BE}"/>
          </ac:spMkLst>
        </pc:spChg>
        <pc:spChg chg="mod">
          <ac:chgData name="Yeo Xiong Wei, Jonathan" userId="ac2b658e-7ce1-44bb-9f9f-bf4198ceaa29" providerId="ADAL" clId="{8B07422B-D59D-4EF5-9FB8-DE0355E93007}" dt="2022-03-09T13:59:44.242" v="1054" actId="1076"/>
          <ac:spMkLst>
            <pc:docMk/>
            <pc:sldMk cId="2142519393" sldId="1008"/>
            <ac:spMk id="26626" creationId="{00000000-0000-0000-0000-000000000000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2142519393" sldId="1008"/>
            <ac:inkMk id="3" creationId="{33367210-AD70-4D60-B3B7-212D10A4F532}"/>
          </ac:inkMkLst>
        </pc:inkChg>
      </pc:sldChg>
      <pc:sldChg chg="modSp add modAnim">
        <pc:chgData name="Yeo Xiong Wei, Jonathan" userId="ac2b658e-7ce1-44bb-9f9f-bf4198ceaa29" providerId="ADAL" clId="{8B07422B-D59D-4EF5-9FB8-DE0355E93007}" dt="2022-03-19T09:43:32.439" v="3353"/>
        <pc:sldMkLst>
          <pc:docMk/>
          <pc:sldMk cId="2371811744" sldId="1010"/>
        </pc:sldMkLst>
        <pc:spChg chg="mod">
          <ac:chgData name="Yeo Xiong Wei, Jonathan" userId="ac2b658e-7ce1-44bb-9f9f-bf4198ceaa29" providerId="ADAL" clId="{8B07422B-D59D-4EF5-9FB8-DE0355E93007}" dt="2022-03-09T14:00:36.354" v="1063" actId="404"/>
          <ac:spMkLst>
            <pc:docMk/>
            <pc:sldMk cId="2371811744" sldId="1010"/>
            <ac:spMk id="3" creationId="{40346AF7-B88B-4C17-9263-AC9BE673A16B}"/>
          </ac:spMkLst>
        </pc:spChg>
      </pc:sldChg>
      <pc:sldChg chg="addSp modSp add mod modAnim modNotesTx">
        <pc:chgData name="Yeo Xiong Wei, Jonathan" userId="ac2b658e-7ce1-44bb-9f9f-bf4198ceaa29" providerId="ADAL" clId="{8B07422B-D59D-4EF5-9FB8-DE0355E93007}" dt="2022-03-21T03:33:23.002" v="4131"/>
        <pc:sldMkLst>
          <pc:docMk/>
          <pc:sldMk cId="320733677" sldId="1011"/>
        </pc:sldMkLst>
        <pc:spChg chg="mod">
          <ac:chgData name="Yeo Xiong Wei, Jonathan" userId="ac2b658e-7ce1-44bb-9f9f-bf4198ceaa29" providerId="ADAL" clId="{8B07422B-D59D-4EF5-9FB8-DE0355E93007}" dt="2022-03-19T09:32:30.568" v="2409" actId="20577"/>
          <ac:spMkLst>
            <pc:docMk/>
            <pc:sldMk cId="320733677" sldId="1011"/>
            <ac:spMk id="32" creationId="{E337DFEB-913B-4BC5-8150-E6BDB5C39DE0}"/>
          </ac:spMkLst>
        </pc:spChg>
        <pc:spChg chg="mod">
          <ac:chgData name="Yeo Xiong Wei, Jonathan" userId="ac2b658e-7ce1-44bb-9f9f-bf4198ceaa29" providerId="ADAL" clId="{8B07422B-D59D-4EF5-9FB8-DE0355E93007}" dt="2022-03-19T09:38:20.591" v="3037" actId="20577"/>
          <ac:spMkLst>
            <pc:docMk/>
            <pc:sldMk cId="320733677" sldId="1011"/>
            <ac:spMk id="26626" creationId="{00000000-0000-0000-0000-000000000000}"/>
          </ac:spMkLst>
        </pc:spChg>
        <pc:inkChg chg="add">
          <ac:chgData name="Yeo Xiong Wei, Jonathan" userId="ac2b658e-7ce1-44bb-9f9f-bf4198ceaa29" providerId="ADAL" clId="{8B07422B-D59D-4EF5-9FB8-DE0355E93007}" dt="2022-03-21T03:33:23.002" v="4131"/>
          <ac:inkMkLst>
            <pc:docMk/>
            <pc:sldMk cId="320733677" sldId="1011"/>
            <ac:inkMk id="3" creationId="{12DE4867-BC15-474E-B4B1-9B928048F659}"/>
          </ac:inkMkLst>
        </pc:inkChg>
      </pc:sldChg>
      <pc:sldChg chg="modSp add mod modAnim">
        <pc:chgData name="Yeo Xiong Wei, Jonathan" userId="ac2b658e-7ce1-44bb-9f9f-bf4198ceaa29" providerId="ADAL" clId="{8B07422B-D59D-4EF5-9FB8-DE0355E93007}" dt="2022-03-21T01:24:53.506" v="3946" actId="20577"/>
        <pc:sldMkLst>
          <pc:docMk/>
          <pc:sldMk cId="3927814402" sldId="1012"/>
        </pc:sldMkLst>
        <pc:spChg chg="mod">
          <ac:chgData name="Yeo Xiong Wei, Jonathan" userId="ac2b658e-7ce1-44bb-9f9f-bf4198ceaa29" providerId="ADAL" clId="{8B07422B-D59D-4EF5-9FB8-DE0355E93007}" dt="2022-03-21T01:24:23.642" v="3815" actId="20577"/>
          <ac:spMkLst>
            <pc:docMk/>
            <pc:sldMk cId="3927814402" sldId="1012"/>
            <ac:spMk id="2" creationId="{96674987-CDD5-415D-BA0E-4264B46C734B}"/>
          </ac:spMkLst>
        </pc:spChg>
        <pc:spChg chg="mod">
          <ac:chgData name="Yeo Xiong Wei, Jonathan" userId="ac2b658e-7ce1-44bb-9f9f-bf4198ceaa29" providerId="ADAL" clId="{8B07422B-D59D-4EF5-9FB8-DE0355E93007}" dt="2022-03-21T01:24:53.506" v="3946" actId="20577"/>
          <ac:spMkLst>
            <pc:docMk/>
            <pc:sldMk cId="3927814402" sldId="1012"/>
            <ac:spMk id="3" creationId="{40346AF7-B88B-4C17-9263-AC9BE673A16B}"/>
          </ac:spMkLst>
        </pc:spChg>
      </pc:sldChg>
    </pc:docChg>
  </pc:docChgLst>
  <pc:docChgLst>
    <pc:chgData name="Yeo Xiong Wei, Jonathan" userId="ac2b658e-7ce1-44bb-9f9f-bf4198ceaa29" providerId="ADAL" clId="{819C9277-E551-4065-B4AE-F7FF62D3E720}"/>
    <pc:docChg chg="undo redo custSel addSld delSld modSld">
      <pc:chgData name="Yeo Xiong Wei, Jonathan" userId="ac2b658e-7ce1-44bb-9f9f-bf4198ceaa29" providerId="ADAL" clId="{819C9277-E551-4065-B4AE-F7FF62D3E720}" dt="2023-02-10T08:59:43.538" v="3502" actId="14100"/>
      <pc:docMkLst>
        <pc:docMk/>
      </pc:docMkLst>
      <pc:sldChg chg="modSp mod modAnim">
        <pc:chgData name="Yeo Xiong Wei, Jonathan" userId="ac2b658e-7ce1-44bb-9f9f-bf4198ceaa29" providerId="ADAL" clId="{819C9277-E551-4065-B4AE-F7FF62D3E720}" dt="2023-02-10T07:29:33.168" v="194" actId="27636"/>
        <pc:sldMkLst>
          <pc:docMk/>
          <pc:sldMk cId="2338653376" sldId="265"/>
        </pc:sldMkLst>
        <pc:spChg chg="mod">
          <ac:chgData name="Yeo Xiong Wei, Jonathan" userId="ac2b658e-7ce1-44bb-9f9f-bf4198ceaa29" providerId="ADAL" clId="{819C9277-E551-4065-B4AE-F7FF62D3E720}" dt="2023-02-10T07:29:33.168" v="194" actId="27636"/>
          <ac:spMkLst>
            <pc:docMk/>
            <pc:sldMk cId="2338653376" sldId="265"/>
            <ac:spMk id="3" creationId="{AD7C3576-BA31-4F19-8866-BF3CD0DE2EC5}"/>
          </ac:spMkLst>
        </pc:spChg>
      </pc:sldChg>
      <pc:sldChg chg="modSp modAnim modNotesTx">
        <pc:chgData name="Yeo Xiong Wei, Jonathan" userId="ac2b658e-7ce1-44bb-9f9f-bf4198ceaa29" providerId="ADAL" clId="{819C9277-E551-4065-B4AE-F7FF62D3E720}" dt="2023-02-10T07:56:49.059" v="2312" actId="20577"/>
        <pc:sldMkLst>
          <pc:docMk/>
          <pc:sldMk cId="2679791147" sldId="267"/>
        </pc:sldMkLst>
        <pc:spChg chg="mod">
          <ac:chgData name="Yeo Xiong Wei, Jonathan" userId="ac2b658e-7ce1-44bb-9f9f-bf4198ceaa29" providerId="ADAL" clId="{819C9277-E551-4065-B4AE-F7FF62D3E720}" dt="2023-02-10T07:56:49.059" v="2312" actId="20577"/>
          <ac:spMkLst>
            <pc:docMk/>
            <pc:sldMk cId="2679791147" sldId="267"/>
            <ac:spMk id="3" creationId="{AD7C3576-BA31-4F19-8866-BF3CD0DE2EC5}"/>
          </ac:spMkLst>
        </pc:spChg>
      </pc:sldChg>
      <pc:sldChg chg="modSp mod">
        <pc:chgData name="Yeo Xiong Wei, Jonathan" userId="ac2b658e-7ce1-44bb-9f9f-bf4198ceaa29" providerId="ADAL" clId="{819C9277-E551-4065-B4AE-F7FF62D3E720}" dt="2023-02-10T07:57:42.123" v="2332" actId="20577"/>
        <pc:sldMkLst>
          <pc:docMk/>
          <pc:sldMk cId="3225411276" sldId="313"/>
        </pc:sldMkLst>
        <pc:spChg chg="mod">
          <ac:chgData name="Yeo Xiong Wei, Jonathan" userId="ac2b658e-7ce1-44bb-9f9f-bf4198ceaa29" providerId="ADAL" clId="{819C9277-E551-4065-B4AE-F7FF62D3E720}" dt="2023-02-10T07:57:42.123" v="2332" actId="20577"/>
          <ac:spMkLst>
            <pc:docMk/>
            <pc:sldMk cId="3225411276" sldId="313"/>
            <ac:spMk id="8" creationId="{4B659289-6F46-42B1-BDE0-1528CB891C32}"/>
          </ac:spMkLst>
        </pc:spChg>
      </pc:sldChg>
      <pc:sldChg chg="addSp modSp mod">
        <pc:chgData name="Yeo Xiong Wei, Jonathan" userId="ac2b658e-7ce1-44bb-9f9f-bf4198ceaa29" providerId="ADAL" clId="{819C9277-E551-4065-B4AE-F7FF62D3E720}" dt="2023-02-10T08:08:17.849" v="2696" actId="1036"/>
        <pc:sldMkLst>
          <pc:docMk/>
          <pc:sldMk cId="2201914011" sldId="317"/>
        </pc:sldMkLst>
        <pc:spChg chg="mod">
          <ac:chgData name="Yeo Xiong Wei, Jonathan" userId="ac2b658e-7ce1-44bb-9f9f-bf4198ceaa29" providerId="ADAL" clId="{819C9277-E551-4065-B4AE-F7FF62D3E720}" dt="2023-02-10T08:08:09.418" v="2669" actId="1076"/>
          <ac:spMkLst>
            <pc:docMk/>
            <pc:sldMk cId="2201914011" sldId="317"/>
            <ac:spMk id="2" creationId="{028D71B9-083A-44E3-8E58-C19E635E1693}"/>
          </ac:spMkLst>
        </pc:spChg>
        <pc:spChg chg="mod">
          <ac:chgData name="Yeo Xiong Wei, Jonathan" userId="ac2b658e-7ce1-44bb-9f9f-bf4198ceaa29" providerId="ADAL" clId="{819C9277-E551-4065-B4AE-F7FF62D3E720}" dt="2023-02-10T08:08:05.502" v="2667" actId="164"/>
          <ac:spMkLst>
            <pc:docMk/>
            <pc:sldMk cId="2201914011" sldId="317"/>
            <ac:spMk id="4" creationId="{37629674-2119-450C-9A6C-3FA755A7DEAD}"/>
          </ac:spMkLst>
        </pc:spChg>
        <pc:spChg chg="mod">
          <ac:chgData name="Yeo Xiong Wei, Jonathan" userId="ac2b658e-7ce1-44bb-9f9f-bf4198ceaa29" providerId="ADAL" clId="{819C9277-E551-4065-B4AE-F7FF62D3E720}" dt="2023-02-10T08:07:58.856" v="2664" actId="164"/>
          <ac:spMkLst>
            <pc:docMk/>
            <pc:sldMk cId="2201914011" sldId="317"/>
            <ac:spMk id="30" creationId="{539487E6-D41B-47B6-88CC-7D4E960EBA71}"/>
          </ac:spMkLst>
        </pc:spChg>
        <pc:spChg chg="mod">
          <ac:chgData name="Yeo Xiong Wei, Jonathan" userId="ac2b658e-7ce1-44bb-9f9f-bf4198ceaa29" providerId="ADAL" clId="{819C9277-E551-4065-B4AE-F7FF62D3E720}" dt="2023-02-10T08:08:17.849" v="2696" actId="1036"/>
          <ac:spMkLst>
            <pc:docMk/>
            <pc:sldMk cId="2201914011" sldId="317"/>
            <ac:spMk id="45" creationId="{299D0849-F49D-4CB2-BEA0-613D5D0FB74C}"/>
          </ac:spMkLst>
        </pc:spChg>
        <pc:spChg chg="mod">
          <ac:chgData name="Yeo Xiong Wei, Jonathan" userId="ac2b658e-7ce1-44bb-9f9f-bf4198ceaa29" providerId="ADAL" clId="{819C9277-E551-4065-B4AE-F7FF62D3E720}" dt="2023-02-10T08:07:32.371" v="2627" actId="404"/>
          <ac:spMkLst>
            <pc:docMk/>
            <pc:sldMk cId="2201914011" sldId="317"/>
            <ac:spMk id="46082" creationId="{00000000-0000-0000-0000-000000000000}"/>
          </ac:spMkLst>
        </pc:spChg>
        <pc:grpChg chg="add mod">
          <ac:chgData name="Yeo Xiong Wei, Jonathan" userId="ac2b658e-7ce1-44bb-9f9f-bf4198ceaa29" providerId="ADAL" clId="{819C9277-E551-4065-B4AE-F7FF62D3E720}" dt="2023-02-10T08:08:05.502" v="2667" actId="164"/>
          <ac:grpSpMkLst>
            <pc:docMk/>
            <pc:sldMk cId="2201914011" sldId="317"/>
            <ac:grpSpMk id="7" creationId="{6FBB69C9-6B2C-014B-80C0-24D83639C70A}"/>
          </ac:grpSpMkLst>
        </pc:grpChg>
        <pc:grpChg chg="add mod">
          <ac:chgData name="Yeo Xiong Wei, Jonathan" userId="ac2b658e-7ce1-44bb-9f9f-bf4198ceaa29" providerId="ADAL" clId="{819C9277-E551-4065-B4AE-F7FF62D3E720}" dt="2023-02-10T08:08:17.849" v="2696" actId="1036"/>
          <ac:grpSpMkLst>
            <pc:docMk/>
            <pc:sldMk cId="2201914011" sldId="317"/>
            <ac:grpSpMk id="10" creationId="{D93809B0-D080-2B45-5D12-9A35709EA5C4}"/>
          </ac:grpSpMkLst>
        </pc:grpChg>
        <pc:grpChg chg="mod">
          <ac:chgData name="Yeo Xiong Wei, Jonathan" userId="ac2b658e-7ce1-44bb-9f9f-bf4198ceaa29" providerId="ADAL" clId="{819C9277-E551-4065-B4AE-F7FF62D3E720}" dt="2023-02-10T08:07:58.856" v="2664" actId="164"/>
          <ac:grpSpMkLst>
            <pc:docMk/>
            <pc:sldMk cId="2201914011" sldId="317"/>
            <ac:grpSpMk id="15" creationId="{763274BC-FD2B-4ED9-A2A6-0429F694837D}"/>
          </ac:grpSpMkLst>
        </pc:grpChg>
        <pc:grpChg chg="mod">
          <ac:chgData name="Yeo Xiong Wei, Jonathan" userId="ac2b658e-7ce1-44bb-9f9f-bf4198ceaa29" providerId="ADAL" clId="{819C9277-E551-4065-B4AE-F7FF62D3E720}" dt="2023-02-10T08:08:17.849" v="2696" actId="1036"/>
          <ac:grpSpMkLst>
            <pc:docMk/>
            <pc:sldMk cId="2201914011" sldId="317"/>
            <ac:grpSpMk id="29" creationId="{6680DF9A-5ECF-4BA5-96AF-92AC6F794CF7}"/>
          </ac:grpSpMkLst>
        </pc:grpChg>
        <pc:grpChg chg="mod">
          <ac:chgData name="Yeo Xiong Wei, Jonathan" userId="ac2b658e-7ce1-44bb-9f9f-bf4198ceaa29" providerId="ADAL" clId="{819C9277-E551-4065-B4AE-F7FF62D3E720}" dt="2023-02-10T08:08:17.849" v="2696" actId="1036"/>
          <ac:grpSpMkLst>
            <pc:docMk/>
            <pc:sldMk cId="2201914011" sldId="317"/>
            <ac:grpSpMk id="32" creationId="{DCC50598-421B-4379-9590-733DC71ACCA6}"/>
          </ac:grpSpMkLst>
        </pc:grpChg>
      </pc:sldChg>
      <pc:sldChg chg="modSp mod">
        <pc:chgData name="Yeo Xiong Wei, Jonathan" userId="ac2b658e-7ce1-44bb-9f9f-bf4198ceaa29" providerId="ADAL" clId="{819C9277-E551-4065-B4AE-F7FF62D3E720}" dt="2023-02-10T08:28:05.610" v="2787" actId="404"/>
        <pc:sldMkLst>
          <pc:docMk/>
          <pc:sldMk cId="430030854" sldId="423"/>
        </pc:sldMkLst>
        <pc:spChg chg="mod">
          <ac:chgData name="Yeo Xiong Wei, Jonathan" userId="ac2b658e-7ce1-44bb-9f9f-bf4198ceaa29" providerId="ADAL" clId="{819C9277-E551-4065-B4AE-F7FF62D3E720}" dt="2023-02-10T08:28:05.610" v="2787" actId="404"/>
          <ac:spMkLst>
            <pc:docMk/>
            <pc:sldMk cId="430030854" sldId="423"/>
            <ac:spMk id="3" creationId="{AD7C3576-BA31-4F19-8866-BF3CD0DE2EC5}"/>
          </ac:spMkLst>
        </pc:spChg>
      </pc:sldChg>
      <pc:sldChg chg="modSp">
        <pc:chgData name="Yeo Xiong Wei, Jonathan" userId="ac2b658e-7ce1-44bb-9f9f-bf4198ceaa29" providerId="ADAL" clId="{819C9277-E551-4065-B4AE-F7FF62D3E720}" dt="2023-02-10T08:27:55.256" v="2786" actId="404"/>
        <pc:sldMkLst>
          <pc:docMk/>
          <pc:sldMk cId="3216666533" sldId="424"/>
        </pc:sldMkLst>
        <pc:spChg chg="mod">
          <ac:chgData name="Yeo Xiong Wei, Jonathan" userId="ac2b658e-7ce1-44bb-9f9f-bf4198ceaa29" providerId="ADAL" clId="{819C9277-E551-4065-B4AE-F7FF62D3E720}" dt="2023-02-10T08:27:55.256" v="2786" actId="404"/>
          <ac:spMkLst>
            <pc:docMk/>
            <pc:sldMk cId="3216666533" sldId="424"/>
            <ac:spMk id="3" creationId="{AD7C3576-BA31-4F19-8866-BF3CD0DE2EC5}"/>
          </ac:spMkLst>
        </pc:spChg>
      </pc:sldChg>
      <pc:sldChg chg="modSp">
        <pc:chgData name="Yeo Xiong Wei, Jonathan" userId="ac2b658e-7ce1-44bb-9f9f-bf4198ceaa29" providerId="ADAL" clId="{819C9277-E551-4065-B4AE-F7FF62D3E720}" dt="2023-02-10T08:29:00.874" v="2796" actId="404"/>
        <pc:sldMkLst>
          <pc:docMk/>
          <pc:sldMk cId="3634550586" sldId="427"/>
        </pc:sldMkLst>
        <pc:spChg chg="mod">
          <ac:chgData name="Yeo Xiong Wei, Jonathan" userId="ac2b658e-7ce1-44bb-9f9f-bf4198ceaa29" providerId="ADAL" clId="{819C9277-E551-4065-B4AE-F7FF62D3E720}" dt="2023-02-10T08:29:00.874" v="2796" actId="404"/>
          <ac:spMkLst>
            <pc:docMk/>
            <pc:sldMk cId="3634550586" sldId="427"/>
            <ac:spMk id="3" creationId="{40346AF7-B88B-4C17-9263-AC9BE673A16B}"/>
          </ac:spMkLst>
        </pc:spChg>
      </pc:sldChg>
      <pc:sldChg chg="modSp">
        <pc:chgData name="Yeo Xiong Wei, Jonathan" userId="ac2b658e-7ce1-44bb-9f9f-bf4198ceaa29" providerId="ADAL" clId="{819C9277-E551-4065-B4AE-F7FF62D3E720}" dt="2023-02-10T08:28:53.991" v="2795" actId="20577"/>
        <pc:sldMkLst>
          <pc:docMk/>
          <pc:sldMk cId="254180291" sldId="429"/>
        </pc:sldMkLst>
        <pc:spChg chg="mod">
          <ac:chgData name="Yeo Xiong Wei, Jonathan" userId="ac2b658e-7ce1-44bb-9f9f-bf4198ceaa29" providerId="ADAL" clId="{819C9277-E551-4065-B4AE-F7FF62D3E720}" dt="2023-02-10T08:28:53.991" v="2795" actId="20577"/>
          <ac:spMkLst>
            <pc:docMk/>
            <pc:sldMk cId="254180291" sldId="429"/>
            <ac:spMk id="3" creationId="{40346AF7-B88B-4C17-9263-AC9BE673A16B}"/>
          </ac:spMkLst>
        </pc:spChg>
      </pc:sldChg>
      <pc:sldChg chg="modSp mod modAnim">
        <pc:chgData name="Yeo Xiong Wei, Jonathan" userId="ac2b658e-7ce1-44bb-9f9f-bf4198ceaa29" providerId="ADAL" clId="{819C9277-E551-4065-B4AE-F7FF62D3E720}" dt="2023-02-10T07:42:28.657" v="1326" actId="403"/>
        <pc:sldMkLst>
          <pc:docMk/>
          <pc:sldMk cId="3852030650" sldId="433"/>
        </pc:sldMkLst>
        <pc:spChg chg="mod">
          <ac:chgData name="Yeo Xiong Wei, Jonathan" userId="ac2b658e-7ce1-44bb-9f9f-bf4198ceaa29" providerId="ADAL" clId="{819C9277-E551-4065-B4AE-F7FF62D3E720}" dt="2023-02-10T07:41:29.077" v="1266" actId="20577"/>
          <ac:spMkLst>
            <pc:docMk/>
            <pc:sldMk cId="3852030650" sldId="433"/>
            <ac:spMk id="3" creationId="{AD7C3576-BA31-4F19-8866-BF3CD0DE2EC5}"/>
          </ac:spMkLst>
        </pc:spChg>
        <pc:spChg chg="mod">
          <ac:chgData name="Yeo Xiong Wei, Jonathan" userId="ac2b658e-7ce1-44bb-9f9f-bf4198ceaa29" providerId="ADAL" clId="{819C9277-E551-4065-B4AE-F7FF62D3E720}" dt="2023-02-10T07:42:28.657" v="1326" actId="403"/>
          <ac:spMkLst>
            <pc:docMk/>
            <pc:sldMk cId="3852030650" sldId="433"/>
            <ac:spMk id="4" creationId="{82C149D4-F93F-4399-92D3-FB2BB4C325B5}"/>
          </ac:spMkLst>
        </pc:spChg>
      </pc:sldChg>
      <pc:sldChg chg="modSp">
        <pc:chgData name="Yeo Xiong Wei, Jonathan" userId="ac2b658e-7ce1-44bb-9f9f-bf4198ceaa29" providerId="ADAL" clId="{819C9277-E551-4065-B4AE-F7FF62D3E720}" dt="2023-02-10T07:58:51.161" v="2379" actId="207"/>
        <pc:sldMkLst>
          <pc:docMk/>
          <pc:sldMk cId="542830663" sldId="442"/>
        </pc:sldMkLst>
        <pc:spChg chg="mod">
          <ac:chgData name="Yeo Xiong Wei, Jonathan" userId="ac2b658e-7ce1-44bb-9f9f-bf4198ceaa29" providerId="ADAL" clId="{819C9277-E551-4065-B4AE-F7FF62D3E720}" dt="2023-02-10T07:58:51.161" v="2379" actId="207"/>
          <ac:spMkLst>
            <pc:docMk/>
            <pc:sldMk cId="542830663" sldId="442"/>
            <ac:spMk id="8" creationId="{4B659289-6F46-42B1-BDE0-1528CB891C32}"/>
          </ac:spMkLst>
        </pc:spChg>
      </pc:sldChg>
      <pc:sldChg chg="modSp mod">
        <pc:chgData name="Yeo Xiong Wei, Jonathan" userId="ac2b658e-7ce1-44bb-9f9f-bf4198ceaa29" providerId="ADAL" clId="{819C9277-E551-4065-B4AE-F7FF62D3E720}" dt="2023-02-10T08:59:19.227" v="3500" actId="2711"/>
        <pc:sldMkLst>
          <pc:docMk/>
          <pc:sldMk cId="2948120605" sldId="445"/>
        </pc:sldMkLst>
        <pc:spChg chg="mod">
          <ac:chgData name="Yeo Xiong Wei, Jonathan" userId="ac2b658e-7ce1-44bb-9f9f-bf4198ceaa29" providerId="ADAL" clId="{819C9277-E551-4065-B4AE-F7FF62D3E720}" dt="2023-02-10T08:59:19.227" v="3500" actId="2711"/>
          <ac:spMkLst>
            <pc:docMk/>
            <pc:sldMk cId="2948120605" sldId="445"/>
            <ac:spMk id="7" creationId="{B1DD0377-6530-4452-A435-343BD57DE774}"/>
          </ac:spMkLst>
        </pc:spChg>
      </pc:sldChg>
      <pc:sldChg chg="modSp mod">
        <pc:chgData name="Yeo Xiong Wei, Jonathan" userId="ac2b658e-7ce1-44bb-9f9f-bf4198ceaa29" providerId="ADAL" clId="{819C9277-E551-4065-B4AE-F7FF62D3E720}" dt="2023-02-10T08:59:43.538" v="3502" actId="14100"/>
        <pc:sldMkLst>
          <pc:docMk/>
          <pc:sldMk cId="111002099" sldId="446"/>
        </pc:sldMkLst>
        <pc:spChg chg="mod">
          <ac:chgData name="Yeo Xiong Wei, Jonathan" userId="ac2b658e-7ce1-44bb-9f9f-bf4198ceaa29" providerId="ADAL" clId="{819C9277-E551-4065-B4AE-F7FF62D3E720}" dt="2023-02-10T08:59:43.538" v="3502" actId="14100"/>
          <ac:spMkLst>
            <pc:docMk/>
            <pc:sldMk cId="111002099" sldId="446"/>
            <ac:spMk id="6" creationId="{937F3DCF-D2B6-4EE6-8B91-29930DCCAF95}"/>
          </ac:spMkLst>
        </pc:spChg>
      </pc:sldChg>
      <pc:sldChg chg="modSp mod">
        <pc:chgData name="Yeo Xiong Wei, Jonathan" userId="ac2b658e-7ce1-44bb-9f9f-bf4198ceaa29" providerId="ADAL" clId="{819C9277-E551-4065-B4AE-F7FF62D3E720}" dt="2023-02-10T08:43:00.508" v="3495" actId="20577"/>
        <pc:sldMkLst>
          <pc:docMk/>
          <pc:sldMk cId="2298992641" sldId="447"/>
        </pc:sldMkLst>
        <pc:spChg chg="mod">
          <ac:chgData name="Yeo Xiong Wei, Jonathan" userId="ac2b658e-7ce1-44bb-9f9f-bf4198ceaa29" providerId="ADAL" clId="{819C9277-E551-4065-B4AE-F7FF62D3E720}" dt="2023-02-10T08:43:00.508" v="3495" actId="20577"/>
          <ac:spMkLst>
            <pc:docMk/>
            <pc:sldMk cId="2298992641" sldId="447"/>
            <ac:spMk id="48129" creationId="{00000000-0000-0000-0000-000000000000}"/>
          </ac:spMkLst>
        </pc:spChg>
      </pc:sldChg>
      <pc:sldChg chg="modSp mod modAnim modNotesTx">
        <pc:chgData name="Yeo Xiong Wei, Jonathan" userId="ac2b658e-7ce1-44bb-9f9f-bf4198ceaa29" providerId="ADAL" clId="{819C9277-E551-4065-B4AE-F7FF62D3E720}" dt="2023-02-10T07:42:43.038" v="1327" actId="207"/>
        <pc:sldMkLst>
          <pc:docMk/>
          <pc:sldMk cId="564858480" sldId="449"/>
        </pc:sldMkLst>
        <pc:spChg chg="mod">
          <ac:chgData name="Yeo Xiong Wei, Jonathan" userId="ac2b658e-7ce1-44bb-9f9f-bf4198ceaa29" providerId="ADAL" clId="{819C9277-E551-4065-B4AE-F7FF62D3E720}" dt="2023-02-10T07:41:10.956" v="1259" actId="20577"/>
          <ac:spMkLst>
            <pc:docMk/>
            <pc:sldMk cId="564858480" sldId="449"/>
            <ac:spMk id="2" creationId="{52D851DE-4217-4738-BBE4-F89A50362645}"/>
          </ac:spMkLst>
        </pc:spChg>
        <pc:spChg chg="mod">
          <ac:chgData name="Yeo Xiong Wei, Jonathan" userId="ac2b658e-7ce1-44bb-9f9f-bf4198ceaa29" providerId="ADAL" clId="{819C9277-E551-4065-B4AE-F7FF62D3E720}" dt="2023-02-10T07:42:07.068" v="1321" actId="1035"/>
          <ac:spMkLst>
            <pc:docMk/>
            <pc:sldMk cId="564858480" sldId="449"/>
            <ac:spMk id="3" creationId="{AD7C3576-BA31-4F19-8866-BF3CD0DE2EC5}"/>
          </ac:spMkLst>
        </pc:spChg>
        <pc:spChg chg="mod">
          <ac:chgData name="Yeo Xiong Wei, Jonathan" userId="ac2b658e-7ce1-44bb-9f9f-bf4198ceaa29" providerId="ADAL" clId="{819C9277-E551-4065-B4AE-F7FF62D3E720}" dt="2023-02-10T07:42:43.038" v="1327" actId="207"/>
          <ac:spMkLst>
            <pc:docMk/>
            <pc:sldMk cId="564858480" sldId="449"/>
            <ac:spMk id="4" creationId="{82C149D4-F93F-4399-92D3-FB2BB4C325B5}"/>
          </ac:spMkLst>
        </pc:spChg>
      </pc:sldChg>
      <pc:sldChg chg="modSp">
        <pc:chgData name="Yeo Xiong Wei, Jonathan" userId="ac2b658e-7ce1-44bb-9f9f-bf4198ceaa29" providerId="ADAL" clId="{819C9277-E551-4065-B4AE-F7FF62D3E720}" dt="2023-02-10T06:38:04.615" v="0" actId="115"/>
        <pc:sldMkLst>
          <pc:docMk/>
          <pc:sldMk cId="3744224641" sldId="450"/>
        </pc:sldMkLst>
        <pc:spChg chg="mod">
          <ac:chgData name="Yeo Xiong Wei, Jonathan" userId="ac2b658e-7ce1-44bb-9f9f-bf4198ceaa29" providerId="ADAL" clId="{819C9277-E551-4065-B4AE-F7FF62D3E720}" dt="2023-02-10T06:38:04.615" v="0" actId="115"/>
          <ac:spMkLst>
            <pc:docMk/>
            <pc:sldMk cId="3744224641" sldId="450"/>
            <ac:spMk id="3" creationId="{AF6965F9-EAC3-425F-8F51-B7F25D7E92D0}"/>
          </ac:spMkLst>
        </pc:spChg>
      </pc:sldChg>
      <pc:sldChg chg="modSp mod modAnim">
        <pc:chgData name="Yeo Xiong Wei, Jonathan" userId="ac2b658e-7ce1-44bb-9f9f-bf4198ceaa29" providerId="ADAL" clId="{819C9277-E551-4065-B4AE-F7FF62D3E720}" dt="2023-02-10T08:18:14.480" v="2782" actId="113"/>
        <pc:sldMkLst>
          <pc:docMk/>
          <pc:sldMk cId="778944702" sldId="989"/>
        </pc:sldMkLst>
        <pc:spChg chg="mod">
          <ac:chgData name="Yeo Xiong Wei, Jonathan" userId="ac2b658e-7ce1-44bb-9f9f-bf4198ceaa29" providerId="ADAL" clId="{819C9277-E551-4065-B4AE-F7FF62D3E720}" dt="2023-02-10T08:18:14.480" v="2782" actId="113"/>
          <ac:spMkLst>
            <pc:docMk/>
            <pc:sldMk cId="778944702" sldId="989"/>
            <ac:spMk id="8" creationId="{4B659289-6F46-42B1-BDE0-1528CB891C32}"/>
          </ac:spMkLst>
        </pc:spChg>
      </pc:sldChg>
      <pc:sldChg chg="modSp mod">
        <pc:chgData name="Yeo Xiong Wei, Jonathan" userId="ac2b658e-7ce1-44bb-9f9f-bf4198ceaa29" providerId="ADAL" clId="{819C9277-E551-4065-B4AE-F7FF62D3E720}" dt="2023-02-10T08:02:56.698" v="2538" actId="20577"/>
        <pc:sldMkLst>
          <pc:docMk/>
          <pc:sldMk cId="653499530" sldId="994"/>
        </pc:sldMkLst>
        <pc:spChg chg="mod">
          <ac:chgData name="Yeo Xiong Wei, Jonathan" userId="ac2b658e-7ce1-44bb-9f9f-bf4198ceaa29" providerId="ADAL" clId="{819C9277-E551-4065-B4AE-F7FF62D3E720}" dt="2023-02-10T08:02:56.698" v="2538" actId="20577"/>
          <ac:spMkLst>
            <pc:docMk/>
            <pc:sldMk cId="653499530" sldId="994"/>
            <ac:spMk id="26626" creationId="{00000000-0000-0000-0000-000000000000}"/>
          </ac:spMkLst>
        </pc:spChg>
      </pc:sldChg>
      <pc:sldChg chg="modSp mod">
        <pc:chgData name="Yeo Xiong Wei, Jonathan" userId="ac2b658e-7ce1-44bb-9f9f-bf4198ceaa29" providerId="ADAL" clId="{819C9277-E551-4065-B4AE-F7FF62D3E720}" dt="2023-02-10T08:07:10.620" v="2626" actId="6549"/>
        <pc:sldMkLst>
          <pc:docMk/>
          <pc:sldMk cId="123185094" sldId="996"/>
        </pc:sldMkLst>
        <pc:spChg chg="mod">
          <ac:chgData name="Yeo Xiong Wei, Jonathan" userId="ac2b658e-7ce1-44bb-9f9f-bf4198ceaa29" providerId="ADAL" clId="{819C9277-E551-4065-B4AE-F7FF62D3E720}" dt="2023-02-10T08:07:10.620" v="2626" actId="6549"/>
          <ac:spMkLst>
            <pc:docMk/>
            <pc:sldMk cId="123185094" sldId="996"/>
            <ac:spMk id="26626" creationId="{00000000-0000-0000-0000-000000000000}"/>
          </ac:spMkLst>
        </pc:spChg>
      </pc:sldChg>
      <pc:sldChg chg="modSp modAnim">
        <pc:chgData name="Yeo Xiong Wei, Jonathan" userId="ac2b658e-7ce1-44bb-9f9f-bf4198ceaa29" providerId="ADAL" clId="{819C9277-E551-4065-B4AE-F7FF62D3E720}" dt="2023-02-10T08:08:55.656" v="2744" actId="20577"/>
        <pc:sldMkLst>
          <pc:docMk/>
          <pc:sldMk cId="369232756" sldId="997"/>
        </pc:sldMkLst>
        <pc:spChg chg="mod">
          <ac:chgData name="Yeo Xiong Wei, Jonathan" userId="ac2b658e-7ce1-44bb-9f9f-bf4198ceaa29" providerId="ADAL" clId="{819C9277-E551-4065-B4AE-F7FF62D3E720}" dt="2023-02-10T08:08:55.656" v="2744" actId="20577"/>
          <ac:spMkLst>
            <pc:docMk/>
            <pc:sldMk cId="369232756" sldId="997"/>
            <ac:spMk id="26626" creationId="{00000000-0000-0000-0000-000000000000}"/>
          </ac:spMkLst>
        </pc:spChg>
      </pc:sldChg>
      <pc:sldChg chg="modSp mod">
        <pc:chgData name="Yeo Xiong Wei, Jonathan" userId="ac2b658e-7ce1-44bb-9f9f-bf4198ceaa29" providerId="ADAL" clId="{819C9277-E551-4065-B4AE-F7FF62D3E720}" dt="2023-02-10T08:09:56.529" v="2769" actId="6549"/>
        <pc:sldMkLst>
          <pc:docMk/>
          <pc:sldMk cId="737789176" sldId="999"/>
        </pc:sldMkLst>
        <pc:spChg chg="mod">
          <ac:chgData name="Yeo Xiong Wei, Jonathan" userId="ac2b658e-7ce1-44bb-9f9f-bf4198ceaa29" providerId="ADAL" clId="{819C9277-E551-4065-B4AE-F7FF62D3E720}" dt="2023-02-10T08:09:56.529" v="2769" actId="6549"/>
          <ac:spMkLst>
            <pc:docMk/>
            <pc:sldMk cId="737789176" sldId="999"/>
            <ac:spMk id="26626" creationId="{00000000-0000-0000-0000-000000000000}"/>
          </ac:spMkLst>
        </pc:spChg>
      </pc:sldChg>
      <pc:sldChg chg="modSp mod">
        <pc:chgData name="Yeo Xiong Wei, Jonathan" userId="ac2b658e-7ce1-44bb-9f9f-bf4198ceaa29" providerId="ADAL" clId="{819C9277-E551-4065-B4AE-F7FF62D3E720}" dt="2023-02-10T08:18:53.762" v="2785" actId="693"/>
        <pc:sldMkLst>
          <pc:docMk/>
          <pc:sldMk cId="2142660264" sldId="1005"/>
        </pc:sldMkLst>
        <pc:spChg chg="mod">
          <ac:chgData name="Yeo Xiong Wei, Jonathan" userId="ac2b658e-7ce1-44bb-9f9f-bf4198ceaa29" providerId="ADAL" clId="{819C9277-E551-4065-B4AE-F7FF62D3E720}" dt="2023-02-10T08:18:53.762" v="2785" actId="693"/>
          <ac:spMkLst>
            <pc:docMk/>
            <pc:sldMk cId="2142660264" sldId="1005"/>
            <ac:spMk id="33" creationId="{1412F8F0-21E0-4872-8AF1-CE30C41BF578}"/>
          </ac:spMkLst>
        </pc:spChg>
        <pc:spChg chg="mod">
          <ac:chgData name="Yeo Xiong Wei, Jonathan" userId="ac2b658e-7ce1-44bb-9f9f-bf4198ceaa29" providerId="ADAL" clId="{819C9277-E551-4065-B4AE-F7FF62D3E720}" dt="2023-02-10T08:18:48.191" v="2784" actId="693"/>
          <ac:spMkLst>
            <pc:docMk/>
            <pc:sldMk cId="2142660264" sldId="1005"/>
            <ac:spMk id="34" creationId="{EF145662-266C-4FEF-91A2-2A2B097ED9C1}"/>
          </ac:spMkLst>
        </pc:spChg>
        <pc:cxnChg chg="mod">
          <ac:chgData name="Yeo Xiong Wei, Jonathan" userId="ac2b658e-7ce1-44bb-9f9f-bf4198ceaa29" providerId="ADAL" clId="{819C9277-E551-4065-B4AE-F7FF62D3E720}" dt="2023-02-10T08:18:43.003" v="2783" actId="693"/>
          <ac:cxnSpMkLst>
            <pc:docMk/>
            <pc:sldMk cId="2142660264" sldId="1005"/>
            <ac:cxnSpMk id="4" creationId="{F121F390-B46B-4556-A183-F8917B631F47}"/>
          </ac:cxnSpMkLst>
        </pc:cxnChg>
      </pc:sldChg>
      <pc:sldChg chg="modSp modAnim">
        <pc:chgData name="Yeo Xiong Wei, Jonathan" userId="ac2b658e-7ce1-44bb-9f9f-bf4198ceaa29" providerId="ADAL" clId="{819C9277-E551-4065-B4AE-F7FF62D3E720}" dt="2023-02-10T08:33:53.112" v="2991" actId="403"/>
        <pc:sldMkLst>
          <pc:docMk/>
          <pc:sldMk cId="1803233334" sldId="1006"/>
        </pc:sldMkLst>
        <pc:spChg chg="mod">
          <ac:chgData name="Yeo Xiong Wei, Jonathan" userId="ac2b658e-7ce1-44bb-9f9f-bf4198ceaa29" providerId="ADAL" clId="{819C9277-E551-4065-B4AE-F7FF62D3E720}" dt="2023-02-10T08:33:53.112" v="2991" actId="403"/>
          <ac:spMkLst>
            <pc:docMk/>
            <pc:sldMk cId="1803233334" sldId="1006"/>
            <ac:spMk id="88066" creationId="{00000000-0000-0000-0000-000000000000}"/>
          </ac:spMkLst>
        </pc:spChg>
      </pc:sldChg>
      <pc:sldChg chg="modSp mod modNotesTx">
        <pc:chgData name="Yeo Xiong Wei, Jonathan" userId="ac2b658e-7ce1-44bb-9f9f-bf4198ceaa29" providerId="ADAL" clId="{819C9277-E551-4065-B4AE-F7FF62D3E720}" dt="2023-02-10T08:35:04.358" v="3191" actId="20577"/>
        <pc:sldMkLst>
          <pc:docMk/>
          <pc:sldMk cId="3645577385" sldId="1007"/>
        </pc:sldMkLst>
        <pc:spChg chg="mod">
          <ac:chgData name="Yeo Xiong Wei, Jonathan" userId="ac2b658e-7ce1-44bb-9f9f-bf4198ceaa29" providerId="ADAL" clId="{819C9277-E551-4065-B4AE-F7FF62D3E720}" dt="2023-02-10T08:29:49.043" v="2805" actId="27636"/>
          <ac:spMkLst>
            <pc:docMk/>
            <pc:sldMk cId="3645577385" sldId="1007"/>
            <ac:spMk id="26626" creationId="{00000000-0000-0000-0000-000000000000}"/>
          </ac:spMkLst>
        </pc:spChg>
      </pc:sldChg>
      <pc:sldChg chg="addSp delSp modSp mod delAnim modAnim">
        <pc:chgData name="Yeo Xiong Wei, Jonathan" userId="ac2b658e-7ce1-44bb-9f9f-bf4198ceaa29" providerId="ADAL" clId="{819C9277-E551-4065-B4AE-F7FF62D3E720}" dt="2023-02-10T08:43:06.020" v="3497" actId="20577"/>
        <pc:sldMkLst>
          <pc:docMk/>
          <pc:sldMk cId="2142519393" sldId="1008"/>
        </pc:sldMkLst>
        <pc:spChg chg="mod">
          <ac:chgData name="Yeo Xiong Wei, Jonathan" userId="ac2b658e-7ce1-44bb-9f9f-bf4198ceaa29" providerId="ADAL" clId="{819C9277-E551-4065-B4AE-F7FF62D3E720}" dt="2023-02-10T08:36:38.380" v="3362" actId="20577"/>
          <ac:spMkLst>
            <pc:docMk/>
            <pc:sldMk cId="2142519393" sldId="1008"/>
            <ac:spMk id="13" creationId="{4C475B19-5E53-410E-ADD9-46121EDD1463}"/>
          </ac:spMkLst>
        </pc:spChg>
        <pc:spChg chg="mod">
          <ac:chgData name="Yeo Xiong Wei, Jonathan" userId="ac2b658e-7ce1-44bb-9f9f-bf4198ceaa29" providerId="ADAL" clId="{819C9277-E551-4065-B4AE-F7FF62D3E720}" dt="2023-02-10T08:38:45.261" v="3441" actId="1036"/>
          <ac:spMkLst>
            <pc:docMk/>
            <pc:sldMk cId="2142519393" sldId="1008"/>
            <ac:spMk id="39" creationId="{FFE9A58F-8E01-410E-83CE-F627E382DFAE}"/>
          </ac:spMkLst>
        </pc:spChg>
        <pc:spChg chg="mod">
          <ac:chgData name="Yeo Xiong Wei, Jonathan" userId="ac2b658e-7ce1-44bb-9f9f-bf4198ceaa29" providerId="ADAL" clId="{819C9277-E551-4065-B4AE-F7FF62D3E720}" dt="2023-02-10T08:38:50.033" v="3442" actId="1076"/>
          <ac:spMkLst>
            <pc:docMk/>
            <pc:sldMk cId="2142519393" sldId="1008"/>
            <ac:spMk id="43" creationId="{E7997DC1-026B-4A31-9AD0-6AEEA8FD53BE}"/>
          </ac:spMkLst>
        </pc:spChg>
        <pc:spChg chg="mod">
          <ac:chgData name="Yeo Xiong Wei, Jonathan" userId="ac2b658e-7ce1-44bb-9f9f-bf4198ceaa29" providerId="ADAL" clId="{819C9277-E551-4065-B4AE-F7FF62D3E720}" dt="2023-02-10T08:43:06.020" v="3497" actId="20577"/>
          <ac:spMkLst>
            <pc:docMk/>
            <pc:sldMk cId="2142519393" sldId="1008"/>
            <ac:spMk id="26625" creationId="{00000000-0000-0000-0000-000000000000}"/>
          </ac:spMkLst>
        </pc:spChg>
        <pc:spChg chg="mod">
          <ac:chgData name="Yeo Xiong Wei, Jonathan" userId="ac2b658e-7ce1-44bb-9f9f-bf4198ceaa29" providerId="ADAL" clId="{819C9277-E551-4065-B4AE-F7FF62D3E720}" dt="2023-02-10T08:40:09.708" v="3486" actId="20577"/>
          <ac:spMkLst>
            <pc:docMk/>
            <pc:sldMk cId="2142519393" sldId="1008"/>
            <ac:spMk id="26626" creationId="{00000000-0000-0000-0000-000000000000}"/>
          </ac:spMkLst>
        </pc:spChg>
        <pc:cxnChg chg="add del">
          <ac:chgData name="Yeo Xiong Wei, Jonathan" userId="ac2b658e-7ce1-44bb-9f9f-bf4198ceaa29" providerId="ADAL" clId="{819C9277-E551-4065-B4AE-F7FF62D3E720}" dt="2023-02-10T08:37:11.231" v="3368" actId="11529"/>
          <ac:cxnSpMkLst>
            <pc:docMk/>
            <pc:sldMk cId="2142519393" sldId="1008"/>
            <ac:cxnSpMk id="5" creationId="{C9E603B2-B4F1-0368-97D1-D738BA1BFD69}"/>
          </ac:cxnSpMkLst>
        </pc:cxnChg>
        <pc:cxnChg chg="mod">
          <ac:chgData name="Yeo Xiong Wei, Jonathan" userId="ac2b658e-7ce1-44bb-9f9f-bf4198ceaa29" providerId="ADAL" clId="{819C9277-E551-4065-B4AE-F7FF62D3E720}" dt="2023-02-10T08:39:49.294" v="3447" actId="14100"/>
          <ac:cxnSpMkLst>
            <pc:docMk/>
            <pc:sldMk cId="2142519393" sldId="1008"/>
            <ac:cxnSpMk id="6" creationId="{DA37E105-DE40-4702-96EF-3DBB5CBAF9E9}"/>
          </ac:cxnSpMkLst>
        </pc:cxnChg>
        <pc:cxnChg chg="add mod">
          <ac:chgData name="Yeo Xiong Wei, Jonathan" userId="ac2b658e-7ce1-44bb-9f9f-bf4198ceaa29" providerId="ADAL" clId="{819C9277-E551-4065-B4AE-F7FF62D3E720}" dt="2023-02-10T08:38:10.535" v="3382" actId="14100"/>
          <ac:cxnSpMkLst>
            <pc:docMk/>
            <pc:sldMk cId="2142519393" sldId="1008"/>
            <ac:cxnSpMk id="9" creationId="{132CD01F-F164-8BDD-BCF7-8E4744007674}"/>
          </ac:cxnSpMkLst>
        </pc:cxnChg>
        <pc:cxnChg chg="del">
          <ac:chgData name="Yeo Xiong Wei, Jonathan" userId="ac2b658e-7ce1-44bb-9f9f-bf4198ceaa29" providerId="ADAL" clId="{819C9277-E551-4065-B4AE-F7FF62D3E720}" dt="2023-02-10T08:35:47.941" v="3218" actId="478"/>
          <ac:cxnSpMkLst>
            <pc:docMk/>
            <pc:sldMk cId="2142519393" sldId="1008"/>
            <ac:cxnSpMk id="16" creationId="{555BBEC9-8AFF-4F60-9FD0-33881953EEC0}"/>
          </ac:cxnSpMkLst>
        </pc:cxnChg>
        <pc:cxnChg chg="add mod">
          <ac:chgData name="Yeo Xiong Wei, Jonathan" userId="ac2b658e-7ce1-44bb-9f9f-bf4198ceaa29" providerId="ADAL" clId="{819C9277-E551-4065-B4AE-F7FF62D3E720}" dt="2023-02-10T08:39:01.012" v="3446" actId="14100"/>
          <ac:cxnSpMkLst>
            <pc:docMk/>
            <pc:sldMk cId="2142519393" sldId="1008"/>
            <ac:cxnSpMk id="19" creationId="{BCC533BF-7A6C-644A-8F57-53B91EC658B9}"/>
          </ac:cxnSpMkLst>
        </pc:cxnChg>
        <pc:cxnChg chg="mod">
          <ac:chgData name="Yeo Xiong Wei, Jonathan" userId="ac2b658e-7ce1-44bb-9f9f-bf4198ceaa29" providerId="ADAL" clId="{819C9277-E551-4065-B4AE-F7FF62D3E720}" dt="2023-02-10T08:37:23.893" v="3371" actId="1582"/>
          <ac:cxnSpMkLst>
            <pc:docMk/>
            <pc:sldMk cId="2142519393" sldId="1008"/>
            <ac:cxnSpMk id="34" creationId="{D0125B7B-7446-4293-929C-06A4844575FD}"/>
          </ac:cxnSpMkLst>
        </pc:cxnChg>
        <pc:cxnChg chg="mod">
          <ac:chgData name="Yeo Xiong Wei, Jonathan" userId="ac2b658e-7ce1-44bb-9f9f-bf4198ceaa29" providerId="ADAL" clId="{819C9277-E551-4065-B4AE-F7FF62D3E720}" dt="2023-02-10T08:37:28.135" v="3372" actId="1582"/>
          <ac:cxnSpMkLst>
            <pc:docMk/>
            <pc:sldMk cId="2142519393" sldId="1008"/>
            <ac:cxnSpMk id="35" creationId="{DAD28F6C-8300-46E5-8F42-F95B6E4D351F}"/>
          </ac:cxnSpMkLst>
        </pc:cxnChg>
        <pc:cxnChg chg="del">
          <ac:chgData name="Yeo Xiong Wei, Jonathan" userId="ac2b658e-7ce1-44bb-9f9f-bf4198ceaa29" providerId="ADAL" clId="{819C9277-E551-4065-B4AE-F7FF62D3E720}" dt="2023-02-10T08:35:46.288" v="3217" actId="478"/>
          <ac:cxnSpMkLst>
            <pc:docMk/>
            <pc:sldMk cId="2142519393" sldId="1008"/>
            <ac:cxnSpMk id="46" creationId="{0B9E210B-B631-4B6A-92B9-AC7D9944B117}"/>
          </ac:cxnSpMkLst>
        </pc:cxnChg>
      </pc:sldChg>
      <pc:sldChg chg="modSp">
        <pc:chgData name="Yeo Xiong Wei, Jonathan" userId="ac2b658e-7ce1-44bb-9f9f-bf4198ceaa29" providerId="ADAL" clId="{819C9277-E551-4065-B4AE-F7FF62D3E720}" dt="2023-02-10T08:29:08.007" v="2797" actId="404"/>
        <pc:sldMkLst>
          <pc:docMk/>
          <pc:sldMk cId="2371811744" sldId="1010"/>
        </pc:sldMkLst>
        <pc:spChg chg="mod">
          <ac:chgData name="Yeo Xiong Wei, Jonathan" userId="ac2b658e-7ce1-44bb-9f9f-bf4198ceaa29" providerId="ADAL" clId="{819C9277-E551-4065-B4AE-F7FF62D3E720}" dt="2023-02-10T08:29:08.007" v="2797" actId="404"/>
          <ac:spMkLst>
            <pc:docMk/>
            <pc:sldMk cId="2371811744" sldId="1010"/>
            <ac:spMk id="3" creationId="{40346AF7-B88B-4C17-9263-AC9BE673A16B}"/>
          </ac:spMkLst>
        </pc:spChg>
      </pc:sldChg>
      <pc:sldChg chg="modSp add mod modAnim">
        <pc:chgData name="Yeo Xiong Wei, Jonathan" userId="ac2b658e-7ce1-44bb-9f9f-bf4198ceaa29" providerId="ADAL" clId="{819C9277-E551-4065-B4AE-F7FF62D3E720}" dt="2023-02-10T07:55:18.204" v="2184" actId="20577"/>
        <pc:sldMkLst>
          <pc:docMk/>
          <pc:sldMk cId="234269186" sldId="1013"/>
        </pc:sldMkLst>
        <pc:spChg chg="mod">
          <ac:chgData name="Yeo Xiong Wei, Jonathan" userId="ac2b658e-7ce1-44bb-9f9f-bf4198ceaa29" providerId="ADAL" clId="{819C9277-E551-4065-B4AE-F7FF62D3E720}" dt="2023-02-10T07:43:23.267" v="1346" actId="20577"/>
          <ac:spMkLst>
            <pc:docMk/>
            <pc:sldMk cId="234269186" sldId="1013"/>
            <ac:spMk id="2" creationId="{52D851DE-4217-4738-BBE4-F89A50362645}"/>
          </ac:spMkLst>
        </pc:spChg>
        <pc:spChg chg="mod">
          <ac:chgData name="Yeo Xiong Wei, Jonathan" userId="ac2b658e-7ce1-44bb-9f9f-bf4198ceaa29" providerId="ADAL" clId="{819C9277-E551-4065-B4AE-F7FF62D3E720}" dt="2023-02-10T07:55:18.204" v="2184" actId="20577"/>
          <ac:spMkLst>
            <pc:docMk/>
            <pc:sldMk cId="234269186" sldId="1013"/>
            <ac:spMk id="3" creationId="{AD7C3576-BA31-4F19-8866-BF3CD0DE2EC5}"/>
          </ac:spMkLst>
        </pc:spChg>
      </pc:sldChg>
      <pc:sldChg chg="modSp add del mod">
        <pc:chgData name="Yeo Xiong Wei, Jonathan" userId="ac2b658e-7ce1-44bb-9f9f-bf4198ceaa29" providerId="ADAL" clId="{819C9277-E551-4065-B4AE-F7FF62D3E720}" dt="2023-02-10T07:51:23.523" v="1961" actId="47"/>
        <pc:sldMkLst>
          <pc:docMk/>
          <pc:sldMk cId="3341602089" sldId="1014"/>
        </pc:sldMkLst>
        <pc:spChg chg="mod">
          <ac:chgData name="Yeo Xiong Wei, Jonathan" userId="ac2b658e-7ce1-44bb-9f9f-bf4198ceaa29" providerId="ADAL" clId="{819C9277-E551-4065-B4AE-F7FF62D3E720}" dt="2023-02-10T07:51:19.864" v="1958" actId="27636"/>
          <ac:spMkLst>
            <pc:docMk/>
            <pc:sldMk cId="3341602089" sldId="1014"/>
            <ac:spMk id="3" creationId="{AD7C3576-BA31-4F19-8866-BF3CD0DE2EC5}"/>
          </ac:spMkLst>
        </pc:spChg>
      </pc:sldChg>
      <pc:sldChg chg="add del">
        <pc:chgData name="Yeo Xiong Wei, Jonathan" userId="ac2b658e-7ce1-44bb-9f9f-bf4198ceaa29" providerId="ADAL" clId="{819C9277-E551-4065-B4AE-F7FF62D3E720}" dt="2023-02-10T07:52:08.904" v="2056" actId="47"/>
        <pc:sldMkLst>
          <pc:docMk/>
          <pc:sldMk cId="223393874" sldId="1015"/>
        </pc:sldMkLst>
      </pc:sldChg>
      <pc:sldChg chg="modSp add mod">
        <pc:chgData name="Yeo Xiong Wei, Jonathan" userId="ac2b658e-7ce1-44bb-9f9f-bf4198ceaa29" providerId="ADAL" clId="{819C9277-E551-4065-B4AE-F7FF62D3E720}" dt="2023-02-10T07:53:11.629" v="2078" actId="20577"/>
        <pc:sldMkLst>
          <pc:docMk/>
          <pc:sldMk cId="3840837170" sldId="1016"/>
        </pc:sldMkLst>
        <pc:spChg chg="mod">
          <ac:chgData name="Yeo Xiong Wei, Jonathan" userId="ac2b658e-7ce1-44bb-9f9f-bf4198ceaa29" providerId="ADAL" clId="{819C9277-E551-4065-B4AE-F7FF62D3E720}" dt="2023-02-10T07:53:11.629" v="2078" actId="20577"/>
          <ac:spMkLst>
            <pc:docMk/>
            <pc:sldMk cId="3840837170" sldId="1016"/>
            <ac:spMk id="3" creationId="{AD7C3576-BA31-4F19-8866-BF3CD0DE2E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5A445-09BD-416B-85FC-225E8BC08C2F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06BD2-8C32-426F-9E5D-B14E71F73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29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Recall that we said that choosing to maximise the sum of consumer and producer surplus involves certain assumptions?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06BD2-8C32-426F-9E5D-B14E71F7347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00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06BD2-8C32-426F-9E5D-B14E71F7347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937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06BD2-8C32-426F-9E5D-B14E71F7347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743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06BD2-8C32-426F-9E5D-B14E71F7347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494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budget line always has to pass through the endowment as it is affordable.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06BD2-8C32-426F-9E5D-B14E71F7347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850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In general, any line from the perspective of B is the same line from the perspective of A. </a:t>
                </a:r>
              </a:p>
              <a:p>
                <a:r>
                  <a:rPr lang="en-GB" dirty="0"/>
                  <a:t>This is because of the relationship between each of their allocations. (They always sum to the endowment).</a:t>
                </a:r>
              </a:p>
              <a:p>
                <a:r>
                  <a:rPr lang="en-GB" dirty="0"/>
                  <a:t>because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den>
                    </m:f>
                    <m:r>
                      <a:rPr lang="en-SG" b="0" i="1" baseline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In general, any line from the perspective of B is the same line from the perspective of A. </a:t>
                </a:r>
              </a:p>
              <a:p>
                <a:r>
                  <a:rPr lang="en-GB" dirty="0"/>
                  <a:t>This is because of the relationship between each of their allocations. (They always sum to the endowment).</a:t>
                </a:r>
              </a:p>
              <a:p>
                <a:r>
                  <a:rPr lang="en-GB" dirty="0"/>
                  <a:t>because  </a:t>
                </a:r>
                <a:r>
                  <a:rPr lang="en-SG" b="0" i="0">
                    <a:latin typeface="Cambria Math" panose="02040503050406030204" pitchFamily="18" charset="0"/>
                  </a:rPr>
                  <a:t>(𝑑𝑋_2^𝐴)/(𝑑𝑋_1^𝐴 )</a:t>
                </a:r>
                <a:r>
                  <a:rPr lang="en-SG" b="0" i="0" baseline="0">
                    <a:latin typeface="Cambria Math" panose="02040503050406030204" pitchFamily="18" charset="0"/>
                  </a:rPr>
                  <a:t>=</a:t>
                </a:r>
                <a:r>
                  <a:rPr lang="en-SG" b="0" i="0">
                    <a:latin typeface="Cambria Math" panose="02040503050406030204" pitchFamily="18" charset="0"/>
                  </a:rPr>
                  <a:t>(𝑑𝑋_2^𝐴)/(𝑑𝑋_2^𝐵 )×(𝑑𝑋_2^𝐵)/(𝑑𝑋_1^𝐴 )=(𝑑𝑋_2^𝐴)/(𝑑𝑋_2^𝐵 )×(𝑑𝑋_1^𝐵)/(𝑑𝑋_1^𝐴 )×(𝑑𝑋_2^𝐵)/(𝑑𝑋_1^𝐵 )=(−1)×(−1)×(𝑑𝑋_2^𝐵)/(𝑑𝑋_1^𝐵 )=𝑎</a:t>
                </a: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06BD2-8C32-426F-9E5D-B14E71F7347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033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everything for consumer B is just being rotated 180 degrees.</a:t>
            </a:r>
          </a:p>
          <a:p>
            <a:r>
              <a:rPr lang="en-US" dirty="0"/>
              <a:t>Rotating any lines from the perspective of consumer B 180 degrees, will give us a line with the same slope.  </a:t>
            </a:r>
          </a:p>
          <a:p>
            <a:r>
              <a:rPr lang="en-US" dirty="0"/>
              <a:t>Hence, we can just focus on the slope of lines from the perspective of the blue axis.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09B7F-E93B-5E41-8803-6FBF9202B12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30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They can trade goods with each other to become both better off!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06BD2-8C32-426F-9E5D-B14E71F7347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035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06BD2-8C32-426F-9E5D-B14E71F7347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58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Note that if the MRS of consumer B</a:t>
                </a:r>
                <a:r>
                  <a:rPr lang="en-GB" baseline="0" dirty="0"/>
                  <a:t> is equals to a</a:t>
                </a:r>
                <a:r>
                  <a:rPr lang="en-GB" dirty="0"/>
                  <a:t>, i.e. the</a:t>
                </a:r>
                <a:r>
                  <a:rPr lang="en-GB" baseline="0" dirty="0"/>
                  <a:t> line of tangency to the indifferent curve has a slope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Then from the perspective of consumer A, the line also has slope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from our earlier discussion.</a:t>
                </a:r>
                <a:r>
                  <a:rPr lang="en-GB" baseline="0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Note that if the MRS of consumer B</a:t>
                </a:r>
                <a:r>
                  <a:rPr lang="en-GB" baseline="0" dirty="0"/>
                  <a:t> is equals to a</a:t>
                </a:r>
                <a:r>
                  <a:rPr lang="en-GB" dirty="0"/>
                  <a:t>, i.e. the</a:t>
                </a:r>
                <a:r>
                  <a:rPr lang="en-GB" baseline="0" dirty="0"/>
                  <a:t> line of tangency to the indifferent curve has a slope </a:t>
                </a:r>
                <a:r>
                  <a:rPr lang="en-SG" b="0" i="0">
                    <a:latin typeface="Cambria Math" panose="02040503050406030204" pitchFamily="18" charset="0"/>
                  </a:rPr>
                  <a:t>(𝑑𝑋_2^𝐵)/(𝑑𝑋_1^𝐵 )=𝑎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Then from the perspective of consumer A, the line also has slope </a:t>
                </a:r>
                <a:r>
                  <a:rPr lang="en-SG" b="0" i="0">
                    <a:latin typeface="Cambria Math" panose="02040503050406030204" pitchFamily="18" charset="0"/>
                  </a:rPr>
                  <a:t>(𝑑𝑋_2^𝐴)/(𝑑𝑋_1^𝐴 )=𝑎</a:t>
                </a:r>
                <a:r>
                  <a:rPr lang="en-GB" dirty="0"/>
                  <a:t> from our earlier discussion.</a:t>
                </a:r>
                <a:r>
                  <a:rPr lang="en-GB" baseline="0" dirty="0"/>
                  <a:t> 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06BD2-8C32-426F-9E5D-B14E71F7347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084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35D39-4178-489F-A371-5488B553FC5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95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06BD2-8C32-426F-9E5D-B14E71F7347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769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35D39-4178-489F-A371-5488B553FC59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11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06BD2-8C32-426F-9E5D-B14E71F7347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09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06BD2-8C32-426F-9E5D-B14E71F7347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245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Remember the slope is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, so a fall</a:t>
                </a:r>
                <a:r>
                  <a:rPr lang="en-GB" baseline="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or rise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will lead</a:t>
                </a:r>
                <a:r>
                  <a:rPr lang="en-GB" baseline="0" dirty="0"/>
                  <a:t> cause the slope to become less steep.</a:t>
                </a:r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Remember the slope is </a:t>
                </a:r>
                <a:r>
                  <a:rPr lang="en-SG" b="0" i="0">
                    <a:latin typeface="Cambria Math" panose="02040503050406030204" pitchFamily="18" charset="0"/>
                  </a:rPr>
                  <a:t>−𝑝_1/𝑝_2</a:t>
                </a:r>
                <a:r>
                  <a:rPr lang="en-GB" dirty="0"/>
                  <a:t>, so a fall</a:t>
                </a:r>
                <a:r>
                  <a:rPr lang="en-GB" baseline="0" dirty="0"/>
                  <a:t> in </a:t>
                </a:r>
                <a:r>
                  <a:rPr lang="en-SG" b="0" i="0" baseline="0">
                    <a:latin typeface="Cambria Math" panose="02040503050406030204" pitchFamily="18" charset="0"/>
                  </a:rPr>
                  <a:t>𝑝_1</a:t>
                </a:r>
                <a:r>
                  <a:rPr lang="en-GB" dirty="0"/>
                  <a:t> or rise in </a:t>
                </a:r>
                <a:r>
                  <a:rPr lang="en-SG" b="0" i="0">
                    <a:latin typeface="Cambria Math" panose="02040503050406030204" pitchFamily="18" charset="0"/>
                  </a:rPr>
                  <a:t>𝑝_2</a:t>
                </a:r>
                <a:r>
                  <a:rPr lang="en-GB" dirty="0"/>
                  <a:t> will lead</a:t>
                </a:r>
                <a:r>
                  <a:rPr lang="en-GB" baseline="0" dirty="0"/>
                  <a:t> cause the slope to become less steep.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06BD2-8C32-426F-9E5D-B14E71F7347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10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the price ratio is unique in equilibrium.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06BD2-8C32-426F-9E5D-B14E71F7347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728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that the FWT does </a:t>
            </a:r>
            <a:r>
              <a:rPr lang="en-GB" b="1" dirty="0"/>
              <a:t>not</a:t>
            </a:r>
            <a:r>
              <a:rPr lang="en-GB" dirty="0"/>
              <a:t> say that a competitive equilibrium will be fair, as there exist pareto efficient allocations which are not envy free and thus not fair.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06BD2-8C32-426F-9E5D-B14E71F7347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13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06BD2-8C32-426F-9E5D-B14E71F7347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874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06BD2-8C32-426F-9E5D-B14E71F7347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0476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Note that as any fair allocation is also pareto efficient, the SWT will also hold for fair allocations.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06BD2-8C32-426F-9E5D-B14E71F7347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9891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work backwards: since A is pareto efficient, there is a price line which is tangent to both of them.</a:t>
            </a:r>
          </a:p>
          <a:p>
            <a:r>
              <a:rPr lang="en-GB" dirty="0"/>
              <a:t>We know that starting at any point on the price line, A is the competitive equilibrium.</a:t>
            </a:r>
          </a:p>
          <a:p>
            <a:r>
              <a:rPr lang="en-GB" dirty="0"/>
              <a:t>For standard preferences it is also unique. Hence this guarantees that we will reach 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06BD2-8C32-426F-9E5D-B14E71F7347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34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definitions are equivalent.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06BD2-8C32-426F-9E5D-B14E71F7347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196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06BD2-8C32-426F-9E5D-B14E71F7347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813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06BD2-8C32-426F-9E5D-B14E71F7347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604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06BD2-8C32-426F-9E5D-B14E71F7347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45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09B7F-E93B-5E41-8803-6FBF9202B12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0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09B7F-E93B-5E41-8803-6FBF9202B12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13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09B7F-E93B-5E41-8803-6FBF9202B12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3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09B7F-E93B-5E41-8803-6FBF9202B12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42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89DD-8DE9-4648-9B98-F8799ACD5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28891-8461-413B-A6EC-F4C6E35A9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B1760-BEC2-4728-AC6B-1E8DF40A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D724-C447-476A-AA89-17D5F449D18E}" type="datetime1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CF2DA-B736-4E6B-9550-EF4CC9CA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C62D5-10A3-4505-8B1F-8CEC7733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21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9BDA-3CF6-47C2-9BE5-06B7CF8C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FFA47-79B7-4B1E-9DC2-26FAC6137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BD8CB-4725-453B-8FD8-FADBD6A1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91BA-2C07-456D-BBAC-2F3093A01104}" type="datetime1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B6CA7-8423-44CE-AFD7-B8963564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690C7-ECF9-4F45-BD4E-56B4922F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5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B8097-5F21-474B-84BF-294D9BAB9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515BF-AECA-4854-8B41-563F37442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A137-50D1-45E0-B6E8-75F812BD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1A83-9F88-474D-BCC8-128388BB104E}" type="datetime1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0E2F0-1899-4867-BF1C-B15FC836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12544-F60F-41B8-9A92-029F759D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75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071E-A68D-4A6D-934B-FC032923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EB5F-B656-45FD-B0B5-CEDB4F130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D4624-BA43-46F7-89AA-159FD8E0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43D3-1826-49DA-9F8F-91665CBB7152}" type="datetime1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EE37E-73A5-46BD-8C91-5BC3B5C8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4D685-E490-4817-AEF6-ED61A61C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79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FEF4-CA25-44F7-9EFA-15CAEA75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114A4-A87F-42FC-8BEE-5B603F079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56D7-0DA3-4A30-AA5F-9525D878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A66-4BF7-4444-95BB-068F6FB9DFC9}" type="datetime1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80931-AF81-438D-AD79-1E1D18FD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6A1F8-872A-448F-A076-3F3E3A33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17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156D-EB2F-404F-848D-98EBC7D5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769BC-3983-49BE-9176-489E7F0CE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7E339-967D-4E73-93BA-311463F13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A317-3735-4046-BF8E-9B4D58C2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3255-C5D7-43DF-A92F-CE92DEEC0EB8}" type="datetime1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89DEC-19D1-4497-9A3C-EBA50771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EA25A-D518-48FA-AA6C-3F2CADE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15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C2B6-C0DF-4E6B-930B-4D29EAE0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51DE8-6BF0-431D-9F9A-6CFE07A6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666C7-6CE4-4E85-902E-E1202C9B6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92101-2F21-4B38-BC9E-A4B8785CF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58FC5D-DC79-4F19-90C9-AD7F15C8F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1A3E3-2F9F-40CE-AA2E-2BD900F0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87FA-F418-48B0-9038-97619A044C44}" type="datetime1">
              <a:rPr lang="en-GB" smtClean="0"/>
              <a:t>20/03/2024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65E60-6DCD-4963-A995-DB31BA87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CAB1F-152D-412F-A7FA-4C31B273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0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F5C7-C681-469E-BB2D-20F11D22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AE46A-2554-4F0E-86C4-CC212A8B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7C15-5262-444F-841A-3425EB227AA9}" type="datetime1">
              <a:rPr lang="en-GB" smtClean="0"/>
              <a:t>20/03/2024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2A1D6-A3BD-48DF-A528-41300192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3E2C5-6877-4A15-8834-E638B923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1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55C1A-10CF-4379-BE63-4E192A7F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E9D4-B090-45FA-806E-A86AC1DC4A2A}" type="datetime1">
              <a:rPr lang="en-GB" smtClean="0"/>
              <a:t>20/03/2024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65C1C-7B84-4FCB-94FF-1C872732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7DADE-2CBB-4D71-AA31-0AD44BE6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95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F4BE-F35F-4CCC-9685-6D689E67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FA5A-73FE-4065-9D22-59E215D5D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DD17C-FD55-44D4-B417-9358B0346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EF1DC-3766-4717-B300-4687D22A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C19E3-C30C-4258-9BB2-D786482D70F9}" type="datetime1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37E6F-AED0-48C4-822E-B2444B73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E40F0-F988-4E88-B77F-F81E3807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7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BC5A-0B79-4E14-8241-A76F315D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4AAF9-7886-4180-B074-F3C9CB34D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BC64E-D861-454A-847E-61AAA0F00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8F95C-916C-4CA9-9F61-98F34C64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8891-AB94-483E-9B34-826413F99090}" type="datetime1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56E60-D0EA-4DD2-85CA-B04A50A5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18BBB-249A-42A5-9EC1-22CE5F31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44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3A4DD-D86F-4FBA-BF51-7F0B4316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82DE8-7596-4469-A4CC-E41BD4CF3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AEBE4-0D50-443A-8C1A-DA8355B9F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AA02E-BC64-4AED-97BE-644648A8591D}" type="datetime1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F6EA3-71E4-421A-8F6C-A45EC8B9B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23BF7-F8BA-41D6-AC37-1EFACF6CD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8E1B-8871-43D0-B8AA-744E27D7A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43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30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7.png"/><Relationship Id="rId5" Type="http://schemas.openxmlformats.org/officeDocument/2006/relationships/image" Target="../media/image100.png"/><Relationship Id="rId10" Type="http://schemas.openxmlformats.org/officeDocument/2006/relationships/image" Target="../media/image160.png"/><Relationship Id="rId4" Type="http://schemas.openxmlformats.org/officeDocument/2006/relationships/image" Target="../media/image90.png"/><Relationship Id="rId9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0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10" Type="http://schemas.openxmlformats.org/officeDocument/2006/relationships/image" Target="../media/image23.png"/><Relationship Id="rId4" Type="http://schemas.openxmlformats.org/officeDocument/2006/relationships/image" Target="../media/image130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2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png"/><Relationship Id="rId13" Type="http://schemas.openxmlformats.org/officeDocument/2006/relationships/image" Target="../media/image340.png"/><Relationship Id="rId3" Type="http://schemas.openxmlformats.org/officeDocument/2006/relationships/image" Target="../media/image43.png"/><Relationship Id="rId7" Type="http://schemas.openxmlformats.org/officeDocument/2006/relationships/image" Target="../media/image150.png"/><Relationship Id="rId12" Type="http://schemas.openxmlformats.org/officeDocument/2006/relationships/image" Target="../media/image4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390.png"/><Relationship Id="rId5" Type="http://schemas.openxmlformats.org/officeDocument/2006/relationships/image" Target="../media/image130.png"/><Relationship Id="rId10" Type="http://schemas.openxmlformats.org/officeDocument/2006/relationships/image" Target="../media/image380.png"/><Relationship Id="rId4" Type="http://schemas.openxmlformats.org/officeDocument/2006/relationships/image" Target="../media/image120.png"/><Relationship Id="rId9" Type="http://schemas.openxmlformats.org/officeDocument/2006/relationships/image" Target="../media/image37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340.png"/><Relationship Id="rId3" Type="http://schemas.openxmlformats.org/officeDocument/2006/relationships/image" Target="../media/image44.png"/><Relationship Id="rId7" Type="http://schemas.openxmlformats.org/officeDocument/2006/relationships/image" Target="../media/image150.png"/><Relationship Id="rId12" Type="http://schemas.openxmlformats.org/officeDocument/2006/relationships/image" Target="../media/image4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420.png"/><Relationship Id="rId5" Type="http://schemas.openxmlformats.org/officeDocument/2006/relationships/image" Target="../media/image130.png"/><Relationship Id="rId10" Type="http://schemas.openxmlformats.org/officeDocument/2006/relationships/image" Target="../media/image380.png"/><Relationship Id="rId4" Type="http://schemas.openxmlformats.org/officeDocument/2006/relationships/image" Target="../media/image120.png"/><Relationship Id="rId9" Type="http://schemas.openxmlformats.org/officeDocument/2006/relationships/image" Target="../media/image3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500.png"/><Relationship Id="rId3" Type="http://schemas.openxmlformats.org/officeDocument/2006/relationships/image" Target="../media/image45.png"/><Relationship Id="rId7" Type="http://schemas.openxmlformats.org/officeDocument/2006/relationships/image" Target="../media/image150.png"/><Relationship Id="rId12" Type="http://schemas.openxmlformats.org/officeDocument/2006/relationships/image" Target="../media/image4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480.png"/><Relationship Id="rId5" Type="http://schemas.openxmlformats.org/officeDocument/2006/relationships/image" Target="../media/image130.png"/><Relationship Id="rId10" Type="http://schemas.openxmlformats.org/officeDocument/2006/relationships/image" Target="../media/image470.png"/><Relationship Id="rId4" Type="http://schemas.openxmlformats.org/officeDocument/2006/relationships/image" Target="../media/image120.png"/><Relationship Id="rId9" Type="http://schemas.openxmlformats.org/officeDocument/2006/relationships/image" Target="../media/image46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6.png"/><Relationship Id="rId7" Type="http://schemas.openxmlformats.org/officeDocument/2006/relationships/image" Target="../media/image29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56.png"/><Relationship Id="rId5" Type="http://schemas.openxmlformats.org/officeDocument/2006/relationships/image" Target="../media/image27.png"/><Relationship Id="rId10" Type="http://schemas.openxmlformats.org/officeDocument/2006/relationships/image" Target="../media/image55.png"/><Relationship Id="rId4" Type="http://schemas.openxmlformats.org/officeDocument/2006/relationships/image" Target="../media/image26.png"/><Relationship Id="rId9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52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9.png"/><Relationship Id="rId5" Type="http://schemas.openxmlformats.org/officeDocument/2006/relationships/image" Target="../media/image130.png"/><Relationship Id="rId10" Type="http://schemas.openxmlformats.org/officeDocument/2006/relationships/image" Target="../media/image271.png"/><Relationship Id="rId4" Type="http://schemas.openxmlformats.org/officeDocument/2006/relationships/image" Target="../media/image120.png"/><Relationship Id="rId9" Type="http://schemas.openxmlformats.org/officeDocument/2006/relationships/image" Target="../media/image53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6EAD33-C5DD-4FAE-B20B-2707A6A92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7C8AC-27FC-4265-A113-E7CDA1AA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B5873-2AB6-4A26-9883-4074CF7C1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91796"/>
            <a:ext cx="10021446" cy="2976344"/>
          </a:xfrm>
        </p:spPr>
        <p:txBody>
          <a:bodyPr anchor="b">
            <a:normAutofit/>
          </a:bodyPr>
          <a:lstStyle/>
          <a:p>
            <a:pPr algn="l"/>
            <a:r>
              <a:rPr lang="en-GB" dirty="0">
                <a:solidFill>
                  <a:schemeClr val="tx2"/>
                </a:solidFill>
              </a:rPr>
              <a:t>Perfect Competition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and Welfare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B3060-BA98-4D49-AE0D-014C0DC45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365616"/>
            <a:ext cx="9416898" cy="1160063"/>
          </a:xfrm>
        </p:spPr>
        <p:txBody>
          <a:bodyPr anchor="ctr">
            <a:normAutofit/>
          </a:bodyPr>
          <a:lstStyle/>
          <a:p>
            <a:pPr algn="l"/>
            <a:endParaRPr lang="en-GB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74C829-AF08-4CA3-A132-7BA044897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-40193"/>
            <a:ext cx="3860800" cy="2357750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6657EC0-FDE0-46ED-B690-5D6F39E7C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469DA12-6B55-4610-981D-8D39001A3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7A0838-B219-4FA5-9F2E-41DFEF168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40A62EB-A3D1-42CD-900F-B95A32AD4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3FC9CC-6461-481B-BB4C-19D576432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76747" y="4683666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DC5B0F2-69AA-43F6-913D-55EE92A3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B71A70-289A-4951-A90D-BB2EBEAE5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B120A3-330F-4099-9B8D-9196387A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80CC992-5DC7-4E9B-9A16-9FC4C1BE2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C4DE80F5-4B3E-4EFC-B2DA-E29EE4194C68}"/>
              </a:ext>
            </a:extLst>
          </p:cNvPr>
          <p:cNvSpPr>
            <a:spLocks noGrp="1"/>
          </p:cNvSpPr>
          <p:nvPr/>
        </p:nvSpPr>
        <p:spPr>
          <a:xfrm>
            <a:off x="128752" y="63103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E445C"/>
                </a:solidFill>
              </a:rPr>
              <a:t>Copyright © 2019 Hal R. Varian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EB040-06FF-4C77-B44A-B0A24BAB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27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51DE-4217-4738-BBE4-F89A5036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Efficiency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3576-BA31-4F19-8866-BF3CD0DE2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37896"/>
                <a:ext cx="10515600" cy="930887"/>
              </a:xfrm>
              <a:ln w="38100"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00" b="1" dirty="0"/>
              </a:p>
              <a:p>
                <a:pPr marL="0" indent="0">
                  <a:buNone/>
                </a:pPr>
                <a:r>
                  <a:rPr lang="en-US" sz="2000" dirty="0"/>
                  <a:t>A feasible allocation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Pareto Efficient </a:t>
                </a:r>
                <a:r>
                  <a:rPr lang="en-US" sz="2000" dirty="0"/>
                  <a:t>if there is </a:t>
                </a:r>
                <a:r>
                  <a:rPr lang="en-US" sz="2000" i="1" dirty="0"/>
                  <a:t>no other</a:t>
                </a:r>
                <a:r>
                  <a:rPr lang="en-US" sz="2000" dirty="0"/>
                  <a:t> feasible allocation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which pareto improves on it.</a:t>
                </a: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3576-BA31-4F19-8866-BF3CD0DE2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37896"/>
                <a:ext cx="10515600" cy="930887"/>
              </a:xfrm>
              <a:blipFill>
                <a:blip r:embed="rId3"/>
                <a:stretch>
                  <a:fillRect l="-46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2C149D4-F93F-4399-92D3-FB2BB4C325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4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/>
                  <a:t>Let us say that a feasible allocation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00FF"/>
                    </a:solidFill>
                  </a:rPr>
                  <a:t>pareto improves on </a:t>
                </a:r>
                <a:r>
                  <a:rPr lang="en-US" sz="2000" dirty="0"/>
                  <a:t>a feasible allocation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1800" dirty="0"/>
                  <a:t>I.e. under the constraints of the economy,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is able to make at least one person strictly better off than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/>
                  <a:t> without making anyone worse off.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2C149D4-F93F-4399-92D3-FB2BB4C32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1325563"/>
              </a:xfrm>
              <a:prstGeom prst="rect">
                <a:avLst/>
              </a:prstGeom>
              <a:blipFill>
                <a:blip r:embed="rId4"/>
                <a:stretch>
                  <a:fillRect l="-638" t="-4587" b="-41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82878-9AA0-497D-8CF5-3CC5C014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10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167BCFE-AFBA-423F-0A52-72AB6A5314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098395"/>
                <a:ext cx="10515600" cy="5235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chemeClr val="tx1"/>
                    </a:solidFill>
                  </a:rPr>
                  <a:t>Note that if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pareto improves on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it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does not </a:t>
                </a:r>
                <a:r>
                  <a:rPr lang="en-US" sz="2000" dirty="0">
                    <a:solidFill>
                      <a:schemeClr val="tx1"/>
                    </a:solidFill>
                  </a:rPr>
                  <a:t>mean that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pareto efficient!!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could in turn pareto improve on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167BCFE-AFBA-423F-0A52-72AB6A531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395"/>
                <a:ext cx="10515600" cy="523583"/>
              </a:xfrm>
              <a:prstGeom prst="rect">
                <a:avLst/>
              </a:prstGeom>
              <a:blipFill>
                <a:blip r:embed="rId5"/>
                <a:stretch>
                  <a:fillRect l="-522" t="-11628" b="-430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85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51DE-4217-4738-BBE4-F89A5036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1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C149D4-F93F-4399-92D3-FB2BB4C325B5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177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82878-9AA0-497D-8CF5-3CC5C014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11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DD0377-6530-4452-A435-343BD57D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32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the allocation of 10 apples and 10 oranges between person A and person B. Person A has utility = #apples. Person B has utility = #apples + # oranges. </a:t>
            </a:r>
            <a:r>
              <a:rPr lang="en-US" sz="2000" dirty="0">
                <a:solidFill>
                  <a:srgbClr val="232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i="0" dirty="0">
                <a:solidFill>
                  <a:srgbClr val="232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 all options which are pareto efficient.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232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 A: 10 oranges, Person B: 10 apples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232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 A: 10 apples, Person B: 10 oranges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232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 A: 5 apples, Person B: 5 apples and 10 oranges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232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 A: 0 apples, Person B: 10 apples and 10 oranges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800" dirty="0">
              <a:solidFill>
                <a:srgbClr val="232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i="1" dirty="0">
                <a:solidFill>
                  <a:srgbClr val="232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Hint: Try and find an allocation which pareto improves on each option. I.e. is it possible to make Person A or Person B strictly better off without hurting the other?</a:t>
            </a:r>
            <a:endParaRPr lang="en-GB" sz="1800" i="1" dirty="0">
              <a:solidFill>
                <a:srgbClr val="232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57C01-1A22-F93F-65DF-28734EAD4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160" y="2637642"/>
            <a:ext cx="2244340" cy="211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2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B178-01C8-4DCD-B46E-160FEEC9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9" y="2576174"/>
            <a:ext cx="10786672" cy="1325563"/>
          </a:xfrm>
        </p:spPr>
        <p:txBody>
          <a:bodyPr/>
          <a:lstStyle/>
          <a:p>
            <a:pPr algn="ctr"/>
            <a:r>
              <a:rPr lang="en-US" dirty="0"/>
              <a:t>The Exchange Economy and Pareto Efficiency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C9B7-DF34-4648-B4D4-15F4079D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60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51DE-4217-4738-BBE4-F89A5036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Fundamental Welfare Theorem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3576-BA31-4F19-8866-BF3CD0DE2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i="1" dirty="0"/>
          </a:p>
          <a:p>
            <a:pPr marL="0" indent="0" algn="ctr">
              <a:buNone/>
            </a:pPr>
            <a:r>
              <a:rPr lang="en-US" sz="3200" i="1" dirty="0"/>
              <a:t>FWT: “A competitive equilibrium is Pareto efficient.”</a:t>
            </a:r>
          </a:p>
          <a:p>
            <a:endParaRPr lang="en-US" sz="2400" dirty="0"/>
          </a:p>
          <a:p>
            <a:r>
              <a:rPr lang="en-US" sz="2000" dirty="0"/>
              <a:t>Given any combination of (not-too crazy) utility functions of consumers, and (not-too-crazy) cost functions of firms, </a:t>
            </a:r>
            <a:r>
              <a:rPr lang="en-US" sz="2000" b="1" dirty="0">
                <a:solidFill>
                  <a:srgbClr val="FF0000"/>
                </a:solidFill>
              </a:rPr>
              <a:t>the resulting competitive equilibrium in a free market is Pareto efficient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We will examine this statement for the case of a </a:t>
            </a:r>
            <a:r>
              <a:rPr lang="en-US" sz="2000" b="1" i="1" dirty="0">
                <a:solidFill>
                  <a:srgbClr val="0000FF"/>
                </a:solidFill>
              </a:rPr>
              <a:t>two good - two consumer exchange economy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Graphical illustration using indifference curves.., but for 2 consumers at the same time!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4E7BE-411B-430F-AFB2-A6E8F16C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79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A two good, two consumer exchange economy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B659289-6F46-42B1-BDE0-1528CB891C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endParaRPr lang="en-US" sz="2000" b="1" dirty="0">
                  <a:solidFill>
                    <a:srgbClr val="0000FF"/>
                  </a:solidFill>
                </a:endParaRPr>
              </a:p>
              <a:p>
                <a:r>
                  <a:rPr lang="en-US" sz="2000" b="1" dirty="0">
                    <a:solidFill>
                      <a:srgbClr val="FF0000"/>
                    </a:solidFill>
                  </a:rPr>
                  <a:t>Two goods</a:t>
                </a:r>
                <a:r>
                  <a:rPr lang="en-US" sz="2000" b="0" dirty="0"/>
                  <a:t>, good 1 and good 2.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FF0000"/>
                    </a:solidFill>
                  </a:rPr>
                  <a:t>Two consumers</a:t>
                </a:r>
                <a:r>
                  <a:rPr lang="en-US" sz="2000" dirty="0"/>
                  <a:t>, consumer A and consumer B, who can trade these two goods in a market.</a:t>
                </a:r>
                <a:endParaRPr lang="en-US" sz="2000" b="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r>
                  <a:rPr lang="en-US" sz="2000" b="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the </a:t>
                </a:r>
                <a:r>
                  <a:rPr lang="en-GB" sz="20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endowment</a:t>
                </a: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consumer A, while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the endowment of consumer B.  </a:t>
                </a: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(Subscripts denote the good, while superscripts denote the consumer)</a:t>
                </a:r>
              </a:p>
              <a:p>
                <a:pPr lvl="1"/>
                <a:endParaRPr lang="en-GB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GB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GB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GB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B659289-6F46-42B1-BDE0-1528CB891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522" r="-8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80B11-9B98-422E-8121-39EB73BC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41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A two good, two consumer exchange economy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B659289-6F46-42B1-BDE0-1528CB891C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2175669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consumer A have preferences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consumer B have preferences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denotes the </a:t>
                </a:r>
                <a:r>
                  <a:rPr lang="en-GB" sz="20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allocation</a:t>
                </a: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consumer A  </a:t>
                </a:r>
                <a:b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denotes the </a:t>
                </a:r>
                <a:r>
                  <a:rPr lang="en-GB" sz="20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allocation</a:t>
                </a: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consumer B</a:t>
                </a:r>
              </a:p>
              <a:p>
                <a:pPr marL="0" indent="0">
                  <a:buNone/>
                </a:pPr>
                <a:endParaRPr lang="en-GB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GB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GB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GB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B659289-6F46-42B1-BDE0-1528CB891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2175669"/>
              </a:xfrm>
              <a:blipFill>
                <a:blip r:embed="rId3"/>
                <a:stretch>
                  <a:fillRect l="-522" t="-16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80B11-9B98-422E-8121-39EB73BC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15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DA29D-257E-0D85-36DE-8EDFAE2FFC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7260" y="3804785"/>
                <a:ext cx="10317480" cy="2012292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300" b="1" dirty="0"/>
              </a:p>
              <a:p>
                <a:pPr marL="0" indent="0">
                  <a:buNone/>
                </a:pP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GB" sz="20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feasible allocation </a:t>
                </a: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en-GB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one which satisfies: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18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p>
                    </m:sSub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I.e. the amount to be consumed satisfies the </a:t>
                </a:r>
                <a:r>
                  <a:rPr lang="en-GB" sz="20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resource constraints </a:t>
                </a: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the economy. </a:t>
                </a:r>
                <a:b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lang="en-GB" sz="20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(Note that a feasible allocation can exceed individual endowments!)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DA29D-257E-0D85-36DE-8EDFAE2FF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" y="3804785"/>
                <a:ext cx="10317480" cy="2012292"/>
              </a:xfrm>
              <a:prstGeom prst="rect">
                <a:avLst/>
              </a:prstGeom>
              <a:blipFill>
                <a:blip r:embed="rId4"/>
                <a:stretch>
                  <a:fillRect l="-47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83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Equilibrium in the exchange economy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B659289-6F46-42B1-BDE0-1528CB891C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1029652"/>
              </a:xfrm>
            </p:spPr>
            <p:txBody>
              <a:bodyPr>
                <a:noAutofit/>
              </a:bodyPr>
              <a:lstStyle/>
              <a:p>
                <a:r>
                  <a:rPr lang="en-SG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Consumers in the exchange economy trade goods according to the prices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SG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SG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the market.</a:t>
                </a:r>
              </a:p>
              <a:p>
                <a:endParaRPr lang="en-SG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GB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GB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GB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B659289-6F46-42B1-BDE0-1528CB891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1029652"/>
              </a:xfrm>
              <a:blipFill>
                <a:blip r:embed="rId3"/>
                <a:stretch>
                  <a:fillRect l="-522" t="-5917" r="-5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80B11-9B98-422E-8121-39EB73BC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16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27D58-869F-B18D-7289-9273401412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7260" y="2720340"/>
                <a:ext cx="10317480" cy="2012292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300" b="1" dirty="0"/>
              </a:p>
              <a:p>
                <a:pPr marL="0" indent="0">
                  <a:buNone/>
                </a:pPr>
                <a:r>
                  <a:rPr lang="en-SG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SG" sz="20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competitive equilibrium </a:t>
                </a:r>
                <a:r>
                  <a:rPr lang="en-SG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this exchange economy is a</a:t>
                </a:r>
                <a:r>
                  <a:rPr lang="en-SG" sz="20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set of prices </a:t>
                </a:r>
                <a14:m>
                  <m:oMath xmlns:m="http://schemas.openxmlformats.org/officeDocument/2006/math">
                    <m:r>
                      <a:rPr lang="en-SG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𝒑</m:t>
                    </m:r>
                  </m:oMath>
                </a14:m>
                <a:r>
                  <a:rPr lang="en-SG" sz="20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SG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SG" sz="20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allocations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SG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p>
                        <m:r>
                          <a:rPr lang="en-SG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</m:sup>
                    </m:sSup>
                    <m:r>
                      <a:rPr lang="en-SG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p>
                      <m:sSupPr>
                        <m:ctrlPr>
                          <a:rPr lang="en-SG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SG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p>
                        <m:r>
                          <a:rPr lang="en-SG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</m:sup>
                    </m:sSup>
                  </m:oMath>
                </a14:m>
                <a:r>
                  <a:rPr lang="en-SG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SG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satisfy the following conditions: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SG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allocations are chosen by consumers who </a:t>
                </a:r>
                <a:r>
                  <a:rPr lang="en-SG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maximise utility subject to their budget constraint</a:t>
                </a:r>
                <a:r>
                  <a:rPr lang="en-SG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SG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SG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p>
                    </m:sSup>
                    <m:r>
                      <a:rPr lang="en-SG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SG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maximises</a:t>
                </a:r>
                <a14:m>
                  <m:oMath xmlns:m="http://schemas.openxmlformats.org/officeDocument/2006/math">
                    <m:r>
                      <a:rPr lang="en-SG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SG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SG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SG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SG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G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subject to </a:t>
                </a:r>
                <a14:m>
                  <m:oMath xmlns:m="http://schemas.openxmlformats.org/officeDocument/2006/math">
                    <m:r>
                      <a:rPr lang="en-SG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SG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SG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SG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SG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SG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SG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</m:t>
                        </m:r>
                        <m:r>
                          <a:rPr lang="en-SG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SG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SG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SG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SG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SG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SG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SG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GB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allocations are </a:t>
                </a:r>
                <a:r>
                  <a:rPr lang="en-GB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feasible</a:t>
                </a: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there is </a:t>
                </a:r>
                <a:r>
                  <a:rPr lang="en-GB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market clearing </a:t>
                </a: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(no excess demand or supply).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27D58-869F-B18D-7289-927340141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" y="2720340"/>
                <a:ext cx="10317480" cy="2012292"/>
              </a:xfrm>
              <a:prstGeom prst="rect">
                <a:avLst/>
              </a:prstGeom>
              <a:blipFill>
                <a:blip r:embed="rId4"/>
                <a:stretch>
                  <a:fillRect l="-47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94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Equilibrium in the exchange economy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B659289-6F46-42B1-BDE0-1528CB891C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91800" cy="4588192"/>
              </a:xfrm>
            </p:spPr>
            <p:txBody>
              <a:bodyPr>
                <a:noAutofit/>
              </a:bodyPr>
              <a:lstStyle/>
              <a:p>
                <a:r>
                  <a:rPr lang="en-SG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Deriving the competitive equilibrium is not so difficult.. There are a few steps: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SG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a general set of prices </a:t>
                </a:r>
                <a14:m>
                  <m:oMath xmlns:m="http://schemas.openxmlformats.org/officeDocument/2006/math">
                    <m:r>
                      <a:rPr lang="en-SG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SG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derive the demands of each consumer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SG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SG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p>
                    </m:sSup>
                    <m:r>
                      <a:rPr lang="en-SG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SG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SG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SG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SG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SG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by maximising</a:t>
                </a:r>
                <a14:m>
                  <m:oMath xmlns:m="http://schemas.openxmlformats.org/officeDocument/2006/math">
                    <m:r>
                      <a:rPr lang="en-SG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SG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SG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SG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SG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G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subject to </a:t>
                </a:r>
                <a14:m>
                  <m:oMath xmlns:m="http://schemas.openxmlformats.org/officeDocument/2006/math">
                    <m:r>
                      <a:rPr lang="en-SG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SG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SG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SG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SG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SG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SG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</m:t>
                        </m:r>
                        <m:r>
                          <a:rPr lang="en-SG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SG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SG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SG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SG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SG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SG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SG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GB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SG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Substitute this in the market clearing condition: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SG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SG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en-SG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SG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𝜔</m:t>
                        </m:r>
                      </m:e>
                    </m:d>
                    <m:r>
                      <a:rPr lang="en-SG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SG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SG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SG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p>
                    </m:sSup>
                    <m:d>
                      <m:dPr>
                        <m:ctrlPr>
                          <a:rPr lang="en-SG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SG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SG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SG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𝜔</m:t>
                        </m:r>
                      </m:e>
                    </m:d>
                    <m:r>
                      <a:rPr lang="en-SG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SG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SG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SG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SG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SG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br>
                  <a:rPr lang="en-SG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SG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(This has to hold for each good)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SG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Solve for the required prices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SG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p>
                        <m:r>
                          <a:rPr lang="en-SG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SG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SG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SG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competitive equilibrium is the set of prices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SG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(feasible) allocations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SG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SG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SG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SG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p>
                    </m:sSup>
                    <m:d>
                      <m:dPr>
                        <m:ctrlPr>
                          <a:rPr lang="en-SG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SG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SG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SG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n-SG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SG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You will attempt this in Q1 of the tutorial.</a:t>
                </a:r>
              </a:p>
              <a:p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will now examine the solution graphically using an </a:t>
                </a:r>
                <a:r>
                  <a:rPr lang="en-GB" sz="20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Edgeworth Box</a:t>
                </a: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SG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GB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GB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GB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B659289-6F46-42B1-BDE0-1528CB891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91800" cy="4588192"/>
              </a:xfrm>
              <a:blipFill>
                <a:blip r:embed="rId3"/>
                <a:stretch>
                  <a:fillRect l="-518" t="-1328" r="-17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80B11-9B98-422E-8121-39EB73BC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02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B178-01C8-4DCD-B46E-160FEEC9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9" y="2576174"/>
            <a:ext cx="10786672" cy="1325563"/>
          </a:xfrm>
        </p:spPr>
        <p:txBody>
          <a:bodyPr/>
          <a:lstStyle/>
          <a:p>
            <a:pPr algn="ctr"/>
            <a:r>
              <a:rPr lang="en-US" dirty="0"/>
              <a:t>The Edgeworth Box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C9B7-DF34-4648-B4D4-15F4079D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122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An Edgeworth Box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322075" y="2413245"/>
                <a:ext cx="3833700" cy="3142569"/>
              </a:xfrm>
            </p:spPr>
            <p:txBody>
              <a:bodyPr>
                <a:noAutofit/>
              </a:bodyPr>
              <a:lstStyle/>
              <a:p>
                <a:r>
                  <a:rPr lang="en-US" altLang="en-US" sz="2000" dirty="0"/>
                  <a:t>Let the </a:t>
                </a:r>
                <a14:m>
                  <m:oMath xmlns:m="http://schemas.openxmlformats.org/officeDocument/2006/math">
                    <m:r>
                      <a:rPr lang="en-SG" alt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2000" b="1" dirty="0"/>
                  <a:t> axis </a:t>
                </a:r>
                <a:r>
                  <a:rPr lang="en-US" altLang="en-US" sz="2000" dirty="0"/>
                  <a:t>represent </a:t>
                </a:r>
                <a:r>
                  <a:rPr lang="en-US" altLang="en-US" sz="2000" b="1" dirty="0"/>
                  <a:t>good 1</a:t>
                </a:r>
                <a:r>
                  <a:rPr lang="en-US" altLang="en-US" sz="2000" dirty="0"/>
                  <a:t> and the </a:t>
                </a:r>
                <a14:m>
                  <m:oMath xmlns:m="http://schemas.openxmlformats.org/officeDocument/2006/math">
                    <m:r>
                      <a:rPr lang="en-SG" alt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en-US" sz="2000" b="1" dirty="0"/>
                  <a:t> axis </a:t>
                </a:r>
                <a:r>
                  <a:rPr lang="en-US" altLang="en-US" sz="2000" dirty="0"/>
                  <a:t>represent </a:t>
                </a:r>
                <a:r>
                  <a:rPr lang="en-US" altLang="en-US" sz="2000" b="1" dirty="0"/>
                  <a:t>good 2</a:t>
                </a:r>
                <a:r>
                  <a:rPr lang="en-US" altLang="en-US" sz="2000" dirty="0"/>
                  <a:t>.</a:t>
                </a:r>
              </a:p>
              <a:p>
                <a:endParaRPr lang="en-US" altLang="en-US" sz="2000" dirty="0"/>
              </a:p>
              <a:p>
                <a:r>
                  <a:rPr lang="en-SG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Any feasible allocation has a maximum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GB" sz="2000" dirty="0"/>
                  <a:t> for good 1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altLang="en-US" sz="2000" dirty="0"/>
                  <a:t> for good 2, </a:t>
                </a:r>
                <a:br>
                  <a:rPr lang="en-US" altLang="en-US" sz="2000" dirty="0"/>
                </a:br>
                <a:r>
                  <a:rPr lang="en-US" altLang="en-US" sz="2000" dirty="0"/>
                  <a:t>so let the length and height of the box have these values respectively.</a:t>
                </a:r>
                <a:br>
                  <a:rPr lang="en-US" altLang="en-US" sz="2000" dirty="0"/>
                </a:br>
                <a:endParaRPr lang="en-US" altLang="en-US" sz="2000" dirty="0"/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2075" y="2413245"/>
                <a:ext cx="3833700" cy="3142569"/>
              </a:xfrm>
              <a:blipFill>
                <a:blip r:embed="rId3"/>
                <a:stretch>
                  <a:fillRect l="-1431" t="-2136" r="-1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055CC-4EDA-4461-ADD1-94F5648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19</a:t>
            </a:fld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05C9E3-F09B-4CAF-AC77-48DBC859C44E}"/>
              </a:ext>
            </a:extLst>
          </p:cNvPr>
          <p:cNvGrpSpPr/>
          <p:nvPr/>
        </p:nvGrpSpPr>
        <p:grpSpPr>
          <a:xfrm>
            <a:off x="774987" y="2120801"/>
            <a:ext cx="5863789" cy="3661350"/>
            <a:chOff x="3397089" y="2801326"/>
            <a:chExt cx="5863789" cy="3661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77CDCCA-B454-453A-9015-A78E2FACCB30}"/>
                    </a:ext>
                  </a:extLst>
                </p:cNvPr>
                <p:cNvSpPr txBox="1"/>
                <p:nvPr/>
              </p:nvSpPr>
              <p:spPr>
                <a:xfrm rot="16200000">
                  <a:off x="2326091" y="4370295"/>
                  <a:ext cx="2731515" cy="5895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Height=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a14:m>
                  <a:endParaRPr lang="en-US" sz="1600" b="0" dirty="0"/>
                </a:p>
                <a:p>
                  <a:r>
                    <a:rPr lang="en-GB" sz="1600" dirty="0"/>
                    <a:t>(Total resource of good 2)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77CDCCA-B454-453A-9015-A78E2FACC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326091" y="4370295"/>
                  <a:ext cx="2731515" cy="589520"/>
                </a:xfrm>
                <a:prstGeom prst="rect">
                  <a:avLst/>
                </a:prstGeom>
                <a:blipFill>
                  <a:blip r:embed="rId4"/>
                  <a:stretch>
                    <a:fillRect l="-2062" r="-12371" b="-111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AACD14-EE76-4A11-A869-4C741077DBE3}"/>
                    </a:ext>
                  </a:extLst>
                </p:cNvPr>
                <p:cNvSpPr txBox="1"/>
                <p:nvPr/>
              </p:nvSpPr>
              <p:spPr>
                <a:xfrm>
                  <a:off x="4727705" y="2801326"/>
                  <a:ext cx="3861826" cy="3428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Length=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a14:m>
                  <a:r>
                    <a:rPr lang="en-GB" sz="1600" dirty="0"/>
                    <a:t> (Total resource of good 1)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AACD14-EE76-4A11-A869-4C741077DB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7705" y="2801326"/>
                  <a:ext cx="3861826" cy="342851"/>
                </a:xfrm>
                <a:prstGeom prst="rect">
                  <a:avLst/>
                </a:prstGeom>
                <a:blipFill>
                  <a:blip r:embed="rId5"/>
                  <a:stretch>
                    <a:fillRect l="-789" t="-3571" b="-2321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776B35-D32A-43D4-B190-9EBAB5295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989" y="2849915"/>
              <a:ext cx="0" cy="32552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EE407D-4EA6-4F3A-A84D-5A4BC05D61A1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5" y="6098292"/>
              <a:ext cx="5080763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DFE41E-9F89-451C-B3D0-8B58BFB1DA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0725" y="3224943"/>
              <a:ext cx="50532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A8D43A-A9BA-4AD1-9A14-29A7CB353562}"/>
                </a:ext>
              </a:extLst>
            </p:cNvPr>
            <p:cNvCxnSpPr>
              <a:cxnSpLocks/>
            </p:cNvCxnSpPr>
            <p:nvPr/>
          </p:nvCxnSpPr>
          <p:spPr>
            <a:xfrm>
              <a:off x="8703989" y="3224943"/>
              <a:ext cx="0" cy="32377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32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D084-9CE9-4674-9020-06471BAB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965F9-EAC3-425F-8F51-B7F25D7E92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Last week, we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analysed</a:t>
                </a:r>
                <a:r>
                  <a:rPr lang="en-US" sz="2000" dirty="0">
                    <a:solidFill>
                      <a:schemeClr val="tx1"/>
                    </a:solidFill>
                  </a:rPr>
                  <a:t> welfare using the notions of CS and PS.</a:t>
                </a:r>
              </a:p>
              <a:p>
                <a:pPr lvl="1"/>
                <a:r>
                  <a:rPr lang="en-US" sz="1800" dirty="0">
                    <a:solidFill>
                      <a:schemeClr val="tx1"/>
                    </a:solidFill>
                  </a:rPr>
                  <a:t>We showed that the </a:t>
                </a:r>
                <a:r>
                  <a:rPr lang="en-US" sz="1800" i="1" dirty="0">
                    <a:solidFill>
                      <a:schemeClr val="tx1"/>
                    </a:solidFill>
                  </a:rPr>
                  <a:t>sum of consumer and producer surplus</a:t>
                </a:r>
                <a:r>
                  <a:rPr lang="en-US" sz="1800" dirty="0">
                    <a:solidFill>
                      <a:schemeClr val="tx1"/>
                    </a:solidFill>
                  </a:rPr>
                  <a:t> is maximized in the perfectly competitive market and that there is efficiency.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However, that analysis was a bit simplified…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Maximising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SG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SG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SG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SG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SG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SG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SG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SG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SG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SG" sz="1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sz="1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SG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“subjective”:</a:t>
                </a: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Should </a:t>
                </a:r>
                <a:r>
                  <a:rPr lang="en-US" sz="1400" dirty="0">
                    <a:solidFill>
                      <a:srgbClr val="FF0000"/>
                    </a:solidFill>
                  </a:rPr>
                  <a:t>consumers</a:t>
                </a:r>
                <a:r>
                  <a:rPr lang="en-US" sz="1400" dirty="0">
                    <a:solidFill>
                      <a:schemeClr val="tx1"/>
                    </a:solidFill>
                  </a:rPr>
                  <a:t> and </a:t>
                </a:r>
                <a:r>
                  <a:rPr lang="en-US" sz="1400" dirty="0">
                    <a:solidFill>
                      <a:srgbClr val="0000FF"/>
                    </a:solidFill>
                  </a:rPr>
                  <a:t>producers</a:t>
                </a:r>
                <a:r>
                  <a:rPr lang="en-US" sz="1400" dirty="0">
                    <a:solidFill>
                      <a:schemeClr val="tx1"/>
                    </a:solidFill>
                  </a:rPr>
                  <a:t> be given equal weight?</a:t>
                </a: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Should </a:t>
                </a:r>
                <a:r>
                  <a:rPr lang="en-US" sz="1400" u="sng" dirty="0">
                    <a:solidFill>
                      <a:schemeClr val="tx1"/>
                    </a:solidFill>
                  </a:rPr>
                  <a:t>each</a:t>
                </a:r>
                <a:r>
                  <a:rPr lang="en-US" sz="1400" dirty="0">
                    <a:solidFill>
                      <a:schemeClr val="tx1"/>
                    </a:solidFill>
                  </a:rPr>
                  <a:t> consumer and </a:t>
                </a:r>
                <a:r>
                  <a:rPr lang="en-US" sz="1400" u="sng" dirty="0">
                    <a:solidFill>
                      <a:schemeClr val="tx1"/>
                    </a:solidFill>
                  </a:rPr>
                  <a:t>each</a:t>
                </a:r>
                <a:r>
                  <a:rPr lang="en-US" sz="1400" dirty="0">
                    <a:solidFill>
                      <a:schemeClr val="tx1"/>
                    </a:solidFill>
                  </a:rPr>
                  <a:t> producer be considered equally?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tx1"/>
                    </a:solidFill>
                  </a:rPr>
                  <a:t>Only considered </a:t>
                </a:r>
                <a:r>
                  <a:rPr lang="en-US" sz="1800" b="1" i="1" dirty="0">
                    <a:solidFill>
                      <a:schemeClr val="tx1"/>
                    </a:solidFill>
                  </a:rPr>
                  <a:t>partial equilibrium </a:t>
                </a:r>
                <a:r>
                  <a:rPr lang="en-US" sz="1800" dirty="0">
                    <a:solidFill>
                      <a:schemeClr val="tx1"/>
                    </a:solidFill>
                  </a:rPr>
                  <a:t>in a </a:t>
                </a:r>
                <a:r>
                  <a:rPr lang="en-US" sz="1800" u="sng" dirty="0">
                    <a:solidFill>
                      <a:schemeClr val="tx1"/>
                    </a:solidFill>
                  </a:rPr>
                  <a:t>single market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Policies which influence prices in one market can affect other markets as well 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i="1" dirty="0">
                    <a:solidFill>
                      <a:schemeClr val="tx1"/>
                    </a:solidFill>
                  </a:rPr>
                  <a:t>complementarities, substitutes</a:t>
                </a:r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965F9-EAC3-425F-8F51-B7F25D7E92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96CF7-F193-4A24-9D72-07A2E118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2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An Edgeworth Box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349576" y="2352910"/>
                <a:ext cx="4310525" cy="3268888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000" dirty="0"/>
                  <a:t>Let the </a:t>
                </a:r>
                <a:r>
                  <a:rPr lang="en-US" altLang="en-US" sz="2000" b="1" dirty="0"/>
                  <a:t>blue axis </a:t>
                </a:r>
                <a:r>
                  <a:rPr lang="en-US" altLang="en-US" sz="2000" dirty="0"/>
                  <a:t>represent the perspective of </a:t>
                </a:r>
                <a:r>
                  <a:rPr lang="en-US" altLang="en-US" sz="2000" b="1" dirty="0">
                    <a:solidFill>
                      <a:srgbClr val="0000FF"/>
                    </a:solidFill>
                  </a:rPr>
                  <a:t>consumer A </a:t>
                </a:r>
                <a:r>
                  <a:rPr lang="en-US" altLang="en-US" sz="20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000" dirty="0"/>
                  <a:t>while the </a:t>
                </a:r>
                <a:r>
                  <a:rPr lang="en-US" altLang="en-US" sz="2000" b="1" dirty="0"/>
                  <a:t>red axis </a:t>
                </a:r>
                <a:r>
                  <a:rPr lang="en-US" altLang="en-US" sz="2000" dirty="0"/>
                  <a:t>represent the perspective of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consumer B</a:t>
                </a:r>
                <a:r>
                  <a:rPr lang="en-US" altLang="en-US" sz="2000" dirty="0"/>
                  <a:t>. </a:t>
                </a:r>
              </a:p>
              <a:p>
                <a:endParaRPr lang="en-US" altLang="en-US" sz="2000" dirty="0"/>
              </a:p>
              <a:p>
                <a:r>
                  <a:rPr lang="en-US" altLang="en-US" sz="2000" dirty="0"/>
                  <a:t>Notice that any point in the box is a feasible allocation. It satisfies: </a:t>
                </a:r>
                <a:br>
                  <a:rPr lang="en-US" altLang="en-US" sz="20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SG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SG" alt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SG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alt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SG" alt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altLang="en-US" sz="2000" dirty="0"/>
                  <a:t> and </a:t>
                </a:r>
                <a:br>
                  <a:rPr lang="en-US" altLang="en-US" sz="20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SG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SG" alt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SG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alt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SG" alt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altLang="en-US" sz="2000" dirty="0"/>
                  <a:t> </a:t>
                </a:r>
                <a:br>
                  <a:rPr lang="en-US" altLang="en-US" sz="1600" dirty="0"/>
                </a:br>
                <a:endParaRPr lang="en-US" altLang="en-US" sz="1600" dirty="0"/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49576" y="2352910"/>
                <a:ext cx="4310525" cy="3268888"/>
              </a:xfrm>
              <a:blipFill>
                <a:blip r:embed="rId3"/>
                <a:stretch>
                  <a:fillRect l="-1273" t="-2052" r="-16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055CC-4EDA-4461-ADD1-94F5648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20</a:t>
            </a:fld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05C9E3-F09B-4CAF-AC77-48DBC859C44E}"/>
              </a:ext>
            </a:extLst>
          </p:cNvPr>
          <p:cNvGrpSpPr/>
          <p:nvPr/>
        </p:nvGrpSpPr>
        <p:grpSpPr>
          <a:xfrm>
            <a:off x="774987" y="2120801"/>
            <a:ext cx="5863789" cy="3661350"/>
            <a:chOff x="3397089" y="2801326"/>
            <a:chExt cx="5863789" cy="3661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77CDCCA-B454-453A-9015-A78E2FACCB30}"/>
                    </a:ext>
                  </a:extLst>
                </p:cNvPr>
                <p:cNvSpPr txBox="1"/>
                <p:nvPr/>
              </p:nvSpPr>
              <p:spPr>
                <a:xfrm rot="16200000">
                  <a:off x="2326091" y="4370295"/>
                  <a:ext cx="2731515" cy="5895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Height=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a14:m>
                  <a:endParaRPr lang="en-US" sz="1600" b="0" dirty="0"/>
                </a:p>
                <a:p>
                  <a:r>
                    <a:rPr lang="en-GB" sz="1600" dirty="0"/>
                    <a:t>(Total resource of good 2)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77CDCCA-B454-453A-9015-A78E2FACC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326091" y="4370295"/>
                  <a:ext cx="2731515" cy="589520"/>
                </a:xfrm>
                <a:prstGeom prst="rect">
                  <a:avLst/>
                </a:prstGeom>
                <a:blipFill>
                  <a:blip r:embed="rId4"/>
                  <a:stretch>
                    <a:fillRect l="-2062" r="-12371" b="-111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AACD14-EE76-4A11-A869-4C741077DBE3}"/>
                    </a:ext>
                  </a:extLst>
                </p:cNvPr>
                <p:cNvSpPr txBox="1"/>
                <p:nvPr/>
              </p:nvSpPr>
              <p:spPr>
                <a:xfrm>
                  <a:off x="4727705" y="2801326"/>
                  <a:ext cx="3861826" cy="3428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Length=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a14:m>
                  <a:r>
                    <a:rPr lang="en-GB" sz="1600" dirty="0"/>
                    <a:t> (Total resource of good 1)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AACD14-EE76-4A11-A869-4C741077DB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7705" y="2801326"/>
                  <a:ext cx="3861826" cy="342851"/>
                </a:xfrm>
                <a:prstGeom prst="rect">
                  <a:avLst/>
                </a:prstGeom>
                <a:blipFill>
                  <a:blip r:embed="rId5"/>
                  <a:stretch>
                    <a:fillRect l="-789" t="-3571" b="-2321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776B35-D32A-43D4-B190-9EBAB5295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989" y="2849915"/>
              <a:ext cx="0" cy="32552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EE407D-4EA6-4F3A-A84D-5A4BC05D61A1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5" y="6098292"/>
              <a:ext cx="5080763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DFE41E-9F89-451C-B3D0-8B58BFB1DA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0725" y="3224943"/>
              <a:ext cx="50532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A8D43A-A9BA-4AD1-9A14-29A7CB353562}"/>
                </a:ext>
              </a:extLst>
            </p:cNvPr>
            <p:cNvCxnSpPr>
              <a:cxnSpLocks/>
            </p:cNvCxnSpPr>
            <p:nvPr/>
          </p:nvCxnSpPr>
          <p:spPr>
            <a:xfrm>
              <a:off x="8703989" y="3224943"/>
              <a:ext cx="0" cy="32377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/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/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/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/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73B8E7-0122-4B3F-90E1-5212E7EBE51D}"/>
              </a:ext>
            </a:extLst>
          </p:cNvPr>
          <p:cNvCxnSpPr>
            <a:cxnSpLocks/>
          </p:cNvCxnSpPr>
          <p:nvPr/>
        </p:nvCxnSpPr>
        <p:spPr>
          <a:xfrm flipH="1">
            <a:off x="1548145" y="4153656"/>
            <a:ext cx="29049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CFB87A-04C7-4B25-AC74-4A1637AEEA01}"/>
              </a:ext>
            </a:extLst>
          </p:cNvPr>
          <p:cNvCxnSpPr>
            <a:cxnSpLocks/>
          </p:cNvCxnSpPr>
          <p:nvPr/>
        </p:nvCxnSpPr>
        <p:spPr>
          <a:xfrm>
            <a:off x="4500266" y="4191364"/>
            <a:ext cx="0" cy="1226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DBC69B-CD09-46A3-8206-438E402350C7}"/>
              </a:ext>
            </a:extLst>
          </p:cNvPr>
          <p:cNvCxnSpPr>
            <a:cxnSpLocks/>
          </p:cNvCxnSpPr>
          <p:nvPr/>
        </p:nvCxnSpPr>
        <p:spPr>
          <a:xfrm>
            <a:off x="4547400" y="4153656"/>
            <a:ext cx="154860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08319E-F9CE-4653-BAD0-C673A1A8766C}"/>
              </a:ext>
            </a:extLst>
          </p:cNvPr>
          <p:cNvCxnSpPr>
            <a:cxnSpLocks/>
          </p:cNvCxnSpPr>
          <p:nvPr/>
        </p:nvCxnSpPr>
        <p:spPr>
          <a:xfrm>
            <a:off x="4500266" y="2544418"/>
            <a:ext cx="0" cy="155143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3E8161-6371-4F43-ADF5-848864CE4639}"/>
                  </a:ext>
                </a:extLst>
              </p:cNvPr>
              <p:cNvSpPr txBox="1"/>
              <p:nvPr/>
            </p:nvSpPr>
            <p:spPr>
              <a:xfrm>
                <a:off x="2751556" y="3963123"/>
                <a:ext cx="631596" cy="3740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3E8161-6371-4F43-ADF5-848864CE4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556" y="3963123"/>
                <a:ext cx="631596" cy="374077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A048C10-5A6C-47CE-92B7-52268BC8836E}"/>
                  </a:ext>
                </a:extLst>
              </p:cNvPr>
              <p:cNvSpPr txBox="1"/>
              <p:nvPr/>
            </p:nvSpPr>
            <p:spPr>
              <a:xfrm>
                <a:off x="4167149" y="4502024"/>
                <a:ext cx="631596" cy="3745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A048C10-5A6C-47CE-92B7-52268BC88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149" y="4502024"/>
                <a:ext cx="631596" cy="374590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3D6B3D-F8D6-4727-B525-1CFE57D56CE5}"/>
                  </a:ext>
                </a:extLst>
              </p:cNvPr>
              <p:cNvSpPr txBox="1"/>
              <p:nvPr/>
            </p:nvSpPr>
            <p:spPr>
              <a:xfrm>
                <a:off x="4204853" y="3285963"/>
                <a:ext cx="631596" cy="373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3D6B3D-F8D6-4727-B525-1CFE57D56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853" y="3285963"/>
                <a:ext cx="631596" cy="373179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95B232D-A63B-45EB-BAAA-DA06EFC5C00F}"/>
                  </a:ext>
                </a:extLst>
              </p:cNvPr>
              <p:cNvSpPr txBox="1"/>
              <p:nvPr/>
            </p:nvSpPr>
            <p:spPr>
              <a:xfrm>
                <a:off x="4883581" y="3964691"/>
                <a:ext cx="631596" cy="3726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95B232D-A63B-45EB-BAAA-DA06EFC5C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581" y="3964691"/>
                <a:ext cx="631596" cy="37266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B79A844-850B-4DAC-B7C5-8B30D93E18F4}"/>
              </a:ext>
            </a:extLst>
          </p:cNvPr>
          <p:cNvSpPr/>
          <p:nvPr/>
        </p:nvSpPr>
        <p:spPr>
          <a:xfrm>
            <a:off x="4460006" y="4102407"/>
            <a:ext cx="94268" cy="955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72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2B512B-C8E8-4467-AC89-FBF3A4445DFA}"/>
              </a:ext>
            </a:extLst>
          </p:cNvPr>
          <p:cNvCxnSpPr/>
          <p:nvPr/>
        </p:nvCxnSpPr>
        <p:spPr>
          <a:xfrm>
            <a:off x="2438700" y="2551293"/>
            <a:ext cx="0" cy="287334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An Edgeworth Box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7322075" y="2951051"/>
            <a:ext cx="4310525" cy="3268888"/>
          </a:xfrm>
        </p:spPr>
        <p:txBody>
          <a:bodyPr>
            <a:normAutofit/>
          </a:bodyPr>
          <a:lstStyle/>
          <a:p>
            <a:r>
              <a:rPr lang="en-SG" altLang="en-US" sz="2000" dirty="0"/>
              <a:t>The endowment of consumer A and B is one such point in the set, so let us indicate it in the box.</a:t>
            </a:r>
            <a:br>
              <a:rPr lang="en-US" altLang="en-US" sz="1600" dirty="0"/>
            </a:br>
            <a:endParaRPr lang="en-US" alt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055CC-4EDA-4461-ADD1-94F5648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21</a:t>
            </a:fld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05C9E3-F09B-4CAF-AC77-48DBC859C44E}"/>
              </a:ext>
            </a:extLst>
          </p:cNvPr>
          <p:cNvGrpSpPr/>
          <p:nvPr/>
        </p:nvGrpSpPr>
        <p:grpSpPr>
          <a:xfrm>
            <a:off x="1028623" y="2169390"/>
            <a:ext cx="5610153" cy="3612761"/>
            <a:chOff x="3650725" y="2849915"/>
            <a:chExt cx="5610153" cy="361276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776B35-D32A-43D4-B190-9EBAB5295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989" y="2849915"/>
              <a:ext cx="0" cy="32552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EE407D-4EA6-4F3A-A84D-5A4BC05D61A1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5" y="6098292"/>
              <a:ext cx="5080763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DFE41E-9F89-451C-B3D0-8B58BFB1DA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0725" y="3224943"/>
              <a:ext cx="50532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A8D43A-A9BA-4AD1-9A14-29A7CB353562}"/>
                </a:ext>
              </a:extLst>
            </p:cNvPr>
            <p:cNvCxnSpPr>
              <a:cxnSpLocks/>
            </p:cNvCxnSpPr>
            <p:nvPr/>
          </p:nvCxnSpPr>
          <p:spPr>
            <a:xfrm>
              <a:off x="8703989" y="3224943"/>
              <a:ext cx="0" cy="32377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/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/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/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/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B79A844-850B-4DAC-B7C5-8B30D93E18F4}"/>
              </a:ext>
            </a:extLst>
          </p:cNvPr>
          <p:cNvSpPr/>
          <p:nvPr/>
        </p:nvSpPr>
        <p:spPr>
          <a:xfrm>
            <a:off x="2397450" y="3302642"/>
            <a:ext cx="94268" cy="955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172B7A-046D-4E0E-A58B-57D5388C89F0}"/>
              </a:ext>
            </a:extLst>
          </p:cNvPr>
          <p:cNvCxnSpPr/>
          <p:nvPr/>
        </p:nvCxnSpPr>
        <p:spPr>
          <a:xfrm>
            <a:off x="1558013" y="3336274"/>
            <a:ext cx="4523874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80EA27-F63F-47F6-A305-4DA1D04AC3CD}"/>
              </a:ext>
            </a:extLst>
          </p:cNvPr>
          <p:cNvCxnSpPr/>
          <p:nvPr/>
        </p:nvCxnSpPr>
        <p:spPr>
          <a:xfrm>
            <a:off x="1564887" y="5548277"/>
            <a:ext cx="873813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05F7B2-4921-4E6E-9614-CBE1F1A4ED11}"/>
              </a:ext>
            </a:extLst>
          </p:cNvPr>
          <p:cNvCxnSpPr>
            <a:cxnSpLocks/>
          </p:cNvCxnSpPr>
          <p:nvPr/>
        </p:nvCxnSpPr>
        <p:spPr>
          <a:xfrm>
            <a:off x="2397450" y="2344519"/>
            <a:ext cx="369855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7F4C11-6A70-4BA4-A2D9-B2275110ADB7}"/>
              </a:ext>
            </a:extLst>
          </p:cNvPr>
          <p:cNvCxnSpPr/>
          <p:nvPr/>
        </p:nvCxnSpPr>
        <p:spPr>
          <a:xfrm>
            <a:off x="1361287" y="3336274"/>
            <a:ext cx="0" cy="2088368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C310AF-CAC4-4E47-8B41-BF6F224DE6F1}"/>
              </a:ext>
            </a:extLst>
          </p:cNvPr>
          <p:cNvCxnSpPr>
            <a:cxnSpLocks/>
          </p:cNvCxnSpPr>
          <p:nvPr/>
        </p:nvCxnSpPr>
        <p:spPr>
          <a:xfrm>
            <a:off x="6236941" y="2544418"/>
            <a:ext cx="0" cy="7918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0A042BC-AEB1-493E-B3B1-2110F9DB463A}"/>
                  </a:ext>
                </a:extLst>
              </p:cNvPr>
              <p:cNvSpPr txBox="1"/>
              <p:nvPr/>
            </p:nvSpPr>
            <p:spPr>
              <a:xfrm>
                <a:off x="4017880" y="1999005"/>
                <a:ext cx="457689" cy="310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0A042BC-AEB1-493E-B3B1-2110F9DB4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80" y="1999005"/>
                <a:ext cx="457689" cy="3103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AC5152A-40FA-4375-B090-667236CD7CAD}"/>
                  </a:ext>
                </a:extLst>
              </p:cNvPr>
              <p:cNvSpPr txBox="1"/>
              <p:nvPr/>
            </p:nvSpPr>
            <p:spPr>
              <a:xfrm>
                <a:off x="6181087" y="2784983"/>
                <a:ext cx="457689" cy="310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AC5152A-40FA-4375-B090-667236CD7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087" y="2784983"/>
                <a:ext cx="457689" cy="3107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F48AC78-A241-4891-B59B-73BC6FEDAB27}"/>
                  </a:ext>
                </a:extLst>
              </p:cNvPr>
              <p:cNvSpPr txBox="1"/>
              <p:nvPr/>
            </p:nvSpPr>
            <p:spPr>
              <a:xfrm>
                <a:off x="1722226" y="5541403"/>
                <a:ext cx="458972" cy="3114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SG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F48AC78-A241-4891-B59B-73BC6FEDA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226" y="5541403"/>
                <a:ext cx="458972" cy="3114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8C54BB-05FA-406E-9FE6-D4D98375FD63}"/>
                  </a:ext>
                </a:extLst>
              </p:cNvPr>
              <p:cNvSpPr txBox="1"/>
              <p:nvPr/>
            </p:nvSpPr>
            <p:spPr>
              <a:xfrm>
                <a:off x="926030" y="4224742"/>
                <a:ext cx="458972" cy="31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SG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8C54BB-05FA-406E-9FE6-D4D98375F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30" y="4224742"/>
                <a:ext cx="458972" cy="3118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7A66B04A-FE49-4075-8C14-A2AEDDAA124A}"/>
              </a:ext>
            </a:extLst>
          </p:cNvPr>
          <p:cNvSpPr txBox="1"/>
          <p:nvPr/>
        </p:nvSpPr>
        <p:spPr>
          <a:xfrm>
            <a:off x="2397449" y="3326906"/>
            <a:ext cx="149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Endowment point</a:t>
            </a:r>
          </a:p>
        </p:txBody>
      </p:sp>
    </p:spTree>
    <p:extLst>
      <p:ext uri="{BB962C8B-B14F-4D97-AF65-F5344CB8AC3E}">
        <p14:creationId xmlns:p14="http://schemas.microsoft.com/office/powerpoint/2010/main" val="653499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7905F81-E031-438B-B425-0225567B15CF}"/>
              </a:ext>
            </a:extLst>
          </p:cNvPr>
          <p:cNvSpPr/>
          <p:nvPr/>
        </p:nvSpPr>
        <p:spPr>
          <a:xfrm>
            <a:off x="3549538" y="2544418"/>
            <a:ext cx="2526631" cy="2866473"/>
          </a:xfrm>
          <a:prstGeom prst="rect">
            <a:avLst/>
          </a:prstGeom>
          <a:solidFill>
            <a:srgbClr val="D9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6F56438E-71B2-42D0-B93B-11CE0199DFA9}"/>
              </a:ext>
            </a:extLst>
          </p:cNvPr>
          <p:cNvSpPr/>
          <p:nvPr/>
        </p:nvSpPr>
        <p:spPr>
          <a:xfrm rot="10800000">
            <a:off x="2034084" y="2551292"/>
            <a:ext cx="1515454" cy="2859599"/>
          </a:xfrm>
          <a:prstGeom prst="rtTriangle">
            <a:avLst/>
          </a:prstGeom>
          <a:solidFill>
            <a:srgbClr val="D9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F1C07C-8B5B-446F-B1C4-CCEBA06EBEEA}"/>
              </a:ext>
            </a:extLst>
          </p:cNvPr>
          <p:cNvSpPr/>
          <p:nvPr/>
        </p:nvSpPr>
        <p:spPr>
          <a:xfrm>
            <a:off x="1571762" y="2551293"/>
            <a:ext cx="448573" cy="2866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8CC9698-F707-4595-A6F4-55107BD23712}"/>
              </a:ext>
            </a:extLst>
          </p:cNvPr>
          <p:cNvSpPr/>
          <p:nvPr/>
        </p:nvSpPr>
        <p:spPr>
          <a:xfrm>
            <a:off x="2015795" y="2558168"/>
            <a:ext cx="1532425" cy="2845857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Adding the budget line to the box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192416" y="2227801"/>
                <a:ext cx="4479941" cy="3203715"/>
              </a:xfrm>
            </p:spPr>
            <p:txBody>
              <a:bodyPr>
                <a:noAutofit/>
              </a:bodyPr>
              <a:lstStyle/>
              <a:p>
                <a:r>
                  <a:rPr lang="en-SG" altLang="en-US" sz="2000" dirty="0"/>
                  <a:t>The budget line of consumer A is:</a:t>
                </a:r>
                <a:br>
                  <a:rPr lang="en-SG" alt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SG" alt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SG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SG" alt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SG" alt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SG" alt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br>
                  <a:rPr lang="en-SG" altLang="en-US" sz="1800" dirty="0"/>
                </a:br>
                <a:br>
                  <a:rPr lang="en-SG" altLang="en-US" sz="18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SG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SG" alt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SG" alt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SG" alt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alt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SG" alt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SG" alt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alt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SG" alt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SG" altLang="en-US" sz="1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SG" alt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altLang="en-US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SG" alt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altLang="en-US" sz="1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SG" alt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SG" altLang="en-US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e>
                    </m:d>
                    <m:r>
                      <a:rPr lang="en-SG" altLang="en-US" sz="1800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alt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alt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endParaRPr lang="en-US" altLang="en-US" sz="2000" dirty="0"/>
              </a:p>
              <a:p>
                <a:endParaRPr lang="en-US" altLang="en-US" sz="2000" dirty="0"/>
              </a:p>
              <a:p>
                <a:r>
                  <a:rPr lang="en-US" altLang="en-US" sz="2000" dirty="0"/>
                  <a:t>I.e. from the perspective of the blue axis, it passes through the endowment point and has slope </a:t>
                </a:r>
                <a14:m>
                  <m:oMath xmlns:m="http://schemas.openxmlformats.org/officeDocument/2006/math">
                    <m:r>
                      <a:rPr lang="en-SG" altLang="en-US" sz="20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alt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/>
                  <a:t>.</a:t>
                </a:r>
              </a:p>
              <a:p>
                <a:endParaRPr lang="en-US" altLang="en-US" sz="1600" dirty="0"/>
              </a:p>
              <a:p>
                <a:pPr marL="0" indent="0">
                  <a:buNone/>
                </a:pPr>
                <a:endParaRPr lang="en-US" altLang="en-US" sz="1600" dirty="0"/>
              </a:p>
              <a:p>
                <a:pPr marL="0" indent="0">
                  <a:buNone/>
                </a:pPr>
                <a:br>
                  <a:rPr lang="en-US" altLang="en-US" sz="1600" dirty="0"/>
                </a:br>
                <a:endParaRPr lang="en-US" altLang="en-US" sz="1600" dirty="0"/>
              </a:p>
              <a:p>
                <a:pPr marL="0" indent="0">
                  <a:buNone/>
                </a:pPr>
                <a:endParaRPr lang="en-US" altLang="en-US" sz="1600" dirty="0"/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2416" y="2227801"/>
                <a:ext cx="4479941" cy="3203715"/>
              </a:xfrm>
              <a:blipFill>
                <a:blip r:embed="rId3"/>
                <a:stretch>
                  <a:fillRect l="-1224" t="-1901" r="-8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055CC-4EDA-4461-ADD1-94F5648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22</a:t>
            </a:fld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05C9E3-F09B-4CAF-AC77-48DBC859C44E}"/>
              </a:ext>
            </a:extLst>
          </p:cNvPr>
          <p:cNvGrpSpPr/>
          <p:nvPr/>
        </p:nvGrpSpPr>
        <p:grpSpPr>
          <a:xfrm>
            <a:off x="1028623" y="2169390"/>
            <a:ext cx="5610153" cy="3612761"/>
            <a:chOff x="3650725" y="2849915"/>
            <a:chExt cx="5610153" cy="361276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776B35-D32A-43D4-B190-9EBAB5295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989" y="2849915"/>
              <a:ext cx="0" cy="32552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EE407D-4EA6-4F3A-A84D-5A4BC05D61A1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5" y="6098292"/>
              <a:ext cx="5080763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DFE41E-9F89-451C-B3D0-8B58BFB1DA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0725" y="3224943"/>
              <a:ext cx="50532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A8D43A-A9BA-4AD1-9A14-29A7CB353562}"/>
                </a:ext>
              </a:extLst>
            </p:cNvPr>
            <p:cNvCxnSpPr>
              <a:cxnSpLocks/>
            </p:cNvCxnSpPr>
            <p:nvPr/>
          </p:nvCxnSpPr>
          <p:spPr>
            <a:xfrm>
              <a:off x="8703989" y="3224943"/>
              <a:ext cx="0" cy="32377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/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/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/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/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B79A844-850B-4DAC-B7C5-8B30D93E18F4}"/>
              </a:ext>
            </a:extLst>
          </p:cNvPr>
          <p:cNvSpPr/>
          <p:nvPr/>
        </p:nvSpPr>
        <p:spPr>
          <a:xfrm>
            <a:off x="2397450" y="3302642"/>
            <a:ext cx="94268" cy="955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66B04A-FE49-4075-8C14-A2AEDDAA124A}"/>
              </a:ext>
            </a:extLst>
          </p:cNvPr>
          <p:cNvSpPr txBox="1"/>
          <p:nvPr/>
        </p:nvSpPr>
        <p:spPr>
          <a:xfrm>
            <a:off x="2448066" y="3275111"/>
            <a:ext cx="149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Endowment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21F390-B46B-4556-A183-F8917B631F47}"/>
              </a:ext>
            </a:extLst>
          </p:cNvPr>
          <p:cNvCxnSpPr>
            <a:cxnSpLocks/>
          </p:cNvCxnSpPr>
          <p:nvPr/>
        </p:nvCxnSpPr>
        <p:spPr>
          <a:xfrm>
            <a:off x="2022829" y="2551293"/>
            <a:ext cx="1532426" cy="28802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FEB-913B-4BC5-8150-E6BDB5C39DE0}"/>
                  </a:ext>
                </a:extLst>
              </p:cNvPr>
              <p:cNvSpPr txBox="1"/>
              <p:nvPr/>
            </p:nvSpPr>
            <p:spPr>
              <a:xfrm>
                <a:off x="3144612" y="4478899"/>
                <a:ext cx="1885709" cy="406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/>
                  <a:t>Budget line slope =</a:t>
                </a:r>
                <a14:m>
                  <m:oMath xmlns:m="http://schemas.openxmlformats.org/officeDocument/2006/math">
                    <m:r>
                      <a:rPr lang="en-SG" sz="1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SG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SG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FEB-913B-4BC5-8150-E6BDB5C39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612" y="4478899"/>
                <a:ext cx="1885709" cy="406137"/>
              </a:xfrm>
              <a:prstGeom prst="rect">
                <a:avLst/>
              </a:prstGeom>
              <a:blipFill>
                <a:blip r:embed="rId8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32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7905F81-E031-438B-B425-0225567B15CF}"/>
              </a:ext>
            </a:extLst>
          </p:cNvPr>
          <p:cNvSpPr/>
          <p:nvPr/>
        </p:nvSpPr>
        <p:spPr>
          <a:xfrm>
            <a:off x="3549538" y="2544418"/>
            <a:ext cx="2526631" cy="2866473"/>
          </a:xfrm>
          <a:prstGeom prst="rect">
            <a:avLst/>
          </a:prstGeom>
          <a:solidFill>
            <a:srgbClr val="D9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6F56438E-71B2-42D0-B93B-11CE0199DFA9}"/>
              </a:ext>
            </a:extLst>
          </p:cNvPr>
          <p:cNvSpPr/>
          <p:nvPr/>
        </p:nvSpPr>
        <p:spPr>
          <a:xfrm rot="10800000">
            <a:off x="2034084" y="2551292"/>
            <a:ext cx="1515454" cy="2859599"/>
          </a:xfrm>
          <a:prstGeom prst="rtTriangle">
            <a:avLst/>
          </a:prstGeom>
          <a:solidFill>
            <a:srgbClr val="D9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F1C07C-8B5B-446F-B1C4-CCEBA06EBEEA}"/>
              </a:ext>
            </a:extLst>
          </p:cNvPr>
          <p:cNvSpPr/>
          <p:nvPr/>
        </p:nvSpPr>
        <p:spPr>
          <a:xfrm>
            <a:off x="1571762" y="2551293"/>
            <a:ext cx="448573" cy="2866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8CC9698-F707-4595-A6F4-55107BD23712}"/>
              </a:ext>
            </a:extLst>
          </p:cNvPr>
          <p:cNvSpPr/>
          <p:nvPr/>
        </p:nvSpPr>
        <p:spPr>
          <a:xfrm>
            <a:off x="2015795" y="2558168"/>
            <a:ext cx="1532425" cy="2845857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Adding the budget line to the box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322076" y="1817536"/>
                <a:ext cx="4276736" cy="2740711"/>
              </a:xfrm>
            </p:spPr>
            <p:txBody>
              <a:bodyPr>
                <a:noAutofit/>
              </a:bodyPr>
              <a:lstStyle/>
              <a:p>
                <a:r>
                  <a:rPr lang="en-US" altLang="en-US" sz="2000" dirty="0"/>
                  <a:t>The budget line of consumer B is:</a:t>
                </a:r>
                <a:br>
                  <a:rPr lang="en-US" alt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SG" alt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SG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SG" alt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SG" alt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SG" alt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endParaRPr lang="en-US" altLang="en-US" sz="2000" dirty="0"/>
              </a:p>
              <a:p>
                <a:endParaRPr lang="en-US" altLang="en-US" sz="2000" dirty="0"/>
              </a:p>
              <a:p>
                <a:r>
                  <a:rPr lang="en-US" altLang="en-US" sz="2000" dirty="0"/>
                  <a:t>Substituting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SG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SG" alt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SG" alt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altLang="en-US" sz="20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alt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SG" alt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SG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SG" alt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SG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alt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SG" alt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SG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altLang="en-US" sz="2000" dirty="0"/>
                  <a:t>,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SG" alt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SG" altLang="en-US" sz="1600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SG" altLang="en-US" sz="1600" b="0" i="1" strike="sngStrike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1600" b="0" i="1" strike="sngStrike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altLang="en-US" sz="1600" b="0" i="1" strike="sngStrike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altLang="en-US" sz="1600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altLang="en-US" sz="1600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altLang="en-US" sz="1600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SG" alt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SG" alt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alt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alt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SG" alt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SG" alt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SG" alt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altLang="en-US" sz="1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alt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alt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SG" altLang="en-US" sz="16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SG" altLang="en-US" sz="160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SG" altLang="en-US" sz="1600" b="0" i="1" strike="sngStrike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1600" b="0" i="1" strike="sngStrike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altLang="en-US" sz="1600" b="0" i="1" strike="sngStrike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altLang="en-US" sz="16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altLang="en-US" sz="16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altLang="en-US" sz="16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SG" altLang="en-US" sz="16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SG" alt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SG" alt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alt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alt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SG" alt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altLang="en-US" sz="160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6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altLang="en-US" sz="16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SG" altLang="en-US" sz="16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16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altLang="en-US" sz="16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altLang="en-US" sz="16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SG" altLang="en-US" sz="1600" i="1" strike="sngStrik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altLang="en-US" sz="16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6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altLang="en-US" sz="16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SG" altLang="en-US" sz="16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16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altLang="en-US" sz="16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altLang="en-US" sz="16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br>
                  <a:rPr lang="en-SG" altLang="en-US" sz="1600" dirty="0"/>
                </a:br>
                <a:endParaRPr lang="en-US" altLang="en-US" sz="1600" dirty="0"/>
              </a:p>
              <a:p>
                <a:r>
                  <a:rPr lang="en-US" altLang="en-US" sz="2000" dirty="0"/>
                  <a:t>It is just the same line as before!</a:t>
                </a:r>
              </a:p>
              <a:p>
                <a:pPr marL="0" indent="0">
                  <a:buNone/>
                </a:pPr>
                <a:endParaRPr lang="en-US" altLang="en-US" sz="1600" dirty="0"/>
              </a:p>
              <a:p>
                <a:pPr marL="0" indent="0">
                  <a:buNone/>
                </a:pPr>
                <a:br>
                  <a:rPr lang="en-US" altLang="en-US" sz="1600" dirty="0"/>
                </a:br>
                <a:endParaRPr lang="en-US" altLang="en-US" sz="1600" dirty="0"/>
              </a:p>
              <a:p>
                <a:pPr marL="0" indent="0">
                  <a:buNone/>
                </a:pPr>
                <a:endParaRPr lang="en-US" altLang="en-US" sz="1600" dirty="0"/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2076" y="1817536"/>
                <a:ext cx="4276736" cy="2740711"/>
              </a:xfrm>
              <a:blipFill>
                <a:blip r:embed="rId3"/>
                <a:stretch>
                  <a:fillRect l="-1282" t="-2222" b="-7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055CC-4EDA-4461-ADD1-94F5648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23</a:t>
            </a:fld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05C9E3-F09B-4CAF-AC77-48DBC859C44E}"/>
              </a:ext>
            </a:extLst>
          </p:cNvPr>
          <p:cNvGrpSpPr/>
          <p:nvPr/>
        </p:nvGrpSpPr>
        <p:grpSpPr>
          <a:xfrm>
            <a:off x="1028623" y="2169390"/>
            <a:ext cx="5610153" cy="3612761"/>
            <a:chOff x="3650725" y="2849915"/>
            <a:chExt cx="5610153" cy="361276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776B35-D32A-43D4-B190-9EBAB5295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989" y="2849915"/>
              <a:ext cx="0" cy="32552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EE407D-4EA6-4F3A-A84D-5A4BC05D61A1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5" y="6098292"/>
              <a:ext cx="5080763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DFE41E-9F89-451C-B3D0-8B58BFB1DA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0725" y="3224943"/>
              <a:ext cx="50532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A8D43A-A9BA-4AD1-9A14-29A7CB353562}"/>
                </a:ext>
              </a:extLst>
            </p:cNvPr>
            <p:cNvCxnSpPr>
              <a:cxnSpLocks/>
            </p:cNvCxnSpPr>
            <p:nvPr/>
          </p:nvCxnSpPr>
          <p:spPr>
            <a:xfrm>
              <a:off x="8703989" y="3224943"/>
              <a:ext cx="0" cy="32377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/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/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/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/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B79A844-850B-4DAC-B7C5-8B30D93E18F4}"/>
              </a:ext>
            </a:extLst>
          </p:cNvPr>
          <p:cNvSpPr/>
          <p:nvPr/>
        </p:nvSpPr>
        <p:spPr>
          <a:xfrm>
            <a:off x="2397450" y="3302642"/>
            <a:ext cx="94268" cy="955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66B04A-FE49-4075-8C14-A2AEDDAA124A}"/>
              </a:ext>
            </a:extLst>
          </p:cNvPr>
          <p:cNvSpPr txBox="1"/>
          <p:nvPr/>
        </p:nvSpPr>
        <p:spPr>
          <a:xfrm>
            <a:off x="2448066" y="3275111"/>
            <a:ext cx="149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Endowment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21F390-B46B-4556-A183-F8917B631F47}"/>
              </a:ext>
            </a:extLst>
          </p:cNvPr>
          <p:cNvCxnSpPr>
            <a:cxnSpLocks/>
          </p:cNvCxnSpPr>
          <p:nvPr/>
        </p:nvCxnSpPr>
        <p:spPr>
          <a:xfrm>
            <a:off x="2022829" y="2551293"/>
            <a:ext cx="1532426" cy="28802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FEB-913B-4BC5-8150-E6BDB5C39DE0}"/>
                  </a:ext>
                </a:extLst>
              </p:cNvPr>
              <p:cNvSpPr txBox="1"/>
              <p:nvPr/>
            </p:nvSpPr>
            <p:spPr>
              <a:xfrm>
                <a:off x="3144612" y="4478899"/>
                <a:ext cx="1885709" cy="406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/>
                  <a:t>Budget line slope =</a:t>
                </a:r>
                <a14:m>
                  <m:oMath xmlns:m="http://schemas.openxmlformats.org/officeDocument/2006/math">
                    <m:r>
                      <a:rPr lang="en-SG" sz="1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SG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SG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FEB-913B-4BC5-8150-E6BDB5C39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612" y="4478899"/>
                <a:ext cx="1885709" cy="406137"/>
              </a:xfrm>
              <a:prstGeom prst="rect">
                <a:avLst/>
              </a:prstGeom>
              <a:blipFill>
                <a:blip r:embed="rId8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69B19DE-165C-4931-92CA-A0B474DFA61D}"/>
              </a:ext>
            </a:extLst>
          </p:cNvPr>
          <p:cNvGrpSpPr/>
          <p:nvPr/>
        </p:nvGrpSpPr>
        <p:grpSpPr>
          <a:xfrm>
            <a:off x="7507296" y="5060736"/>
            <a:ext cx="3906295" cy="686578"/>
            <a:chOff x="7447505" y="4636823"/>
            <a:chExt cx="3906295" cy="6865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D0428C-A99A-4E33-BB71-6F8134306AF9}"/>
                </a:ext>
              </a:extLst>
            </p:cNvPr>
            <p:cNvSpPr/>
            <p:nvPr/>
          </p:nvSpPr>
          <p:spPr>
            <a:xfrm>
              <a:off x="7447505" y="5015624"/>
              <a:ext cx="393874" cy="275375"/>
            </a:xfrm>
            <a:prstGeom prst="rect">
              <a:avLst/>
            </a:prstGeom>
            <a:solidFill>
              <a:srgbClr val="D99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727BC5-6979-41AB-9DE1-19AD51056590}"/>
                </a:ext>
              </a:extLst>
            </p:cNvPr>
            <p:cNvSpPr txBox="1"/>
            <p:nvPr/>
          </p:nvSpPr>
          <p:spPr>
            <a:xfrm>
              <a:off x="7933967" y="5015624"/>
              <a:ext cx="3419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Set of affordable allocations of consumer B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C751E2-97A3-403B-B1E3-AAA8ACF64D8E}"/>
                </a:ext>
              </a:extLst>
            </p:cNvPr>
            <p:cNvSpPr/>
            <p:nvPr/>
          </p:nvSpPr>
          <p:spPr>
            <a:xfrm>
              <a:off x="7447505" y="4644328"/>
              <a:ext cx="393874" cy="275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978E0C-3088-4F12-9F48-927D1929BD02}"/>
                </a:ext>
              </a:extLst>
            </p:cNvPr>
            <p:cNvSpPr txBox="1"/>
            <p:nvPr/>
          </p:nvSpPr>
          <p:spPr>
            <a:xfrm>
              <a:off x="7933967" y="4636823"/>
              <a:ext cx="3419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Set of affordable allocations of consumer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8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Adding preferences to the Box..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56791"/>
            <a:ext cx="10337800" cy="475547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answer questions like: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US" sz="2000" dirty="0"/>
              <a:t>Which allocations will be blocked by one or both consumers?</a:t>
            </a:r>
          </a:p>
          <a:p>
            <a:pPr lvl="1"/>
            <a:r>
              <a:rPr lang="en-US" altLang="en-US" sz="2000" dirty="0"/>
              <a:t>Which allocations make both consumers better off?</a:t>
            </a:r>
          </a:p>
          <a:p>
            <a:pPr lvl="1"/>
            <a:r>
              <a:rPr lang="en-US" altLang="en-US" sz="2000" dirty="0"/>
              <a:t>What will be the competitive market allocation?</a:t>
            </a:r>
          </a:p>
          <a:p>
            <a:pPr lvl="1"/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   We need to add preferences to the box… (Indifference curves)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8D71B9-083A-44E3-8E58-C19E635E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24</a:t>
            </a:fld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680DF9A-5ECF-4BA5-96AF-92AC6F794CF7}"/>
              </a:ext>
            </a:extLst>
          </p:cNvPr>
          <p:cNvGrpSpPr/>
          <p:nvPr/>
        </p:nvGrpSpPr>
        <p:grpSpPr>
          <a:xfrm>
            <a:off x="5350001" y="3557733"/>
            <a:ext cx="3247489" cy="2030205"/>
            <a:chOff x="3891044" y="3951501"/>
            <a:chExt cx="3247489" cy="203020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466DE74-8F96-42AC-9A1B-D01289FFD64E}"/>
                </a:ext>
              </a:extLst>
            </p:cNvPr>
            <p:cNvGrpSpPr/>
            <p:nvPr/>
          </p:nvGrpSpPr>
          <p:grpSpPr>
            <a:xfrm>
              <a:off x="3891044" y="4392715"/>
              <a:ext cx="2578739" cy="1588991"/>
              <a:chOff x="1250136" y="4343741"/>
              <a:chExt cx="2578739" cy="158899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9131644-1783-4559-8EFA-3F4014599671}"/>
                  </a:ext>
                </a:extLst>
              </p:cNvPr>
              <p:cNvGrpSpPr/>
              <p:nvPr/>
            </p:nvGrpSpPr>
            <p:grpSpPr>
              <a:xfrm>
                <a:off x="1448011" y="4627002"/>
                <a:ext cx="2030833" cy="1265152"/>
                <a:chOff x="1558013" y="2169390"/>
                <a:chExt cx="5080763" cy="3255252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1BF3D5C-6E54-4A32-ABB7-963CD8FFF2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4887" y="2169390"/>
                  <a:ext cx="0" cy="325525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0CF03EB-9597-466B-BF21-FC1DE36D81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8013" y="5417767"/>
                  <a:ext cx="5080763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73454EF-9E0F-426B-8E23-AED62783AFAA}"/>
                      </a:ext>
                    </a:extLst>
                  </p:cNvPr>
                  <p:cNvSpPr txBox="1"/>
                  <p:nvPr/>
                </p:nvSpPr>
                <p:spPr>
                  <a:xfrm>
                    <a:off x="1250136" y="4343741"/>
                    <a:ext cx="396519" cy="2796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SG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SG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oMath>
                      </m:oMathPara>
                    </a14:m>
                    <a:endParaRPr lang="en-SG" sz="1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73454EF-9E0F-426B-8E23-AED62783AF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0136" y="4343741"/>
                    <a:ext cx="396519" cy="27969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B4BA1DE-40E9-41D4-8CDF-AE2CD79CDD2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2356" y="5653425"/>
                    <a:ext cx="396519" cy="2793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SG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SG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oMath>
                      </m:oMathPara>
                    </a14:m>
                    <a:endParaRPr lang="en-SG" sz="1200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B4BA1DE-40E9-41D4-8CDF-AE2CD79CDD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356" y="5653425"/>
                    <a:ext cx="396519" cy="27930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EB20065-6F91-400F-A20F-3A381BCCE3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53300" y="4461027"/>
                <a:ext cx="1200537" cy="1119044"/>
              </a:xfrm>
              <a:prstGeom prst="straightConnector1">
                <a:avLst/>
              </a:prstGeom>
              <a:ln w="12700"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725A73-890F-4F9F-A3C6-6ED28DAFEB07}"/>
                  </a:ext>
                </a:extLst>
              </p:cNvPr>
              <p:cNvSpPr txBox="1"/>
              <p:nvPr/>
            </p:nvSpPr>
            <p:spPr>
              <a:xfrm rot="19128773">
                <a:off x="1982114" y="4825820"/>
                <a:ext cx="1431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/>
                  <a:t>Increasing utility </a:t>
                </a:r>
              </a:p>
            </p:txBody>
          </p:sp>
        </p:grp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C2C9A215-3237-4AA7-B957-3CB40A4AD901}"/>
                </a:ext>
              </a:extLst>
            </p:cNvPr>
            <p:cNvSpPr/>
            <p:nvPr/>
          </p:nvSpPr>
          <p:spPr>
            <a:xfrm rot="10800000">
              <a:off x="4250956" y="3951501"/>
              <a:ext cx="2887577" cy="1677544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DDD4DF2-33A4-4519-9CE7-EB636BFEB295}"/>
                </a:ext>
              </a:extLst>
            </p:cNvPr>
            <p:cNvCxnSpPr>
              <a:cxnSpLocks/>
            </p:cNvCxnSpPr>
            <p:nvPr/>
          </p:nvCxnSpPr>
          <p:spPr>
            <a:xfrm>
              <a:off x="6260089" y="5259578"/>
              <a:ext cx="41938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CC50598-421B-4379-9590-733DC71ACCA6}"/>
              </a:ext>
            </a:extLst>
          </p:cNvPr>
          <p:cNvGrpSpPr/>
          <p:nvPr/>
        </p:nvGrpSpPr>
        <p:grpSpPr>
          <a:xfrm rot="10800000">
            <a:off x="7493752" y="4079900"/>
            <a:ext cx="3247489" cy="2030205"/>
            <a:chOff x="3891044" y="3951501"/>
            <a:chExt cx="3247489" cy="203020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4A246F5-8B19-490C-BCCC-A7BA997DEFEF}"/>
                </a:ext>
              </a:extLst>
            </p:cNvPr>
            <p:cNvGrpSpPr/>
            <p:nvPr/>
          </p:nvGrpSpPr>
          <p:grpSpPr>
            <a:xfrm>
              <a:off x="3891044" y="4392715"/>
              <a:ext cx="2578739" cy="1588991"/>
              <a:chOff x="1250136" y="4343741"/>
              <a:chExt cx="2578739" cy="158899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07AC355-0838-4E6A-8EC9-E35C4B8AA682}"/>
                  </a:ext>
                </a:extLst>
              </p:cNvPr>
              <p:cNvGrpSpPr/>
              <p:nvPr/>
            </p:nvGrpSpPr>
            <p:grpSpPr>
              <a:xfrm>
                <a:off x="1448011" y="4627002"/>
                <a:ext cx="2030833" cy="1265152"/>
                <a:chOff x="1558013" y="2169390"/>
                <a:chExt cx="5080763" cy="3255252"/>
              </a:xfrm>
            </p:grpSpPr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6C14D84-C695-4674-96FB-C56678325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4887" y="2169390"/>
                  <a:ext cx="0" cy="325525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BA554920-8F06-49D5-A47A-727BA14C0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8013" y="5417767"/>
                  <a:ext cx="5080763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CB9F3407-4CFA-4B0B-9381-47C04B9A0651}"/>
                      </a:ext>
                    </a:extLst>
                  </p:cNvPr>
                  <p:cNvSpPr txBox="1"/>
                  <p:nvPr/>
                </p:nvSpPr>
                <p:spPr>
                  <a:xfrm>
                    <a:off x="1250136" y="4343741"/>
                    <a:ext cx="396519" cy="2796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SG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SG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oMath>
                      </m:oMathPara>
                    </a14:m>
                    <a:endParaRPr lang="en-SG" sz="1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CB9F3407-4CFA-4B0B-9381-47C04B9A06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0136" y="4343741"/>
                    <a:ext cx="396519" cy="27969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E8F8664-AB19-4405-8A08-6DCC3E965AF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2356" y="5653425"/>
                    <a:ext cx="396519" cy="2793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SG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SG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oMath>
                      </m:oMathPara>
                    </a14:m>
                    <a:endParaRPr lang="en-SG" sz="1200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E8F8664-AB19-4405-8A08-6DCC3E965A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356" y="5653425"/>
                    <a:ext cx="396519" cy="27930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5B69B22-CEAD-4C3E-86A8-719F269478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53300" y="4461027"/>
                <a:ext cx="1200537" cy="1119044"/>
              </a:xfrm>
              <a:prstGeom prst="straightConnector1">
                <a:avLst/>
              </a:prstGeom>
              <a:ln w="12700"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181710-4D60-4518-A77D-E412A74F603A}"/>
                  </a:ext>
                </a:extLst>
              </p:cNvPr>
              <p:cNvSpPr txBox="1"/>
              <p:nvPr/>
            </p:nvSpPr>
            <p:spPr>
              <a:xfrm rot="19128773">
                <a:off x="1982114" y="4825820"/>
                <a:ext cx="1431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/>
                  <a:t>Increasing utility </a:t>
                </a:r>
              </a:p>
            </p:txBody>
          </p:sp>
        </p:grp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34E34C8-0780-4F32-9C6B-5198293E4424}"/>
                </a:ext>
              </a:extLst>
            </p:cNvPr>
            <p:cNvSpPr/>
            <p:nvPr/>
          </p:nvSpPr>
          <p:spPr>
            <a:xfrm rot="10800000">
              <a:off x="4250956" y="3951501"/>
              <a:ext cx="2887577" cy="1677544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3809B0-D080-2B45-5D12-9A35709EA5C4}"/>
              </a:ext>
            </a:extLst>
          </p:cNvPr>
          <p:cNvGrpSpPr/>
          <p:nvPr/>
        </p:nvGrpSpPr>
        <p:grpSpPr>
          <a:xfrm>
            <a:off x="1250136" y="3593111"/>
            <a:ext cx="3283326" cy="2605715"/>
            <a:chOff x="1250136" y="3975881"/>
            <a:chExt cx="3283326" cy="2605715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7629674-2119-450C-9A6C-3FA755A7DEAD}"/>
                </a:ext>
              </a:extLst>
            </p:cNvPr>
            <p:cNvSpPr/>
            <p:nvPr/>
          </p:nvSpPr>
          <p:spPr>
            <a:xfrm rot="10800000">
              <a:off x="1645885" y="3975881"/>
              <a:ext cx="2887577" cy="1677544"/>
            </a:xfrm>
            <a:prstGeom prst="arc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FBB69C9-6B2C-014B-80C0-24D83639C70A}"/>
                </a:ext>
              </a:extLst>
            </p:cNvPr>
            <p:cNvGrpSpPr/>
            <p:nvPr/>
          </p:nvGrpSpPr>
          <p:grpSpPr>
            <a:xfrm>
              <a:off x="1250136" y="4343741"/>
              <a:ext cx="2577969" cy="2237855"/>
              <a:chOff x="1250136" y="4343741"/>
              <a:chExt cx="2577969" cy="223785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63274BC-FD2B-4ED9-A2A6-0429F694837D}"/>
                  </a:ext>
                </a:extLst>
              </p:cNvPr>
              <p:cNvGrpSpPr/>
              <p:nvPr/>
            </p:nvGrpSpPr>
            <p:grpSpPr>
              <a:xfrm>
                <a:off x="1250136" y="4343741"/>
                <a:ext cx="2577969" cy="1589889"/>
                <a:chOff x="1250136" y="4343741"/>
                <a:chExt cx="2577969" cy="1589889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2EC278E8-75D3-4281-82E8-A939A7A638C6}"/>
                    </a:ext>
                  </a:extLst>
                </p:cNvPr>
                <p:cNvGrpSpPr/>
                <p:nvPr/>
              </p:nvGrpSpPr>
              <p:grpSpPr>
                <a:xfrm>
                  <a:off x="1448011" y="4627002"/>
                  <a:ext cx="2030833" cy="1265152"/>
                  <a:chOff x="1558013" y="2169390"/>
                  <a:chExt cx="5080763" cy="3255252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89596FEB-5949-4448-B393-9B5B594008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4887" y="2169390"/>
                    <a:ext cx="0" cy="3255252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13A0E6F9-A094-4A29-B488-9E8B1013F4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58013" y="5417767"/>
                    <a:ext cx="5080763" cy="0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96E1DF5D-FD8B-4BD2-9218-209F59C139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50136" y="4343741"/>
                      <a:ext cx="395749" cy="28059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SG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SG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SG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oMath>
                        </m:oMathPara>
                      </a14:m>
                      <a:endParaRPr lang="en-SG" sz="1200" dirty="0">
                        <a:solidFill>
                          <a:srgbClr val="0000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96E1DF5D-FD8B-4BD2-9218-209F59C139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0136" y="4343741"/>
                      <a:ext cx="395749" cy="28059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B855629F-1FFB-4533-B131-3E32453CA4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2356" y="5653425"/>
                      <a:ext cx="395749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SG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SG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SG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oMath>
                        </m:oMathPara>
                      </a14:m>
                      <a:endParaRPr lang="en-SG" sz="1200" dirty="0">
                        <a:solidFill>
                          <a:srgbClr val="0000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B855629F-1FFB-4533-B131-3E32453CA4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32356" y="5653425"/>
                      <a:ext cx="395749" cy="28020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B36C151-DA74-4AB1-8EFC-A3050DE920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53300" y="4461027"/>
                  <a:ext cx="1200537" cy="1119044"/>
                </a:xfrm>
                <a:prstGeom prst="straightConnector1">
                  <a:avLst/>
                </a:prstGeom>
                <a:ln w="12700">
                  <a:prstDash val="sys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9D89A21-1A4C-4952-AEF0-D2FFFAC768FE}"/>
                    </a:ext>
                  </a:extLst>
                </p:cNvPr>
                <p:cNvSpPr txBox="1"/>
                <p:nvPr/>
              </p:nvSpPr>
              <p:spPr>
                <a:xfrm rot="19128773">
                  <a:off x="1982114" y="4825820"/>
                  <a:ext cx="14310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1400" dirty="0"/>
                    <a:t>Increasing utility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9487E6-D41B-47B6-88CC-7D4E960EBA71}"/>
                  </a:ext>
                </a:extLst>
              </p:cNvPr>
              <p:cNvSpPr txBox="1"/>
              <p:nvPr/>
            </p:nvSpPr>
            <p:spPr>
              <a:xfrm>
                <a:off x="1853300" y="6212264"/>
                <a:ext cx="1329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Consumer A</a:t>
                </a: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99D0849-F49D-4CB2-BEA0-613D5D0FB74C}"/>
              </a:ext>
            </a:extLst>
          </p:cNvPr>
          <p:cNvSpPr txBox="1"/>
          <p:nvPr/>
        </p:nvSpPr>
        <p:spPr>
          <a:xfrm>
            <a:off x="7375012" y="580069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Consumer B</a:t>
            </a:r>
          </a:p>
        </p:txBody>
      </p:sp>
    </p:spTree>
    <p:extLst>
      <p:ext uri="{BB962C8B-B14F-4D97-AF65-F5344CB8AC3E}">
        <p14:creationId xmlns:p14="http://schemas.microsoft.com/office/powerpoint/2010/main" val="220191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en-US" dirty="0"/>
              <a:t>Example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443FDC-58AA-45C4-A334-97C3B0FDF05B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456791"/>
            <a:ext cx="10410372" cy="47554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9DFB7B-C5ED-47F9-9D10-9923325B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25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7F3DCF-D2B6-4EE6-8B91-29930DCCAF95}"/>
                  </a:ext>
                </a:extLst>
              </p:cNvPr>
              <p:cNvSpPr txBox="1"/>
              <p:nvPr/>
            </p:nvSpPr>
            <p:spPr>
              <a:xfrm>
                <a:off x="738836" y="1539313"/>
                <a:ext cx="10614964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 i="0" dirty="0">
                    <a:solidFill>
                      <a:srgbClr val="232333"/>
                    </a:solidFill>
                    <a:effectLst/>
                  </a:rPr>
                  <a:t>Let’s try to draw out the following economy in an Edgeworth box.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b="0" dirty="0">
                    <a:solidFill>
                      <a:srgbClr val="232333"/>
                    </a:solidFill>
                  </a:rPr>
                  <a:t>2 goods: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SG" sz="2000" b="0" i="1" smtClean="0">
                        <a:solidFill>
                          <a:srgbClr val="232333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000" b="0" i="1" smtClean="0">
                        <a:solidFill>
                          <a:srgbClr val="232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  <m:t>4,8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232333"/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000" b="0" i="1" smtClean="0">
                        <a:solidFill>
                          <a:srgbClr val="232333"/>
                        </a:solidFill>
                        <a:latin typeface="Cambria Math" panose="02040503050406030204" pitchFamily="18" charset="0"/>
                      </a:rPr>
                      <m:t>=(7, 3)</m:t>
                    </m:r>
                  </m:oMath>
                </a14:m>
                <a:r>
                  <a:rPr lang="en-US" sz="2000" dirty="0">
                    <a:solidFill>
                      <a:srgbClr val="232333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SG" sz="2000" b="0" i="1" smtClean="0">
                        <a:solidFill>
                          <a:srgbClr val="232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SG" sz="2000" b="0" i="0" smtClean="0">
                        <a:solidFill>
                          <a:srgbClr val="232333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SG" sz="2000" b="0" i="1" smtClean="0">
                        <a:solidFill>
                          <a:srgbClr val="232333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SG" sz="2000" b="0" i="1" smtClean="0">
                        <a:solidFill>
                          <a:srgbClr val="23233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b="0" i="1" smtClean="0">
                        <a:solidFill>
                          <a:srgbClr val="232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000" b="0" i="1" smtClean="0">
                        <a:solidFill>
                          <a:srgbClr val="232333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000" b="0" i="1" smtClean="0">
                        <a:solidFill>
                          <a:srgbClr val="232333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rgbClr val="232333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SG" sz="2000" b="0" i="1" smtClean="0">
                        <a:solidFill>
                          <a:srgbClr val="232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  <m:sSup>
                      <m:sSupPr>
                        <m:ctrlP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SG" sz="2000" b="0" i="1" smtClean="0">
                            <a:solidFill>
                              <a:srgbClr val="232333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232333"/>
                  </a:solidFill>
                </a:endParaRPr>
              </a:p>
              <a:p>
                <a:pPr lvl="1"/>
                <a:endParaRPr lang="en-US" sz="2200" dirty="0">
                  <a:solidFill>
                    <a:srgbClr val="23233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rgbClr val="232333"/>
                  </a:solidFill>
                  <a:latin typeface="Lato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7F3DCF-D2B6-4EE6-8B91-29930DCCA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36" y="1539313"/>
                <a:ext cx="10614964" cy="1723549"/>
              </a:xfrm>
              <a:prstGeom prst="rect">
                <a:avLst/>
              </a:prstGeom>
              <a:blipFill>
                <a:blip r:embed="rId2"/>
                <a:stretch>
                  <a:fillRect l="-517" t="-21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870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B178-01C8-4DCD-B46E-160FEEC9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9" y="2576174"/>
            <a:ext cx="10786672" cy="1325563"/>
          </a:xfrm>
        </p:spPr>
        <p:txBody>
          <a:bodyPr/>
          <a:lstStyle/>
          <a:p>
            <a:pPr algn="ctr"/>
            <a:r>
              <a:rPr lang="en-US" dirty="0"/>
              <a:t>Pareto efficiency in the Edgeworth Box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C9B7-DF34-4648-B4D4-15F4079D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024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548AEF88-D169-4331-92C7-09853A28F5C1}"/>
              </a:ext>
            </a:extLst>
          </p:cNvPr>
          <p:cNvSpPr/>
          <p:nvPr/>
        </p:nvSpPr>
        <p:spPr>
          <a:xfrm>
            <a:off x="-964964" y="3247501"/>
            <a:ext cx="5255082" cy="3905217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The set of pareto improving allocations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157941" y="2037584"/>
                <a:ext cx="4310525" cy="4402403"/>
              </a:xfrm>
            </p:spPr>
            <p:txBody>
              <a:bodyPr>
                <a:noAutofit/>
              </a:bodyPr>
              <a:lstStyle/>
              <a:p>
                <a:r>
                  <a:rPr lang="en-SG" altLang="en-US" sz="2000" dirty="0"/>
                  <a:t>How do we visualise the set of allocations which improve on any feasible allocation </a:t>
                </a:r>
                <a14:m>
                  <m:oMath xmlns:m="http://schemas.openxmlformats.org/officeDocument/2006/math">
                    <m:r>
                      <a:rPr lang="en-SG" alt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SG" alt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SG" alt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altLang="en-US" sz="2000" dirty="0"/>
                  <a:t>?</a:t>
                </a:r>
              </a:p>
              <a:p>
                <a:pPr>
                  <a:buFont typeface="+mj-lt"/>
                  <a:buAutoNum type="arabicPeriod"/>
                </a:pPr>
                <a:r>
                  <a:rPr lang="en-SG" altLang="en-US" sz="1800" dirty="0"/>
                  <a:t>Draw both consumers’ indifference curves through the point.</a:t>
                </a:r>
              </a:p>
              <a:p>
                <a:pPr>
                  <a:buFont typeface="+mj-lt"/>
                  <a:buAutoNum type="arabicPeriod"/>
                </a:pPr>
                <a:r>
                  <a:rPr lang="en-SG" altLang="en-US" sz="1800" dirty="0"/>
                  <a:t>Identify the areas which are improving for each consumer.</a:t>
                </a:r>
              </a:p>
              <a:p>
                <a:pPr>
                  <a:buFont typeface="+mj-lt"/>
                  <a:buAutoNum type="arabicPeriod"/>
                </a:pPr>
                <a:r>
                  <a:rPr lang="en-SG" altLang="en-US" sz="1800" dirty="0"/>
                  <a:t>Get the overlap of such areas.</a:t>
                </a:r>
              </a:p>
              <a:p>
                <a:pPr>
                  <a:buFont typeface="+mj-lt"/>
                  <a:buAutoNum type="arabicPeriod"/>
                </a:pPr>
                <a:endParaRPr lang="en-SG" altLang="en-US" sz="1800" dirty="0"/>
              </a:p>
              <a:p>
                <a:pPr marL="0" indent="0">
                  <a:buNone/>
                </a:pPr>
                <a:r>
                  <a:rPr lang="en-US" altLang="en-US" sz="1800" b="1" dirty="0"/>
                  <a:t>Here, the endowment is not pareto efficient, can you see why?</a:t>
                </a:r>
                <a:br>
                  <a:rPr lang="en-US" altLang="en-US" sz="1600" b="1" dirty="0"/>
                </a:br>
                <a:endParaRPr lang="en-US" altLang="en-US" sz="1600" b="1" dirty="0"/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7941" y="2037584"/>
                <a:ext cx="4310525" cy="4402403"/>
              </a:xfrm>
              <a:blipFill>
                <a:blip r:embed="rId3"/>
                <a:stretch>
                  <a:fillRect l="-1273" t="-1385" r="-24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055CC-4EDA-4461-ADD1-94F5648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27</a:t>
            </a:fld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05C9E3-F09B-4CAF-AC77-48DBC859C44E}"/>
              </a:ext>
            </a:extLst>
          </p:cNvPr>
          <p:cNvGrpSpPr/>
          <p:nvPr/>
        </p:nvGrpSpPr>
        <p:grpSpPr>
          <a:xfrm>
            <a:off x="1028623" y="2169390"/>
            <a:ext cx="5610153" cy="3612761"/>
            <a:chOff x="3650725" y="2849915"/>
            <a:chExt cx="5610153" cy="361276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776B35-D32A-43D4-B190-9EBAB5295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989" y="2849915"/>
              <a:ext cx="0" cy="32552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EE407D-4EA6-4F3A-A84D-5A4BC05D61A1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5" y="6098292"/>
              <a:ext cx="5080763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DFE41E-9F89-451C-B3D0-8B58BFB1DA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0725" y="3224943"/>
              <a:ext cx="50532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A8D43A-A9BA-4AD1-9A14-29A7CB353562}"/>
                </a:ext>
              </a:extLst>
            </p:cNvPr>
            <p:cNvCxnSpPr>
              <a:cxnSpLocks/>
            </p:cNvCxnSpPr>
            <p:nvPr/>
          </p:nvCxnSpPr>
          <p:spPr>
            <a:xfrm>
              <a:off x="8703989" y="3224943"/>
              <a:ext cx="0" cy="32377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/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/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/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/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B79A844-850B-4DAC-B7C5-8B30D93E18F4}"/>
              </a:ext>
            </a:extLst>
          </p:cNvPr>
          <p:cNvSpPr/>
          <p:nvPr/>
        </p:nvSpPr>
        <p:spPr>
          <a:xfrm>
            <a:off x="2397450" y="3302642"/>
            <a:ext cx="94268" cy="955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66B04A-FE49-4075-8C14-A2AEDDAA124A}"/>
                  </a:ext>
                </a:extLst>
              </p:cNvPr>
              <p:cNvSpPr txBox="1"/>
              <p:nvPr/>
            </p:nvSpPr>
            <p:spPr>
              <a:xfrm>
                <a:off x="2059515" y="306213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b="0" i="1" dirty="0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66B04A-FE49-4075-8C14-A2AEDDAA1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515" y="3062131"/>
                <a:ext cx="35856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867733ED-833E-4569-B5B0-1CA2145B2214}"/>
              </a:ext>
            </a:extLst>
          </p:cNvPr>
          <p:cNvSpPr/>
          <p:nvPr/>
        </p:nvSpPr>
        <p:spPr>
          <a:xfrm rot="10800000">
            <a:off x="2176902" y="557908"/>
            <a:ext cx="6740213" cy="4006127"/>
          </a:xfrm>
          <a:prstGeom prst="arc">
            <a:avLst>
              <a:gd name="adj1" fmla="val 16517970"/>
              <a:gd name="adj2" fmla="val 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D2B013-59FF-41B1-88C6-7EE9A1E3C724}"/>
              </a:ext>
            </a:extLst>
          </p:cNvPr>
          <p:cNvCxnSpPr>
            <a:cxnSpLocks/>
          </p:cNvCxnSpPr>
          <p:nvPr/>
        </p:nvCxnSpPr>
        <p:spPr>
          <a:xfrm flipV="1">
            <a:off x="2546718" y="3396343"/>
            <a:ext cx="65852" cy="32659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2A4484-5EF2-4BFD-96F4-1971D6C06A96}"/>
              </a:ext>
            </a:extLst>
          </p:cNvPr>
          <p:cNvCxnSpPr>
            <a:cxnSpLocks/>
          </p:cNvCxnSpPr>
          <p:nvPr/>
        </p:nvCxnSpPr>
        <p:spPr>
          <a:xfrm flipV="1">
            <a:off x="2579644" y="3425048"/>
            <a:ext cx="120855" cy="6908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AF2323-FB75-4CA6-A91F-48AA23EF2E49}"/>
              </a:ext>
            </a:extLst>
          </p:cNvPr>
          <p:cNvCxnSpPr>
            <a:cxnSpLocks/>
          </p:cNvCxnSpPr>
          <p:nvPr/>
        </p:nvCxnSpPr>
        <p:spPr>
          <a:xfrm flipV="1">
            <a:off x="2656124" y="3481539"/>
            <a:ext cx="120855" cy="6908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C39F89-ED4F-411D-AD2B-FDCE843D4FD1}"/>
              </a:ext>
            </a:extLst>
          </p:cNvPr>
          <p:cNvCxnSpPr>
            <a:cxnSpLocks/>
          </p:cNvCxnSpPr>
          <p:nvPr/>
        </p:nvCxnSpPr>
        <p:spPr>
          <a:xfrm flipV="1">
            <a:off x="2725132" y="3523314"/>
            <a:ext cx="128327" cy="7370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9EE4A7-F488-40B8-A39D-04597556D8D4}"/>
              </a:ext>
            </a:extLst>
          </p:cNvPr>
          <p:cNvCxnSpPr>
            <a:cxnSpLocks/>
          </p:cNvCxnSpPr>
          <p:nvPr/>
        </p:nvCxnSpPr>
        <p:spPr>
          <a:xfrm flipV="1">
            <a:off x="2782735" y="3550623"/>
            <a:ext cx="167947" cy="9279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C86A3C3-38C8-4ADD-8335-084445746A2D}"/>
              </a:ext>
            </a:extLst>
          </p:cNvPr>
          <p:cNvCxnSpPr>
            <a:cxnSpLocks/>
          </p:cNvCxnSpPr>
          <p:nvPr/>
        </p:nvCxnSpPr>
        <p:spPr>
          <a:xfrm flipV="1">
            <a:off x="2829827" y="3585677"/>
            <a:ext cx="218164" cy="11657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9FFC2A-EB0A-4FB8-8422-E1943C277B38}"/>
              </a:ext>
            </a:extLst>
          </p:cNvPr>
          <p:cNvCxnSpPr>
            <a:cxnSpLocks/>
          </p:cNvCxnSpPr>
          <p:nvPr/>
        </p:nvCxnSpPr>
        <p:spPr>
          <a:xfrm flipV="1">
            <a:off x="2908204" y="3630841"/>
            <a:ext cx="239286" cy="11613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3B5C50C-0E62-4DCA-B2F6-ADC5A5E0961F}"/>
              </a:ext>
            </a:extLst>
          </p:cNvPr>
          <p:cNvCxnSpPr>
            <a:cxnSpLocks/>
          </p:cNvCxnSpPr>
          <p:nvPr/>
        </p:nvCxnSpPr>
        <p:spPr>
          <a:xfrm flipV="1">
            <a:off x="2986581" y="3688909"/>
            <a:ext cx="239286" cy="11613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F224BD1-4095-4A87-A859-08F8D4EE2BF2}"/>
              </a:ext>
            </a:extLst>
          </p:cNvPr>
          <p:cNvCxnSpPr>
            <a:cxnSpLocks/>
          </p:cNvCxnSpPr>
          <p:nvPr/>
        </p:nvCxnSpPr>
        <p:spPr>
          <a:xfrm flipV="1">
            <a:off x="3064958" y="3741732"/>
            <a:ext cx="239286" cy="11613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38F6888-4D7A-45F0-85F7-9F41E6C55031}"/>
              </a:ext>
            </a:extLst>
          </p:cNvPr>
          <p:cNvCxnSpPr>
            <a:cxnSpLocks/>
          </p:cNvCxnSpPr>
          <p:nvPr/>
        </p:nvCxnSpPr>
        <p:spPr>
          <a:xfrm flipV="1">
            <a:off x="3126520" y="3772180"/>
            <a:ext cx="295111" cy="1361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DD21EE-0BDE-497F-90AD-8F5846FE3AA4}"/>
              </a:ext>
            </a:extLst>
          </p:cNvPr>
          <p:cNvCxnSpPr>
            <a:cxnSpLocks/>
          </p:cNvCxnSpPr>
          <p:nvPr/>
        </p:nvCxnSpPr>
        <p:spPr>
          <a:xfrm flipV="1">
            <a:off x="3587246" y="4078309"/>
            <a:ext cx="167947" cy="9279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D9AA45-0A1B-4069-B482-940D6F193BB1}"/>
              </a:ext>
            </a:extLst>
          </p:cNvPr>
          <p:cNvCxnSpPr>
            <a:cxnSpLocks/>
          </p:cNvCxnSpPr>
          <p:nvPr/>
        </p:nvCxnSpPr>
        <p:spPr>
          <a:xfrm flipV="1">
            <a:off x="3516996" y="4025035"/>
            <a:ext cx="167947" cy="9279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596124-3ADC-41C1-AD53-ADFAF4162618}"/>
              </a:ext>
            </a:extLst>
          </p:cNvPr>
          <p:cNvCxnSpPr>
            <a:cxnSpLocks/>
          </p:cNvCxnSpPr>
          <p:nvPr/>
        </p:nvCxnSpPr>
        <p:spPr>
          <a:xfrm flipV="1">
            <a:off x="3216552" y="3840230"/>
            <a:ext cx="239286" cy="11613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4F09D91-0B10-47D3-8BD4-21922524BEFB}"/>
              </a:ext>
            </a:extLst>
          </p:cNvPr>
          <p:cNvCxnSpPr>
            <a:cxnSpLocks/>
          </p:cNvCxnSpPr>
          <p:nvPr/>
        </p:nvCxnSpPr>
        <p:spPr>
          <a:xfrm flipV="1">
            <a:off x="3301988" y="3885395"/>
            <a:ext cx="239286" cy="11613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7DFD6D5-19ED-4E2C-868C-324938D778FD}"/>
              </a:ext>
            </a:extLst>
          </p:cNvPr>
          <p:cNvCxnSpPr>
            <a:cxnSpLocks/>
          </p:cNvCxnSpPr>
          <p:nvPr/>
        </p:nvCxnSpPr>
        <p:spPr>
          <a:xfrm flipV="1">
            <a:off x="3378913" y="3943463"/>
            <a:ext cx="239286" cy="11613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DAA89B5-DD85-4F02-A2CF-1AD334661044}"/>
              </a:ext>
            </a:extLst>
          </p:cNvPr>
          <p:cNvCxnSpPr>
            <a:cxnSpLocks/>
          </p:cNvCxnSpPr>
          <p:nvPr/>
        </p:nvCxnSpPr>
        <p:spPr>
          <a:xfrm flipV="1">
            <a:off x="3674064" y="4128742"/>
            <a:ext cx="120855" cy="6908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636DC67-0A39-46EC-806D-50B805AFE07F}"/>
              </a:ext>
            </a:extLst>
          </p:cNvPr>
          <p:cNvCxnSpPr>
            <a:cxnSpLocks/>
          </p:cNvCxnSpPr>
          <p:nvPr/>
        </p:nvCxnSpPr>
        <p:spPr>
          <a:xfrm flipV="1">
            <a:off x="3756785" y="4169702"/>
            <a:ext cx="120855" cy="6908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BBBE65A-63AA-4ACE-8E85-2EF22D9CDDCD}"/>
              </a:ext>
            </a:extLst>
          </p:cNvPr>
          <p:cNvCxnSpPr>
            <a:cxnSpLocks/>
          </p:cNvCxnSpPr>
          <p:nvPr/>
        </p:nvCxnSpPr>
        <p:spPr>
          <a:xfrm flipV="1">
            <a:off x="3861024" y="4222512"/>
            <a:ext cx="65852" cy="32659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9D83D0-68C7-4CB2-9D98-75C4719D5AC1}"/>
              </a:ext>
            </a:extLst>
          </p:cNvPr>
          <p:cNvSpPr txBox="1"/>
          <p:nvPr/>
        </p:nvSpPr>
        <p:spPr>
          <a:xfrm>
            <a:off x="3301988" y="3437179"/>
            <a:ext cx="3088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Set of pareto improving allocations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B8ED477-0833-478A-8055-976FFBFFAF9D}"/>
              </a:ext>
            </a:extLst>
          </p:cNvPr>
          <p:cNvCxnSpPr>
            <a:cxnSpLocks/>
          </p:cNvCxnSpPr>
          <p:nvPr/>
        </p:nvCxnSpPr>
        <p:spPr>
          <a:xfrm flipH="1">
            <a:off x="3541274" y="3712099"/>
            <a:ext cx="959539" cy="2758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3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Pareto efficient allocations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7284292" y="2106630"/>
            <a:ext cx="4310525" cy="3675521"/>
          </a:xfrm>
        </p:spPr>
        <p:txBody>
          <a:bodyPr>
            <a:normAutofit/>
          </a:bodyPr>
          <a:lstStyle/>
          <a:p>
            <a:r>
              <a:rPr lang="en-SG" altLang="en-US" sz="2000" dirty="0"/>
              <a:t>A feasible allocation where the </a:t>
            </a:r>
            <a:r>
              <a:rPr lang="en-SG" altLang="en-US" sz="2000" u="sng" dirty="0"/>
              <a:t>indifference curves are tangent</a:t>
            </a:r>
            <a:r>
              <a:rPr lang="en-SG" altLang="en-US" sz="2000" dirty="0"/>
              <a:t> to each other is pareto efficient.</a:t>
            </a:r>
          </a:p>
          <a:p>
            <a:endParaRPr lang="en-SG" altLang="en-US" sz="2000" dirty="0"/>
          </a:p>
          <a:p>
            <a:r>
              <a:rPr lang="en-SG" altLang="en-US" sz="2000" dirty="0"/>
              <a:t>Why? There is no other feasible allocation which can make one consumer better off without hurting the other… I.e. there are no pareto improvements!</a:t>
            </a:r>
            <a:br>
              <a:rPr lang="en-US" altLang="en-US" sz="1600" dirty="0"/>
            </a:br>
            <a:endParaRPr lang="en-US" alt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055CC-4EDA-4461-ADD1-94F5648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28</a:t>
            </a:fld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05C9E3-F09B-4CAF-AC77-48DBC859C44E}"/>
              </a:ext>
            </a:extLst>
          </p:cNvPr>
          <p:cNvGrpSpPr/>
          <p:nvPr/>
        </p:nvGrpSpPr>
        <p:grpSpPr>
          <a:xfrm>
            <a:off x="1028623" y="2169390"/>
            <a:ext cx="5610153" cy="3612761"/>
            <a:chOff x="3650725" y="2849915"/>
            <a:chExt cx="5610153" cy="361276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776B35-D32A-43D4-B190-9EBAB5295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989" y="2849915"/>
              <a:ext cx="0" cy="32552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EE407D-4EA6-4F3A-A84D-5A4BC05D61A1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5" y="6098292"/>
              <a:ext cx="5080763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DFE41E-9F89-451C-B3D0-8B58BFB1DA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0725" y="3224943"/>
              <a:ext cx="50532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A8D43A-A9BA-4AD1-9A14-29A7CB353562}"/>
                </a:ext>
              </a:extLst>
            </p:cNvPr>
            <p:cNvCxnSpPr>
              <a:cxnSpLocks/>
            </p:cNvCxnSpPr>
            <p:nvPr/>
          </p:nvCxnSpPr>
          <p:spPr>
            <a:xfrm>
              <a:off x="8703989" y="3224943"/>
              <a:ext cx="0" cy="32377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/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/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/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/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867733ED-833E-4569-B5B0-1CA2145B2214}"/>
              </a:ext>
            </a:extLst>
          </p:cNvPr>
          <p:cNvSpPr/>
          <p:nvPr/>
        </p:nvSpPr>
        <p:spPr>
          <a:xfrm rot="10800000">
            <a:off x="2647747" y="487446"/>
            <a:ext cx="6740213" cy="4006127"/>
          </a:xfrm>
          <a:prstGeom prst="arc">
            <a:avLst>
              <a:gd name="adj1" fmla="val 16517970"/>
              <a:gd name="adj2" fmla="val 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48AEF88-D169-4331-92C7-09853A28F5C1}"/>
              </a:ext>
            </a:extLst>
          </p:cNvPr>
          <p:cNvSpPr/>
          <p:nvPr/>
        </p:nvSpPr>
        <p:spPr>
          <a:xfrm>
            <a:off x="-797104" y="3394996"/>
            <a:ext cx="5255082" cy="3905217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8F99D46-0E74-48AD-96C8-5B5528888758}"/>
              </a:ext>
            </a:extLst>
          </p:cNvPr>
          <p:cNvSpPr/>
          <p:nvPr/>
        </p:nvSpPr>
        <p:spPr>
          <a:xfrm>
            <a:off x="3499797" y="3797016"/>
            <a:ext cx="94268" cy="955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2DCA91-7404-4C84-8270-A60DD166857B}"/>
              </a:ext>
            </a:extLst>
          </p:cNvPr>
          <p:cNvCxnSpPr>
            <a:cxnSpLocks/>
          </p:cNvCxnSpPr>
          <p:nvPr/>
        </p:nvCxnSpPr>
        <p:spPr>
          <a:xfrm flipV="1">
            <a:off x="3680577" y="2677972"/>
            <a:ext cx="1200537" cy="1119044"/>
          </a:xfrm>
          <a:prstGeom prst="straightConnector1">
            <a:avLst/>
          </a:prstGeom>
          <a:ln w="127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109888-2822-47C7-BF9F-FC9B980573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03771" y="4000828"/>
            <a:ext cx="1200537" cy="111904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234C8C-12AA-4D2E-85D4-DB55777667E6}"/>
              </a:ext>
            </a:extLst>
          </p:cNvPr>
          <p:cNvSpPr txBox="1"/>
          <p:nvPr/>
        </p:nvSpPr>
        <p:spPr>
          <a:xfrm>
            <a:off x="3919967" y="3460019"/>
            <a:ext cx="2005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Increasing utility for 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116F87-244F-4D11-971B-EC6C661D2CBA}"/>
              </a:ext>
            </a:extLst>
          </p:cNvPr>
          <p:cNvSpPr txBox="1"/>
          <p:nvPr/>
        </p:nvSpPr>
        <p:spPr>
          <a:xfrm>
            <a:off x="2497728" y="4764973"/>
            <a:ext cx="1998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Increasing utility for B</a:t>
            </a:r>
          </a:p>
        </p:txBody>
      </p:sp>
    </p:spTree>
    <p:extLst>
      <p:ext uri="{BB962C8B-B14F-4D97-AF65-F5344CB8AC3E}">
        <p14:creationId xmlns:p14="http://schemas.microsoft.com/office/powerpoint/2010/main" val="57257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The Contract Curve / Pareto Set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7308017" y="1577571"/>
            <a:ext cx="4413691" cy="44969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00FF"/>
                </a:solidFill>
              </a:rPr>
              <a:t>contract curve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  <a:r>
              <a:rPr lang="en-US" altLang="en-US" sz="2000" dirty="0"/>
              <a:t>shows all feasible allocations which are pareto efficient. It is also known as the </a:t>
            </a:r>
            <a:r>
              <a:rPr lang="en-US" altLang="en-US" sz="2000" b="1" i="1" dirty="0">
                <a:solidFill>
                  <a:srgbClr val="0000FF"/>
                </a:solidFill>
              </a:rPr>
              <a:t>pareto set</a:t>
            </a:r>
            <a:r>
              <a:rPr lang="en-US" altLang="en-US" sz="2000" dirty="0"/>
              <a:t>.</a:t>
            </a:r>
          </a:p>
          <a:p>
            <a:endParaRPr lang="en-US" altLang="en-US" sz="2000" dirty="0"/>
          </a:p>
          <a:p>
            <a:r>
              <a:rPr lang="en-US" altLang="en-US" sz="2000" dirty="0"/>
              <a:t>At any point on the contract curve, indifference curves of consumers A and B are tangent to each other.</a:t>
            </a:r>
          </a:p>
          <a:p>
            <a:endParaRPr lang="en-US" altLang="en-US" sz="2000" dirty="0"/>
          </a:p>
          <a:p>
            <a:r>
              <a:rPr lang="en-US" altLang="en-US" sz="2000" dirty="0"/>
              <a:t>The contract curve is independent of endowments.  </a:t>
            </a:r>
            <a:r>
              <a:rPr lang="en-US" altLang="en-US" sz="2000" i="1" dirty="0"/>
              <a:t>Its shape generally depends on the structure of preferences.</a:t>
            </a:r>
            <a:br>
              <a:rPr lang="en-US" altLang="en-US" sz="2000" i="1" dirty="0"/>
            </a:br>
            <a:endParaRPr lang="en-US" altLang="en-US" sz="2000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055CC-4EDA-4461-ADD1-94F5648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29</a:t>
            </a:fld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05C9E3-F09B-4CAF-AC77-48DBC859C44E}"/>
              </a:ext>
            </a:extLst>
          </p:cNvPr>
          <p:cNvGrpSpPr/>
          <p:nvPr/>
        </p:nvGrpSpPr>
        <p:grpSpPr>
          <a:xfrm>
            <a:off x="1028623" y="2169390"/>
            <a:ext cx="5610153" cy="3612761"/>
            <a:chOff x="3650725" y="2849915"/>
            <a:chExt cx="5610153" cy="361276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776B35-D32A-43D4-B190-9EBAB5295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989" y="2849915"/>
              <a:ext cx="0" cy="32552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EE407D-4EA6-4F3A-A84D-5A4BC05D61A1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5" y="6098292"/>
              <a:ext cx="5080763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DFE41E-9F89-451C-B3D0-8B58BFB1DA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0725" y="3224943"/>
              <a:ext cx="50532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A8D43A-A9BA-4AD1-9A14-29A7CB353562}"/>
                </a:ext>
              </a:extLst>
            </p:cNvPr>
            <p:cNvCxnSpPr>
              <a:cxnSpLocks/>
            </p:cNvCxnSpPr>
            <p:nvPr/>
          </p:nvCxnSpPr>
          <p:spPr>
            <a:xfrm>
              <a:off x="8703989" y="3224943"/>
              <a:ext cx="0" cy="32377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/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/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/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/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867733ED-833E-4569-B5B0-1CA2145B2214}"/>
              </a:ext>
            </a:extLst>
          </p:cNvPr>
          <p:cNvSpPr/>
          <p:nvPr/>
        </p:nvSpPr>
        <p:spPr>
          <a:xfrm rot="10800000">
            <a:off x="4171803" y="1604007"/>
            <a:ext cx="3365295" cy="1763784"/>
          </a:xfrm>
          <a:prstGeom prst="arc">
            <a:avLst>
              <a:gd name="adj1" fmla="val 16517970"/>
              <a:gd name="adj2" fmla="val 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48AEF88-D169-4331-92C7-09853A28F5C1}"/>
              </a:ext>
            </a:extLst>
          </p:cNvPr>
          <p:cNvSpPr/>
          <p:nvPr/>
        </p:nvSpPr>
        <p:spPr>
          <a:xfrm>
            <a:off x="2057419" y="2879154"/>
            <a:ext cx="3096690" cy="1750519"/>
          </a:xfrm>
          <a:prstGeom prst="arc">
            <a:avLst>
              <a:gd name="adj1" fmla="val 16541369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8F99D46-0E74-48AD-96C8-5B5528888758}"/>
              </a:ext>
            </a:extLst>
          </p:cNvPr>
          <p:cNvSpPr/>
          <p:nvPr/>
        </p:nvSpPr>
        <p:spPr>
          <a:xfrm>
            <a:off x="4610311" y="3055726"/>
            <a:ext cx="94268" cy="955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4081183E-E09B-4F6E-A0E1-3422312EDEF3}"/>
              </a:ext>
            </a:extLst>
          </p:cNvPr>
          <p:cNvSpPr/>
          <p:nvPr/>
        </p:nvSpPr>
        <p:spPr>
          <a:xfrm rot="10800000">
            <a:off x="3672598" y="2276216"/>
            <a:ext cx="3365295" cy="1763784"/>
          </a:xfrm>
          <a:prstGeom prst="arc">
            <a:avLst>
              <a:gd name="adj1" fmla="val 16517970"/>
              <a:gd name="adj2" fmla="val 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6539CEA3-60D0-41BB-A500-BF064AD6020F}"/>
              </a:ext>
            </a:extLst>
          </p:cNvPr>
          <p:cNvSpPr/>
          <p:nvPr/>
        </p:nvSpPr>
        <p:spPr>
          <a:xfrm>
            <a:off x="1294761" y="3394227"/>
            <a:ext cx="3096690" cy="1750519"/>
          </a:xfrm>
          <a:prstGeom prst="arc">
            <a:avLst>
              <a:gd name="adj1" fmla="val 16541369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FA0C6CF2-2D93-4ED4-B7CC-B05A1B641BA0}"/>
              </a:ext>
            </a:extLst>
          </p:cNvPr>
          <p:cNvSpPr/>
          <p:nvPr/>
        </p:nvSpPr>
        <p:spPr>
          <a:xfrm rot="10800000">
            <a:off x="2329613" y="2892325"/>
            <a:ext cx="3365295" cy="1763784"/>
          </a:xfrm>
          <a:prstGeom prst="arc">
            <a:avLst>
              <a:gd name="adj1" fmla="val 16517970"/>
              <a:gd name="adj2" fmla="val 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FDFF994E-73A6-4A8D-ACA6-5C8EAC6D651A}"/>
              </a:ext>
            </a:extLst>
          </p:cNvPr>
          <p:cNvSpPr/>
          <p:nvPr/>
        </p:nvSpPr>
        <p:spPr>
          <a:xfrm>
            <a:off x="67858" y="4085809"/>
            <a:ext cx="3096690" cy="1750519"/>
          </a:xfrm>
          <a:prstGeom prst="arc">
            <a:avLst>
              <a:gd name="adj1" fmla="val 16541369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0ADED8-CC17-40B4-8284-C1E4009757E1}"/>
              </a:ext>
            </a:extLst>
          </p:cNvPr>
          <p:cNvSpPr/>
          <p:nvPr/>
        </p:nvSpPr>
        <p:spPr>
          <a:xfrm>
            <a:off x="3990251" y="3651049"/>
            <a:ext cx="94268" cy="955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D580626-B423-4756-A997-82676C933F57}"/>
              </a:ext>
            </a:extLst>
          </p:cNvPr>
          <p:cNvSpPr/>
          <p:nvPr/>
        </p:nvSpPr>
        <p:spPr>
          <a:xfrm>
            <a:off x="2697523" y="4286671"/>
            <a:ext cx="94268" cy="955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3A58EF-550F-43AB-B718-856A201A924F}"/>
              </a:ext>
            </a:extLst>
          </p:cNvPr>
          <p:cNvSpPr/>
          <p:nvPr/>
        </p:nvSpPr>
        <p:spPr>
          <a:xfrm>
            <a:off x="1560668" y="2564445"/>
            <a:ext cx="4510123" cy="2846328"/>
          </a:xfrm>
          <a:custGeom>
            <a:avLst/>
            <a:gdLst>
              <a:gd name="connsiteX0" fmla="*/ 0 w 4510123"/>
              <a:gd name="connsiteY0" fmla="*/ 2846328 h 2846328"/>
              <a:gd name="connsiteX1" fmla="*/ 1155031 w 4510123"/>
              <a:gd name="connsiteY1" fmla="*/ 1794424 h 2846328"/>
              <a:gd name="connsiteX2" fmla="*/ 2062556 w 4510123"/>
              <a:gd name="connsiteY2" fmla="*/ 1395663 h 2846328"/>
              <a:gd name="connsiteX3" fmla="*/ 2633197 w 4510123"/>
              <a:gd name="connsiteY3" fmla="*/ 996902 h 2846328"/>
              <a:gd name="connsiteX4" fmla="*/ 3306965 w 4510123"/>
              <a:gd name="connsiteY4" fmla="*/ 350635 h 2846328"/>
              <a:gd name="connsiteX5" fmla="*/ 4028860 w 4510123"/>
              <a:gd name="connsiteY5" fmla="*/ 61877 h 2846328"/>
              <a:gd name="connsiteX6" fmla="*/ 4510123 w 4510123"/>
              <a:gd name="connsiteY6" fmla="*/ 0 h 284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0123" h="2846328">
                <a:moveTo>
                  <a:pt x="0" y="2846328"/>
                </a:moveTo>
                <a:cubicBezTo>
                  <a:pt x="405636" y="2441264"/>
                  <a:pt x="811272" y="2036201"/>
                  <a:pt x="1155031" y="1794424"/>
                </a:cubicBezTo>
                <a:cubicBezTo>
                  <a:pt x="1498790" y="1552647"/>
                  <a:pt x="1816195" y="1528583"/>
                  <a:pt x="2062556" y="1395663"/>
                </a:cubicBezTo>
                <a:cubicBezTo>
                  <a:pt x="2308917" y="1262743"/>
                  <a:pt x="2425796" y="1171073"/>
                  <a:pt x="2633197" y="996902"/>
                </a:cubicBezTo>
                <a:cubicBezTo>
                  <a:pt x="2840599" y="822731"/>
                  <a:pt x="3074354" y="506473"/>
                  <a:pt x="3306965" y="350635"/>
                </a:cubicBezTo>
                <a:cubicBezTo>
                  <a:pt x="3539576" y="194797"/>
                  <a:pt x="3828334" y="120316"/>
                  <a:pt x="4028860" y="61877"/>
                </a:cubicBezTo>
                <a:cubicBezTo>
                  <a:pt x="4229386" y="3438"/>
                  <a:pt x="4369754" y="1719"/>
                  <a:pt x="4510123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F8B92-71EF-4FB9-9041-1D872057CD78}"/>
              </a:ext>
            </a:extLst>
          </p:cNvPr>
          <p:cNvSpPr txBox="1"/>
          <p:nvPr/>
        </p:nvSpPr>
        <p:spPr>
          <a:xfrm>
            <a:off x="1821030" y="3409149"/>
            <a:ext cx="1406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Contract curve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1155B9-7CB5-4B3C-9ABC-4B8EC7B59B3B}"/>
              </a:ext>
            </a:extLst>
          </p:cNvPr>
          <p:cNvCxnSpPr>
            <a:cxnSpLocks/>
          </p:cNvCxnSpPr>
          <p:nvPr/>
        </p:nvCxnSpPr>
        <p:spPr>
          <a:xfrm>
            <a:off x="2636757" y="3707879"/>
            <a:ext cx="608137" cy="3127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8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D084-9CE9-4674-9020-06471BAB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965F9-EAC3-425F-8F51-B7F25D7E92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Does the result of efficiency in free markets hold more </a:t>
                </a:r>
                <a:r>
                  <a:rPr lang="en-US" sz="2000" b="1" i="1" dirty="0">
                    <a:solidFill>
                      <a:schemeClr val="tx1"/>
                    </a:solidFill>
                  </a:rPr>
                  <a:t>generally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In this lecture, we will be looking at: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A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more general </a:t>
                </a:r>
                <a:r>
                  <a:rPr lang="en-US" sz="2000" dirty="0">
                    <a:solidFill>
                      <a:schemeClr val="tx1"/>
                    </a:solidFill>
                  </a:rPr>
                  <a:t>formulation of markets.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SG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goods market with possible interactions between them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A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more general </a:t>
                </a:r>
                <a:r>
                  <a:rPr lang="en-US" sz="2000" dirty="0">
                    <a:solidFill>
                      <a:schemeClr val="tx1"/>
                    </a:solidFill>
                  </a:rPr>
                  <a:t>measure of efficiency which is less “subjective”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Pareto efficiency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GB" sz="2000" b="1" dirty="0">
                    <a:solidFill>
                      <a:schemeClr val="tx1"/>
                    </a:solidFill>
                  </a:rPr>
                  <a:t>Important concepts for our analysis: </a:t>
                </a:r>
                <a:br>
                  <a:rPr lang="en-GB" sz="2000" b="1" dirty="0">
                    <a:solidFill>
                      <a:schemeClr val="tx1"/>
                    </a:solidFill>
                  </a:rPr>
                </a:br>
                <a:r>
                  <a:rPr lang="en-GB" sz="2000" b="1" i="1" dirty="0">
                    <a:solidFill>
                      <a:srgbClr val="FF0000"/>
                    </a:solidFill>
                  </a:rPr>
                  <a:t>Indifference curves, Budget Constraints, Utility Maximisation..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965F9-EAC3-425F-8F51-B7F25D7E92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96CF7-F193-4A24-9D72-07A2E118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8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Fairness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4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784452"/>
                <a:ext cx="10273496" cy="2261768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sz="2000" dirty="0"/>
                  <a:t>Besides efficiency, we can also consider other properties of allocations which may capture other important things like </a:t>
                </a:r>
                <a:r>
                  <a:rPr lang="en-US" altLang="en-US" sz="2000" b="1" dirty="0"/>
                  <a:t>fairness</a:t>
                </a:r>
                <a:r>
                  <a:rPr lang="en-US" altLang="en-US" sz="2000" dirty="0"/>
                  <a:t>.</a:t>
                </a:r>
              </a:p>
              <a:p>
                <a:pPr lvl="1"/>
                <a:r>
                  <a:rPr lang="en-US" altLang="en-US" sz="1600" dirty="0"/>
                  <a:t>One way of thinking about fairness is that people should not envy other’s allocations if the allocations are fair. </a:t>
                </a:r>
              </a:p>
              <a:p>
                <a:pPr lvl="1"/>
                <a:endParaRPr lang="en-US" altLang="en-US" sz="1600" dirty="0"/>
              </a:p>
              <a:p>
                <a:r>
                  <a:rPr lang="en-US" altLang="en-US" sz="2000" dirty="0"/>
                  <a:t>We say that agent A </a:t>
                </a:r>
                <a:r>
                  <a:rPr lang="en-US" altLang="en-US" sz="2000" b="1" dirty="0">
                    <a:solidFill>
                      <a:srgbClr val="0000FF"/>
                    </a:solidFill>
                  </a:rPr>
                  <a:t>envies</a:t>
                </a:r>
                <a:r>
                  <a:rPr lang="en-US" altLang="en-US" sz="2000" dirty="0"/>
                  <a:t> agent B if agent A prefers agent B</a:t>
                </a:r>
                <a:r>
                  <a:rPr lang="ja-JP" altLang="en-US" sz="2000" dirty="0"/>
                  <a:t>’</a:t>
                </a:r>
                <a:r>
                  <a:rPr lang="en-US" altLang="ja-JP" sz="2000" dirty="0"/>
                  <a:t>s allocation to his own. </a:t>
                </a:r>
                <a:br>
                  <a:rPr lang="en-US" altLang="ja-JP" sz="2000" dirty="0"/>
                </a:br>
                <a:r>
                  <a:rPr lang="en-US" altLang="ja-JP" sz="2000" dirty="0" err="1"/>
                  <a:t>I.e</a:t>
                </a:r>
                <a:r>
                  <a:rPr lang="en-US" altLang="ja-JP" sz="2000" dirty="0"/>
                  <a:t>, if: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altLang="ja-JP" sz="20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sSub>
                      <m:sSubPr>
                        <m:ctrlPr>
                          <a:rPr lang="en-SG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ja-JP" sz="2000" i="1"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  <m:sub>
                        <m:r>
                          <a:rPr lang="en-SG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en-SG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altLang="ja-JP" sz="2000" dirty="0"/>
                  <a:t> or equivalently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ja-JP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SG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SG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altLang="ja-JP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e>
                    </m:d>
                    <m:r>
                      <a:rPr lang="en-SG" altLang="ja-JP" sz="20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SG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ja-JP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SG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SG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altLang="ja-JP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ja-JP" sz="2000" dirty="0"/>
                  <a:t>.</a:t>
                </a:r>
              </a:p>
              <a:p>
                <a:endParaRPr lang="en-US" altLang="en-US" sz="2000" dirty="0"/>
              </a:p>
              <a:p>
                <a:pPr lvl="1"/>
                <a:endParaRPr lang="en-US" altLang="en-US" sz="1600" dirty="0"/>
              </a:p>
              <a:p>
                <a:pPr eaLnBrk="1" hangingPunct="1"/>
                <a:endParaRPr lang="en-US" altLang="en-US" sz="2000" dirty="0"/>
              </a:p>
            </p:txBody>
          </p:sp>
        </mc:Choice>
        <mc:Fallback xmlns="">
          <p:sp>
            <p:nvSpPr>
              <p:cNvPr id="7987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4452"/>
                <a:ext cx="10273496" cy="2261768"/>
              </a:xfrm>
              <a:blipFill>
                <a:blip r:embed="rId3"/>
                <a:stretch>
                  <a:fillRect l="-534" t="-29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1BC2F-C910-4582-919F-12FC4EFB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FCA5-3929-4975-B4DD-67A56A4C5998}" type="slidenum">
              <a:rPr lang="en-GB" smtClean="0"/>
              <a:t>30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C5FDF96-7B6F-2184-4976-52319813DF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208" y="4351021"/>
                <a:ext cx="10317480" cy="1091667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300" b="1" dirty="0"/>
              </a:p>
              <a:p>
                <a:pPr marL="0" indent="0">
                  <a:buNone/>
                </a:pPr>
                <a:r>
                  <a:rPr lang="en-US" altLang="en-US" sz="2000" dirty="0"/>
                  <a:t>A feasible allocation </a:t>
                </a:r>
                <a14:m>
                  <m:oMath xmlns:m="http://schemas.openxmlformats.org/officeDocument/2006/math">
                    <m:r>
                      <a:rPr lang="en-SG" alt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SG" alt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alt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SG" alt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/>
                  <a:t> is </a:t>
                </a:r>
                <a:r>
                  <a:rPr lang="en-US" altLang="en-US" sz="2000" b="1" dirty="0">
                    <a:solidFill>
                      <a:srgbClr val="0000FF"/>
                    </a:solidFill>
                  </a:rPr>
                  <a:t>envy-free</a:t>
                </a:r>
                <a:r>
                  <a:rPr lang="en-US" altLang="en-US" sz="2000" dirty="0"/>
                  <a:t> if none of the agents envy each other. </a:t>
                </a:r>
              </a:p>
              <a:p>
                <a:pPr marL="0" indent="0">
                  <a:buNone/>
                </a:pPr>
                <a:r>
                  <a:rPr lang="en-US" altLang="en-US" sz="2000" dirty="0"/>
                  <a:t>I.e.</a:t>
                </a:r>
                <a14:m>
                  <m:oMath xmlns:m="http://schemas.openxmlformats.org/officeDocument/2006/math">
                    <m:r>
                      <a:rPr lang="en-SG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ja-JP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SG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SG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altLang="ja-JP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e>
                    </m:d>
                    <m:r>
                      <a:rPr lang="en-SG" altLang="ja-JP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SG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ja-JP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SG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SG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altLang="ja-JP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ja-JP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ja-JP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SG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SG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altLang="ja-JP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e>
                    </m:d>
                    <m:r>
                      <a:rPr lang="en-SG" altLang="ja-JP" sz="20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SG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ja-JP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SG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SG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altLang="ja-JP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ja-JP" sz="2000" dirty="0"/>
                  <a:t>.</a:t>
                </a:r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C5FDF96-7B6F-2184-4976-52319813D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08" y="4351021"/>
                <a:ext cx="10317480" cy="1091667"/>
              </a:xfrm>
              <a:prstGeom prst="rect">
                <a:avLst/>
              </a:prstGeom>
              <a:blipFill>
                <a:blip r:embed="rId4"/>
                <a:stretch>
                  <a:fillRect l="-47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65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Fairness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1BC2F-C910-4582-919F-12FC4EFB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FCA5-3929-4975-B4DD-67A56A4C5998}" type="slidenum">
              <a:rPr lang="en-GB" smtClean="0"/>
              <a:t>31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C852B0-AC88-C842-3DEC-50A4AD48E392}"/>
              </a:ext>
            </a:extLst>
          </p:cNvPr>
          <p:cNvGrpSpPr/>
          <p:nvPr/>
        </p:nvGrpSpPr>
        <p:grpSpPr>
          <a:xfrm>
            <a:off x="1773115" y="2116776"/>
            <a:ext cx="8081887" cy="5149772"/>
            <a:chOff x="1773115" y="2116776"/>
            <a:chExt cx="8081887" cy="5149772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8A3B82C3-8366-4B9E-80C5-F2CD71DC08AD}"/>
                </a:ext>
              </a:extLst>
            </p:cNvPr>
            <p:cNvSpPr/>
            <p:nvPr/>
          </p:nvSpPr>
          <p:spPr>
            <a:xfrm rot="10800000">
              <a:off x="4760037" y="2116776"/>
              <a:ext cx="5094965" cy="2891536"/>
            </a:xfrm>
            <a:prstGeom prst="arc">
              <a:avLst>
                <a:gd name="adj1" fmla="val 16517970"/>
                <a:gd name="adj2" fmla="val 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9DE3DAD-0B5E-423F-958F-0083FD42B0F9}"/>
                </a:ext>
              </a:extLst>
            </p:cNvPr>
            <p:cNvSpPr/>
            <p:nvPr/>
          </p:nvSpPr>
          <p:spPr>
            <a:xfrm>
              <a:off x="1773115" y="3788913"/>
              <a:ext cx="4853354" cy="3477635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0136894-89BD-E81A-97F9-7282FE48507C}"/>
                </a:ext>
              </a:extLst>
            </p:cNvPr>
            <p:cNvGrpSpPr/>
            <p:nvPr/>
          </p:nvGrpSpPr>
          <p:grpSpPr>
            <a:xfrm>
              <a:off x="3585288" y="3106195"/>
              <a:ext cx="4554725" cy="3045931"/>
              <a:chOff x="3585288" y="3106195"/>
              <a:chExt cx="4554725" cy="304593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8C00A60-B92A-4378-9658-0288B13C17AB}"/>
                  </a:ext>
                </a:extLst>
              </p:cNvPr>
              <p:cNvGrpSpPr/>
              <p:nvPr/>
            </p:nvGrpSpPr>
            <p:grpSpPr>
              <a:xfrm>
                <a:off x="3804570" y="3223770"/>
                <a:ext cx="4183456" cy="2722098"/>
                <a:chOff x="3650725" y="2849915"/>
                <a:chExt cx="5610153" cy="3612761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E88D6C32-B4EC-41FE-A864-FB6D2C7CF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86989" y="2849915"/>
                  <a:ext cx="0" cy="3255252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F3653AF3-3B1E-43D2-B4BF-A2F4435FD0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0115" y="6098292"/>
                  <a:ext cx="5080763" cy="0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18BF9350-1E2A-4E68-A187-69C11768CF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50725" y="3224943"/>
                  <a:ext cx="5053264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D154AC7-C5ED-4B63-87F2-C5FCAE0C0D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03989" y="3224943"/>
                  <a:ext cx="0" cy="323773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499D148-0EE4-425F-94A8-FD11EF4263EF}"/>
                  </a:ext>
                </a:extLst>
              </p:cNvPr>
              <p:cNvSpPr/>
              <p:nvPr/>
            </p:nvSpPr>
            <p:spPr>
              <a:xfrm>
                <a:off x="4760037" y="3817050"/>
                <a:ext cx="100935" cy="802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548092C-D6BE-4834-9250-D84C205E53E9}"/>
                  </a:ext>
                </a:extLst>
              </p:cNvPr>
              <p:cNvSpPr/>
              <p:nvPr/>
            </p:nvSpPr>
            <p:spPr>
              <a:xfrm>
                <a:off x="6912983" y="5299881"/>
                <a:ext cx="100935" cy="802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644FF8F-9B23-4BD9-AAE1-BEF98F2AF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145" y="5840694"/>
                <a:ext cx="577520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455952E-F9FE-45A2-A809-58249A9EF2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0545" y="3817050"/>
                <a:ext cx="0" cy="1900009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B33D50A-C933-4BF1-A884-21F9493F8271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720" y="5840694"/>
                    <a:ext cx="458972" cy="3114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SG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B33D50A-C933-4BF1-A884-21F9493F82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720" y="5840694"/>
                    <a:ext cx="458972" cy="3114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5E384ED-2AAF-4A7D-86A7-B96BB071C232}"/>
                      </a:ext>
                    </a:extLst>
                  </p:cNvPr>
                  <p:cNvSpPr txBox="1"/>
                  <p:nvPr/>
                </p:nvSpPr>
                <p:spPr>
                  <a:xfrm>
                    <a:off x="3585288" y="4517159"/>
                    <a:ext cx="45897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SG" sz="1400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5E384ED-2AAF-4A7D-86A7-B96BB071C2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5288" y="4517159"/>
                    <a:ext cx="45897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42AEB25-C7BD-4339-95C2-87B551D04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6544" y="3417627"/>
                <a:ext cx="63621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C08D474-24A5-4A22-BD7D-54DD515BD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9431" y="3508450"/>
                <a:ext cx="0" cy="185765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741F740-2062-4943-BB64-0BA0F9E70C98}"/>
                      </a:ext>
                    </a:extLst>
                  </p:cNvPr>
                  <p:cNvSpPr txBox="1"/>
                  <p:nvPr/>
                </p:nvSpPr>
                <p:spPr>
                  <a:xfrm>
                    <a:off x="7006884" y="3106195"/>
                    <a:ext cx="458972" cy="3114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SG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741F740-2062-4943-BB64-0BA0F9E70C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6884" y="3106195"/>
                    <a:ext cx="458972" cy="3114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1DEA643-37C5-47AF-9EB6-A93932268667}"/>
                      </a:ext>
                    </a:extLst>
                  </p:cNvPr>
                  <p:cNvSpPr txBox="1"/>
                  <p:nvPr/>
                </p:nvSpPr>
                <p:spPr>
                  <a:xfrm>
                    <a:off x="7681041" y="4209382"/>
                    <a:ext cx="45897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SG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1DEA643-37C5-47AF-9EB6-A939322686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1041" y="4209382"/>
                    <a:ext cx="45897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600EF48-7D92-4C44-9089-04B33819C4FC}"/>
                  </a:ext>
                </a:extLst>
              </p:cNvPr>
              <p:cNvCxnSpPr>
                <a:cxnSpLocks/>
                <a:stCxn id="4" idx="0"/>
              </p:cNvCxnSpPr>
              <p:nvPr/>
            </p:nvCxnSpPr>
            <p:spPr>
              <a:xfrm>
                <a:off x="4810505" y="3817050"/>
                <a:ext cx="6221" cy="1854266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D121F71-9E81-4BE8-A254-F9963D779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0545" y="3847417"/>
                <a:ext cx="880687" cy="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D329BBF-2DE1-4C04-ACCB-F44056DA8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2592" y="3461165"/>
                <a:ext cx="6221" cy="1854266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AEC38F7-A36A-423D-892E-CB9FCDC62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1438" y="5337812"/>
                <a:ext cx="794965" cy="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DD9EC3E-4017-4C38-86F2-A6530B0E140F}"/>
                  </a:ext>
                </a:extLst>
              </p:cNvPr>
              <p:cNvSpPr txBox="1"/>
              <p:nvPr/>
            </p:nvSpPr>
            <p:spPr>
              <a:xfrm>
                <a:off x="4755402" y="354689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A</a:t>
                </a: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1FB1E5C-4785-4A67-9858-AF2264ADEC10}"/>
              </a:ext>
            </a:extLst>
          </p:cNvPr>
          <p:cNvSpPr txBox="1"/>
          <p:nvPr/>
        </p:nvSpPr>
        <p:spPr>
          <a:xfrm>
            <a:off x="8067401" y="4599887"/>
            <a:ext cx="20802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A is an example of an envy free allocation.</a:t>
            </a:r>
            <a:br>
              <a:rPr lang="en-SG" sz="1600" dirty="0"/>
            </a:br>
            <a:r>
              <a:rPr lang="en-SG" sz="1600" dirty="0"/>
              <a:t>(But it is not pareto efficient)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768A59-C530-7D26-AD22-592A8539BE0B}"/>
              </a:ext>
            </a:extLst>
          </p:cNvPr>
          <p:cNvSpPr txBox="1">
            <a:spLocks/>
          </p:cNvSpPr>
          <p:nvPr/>
        </p:nvSpPr>
        <p:spPr>
          <a:xfrm>
            <a:off x="934939" y="1610583"/>
            <a:ext cx="10317480" cy="109166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600" dirty="0"/>
          </a:p>
          <a:p>
            <a:pPr marL="0" indent="0">
              <a:buNone/>
            </a:pPr>
            <a:r>
              <a:rPr lang="en-US" altLang="en-US" sz="2000" dirty="0"/>
              <a:t>A feasible allocation is said to be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</a:rPr>
              <a:t>fair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  <a:r>
              <a:rPr lang="en-US" altLang="en-US" sz="2000" dirty="0"/>
              <a:t>if it is 1) </a:t>
            </a:r>
            <a:r>
              <a:rPr lang="en-US" altLang="en-US" sz="1800" dirty="0"/>
              <a:t>Pareto efficient   AND   2) Envy free.</a:t>
            </a:r>
          </a:p>
          <a:p>
            <a:pPr lvl="1"/>
            <a:r>
              <a:rPr lang="en-US" altLang="en-US" sz="1800" dirty="0"/>
              <a:t>Fair allocations are a subset of the contract curve or pareto set.</a:t>
            </a:r>
          </a:p>
          <a:p>
            <a:pPr marL="0" indent="0"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895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B178-01C8-4DCD-B46E-160FEEC9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9" y="2576174"/>
            <a:ext cx="10786672" cy="1325563"/>
          </a:xfrm>
        </p:spPr>
        <p:txBody>
          <a:bodyPr/>
          <a:lstStyle/>
          <a:p>
            <a:pPr algn="ctr"/>
            <a:r>
              <a:rPr lang="en-US" dirty="0"/>
              <a:t>Competitive Equilibrium in the Edgeworth Box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C9B7-DF34-4648-B4D4-15F4079D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508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Utility </a:t>
            </a:r>
            <a:r>
              <a:rPr lang="en-US" altLang="en-US" dirty="0" err="1"/>
              <a:t>Maximisation</a:t>
            </a:r>
            <a:r>
              <a:rPr lang="en-US" altLang="en-US" dirty="0"/>
              <a:t> of Consumers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050329" y="2158002"/>
                <a:ext cx="4583277" cy="4480169"/>
              </a:xfrm>
            </p:spPr>
            <p:txBody>
              <a:bodyPr>
                <a:noAutofit/>
              </a:bodyPr>
              <a:lstStyle/>
              <a:p>
                <a:r>
                  <a:rPr lang="en-SG" altLang="en-US" sz="1800" dirty="0"/>
                  <a:t>Suppose prices in the market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alt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altLang="en-US" sz="1800" dirty="0"/>
                  <a:t>. </a:t>
                </a:r>
              </a:p>
              <a:p>
                <a:endParaRPr lang="en-SG" altLang="en-US" sz="1800" dirty="0"/>
              </a:p>
              <a:p>
                <a:r>
                  <a:rPr lang="en-SG" altLang="en-US" sz="1800" dirty="0"/>
                  <a:t>We can get the amount demanded by each consumer by finding where their indifference curves are tangent to the budget line (I.e. where MRS=price ratio)</a:t>
                </a:r>
              </a:p>
              <a:p>
                <a:endParaRPr lang="en-SG" altLang="en-US" sz="1800" dirty="0"/>
              </a:p>
              <a:p>
                <a:r>
                  <a:rPr lang="en-SG" altLang="en-US" sz="1800" dirty="0"/>
                  <a:t>In this figure, </a:t>
                </a:r>
                <a:br>
                  <a:rPr lang="en-SG" altLang="en-US" sz="1800" dirty="0"/>
                </a:br>
                <a:r>
                  <a:rPr lang="en-SG" altLang="en-US" sz="1800" dirty="0"/>
                  <a:t>Consumer A demands </a:t>
                </a:r>
                <a14:m>
                  <m:oMath xmlns:m="http://schemas.openxmlformats.org/officeDocument/2006/math">
                    <m:r>
                      <a:rPr lang="en-SG" alt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SG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SG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altLang="en-US" sz="1800" dirty="0">
                    <a:solidFill>
                      <a:srgbClr val="0000FF"/>
                    </a:solidFill>
                  </a:rPr>
                  <a:t>,</a:t>
                </a:r>
                <a:r>
                  <a:rPr lang="en-SG" sz="18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SG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SG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SG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br>
                  <a:rPr lang="en-SG" sz="1800" i="1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</a:br>
                <a:r>
                  <a:rPr lang="en-SG" altLang="en-US" sz="1800" dirty="0"/>
                  <a:t>Consumer B demands </a:t>
                </a:r>
                <a14:m>
                  <m:oMath xmlns:m="http://schemas.openxmlformats.org/officeDocument/2006/math">
                    <m:r>
                      <a:rPr lang="en-SG" alt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SG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SG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altLang="en-US" sz="1800" dirty="0">
                    <a:solidFill>
                      <a:srgbClr val="FF0000"/>
                    </a:solidFill>
                  </a:rPr>
                  <a:t>,</a:t>
                </a:r>
                <a:r>
                  <a:rPr lang="en-SG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SG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SG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SG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US" altLang="en-US" sz="1800" dirty="0"/>
              </a:p>
              <a:p>
                <a:endParaRPr lang="en-US" altLang="en-US" sz="1600" dirty="0"/>
              </a:p>
              <a:p>
                <a:pPr marL="0" indent="0">
                  <a:buNone/>
                </a:pPr>
                <a:endParaRPr lang="en-US" altLang="en-US" sz="1600" dirty="0"/>
              </a:p>
              <a:p>
                <a:pPr marL="0" indent="0">
                  <a:buNone/>
                </a:pPr>
                <a:br>
                  <a:rPr lang="en-US" altLang="en-US" sz="1600" dirty="0"/>
                </a:br>
                <a:endParaRPr lang="en-US" altLang="en-US" sz="1600" dirty="0"/>
              </a:p>
              <a:p>
                <a:pPr marL="0" indent="0">
                  <a:buNone/>
                </a:pPr>
                <a:endParaRPr lang="en-US" altLang="en-US" sz="1600" dirty="0"/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50329" y="2158002"/>
                <a:ext cx="4583277" cy="4480169"/>
              </a:xfrm>
              <a:blipFill>
                <a:blip r:embed="rId3"/>
                <a:stretch>
                  <a:fillRect l="-932" t="-12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055CC-4EDA-4461-ADD1-94F5648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33</a:t>
            </a:fld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05C9E3-F09B-4CAF-AC77-48DBC859C44E}"/>
              </a:ext>
            </a:extLst>
          </p:cNvPr>
          <p:cNvGrpSpPr/>
          <p:nvPr/>
        </p:nvGrpSpPr>
        <p:grpSpPr>
          <a:xfrm>
            <a:off x="1028623" y="2169390"/>
            <a:ext cx="5610153" cy="3612761"/>
            <a:chOff x="3650725" y="2849915"/>
            <a:chExt cx="5610153" cy="361276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776B35-D32A-43D4-B190-9EBAB5295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989" y="2849915"/>
              <a:ext cx="0" cy="32552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EE407D-4EA6-4F3A-A84D-5A4BC05D61A1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5" y="6098292"/>
              <a:ext cx="5080763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DFE41E-9F89-451C-B3D0-8B58BFB1DA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0725" y="3224943"/>
              <a:ext cx="50532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A8D43A-A9BA-4AD1-9A14-29A7CB353562}"/>
                </a:ext>
              </a:extLst>
            </p:cNvPr>
            <p:cNvCxnSpPr>
              <a:cxnSpLocks/>
            </p:cNvCxnSpPr>
            <p:nvPr/>
          </p:nvCxnSpPr>
          <p:spPr>
            <a:xfrm>
              <a:off x="8703989" y="3224943"/>
              <a:ext cx="0" cy="32377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/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/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/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/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B79A844-850B-4DAC-B7C5-8B30D93E18F4}"/>
              </a:ext>
            </a:extLst>
          </p:cNvPr>
          <p:cNvSpPr/>
          <p:nvPr/>
        </p:nvSpPr>
        <p:spPr>
          <a:xfrm>
            <a:off x="2397450" y="3302642"/>
            <a:ext cx="94268" cy="955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21F390-B46B-4556-A183-F8917B631F47}"/>
              </a:ext>
            </a:extLst>
          </p:cNvPr>
          <p:cNvCxnSpPr>
            <a:cxnSpLocks/>
          </p:cNvCxnSpPr>
          <p:nvPr/>
        </p:nvCxnSpPr>
        <p:spPr>
          <a:xfrm>
            <a:off x="2022829" y="2551293"/>
            <a:ext cx="1532426" cy="28802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FEB-913B-4BC5-8150-E6BDB5C39DE0}"/>
                  </a:ext>
                </a:extLst>
              </p:cNvPr>
              <p:cNvSpPr txBox="1"/>
              <p:nvPr/>
            </p:nvSpPr>
            <p:spPr>
              <a:xfrm>
                <a:off x="3046762" y="4378359"/>
                <a:ext cx="1137619" cy="451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600" dirty="0"/>
                  <a:t>slope =</a:t>
                </a:r>
                <a14:m>
                  <m:oMath xmlns:m="http://schemas.openxmlformats.org/officeDocument/2006/math"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SG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SG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FEB-913B-4BC5-8150-E6BDB5C39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62" y="4378359"/>
                <a:ext cx="1137619" cy="451021"/>
              </a:xfrm>
              <a:prstGeom prst="rect">
                <a:avLst/>
              </a:prstGeom>
              <a:blipFill>
                <a:blip r:embed="rId8"/>
                <a:stretch>
                  <a:fillRect l="-3226" b="-270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1412F8F0-21E0-4872-8AF1-CE30C41BF578}"/>
              </a:ext>
            </a:extLst>
          </p:cNvPr>
          <p:cNvSpPr/>
          <p:nvPr/>
        </p:nvSpPr>
        <p:spPr>
          <a:xfrm rot="10800000">
            <a:off x="2220267" y="606243"/>
            <a:ext cx="6740213" cy="4006127"/>
          </a:xfrm>
          <a:prstGeom prst="arc">
            <a:avLst>
              <a:gd name="adj1" fmla="val 16517970"/>
              <a:gd name="adj2" fmla="val 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F145662-266C-4FEF-91A2-2A2B097ED9C1}"/>
              </a:ext>
            </a:extLst>
          </p:cNvPr>
          <p:cNvSpPr/>
          <p:nvPr/>
        </p:nvSpPr>
        <p:spPr>
          <a:xfrm>
            <a:off x="500270" y="4376092"/>
            <a:ext cx="2878425" cy="1806773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387775-F266-4606-B1F8-F7D29450CD64}"/>
              </a:ext>
            </a:extLst>
          </p:cNvPr>
          <p:cNvCxnSpPr/>
          <p:nvPr/>
        </p:nvCxnSpPr>
        <p:spPr>
          <a:xfrm flipV="1">
            <a:off x="2444584" y="3357269"/>
            <a:ext cx="0" cy="2074247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E465B7-77DC-404E-AABC-96A7F27EDBD4}"/>
              </a:ext>
            </a:extLst>
          </p:cNvPr>
          <p:cNvCxnSpPr>
            <a:endCxn id="40" idx="2"/>
          </p:cNvCxnSpPr>
          <p:nvPr/>
        </p:nvCxnSpPr>
        <p:spPr>
          <a:xfrm>
            <a:off x="1564887" y="3350395"/>
            <a:ext cx="832563" cy="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1ECA77-CFBC-4B5B-8487-EE6EB3AAD119}"/>
              </a:ext>
            </a:extLst>
          </p:cNvPr>
          <p:cNvCxnSpPr>
            <a:cxnSpLocks/>
          </p:cNvCxnSpPr>
          <p:nvPr/>
        </p:nvCxnSpPr>
        <p:spPr>
          <a:xfrm flipV="1">
            <a:off x="3325754" y="2586169"/>
            <a:ext cx="0" cy="242169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CEF348-E09F-4DE2-8393-3122885FFF2A}"/>
              </a:ext>
            </a:extLst>
          </p:cNvPr>
          <p:cNvCxnSpPr>
            <a:cxnSpLocks/>
          </p:cNvCxnSpPr>
          <p:nvPr/>
        </p:nvCxnSpPr>
        <p:spPr>
          <a:xfrm>
            <a:off x="3353531" y="5003252"/>
            <a:ext cx="2728356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34CB29-D623-432F-A2E7-6545630CB62F}"/>
                  </a:ext>
                </a:extLst>
              </p:cNvPr>
              <p:cNvSpPr txBox="1"/>
              <p:nvPr/>
            </p:nvSpPr>
            <p:spPr>
              <a:xfrm>
                <a:off x="1061287" y="3104984"/>
                <a:ext cx="431144" cy="350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SG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SG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SG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en-SG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34CB29-D623-432F-A2E7-6545630CB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287" y="3104984"/>
                <a:ext cx="431144" cy="350930"/>
              </a:xfrm>
              <a:prstGeom prst="rect">
                <a:avLst/>
              </a:prstGeom>
              <a:blipFill>
                <a:blip r:embed="rId9"/>
                <a:stretch>
                  <a:fillRect t="-3448" r="-42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E879BE-44C8-4339-8D4F-54D3F9C4AD0A}"/>
                  </a:ext>
                </a:extLst>
              </p:cNvPr>
              <p:cNvSpPr txBox="1"/>
              <p:nvPr/>
            </p:nvSpPr>
            <p:spPr>
              <a:xfrm>
                <a:off x="2207707" y="5414849"/>
                <a:ext cx="431144" cy="350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SG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SG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SG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en-SG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E879BE-44C8-4339-8D4F-54D3F9C4A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707" y="5414849"/>
                <a:ext cx="431144" cy="350737"/>
              </a:xfrm>
              <a:prstGeom prst="rect">
                <a:avLst/>
              </a:prstGeom>
              <a:blipFill>
                <a:blip r:embed="rId10"/>
                <a:stretch>
                  <a:fillRect t="-3448" r="-42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2FC3AF5-8D57-444B-995D-A7702DDF54A6}"/>
                  </a:ext>
                </a:extLst>
              </p:cNvPr>
              <p:cNvSpPr txBox="1"/>
              <p:nvPr/>
            </p:nvSpPr>
            <p:spPr>
              <a:xfrm>
                <a:off x="3110182" y="2179740"/>
                <a:ext cx="429861" cy="349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SG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SG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2FC3AF5-8D57-444B-995D-A7702DDF5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182" y="2179740"/>
                <a:ext cx="429861" cy="349648"/>
              </a:xfrm>
              <a:prstGeom prst="rect">
                <a:avLst/>
              </a:prstGeom>
              <a:blipFill>
                <a:blip r:embed="rId11"/>
                <a:stretch>
                  <a:fillRect t="-1754" r="-28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DEA043-EDE4-42EB-836B-332C0B4D2FCF}"/>
                  </a:ext>
                </a:extLst>
              </p:cNvPr>
              <p:cNvSpPr txBox="1"/>
              <p:nvPr/>
            </p:nvSpPr>
            <p:spPr>
              <a:xfrm>
                <a:off x="6043516" y="4799410"/>
                <a:ext cx="429861" cy="349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SG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SG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DEA043-EDE4-42EB-836B-332C0B4D2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516" y="4799410"/>
                <a:ext cx="429861" cy="349839"/>
              </a:xfrm>
              <a:prstGeom prst="rect">
                <a:avLst/>
              </a:prstGeom>
              <a:blipFill>
                <a:blip r:embed="rId12"/>
                <a:stretch>
                  <a:fillRect t="-1724" r="-28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2F19338-BE81-4F4F-A394-BDF6D9FADD63}"/>
                  </a:ext>
                </a:extLst>
              </p:cNvPr>
              <p:cNvSpPr txBox="1"/>
              <p:nvPr/>
            </p:nvSpPr>
            <p:spPr>
              <a:xfrm>
                <a:off x="2059515" y="306213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b="0" i="1" dirty="0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2F19338-BE81-4F4F-A394-BDF6D9FAD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515" y="3062131"/>
                <a:ext cx="35856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12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Disequilibrium in the Market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137324" y="1903875"/>
                <a:ext cx="4489821" cy="4278991"/>
              </a:xfrm>
            </p:spPr>
            <p:txBody>
              <a:bodyPr>
                <a:noAutofit/>
              </a:bodyPr>
              <a:lstStyle/>
              <a:p>
                <a:r>
                  <a:rPr lang="en-SG" altLang="en-US" sz="1800" dirty="0"/>
                  <a:t>In this example, notice that we have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SG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e>
                    </m:acc>
                    <m:r>
                      <a:rPr lang="en-SG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SG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SG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e>
                    </m:acc>
                    <m:r>
                      <a:rPr lang="en-SG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SG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SG" sz="1600" b="0" dirty="0">
                    <a:solidFill>
                      <a:schemeClr val="tx1"/>
                    </a:solidFill>
                  </a:rPr>
                  <a:t> </a:t>
                </a:r>
                <a:br>
                  <a:rPr lang="en-SG" sz="1600" b="0" dirty="0">
                    <a:solidFill>
                      <a:schemeClr val="tx1"/>
                    </a:solidFill>
                  </a:rPr>
                </a:br>
                <a:r>
                  <a:rPr lang="en-SG" sz="1600" b="0" dirty="0">
                    <a:solidFill>
                      <a:schemeClr val="tx1"/>
                    </a:solidFill>
                  </a:rPr>
                  <a:t>(Excess supply of good 1)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SG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SG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e>
                    </m:acc>
                    <m:r>
                      <a:rPr lang="en-SG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SG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SG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e>
                    </m:acc>
                    <m:r>
                      <a:rPr lang="en-SG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SG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altLang="en-US" sz="1600" dirty="0"/>
                  <a:t> </a:t>
                </a:r>
                <a:br>
                  <a:rPr lang="en-US" altLang="en-US" sz="1600" dirty="0"/>
                </a:br>
                <a:r>
                  <a:rPr lang="en-US" altLang="en-US" sz="1600" dirty="0"/>
                  <a:t>(Excess demand of good 2)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en-US" sz="1400" dirty="0"/>
              </a:p>
              <a:p>
                <a:r>
                  <a:rPr lang="en-US" altLang="en-US" sz="1800" dirty="0"/>
                  <a:t>There is thus no equilibrium in the market.</a:t>
                </a:r>
              </a:p>
              <a:p>
                <a:endParaRPr lang="en-US" altLang="en-US" sz="1800" dirty="0"/>
              </a:p>
              <a:p>
                <a:r>
                  <a:rPr lang="en-US" altLang="en-US" sz="1800" dirty="0"/>
                  <a:t>This hints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1800" dirty="0"/>
                  <a:t> is too high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1800" dirty="0"/>
                  <a:t> is too low. </a:t>
                </a:r>
              </a:p>
              <a:p>
                <a:endParaRPr lang="en-US" altLang="en-US" sz="1600" dirty="0"/>
              </a:p>
              <a:p>
                <a:pPr marL="0" indent="0">
                  <a:buNone/>
                </a:pPr>
                <a:endParaRPr lang="en-US" altLang="en-US" sz="1600" dirty="0"/>
              </a:p>
              <a:p>
                <a:pPr marL="0" indent="0">
                  <a:buNone/>
                </a:pPr>
                <a:br>
                  <a:rPr lang="en-US" altLang="en-US" sz="1600" dirty="0"/>
                </a:br>
                <a:endParaRPr lang="en-US" altLang="en-US" sz="1600" dirty="0"/>
              </a:p>
              <a:p>
                <a:pPr marL="0" indent="0">
                  <a:buNone/>
                </a:pPr>
                <a:endParaRPr lang="en-US" altLang="en-US" sz="1600" dirty="0"/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37324" y="1903875"/>
                <a:ext cx="4489821" cy="4278991"/>
              </a:xfrm>
              <a:blipFill>
                <a:blip r:embed="rId3"/>
                <a:stretch>
                  <a:fillRect l="-951" t="-128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055CC-4EDA-4461-ADD1-94F5648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34</a:t>
            </a:fld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05C9E3-F09B-4CAF-AC77-48DBC859C44E}"/>
              </a:ext>
            </a:extLst>
          </p:cNvPr>
          <p:cNvGrpSpPr/>
          <p:nvPr/>
        </p:nvGrpSpPr>
        <p:grpSpPr>
          <a:xfrm>
            <a:off x="1028623" y="2169390"/>
            <a:ext cx="5610153" cy="3612761"/>
            <a:chOff x="3650725" y="2849915"/>
            <a:chExt cx="5610153" cy="361276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776B35-D32A-43D4-B190-9EBAB5295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989" y="2849915"/>
              <a:ext cx="0" cy="32552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EE407D-4EA6-4F3A-A84D-5A4BC05D61A1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5" y="6098292"/>
              <a:ext cx="5080763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DFE41E-9F89-451C-B3D0-8B58BFB1DA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0725" y="3224943"/>
              <a:ext cx="50532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A8D43A-A9BA-4AD1-9A14-29A7CB353562}"/>
                </a:ext>
              </a:extLst>
            </p:cNvPr>
            <p:cNvCxnSpPr>
              <a:cxnSpLocks/>
            </p:cNvCxnSpPr>
            <p:nvPr/>
          </p:nvCxnSpPr>
          <p:spPr>
            <a:xfrm>
              <a:off x="8703989" y="3224943"/>
              <a:ext cx="0" cy="32377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/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/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/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/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B79A844-850B-4DAC-B7C5-8B30D93E18F4}"/>
              </a:ext>
            </a:extLst>
          </p:cNvPr>
          <p:cNvSpPr/>
          <p:nvPr/>
        </p:nvSpPr>
        <p:spPr>
          <a:xfrm>
            <a:off x="2397450" y="3302642"/>
            <a:ext cx="94268" cy="955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21F390-B46B-4556-A183-F8917B631F47}"/>
              </a:ext>
            </a:extLst>
          </p:cNvPr>
          <p:cNvCxnSpPr>
            <a:cxnSpLocks/>
          </p:cNvCxnSpPr>
          <p:nvPr/>
        </p:nvCxnSpPr>
        <p:spPr>
          <a:xfrm>
            <a:off x="2022829" y="2551293"/>
            <a:ext cx="1532426" cy="28802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FEB-913B-4BC5-8150-E6BDB5C39DE0}"/>
                  </a:ext>
                </a:extLst>
              </p:cNvPr>
              <p:cNvSpPr txBox="1"/>
              <p:nvPr/>
            </p:nvSpPr>
            <p:spPr>
              <a:xfrm>
                <a:off x="2982264" y="4272714"/>
                <a:ext cx="1017715" cy="406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/>
                  <a:t>slope =</a:t>
                </a:r>
                <a14:m>
                  <m:oMath xmlns:m="http://schemas.openxmlformats.org/officeDocument/2006/math">
                    <m:r>
                      <a:rPr lang="en-SG" sz="1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SG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SG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FEB-913B-4BC5-8150-E6BDB5C39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264" y="4272714"/>
                <a:ext cx="1017715" cy="406137"/>
              </a:xfrm>
              <a:prstGeom prst="rect">
                <a:avLst/>
              </a:prstGeom>
              <a:blipFill>
                <a:blip r:embed="rId8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1412F8F0-21E0-4872-8AF1-CE30C41BF578}"/>
              </a:ext>
            </a:extLst>
          </p:cNvPr>
          <p:cNvSpPr/>
          <p:nvPr/>
        </p:nvSpPr>
        <p:spPr>
          <a:xfrm rot="10800000">
            <a:off x="2220267" y="606243"/>
            <a:ext cx="6740213" cy="4006127"/>
          </a:xfrm>
          <a:prstGeom prst="arc">
            <a:avLst>
              <a:gd name="adj1" fmla="val 16517970"/>
              <a:gd name="adj2" fmla="val 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F145662-266C-4FEF-91A2-2A2B097ED9C1}"/>
              </a:ext>
            </a:extLst>
          </p:cNvPr>
          <p:cNvSpPr/>
          <p:nvPr/>
        </p:nvSpPr>
        <p:spPr>
          <a:xfrm>
            <a:off x="500270" y="4376092"/>
            <a:ext cx="2878425" cy="1806773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387775-F266-4606-B1F8-F7D29450CD64}"/>
              </a:ext>
            </a:extLst>
          </p:cNvPr>
          <p:cNvCxnSpPr/>
          <p:nvPr/>
        </p:nvCxnSpPr>
        <p:spPr>
          <a:xfrm flipV="1">
            <a:off x="2444584" y="3357269"/>
            <a:ext cx="0" cy="2074247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E465B7-77DC-404E-AABC-96A7F27EDBD4}"/>
              </a:ext>
            </a:extLst>
          </p:cNvPr>
          <p:cNvCxnSpPr>
            <a:endCxn id="40" idx="2"/>
          </p:cNvCxnSpPr>
          <p:nvPr/>
        </p:nvCxnSpPr>
        <p:spPr>
          <a:xfrm>
            <a:off x="1564887" y="3350395"/>
            <a:ext cx="832563" cy="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1ECA77-CFBC-4B5B-8487-EE6EB3AAD119}"/>
              </a:ext>
            </a:extLst>
          </p:cNvPr>
          <p:cNvCxnSpPr>
            <a:cxnSpLocks/>
          </p:cNvCxnSpPr>
          <p:nvPr/>
        </p:nvCxnSpPr>
        <p:spPr>
          <a:xfrm flipV="1">
            <a:off x="3325754" y="2586169"/>
            <a:ext cx="0" cy="242169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CEF348-E09F-4DE2-8393-3122885FFF2A}"/>
              </a:ext>
            </a:extLst>
          </p:cNvPr>
          <p:cNvCxnSpPr>
            <a:cxnSpLocks/>
          </p:cNvCxnSpPr>
          <p:nvPr/>
        </p:nvCxnSpPr>
        <p:spPr>
          <a:xfrm>
            <a:off x="3353531" y="5003252"/>
            <a:ext cx="2728356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34CB29-D623-432F-A2E7-6545630CB62F}"/>
                  </a:ext>
                </a:extLst>
              </p:cNvPr>
              <p:cNvSpPr txBox="1"/>
              <p:nvPr/>
            </p:nvSpPr>
            <p:spPr>
              <a:xfrm>
                <a:off x="1075037" y="3104984"/>
                <a:ext cx="431144" cy="350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SG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SG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SG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en-SG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34CB29-D623-432F-A2E7-6545630CB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7" y="3104984"/>
                <a:ext cx="431144" cy="350930"/>
              </a:xfrm>
              <a:prstGeom prst="rect">
                <a:avLst/>
              </a:prstGeom>
              <a:blipFill>
                <a:blip r:embed="rId9"/>
                <a:stretch>
                  <a:fillRect t="-3448" r="-42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E879BE-44C8-4339-8D4F-54D3F9C4AD0A}"/>
                  </a:ext>
                </a:extLst>
              </p:cNvPr>
              <p:cNvSpPr txBox="1"/>
              <p:nvPr/>
            </p:nvSpPr>
            <p:spPr>
              <a:xfrm>
                <a:off x="2207707" y="5469849"/>
                <a:ext cx="431144" cy="350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SG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SG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SG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en-SG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E879BE-44C8-4339-8D4F-54D3F9C4A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707" y="5469849"/>
                <a:ext cx="431144" cy="350737"/>
              </a:xfrm>
              <a:prstGeom prst="rect">
                <a:avLst/>
              </a:prstGeom>
              <a:blipFill>
                <a:blip r:embed="rId10"/>
                <a:stretch>
                  <a:fillRect t="-3448" r="-42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2FC3AF5-8D57-444B-995D-A7702DDF54A6}"/>
                  </a:ext>
                </a:extLst>
              </p:cNvPr>
              <p:cNvSpPr txBox="1"/>
              <p:nvPr/>
            </p:nvSpPr>
            <p:spPr>
              <a:xfrm>
                <a:off x="3110182" y="2152240"/>
                <a:ext cx="429861" cy="349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SG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SG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2FC3AF5-8D57-444B-995D-A7702DDF5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182" y="2152240"/>
                <a:ext cx="429861" cy="349648"/>
              </a:xfrm>
              <a:prstGeom prst="rect">
                <a:avLst/>
              </a:prstGeom>
              <a:blipFill>
                <a:blip r:embed="rId11"/>
                <a:stretch>
                  <a:fillRect t="-1754" r="-28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DEA043-EDE4-42EB-836B-332C0B4D2FCF}"/>
                  </a:ext>
                </a:extLst>
              </p:cNvPr>
              <p:cNvSpPr txBox="1"/>
              <p:nvPr/>
            </p:nvSpPr>
            <p:spPr>
              <a:xfrm>
                <a:off x="6064141" y="4799410"/>
                <a:ext cx="429861" cy="349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SG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SG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DEA043-EDE4-42EB-836B-332C0B4D2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141" y="4799410"/>
                <a:ext cx="429861" cy="349839"/>
              </a:xfrm>
              <a:prstGeom prst="rect">
                <a:avLst/>
              </a:prstGeom>
              <a:blipFill>
                <a:blip r:embed="rId12"/>
                <a:stretch>
                  <a:fillRect t="-1724" r="-28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2D775-9925-465F-A94E-A7B9E24B0F57}"/>
              </a:ext>
            </a:extLst>
          </p:cNvPr>
          <p:cNvCxnSpPr/>
          <p:nvPr/>
        </p:nvCxnSpPr>
        <p:spPr>
          <a:xfrm flipV="1">
            <a:off x="1485038" y="3398149"/>
            <a:ext cx="0" cy="202649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4F80A2-94AB-413E-A1D9-FDB8464D4A4F}"/>
              </a:ext>
            </a:extLst>
          </p:cNvPr>
          <p:cNvCxnSpPr/>
          <p:nvPr/>
        </p:nvCxnSpPr>
        <p:spPr>
          <a:xfrm>
            <a:off x="1564887" y="5479527"/>
            <a:ext cx="832563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5B4258-A70E-40A0-80BE-DEBBBE055250}"/>
              </a:ext>
            </a:extLst>
          </p:cNvPr>
          <p:cNvCxnSpPr>
            <a:cxnSpLocks/>
          </p:cNvCxnSpPr>
          <p:nvPr/>
        </p:nvCxnSpPr>
        <p:spPr>
          <a:xfrm>
            <a:off x="6146419" y="2565043"/>
            <a:ext cx="0" cy="2398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AE493-78C1-4AEA-99BB-04B82EEA5CEF}"/>
              </a:ext>
            </a:extLst>
          </p:cNvPr>
          <p:cNvCxnSpPr/>
          <p:nvPr/>
        </p:nvCxnSpPr>
        <p:spPr>
          <a:xfrm flipH="1">
            <a:off x="3358070" y="2481942"/>
            <a:ext cx="26854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211144E-FC9C-4002-836A-ADA09ED23C9C}"/>
                  </a:ext>
                </a:extLst>
              </p:cNvPr>
              <p:cNvSpPr txBox="1"/>
              <p:nvPr/>
            </p:nvSpPr>
            <p:spPr>
              <a:xfrm>
                <a:off x="2059515" y="306213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b="0" i="1" dirty="0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211144E-FC9C-4002-836A-ADA09ED2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515" y="3062131"/>
                <a:ext cx="35856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1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Equilibrium in the Market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033071" y="1977104"/>
                <a:ext cx="4639663" cy="4744371"/>
              </a:xfrm>
            </p:spPr>
            <p:txBody>
              <a:bodyPr>
                <a:noAutofit/>
              </a:bodyPr>
              <a:lstStyle/>
              <a:p>
                <a:r>
                  <a:rPr lang="en-SG" altLang="en-US" sz="1800" dirty="0"/>
                  <a:t>Prices of good 1 will decrease and/or prices of good 2 will increase until there is no excess supply or demand in the market.</a:t>
                </a:r>
              </a:p>
              <a:p>
                <a:endParaRPr lang="en-SG" altLang="en-US" sz="1800" dirty="0"/>
              </a:p>
              <a:p>
                <a:r>
                  <a:rPr lang="en-SG" altLang="en-US" sz="1800" dirty="0"/>
                  <a:t>In this figure, given the new prices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SG" alt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en-US" sz="1800" dirty="0"/>
                  <a:t>,</a:t>
                </a:r>
                <a:br>
                  <a:rPr lang="en-US" altLang="en-US" sz="1800" dirty="0"/>
                </a:br>
                <a:r>
                  <a:rPr lang="en-SG" altLang="en-US" sz="1800" dirty="0"/>
                  <a:t>Consumer A demands </a:t>
                </a:r>
                <a14:m>
                  <m:oMath xmlns:m="http://schemas.openxmlformats.org/officeDocument/2006/math">
                    <m:r>
                      <a:rPr lang="en-SG" alt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SG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e>
                      <m:sup>
                        <m:r>
                          <a:rPr lang="en-SG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1800" dirty="0">
                    <a:solidFill>
                      <a:srgbClr val="0000FF"/>
                    </a:solidFill>
                  </a:rPr>
                  <a:t>,</a:t>
                </a:r>
                <a:r>
                  <a:rPr lang="en-SG" sz="18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SG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SG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e>
                      <m:sup>
                        <m:r>
                          <a:rPr lang="en-SG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SG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SG" sz="1800" i="1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</a:br>
                <a:r>
                  <a:rPr lang="en-SG" altLang="en-US" sz="1800" dirty="0"/>
                  <a:t>Consumer B demands </a:t>
                </a:r>
                <a14:m>
                  <m:oMath xmlns:m="http://schemas.openxmlformats.org/officeDocument/2006/math">
                    <m:r>
                      <a:rPr lang="en-SG" alt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SG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e>
                      <m:sup>
                        <m:r>
                          <a:rPr lang="en-SG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1800" dirty="0">
                    <a:solidFill>
                      <a:srgbClr val="FF0000"/>
                    </a:solidFill>
                  </a:rPr>
                  <a:t>,</a:t>
                </a:r>
                <a:r>
                  <a:rPr lang="en-SG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SG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SG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e>
                      <m:sup>
                        <m:r>
                          <a:rPr lang="en-SG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SG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1800" dirty="0">
                  <a:solidFill>
                    <a:srgbClr val="FF0000"/>
                  </a:solidFill>
                </a:endParaRPr>
              </a:p>
              <a:p>
                <a:r>
                  <a:rPr lang="en-US" altLang="en-US" sz="1800" dirty="0"/>
                  <a:t>There is no excess demand or supply of each good.</a:t>
                </a:r>
              </a:p>
              <a:p>
                <a:endParaRPr lang="en-US" altLang="en-US" sz="1800" dirty="0"/>
              </a:p>
              <a:p>
                <a:r>
                  <a:rPr lang="en-US" altLang="en-US" sz="1800" dirty="0"/>
                  <a:t>Hence there is equilibrium in the market.</a:t>
                </a:r>
              </a:p>
              <a:p>
                <a:endParaRPr lang="en-US" altLang="en-US" sz="1600" dirty="0"/>
              </a:p>
              <a:p>
                <a:pPr marL="0" indent="0">
                  <a:buNone/>
                </a:pPr>
                <a:endParaRPr lang="en-US" altLang="en-US" sz="1600" dirty="0"/>
              </a:p>
              <a:p>
                <a:pPr marL="0" indent="0">
                  <a:buNone/>
                </a:pPr>
                <a:br>
                  <a:rPr lang="en-US" altLang="en-US" sz="1600" dirty="0"/>
                </a:br>
                <a:endParaRPr lang="en-US" altLang="en-US" sz="1600" dirty="0"/>
              </a:p>
              <a:p>
                <a:pPr marL="0" indent="0">
                  <a:buNone/>
                </a:pPr>
                <a:endParaRPr lang="en-US" altLang="en-US" sz="1600" dirty="0"/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3071" y="1977104"/>
                <a:ext cx="4639663" cy="4744371"/>
              </a:xfrm>
              <a:blipFill>
                <a:blip r:embed="rId3"/>
                <a:stretch>
                  <a:fillRect l="-920" t="-1155" r="-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055CC-4EDA-4461-ADD1-94F5648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35</a:t>
            </a:fld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05C9E3-F09B-4CAF-AC77-48DBC859C44E}"/>
              </a:ext>
            </a:extLst>
          </p:cNvPr>
          <p:cNvGrpSpPr/>
          <p:nvPr/>
        </p:nvGrpSpPr>
        <p:grpSpPr>
          <a:xfrm>
            <a:off x="1028623" y="2169390"/>
            <a:ext cx="5610153" cy="3612761"/>
            <a:chOff x="3650725" y="2849915"/>
            <a:chExt cx="5610153" cy="361276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776B35-D32A-43D4-B190-9EBAB5295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989" y="2849915"/>
              <a:ext cx="0" cy="32552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EE407D-4EA6-4F3A-A84D-5A4BC05D61A1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5" y="6098292"/>
              <a:ext cx="5080763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DFE41E-9F89-451C-B3D0-8B58BFB1DA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0725" y="3224943"/>
              <a:ext cx="50532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A8D43A-A9BA-4AD1-9A14-29A7CB353562}"/>
                </a:ext>
              </a:extLst>
            </p:cNvPr>
            <p:cNvCxnSpPr>
              <a:cxnSpLocks/>
            </p:cNvCxnSpPr>
            <p:nvPr/>
          </p:nvCxnSpPr>
          <p:spPr>
            <a:xfrm>
              <a:off x="8703989" y="3224943"/>
              <a:ext cx="0" cy="32377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/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/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/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/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B79A844-850B-4DAC-B7C5-8B30D93E18F4}"/>
              </a:ext>
            </a:extLst>
          </p:cNvPr>
          <p:cNvSpPr/>
          <p:nvPr/>
        </p:nvSpPr>
        <p:spPr>
          <a:xfrm>
            <a:off x="2397450" y="3302642"/>
            <a:ext cx="94268" cy="955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21F390-B46B-4556-A183-F8917B631F47}"/>
              </a:ext>
            </a:extLst>
          </p:cNvPr>
          <p:cNvCxnSpPr>
            <a:cxnSpLocks/>
          </p:cNvCxnSpPr>
          <p:nvPr/>
        </p:nvCxnSpPr>
        <p:spPr>
          <a:xfrm>
            <a:off x="2022829" y="2551293"/>
            <a:ext cx="1532426" cy="2880223"/>
          </a:xfrm>
          <a:prstGeom prst="line">
            <a:avLst/>
          </a:prstGeom>
          <a:ln w="31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FEB-913B-4BC5-8150-E6BDB5C39DE0}"/>
                  </a:ext>
                </a:extLst>
              </p:cNvPr>
              <p:cNvSpPr txBox="1"/>
              <p:nvPr/>
            </p:nvSpPr>
            <p:spPr>
              <a:xfrm>
                <a:off x="4146612" y="3750955"/>
                <a:ext cx="1566198" cy="5046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600" dirty="0"/>
                  <a:t>New slope =</a:t>
                </a:r>
                <a14:m>
                  <m:oMath xmlns:m="http://schemas.openxmlformats.org/officeDocument/2006/math"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SG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</m:oMath>
                </a14:m>
                <a:endParaRPr lang="en-SG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FEB-913B-4BC5-8150-E6BDB5C39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612" y="3750955"/>
                <a:ext cx="1566198" cy="504625"/>
              </a:xfrm>
              <a:prstGeom prst="rect">
                <a:avLst/>
              </a:prstGeom>
              <a:blipFill>
                <a:blip r:embed="rId8"/>
                <a:stretch>
                  <a:fillRect l="-19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1412F8F0-21E0-4872-8AF1-CE30C41BF578}"/>
              </a:ext>
            </a:extLst>
          </p:cNvPr>
          <p:cNvSpPr/>
          <p:nvPr/>
        </p:nvSpPr>
        <p:spPr>
          <a:xfrm rot="10800000">
            <a:off x="2220267" y="606243"/>
            <a:ext cx="6740213" cy="4006127"/>
          </a:xfrm>
          <a:prstGeom prst="arc">
            <a:avLst>
              <a:gd name="adj1" fmla="val 16517970"/>
              <a:gd name="adj2" fmla="val 0"/>
            </a:avLst>
          </a:prstGeom>
          <a:ln w="31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F145662-266C-4FEF-91A2-2A2B097ED9C1}"/>
              </a:ext>
            </a:extLst>
          </p:cNvPr>
          <p:cNvSpPr/>
          <p:nvPr/>
        </p:nvSpPr>
        <p:spPr>
          <a:xfrm>
            <a:off x="500270" y="4376092"/>
            <a:ext cx="2878425" cy="1806773"/>
          </a:xfrm>
          <a:prstGeom prst="arc">
            <a:avLst/>
          </a:prstGeom>
          <a:ln w="31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387775-F266-4606-B1F8-F7D29450CD64}"/>
              </a:ext>
            </a:extLst>
          </p:cNvPr>
          <p:cNvCxnSpPr>
            <a:cxnSpLocks/>
          </p:cNvCxnSpPr>
          <p:nvPr/>
        </p:nvCxnSpPr>
        <p:spPr>
          <a:xfrm flipH="1" flipV="1">
            <a:off x="4110307" y="4283607"/>
            <a:ext cx="14189" cy="11410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E465B7-77DC-404E-AABC-96A7F27EDBD4}"/>
              </a:ext>
            </a:extLst>
          </p:cNvPr>
          <p:cNvCxnSpPr>
            <a:cxnSpLocks/>
          </p:cNvCxnSpPr>
          <p:nvPr/>
        </p:nvCxnSpPr>
        <p:spPr>
          <a:xfrm>
            <a:off x="1558012" y="4242011"/>
            <a:ext cx="2516190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1ECA77-CFBC-4B5B-8487-EE6EB3AAD119}"/>
              </a:ext>
            </a:extLst>
          </p:cNvPr>
          <p:cNvCxnSpPr>
            <a:cxnSpLocks/>
          </p:cNvCxnSpPr>
          <p:nvPr/>
        </p:nvCxnSpPr>
        <p:spPr>
          <a:xfrm flipH="1" flipV="1">
            <a:off x="4098394" y="2565043"/>
            <a:ext cx="11913" cy="167418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CEF348-E09F-4DE2-8393-3122885FFF2A}"/>
              </a:ext>
            </a:extLst>
          </p:cNvPr>
          <p:cNvCxnSpPr>
            <a:cxnSpLocks/>
          </p:cNvCxnSpPr>
          <p:nvPr/>
        </p:nvCxnSpPr>
        <p:spPr>
          <a:xfrm>
            <a:off x="4124496" y="4239230"/>
            <a:ext cx="1939645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34CB29-D623-432F-A2E7-6545630CB62F}"/>
                  </a:ext>
                </a:extLst>
              </p:cNvPr>
              <p:cNvSpPr txBox="1"/>
              <p:nvPr/>
            </p:nvSpPr>
            <p:spPr>
              <a:xfrm>
                <a:off x="1089808" y="4090504"/>
                <a:ext cx="501099" cy="333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SG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SG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  <m:sup>
                          <m:r>
                            <a:rPr lang="en-SG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SG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34CB29-D623-432F-A2E7-6545630CB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08" y="4090504"/>
                <a:ext cx="501099" cy="3331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E879BE-44C8-4339-8D4F-54D3F9C4AD0A}"/>
                  </a:ext>
                </a:extLst>
              </p:cNvPr>
              <p:cNvSpPr txBox="1"/>
              <p:nvPr/>
            </p:nvSpPr>
            <p:spPr>
              <a:xfrm>
                <a:off x="3897860" y="5504425"/>
                <a:ext cx="501099" cy="332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SG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SG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  <m:sup>
                          <m:r>
                            <a:rPr lang="en-SG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SG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E879BE-44C8-4339-8D4F-54D3F9C4A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860" y="5504425"/>
                <a:ext cx="501099" cy="3327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2FC3AF5-8D57-444B-995D-A7702DDF54A6}"/>
                  </a:ext>
                </a:extLst>
              </p:cNvPr>
              <p:cNvSpPr txBox="1"/>
              <p:nvPr/>
            </p:nvSpPr>
            <p:spPr>
              <a:xfrm>
                <a:off x="3811391" y="2166059"/>
                <a:ext cx="492379" cy="310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2FC3AF5-8D57-444B-995D-A7702DDF5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91" y="2166059"/>
                <a:ext cx="492379" cy="3103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DEA043-EDE4-42EB-836B-332C0B4D2FCF}"/>
                  </a:ext>
                </a:extLst>
              </p:cNvPr>
              <p:cNvSpPr txBox="1"/>
              <p:nvPr/>
            </p:nvSpPr>
            <p:spPr>
              <a:xfrm>
                <a:off x="6079322" y="4091050"/>
                <a:ext cx="492379" cy="310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SG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DEA043-EDE4-42EB-836B-332C0B4D2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322" y="4091050"/>
                <a:ext cx="492379" cy="3107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2D775-9925-465F-A94E-A7B9E24B0F57}"/>
              </a:ext>
            </a:extLst>
          </p:cNvPr>
          <p:cNvCxnSpPr>
            <a:cxnSpLocks/>
          </p:cNvCxnSpPr>
          <p:nvPr/>
        </p:nvCxnSpPr>
        <p:spPr>
          <a:xfrm flipV="1">
            <a:off x="1485038" y="4239230"/>
            <a:ext cx="0" cy="118541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4F80A2-94AB-413E-A1D9-FDB8464D4A4F}"/>
              </a:ext>
            </a:extLst>
          </p:cNvPr>
          <p:cNvCxnSpPr>
            <a:cxnSpLocks/>
          </p:cNvCxnSpPr>
          <p:nvPr/>
        </p:nvCxnSpPr>
        <p:spPr>
          <a:xfrm>
            <a:off x="1564887" y="5479527"/>
            <a:ext cx="2559609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5B4258-A70E-40A0-80BE-DEBBBE055250}"/>
              </a:ext>
            </a:extLst>
          </p:cNvPr>
          <p:cNvCxnSpPr>
            <a:cxnSpLocks/>
          </p:cNvCxnSpPr>
          <p:nvPr/>
        </p:nvCxnSpPr>
        <p:spPr>
          <a:xfrm>
            <a:off x="6146419" y="2565043"/>
            <a:ext cx="0" cy="167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AE493-78C1-4AEA-99BB-04B82EEA5CEF}"/>
              </a:ext>
            </a:extLst>
          </p:cNvPr>
          <p:cNvCxnSpPr>
            <a:cxnSpLocks/>
          </p:cNvCxnSpPr>
          <p:nvPr/>
        </p:nvCxnSpPr>
        <p:spPr>
          <a:xfrm flipH="1">
            <a:off x="4098394" y="2481942"/>
            <a:ext cx="19451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5936E56-AAC0-4FEE-8431-F8D1223EE42F}"/>
                  </a:ext>
                </a:extLst>
              </p:cNvPr>
              <p:cNvSpPr txBox="1"/>
              <p:nvPr/>
            </p:nvSpPr>
            <p:spPr>
              <a:xfrm>
                <a:off x="2376969" y="3040214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b="0" i="1" dirty="0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5936E56-AAC0-4FEE-8431-F8D1223EE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969" y="3040214"/>
                <a:ext cx="35856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80E08E-7CEA-46C6-B08A-ED67CBF74902}"/>
              </a:ext>
            </a:extLst>
          </p:cNvPr>
          <p:cNvCxnSpPr>
            <a:cxnSpLocks/>
          </p:cNvCxnSpPr>
          <p:nvPr/>
        </p:nvCxnSpPr>
        <p:spPr>
          <a:xfrm>
            <a:off x="1558013" y="2901329"/>
            <a:ext cx="4552101" cy="23293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Arc 42">
            <a:extLst>
              <a:ext uri="{FF2B5EF4-FFF2-40B4-BE49-F238E27FC236}">
                <a16:creationId xmlns:a16="http://schemas.microsoft.com/office/drawing/2014/main" id="{B6A760D7-115E-40FF-A1B9-8B972F05A859}"/>
              </a:ext>
            </a:extLst>
          </p:cNvPr>
          <p:cNvSpPr/>
          <p:nvPr/>
        </p:nvSpPr>
        <p:spPr>
          <a:xfrm rot="10580227">
            <a:off x="2970509" y="729394"/>
            <a:ext cx="6740212" cy="3855478"/>
          </a:xfrm>
          <a:prstGeom prst="arc">
            <a:avLst>
              <a:gd name="adj1" fmla="val 16507932"/>
              <a:gd name="adj2" fmla="val 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C087AA3-C66C-4A42-A9DA-92CE01D1CDBB}"/>
              </a:ext>
            </a:extLst>
          </p:cNvPr>
          <p:cNvSpPr/>
          <p:nvPr/>
        </p:nvSpPr>
        <p:spPr>
          <a:xfrm>
            <a:off x="50915" y="3818974"/>
            <a:ext cx="4829046" cy="3003512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266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Equilibrium in the Market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165028" y="1748504"/>
                <a:ext cx="4673629" cy="474437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SG" altLang="en-US" sz="1800" dirty="0"/>
                  <a:t>The equilibrium in the market is: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SG" altLang="en-US" sz="1800" dirty="0"/>
                  <a:t>The price ratio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SG" altLang="en-US" sz="1800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en-US" sz="18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SG" altLang="en-US" sz="1800" dirty="0"/>
                  <a:t>The feasible allocation: </a:t>
                </a:r>
                <a:br>
                  <a:rPr lang="en-SG" altLang="en-US" sz="1800" dirty="0"/>
                </a:br>
                <a14:m>
                  <m:oMath xmlns:m="http://schemas.openxmlformats.org/officeDocument/2006/math">
                    <m:r>
                      <a:rPr lang="en-SG" alt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e>
                      <m:sup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1800" dirty="0">
                    <a:solidFill>
                      <a:schemeClr val="tx1"/>
                    </a:solidFill>
                  </a:rPr>
                  <a:t>,</a:t>
                </a:r>
                <a:r>
                  <a:rPr lang="en-SG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e>
                      <m:sup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G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e>
                      <m:sup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1800" dirty="0">
                    <a:solidFill>
                      <a:schemeClr val="tx1"/>
                    </a:solidFill>
                  </a:rPr>
                  <a:t>,</a:t>
                </a:r>
                <a:r>
                  <a:rPr lang="en-SG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e>
                      <m:sup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SG" altLang="en-US" sz="1800" dirty="0">
                    <a:solidFill>
                      <a:schemeClr val="tx1"/>
                    </a:solidFill>
                  </a:rPr>
                </a:br>
                <a:r>
                  <a:rPr lang="en-SG" altLang="en-US" sz="1800" dirty="0">
                    <a:solidFill>
                      <a:schemeClr val="tx1"/>
                    </a:solidFill>
                  </a:rPr>
                  <a:t>where consumers are utility maximising </a:t>
                </a:r>
                <a:r>
                  <a:rPr lang="en-SG" altLang="en-US" sz="1800" dirty="0" err="1">
                    <a:solidFill>
                      <a:schemeClr val="tx1"/>
                    </a:solidFill>
                  </a:rPr>
                  <a:t>s.t.</a:t>
                </a:r>
                <a:r>
                  <a:rPr lang="en-SG" altLang="en-US" sz="1800" dirty="0">
                    <a:solidFill>
                      <a:schemeClr val="tx1"/>
                    </a:solidFill>
                  </a:rPr>
                  <a:t> prices and endowment.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SG" alt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SG" altLang="en-US" sz="1800" dirty="0">
                    <a:solidFill>
                      <a:schemeClr val="tx1"/>
                    </a:solidFill>
                  </a:rPr>
                  <a:t>Note that it is the price ratio which is unique, not the prices themselves!</a:t>
                </a:r>
              </a:p>
              <a:p>
                <a:r>
                  <a:rPr lang="en-SG" altLang="en-US" sz="1800" dirty="0">
                    <a:solidFill>
                      <a:schemeClr val="tx1"/>
                    </a:solidFill>
                  </a:rPr>
                  <a:t>If the slope of the black line is </a:t>
                </a:r>
                <a14:m>
                  <m:oMath xmlns:m="http://schemas.openxmlformats.org/officeDocument/2006/math">
                    <m:r>
                      <a:rPr lang="en-SG" alt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sz="1800" dirty="0">
                    <a:solidFill>
                      <a:schemeClr val="tx1"/>
                    </a:solidFill>
                  </a:rPr>
                  <a:t>, there are many sets of prices which give this value.</a:t>
                </a:r>
              </a:p>
              <a:p>
                <a:r>
                  <a:rPr lang="en-US" altLang="en-US" sz="1800" dirty="0">
                    <a:solidFill>
                      <a:schemeClr val="tx1"/>
                    </a:solidFill>
                  </a:rPr>
                  <a:t>Usually, the price of one good is the </a:t>
                </a:r>
                <a:r>
                  <a:rPr lang="en-US" altLang="en-US" sz="1800" b="1" dirty="0">
                    <a:solidFill>
                      <a:schemeClr val="tx1"/>
                    </a:solidFill>
                  </a:rPr>
                  <a:t>numeraire </a:t>
                </a:r>
                <a:r>
                  <a:rPr lang="en-US" altLang="en-US" sz="1800" dirty="0">
                    <a:solidFill>
                      <a:schemeClr val="tx1"/>
                    </a:solidFill>
                  </a:rPr>
                  <a:t>and set to 1.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en-US" sz="1800" dirty="0"/>
              </a:p>
              <a:p>
                <a:endParaRPr lang="en-US" altLang="en-US" sz="1600" dirty="0"/>
              </a:p>
              <a:p>
                <a:pPr marL="0" indent="0">
                  <a:buNone/>
                </a:pPr>
                <a:endParaRPr lang="en-US" altLang="en-US" sz="1600" dirty="0"/>
              </a:p>
              <a:p>
                <a:pPr marL="0" indent="0">
                  <a:buNone/>
                </a:pPr>
                <a:br>
                  <a:rPr lang="en-US" altLang="en-US" sz="1600" dirty="0"/>
                </a:br>
                <a:endParaRPr lang="en-US" altLang="en-US" sz="1600" dirty="0"/>
              </a:p>
              <a:p>
                <a:pPr marL="0" indent="0">
                  <a:buNone/>
                </a:pPr>
                <a:endParaRPr lang="en-US" altLang="en-US" sz="1600" dirty="0"/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65028" y="1748504"/>
                <a:ext cx="4673629" cy="4744371"/>
              </a:xfrm>
              <a:blipFill>
                <a:blip r:embed="rId3"/>
                <a:stretch>
                  <a:fillRect l="-1043" t="-1285" r="-9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055CC-4EDA-4461-ADD1-94F5648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36</a:t>
            </a:fld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05C9E3-F09B-4CAF-AC77-48DBC859C44E}"/>
              </a:ext>
            </a:extLst>
          </p:cNvPr>
          <p:cNvGrpSpPr/>
          <p:nvPr/>
        </p:nvGrpSpPr>
        <p:grpSpPr>
          <a:xfrm>
            <a:off x="1028623" y="2169390"/>
            <a:ext cx="5610153" cy="3612761"/>
            <a:chOff x="3650725" y="2849915"/>
            <a:chExt cx="5610153" cy="361276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776B35-D32A-43D4-B190-9EBAB5295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989" y="2849915"/>
              <a:ext cx="0" cy="32552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EE407D-4EA6-4F3A-A84D-5A4BC05D61A1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5" y="6098292"/>
              <a:ext cx="5080763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DFE41E-9F89-451C-B3D0-8B58BFB1DA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0725" y="3224943"/>
              <a:ext cx="50532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A8D43A-A9BA-4AD1-9A14-29A7CB353562}"/>
                </a:ext>
              </a:extLst>
            </p:cNvPr>
            <p:cNvCxnSpPr>
              <a:cxnSpLocks/>
            </p:cNvCxnSpPr>
            <p:nvPr/>
          </p:nvCxnSpPr>
          <p:spPr>
            <a:xfrm>
              <a:off x="8703989" y="3224943"/>
              <a:ext cx="0" cy="32377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/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/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/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/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B79A844-850B-4DAC-B7C5-8B30D93E18F4}"/>
              </a:ext>
            </a:extLst>
          </p:cNvPr>
          <p:cNvSpPr/>
          <p:nvPr/>
        </p:nvSpPr>
        <p:spPr>
          <a:xfrm>
            <a:off x="2397450" y="3302642"/>
            <a:ext cx="94268" cy="955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21F390-B46B-4556-A183-F8917B631F47}"/>
              </a:ext>
            </a:extLst>
          </p:cNvPr>
          <p:cNvCxnSpPr>
            <a:cxnSpLocks/>
          </p:cNvCxnSpPr>
          <p:nvPr/>
        </p:nvCxnSpPr>
        <p:spPr>
          <a:xfrm>
            <a:off x="2022829" y="2551293"/>
            <a:ext cx="1532426" cy="2880223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FEB-913B-4BC5-8150-E6BDB5C39DE0}"/>
                  </a:ext>
                </a:extLst>
              </p:cNvPr>
              <p:cNvSpPr txBox="1"/>
              <p:nvPr/>
            </p:nvSpPr>
            <p:spPr>
              <a:xfrm>
                <a:off x="4146612" y="3750955"/>
                <a:ext cx="1566198" cy="5046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600" dirty="0"/>
                  <a:t>New slope =</a:t>
                </a:r>
                <a14:m>
                  <m:oMath xmlns:m="http://schemas.openxmlformats.org/officeDocument/2006/math"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SG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</m:oMath>
                </a14:m>
                <a:endParaRPr lang="en-SG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FEB-913B-4BC5-8150-E6BDB5C39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612" y="3750955"/>
                <a:ext cx="1566198" cy="504625"/>
              </a:xfrm>
              <a:prstGeom prst="rect">
                <a:avLst/>
              </a:prstGeom>
              <a:blipFill>
                <a:blip r:embed="rId8"/>
                <a:stretch>
                  <a:fillRect l="-19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1412F8F0-21E0-4872-8AF1-CE30C41BF578}"/>
              </a:ext>
            </a:extLst>
          </p:cNvPr>
          <p:cNvSpPr/>
          <p:nvPr/>
        </p:nvSpPr>
        <p:spPr>
          <a:xfrm rot="10800000">
            <a:off x="2220267" y="606243"/>
            <a:ext cx="6740213" cy="4006127"/>
          </a:xfrm>
          <a:prstGeom prst="arc">
            <a:avLst>
              <a:gd name="adj1" fmla="val 16517970"/>
              <a:gd name="adj2" fmla="val 0"/>
            </a:avLst>
          </a:prstGeom>
          <a:ln w="31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F145662-266C-4FEF-91A2-2A2B097ED9C1}"/>
              </a:ext>
            </a:extLst>
          </p:cNvPr>
          <p:cNvSpPr/>
          <p:nvPr/>
        </p:nvSpPr>
        <p:spPr>
          <a:xfrm>
            <a:off x="500270" y="4376092"/>
            <a:ext cx="2878425" cy="1806773"/>
          </a:xfrm>
          <a:prstGeom prst="arc">
            <a:avLst/>
          </a:prstGeom>
          <a:ln w="31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387775-F266-4606-B1F8-F7D29450CD64}"/>
              </a:ext>
            </a:extLst>
          </p:cNvPr>
          <p:cNvCxnSpPr>
            <a:cxnSpLocks/>
          </p:cNvCxnSpPr>
          <p:nvPr/>
        </p:nvCxnSpPr>
        <p:spPr>
          <a:xfrm flipH="1" flipV="1">
            <a:off x="4110307" y="4283607"/>
            <a:ext cx="14189" cy="11410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E465B7-77DC-404E-AABC-96A7F27EDBD4}"/>
              </a:ext>
            </a:extLst>
          </p:cNvPr>
          <p:cNvCxnSpPr>
            <a:cxnSpLocks/>
          </p:cNvCxnSpPr>
          <p:nvPr/>
        </p:nvCxnSpPr>
        <p:spPr>
          <a:xfrm>
            <a:off x="1558012" y="4242011"/>
            <a:ext cx="2516190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1ECA77-CFBC-4B5B-8487-EE6EB3AAD119}"/>
              </a:ext>
            </a:extLst>
          </p:cNvPr>
          <p:cNvCxnSpPr>
            <a:cxnSpLocks/>
          </p:cNvCxnSpPr>
          <p:nvPr/>
        </p:nvCxnSpPr>
        <p:spPr>
          <a:xfrm flipH="1" flipV="1">
            <a:off x="4098394" y="2565043"/>
            <a:ext cx="11913" cy="167418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CEF348-E09F-4DE2-8393-3122885FFF2A}"/>
              </a:ext>
            </a:extLst>
          </p:cNvPr>
          <p:cNvCxnSpPr>
            <a:cxnSpLocks/>
          </p:cNvCxnSpPr>
          <p:nvPr/>
        </p:nvCxnSpPr>
        <p:spPr>
          <a:xfrm>
            <a:off x="4124496" y="4239230"/>
            <a:ext cx="1939645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34CB29-D623-432F-A2E7-6545630CB62F}"/>
                  </a:ext>
                </a:extLst>
              </p:cNvPr>
              <p:cNvSpPr txBox="1"/>
              <p:nvPr/>
            </p:nvSpPr>
            <p:spPr>
              <a:xfrm>
                <a:off x="1089808" y="4090504"/>
                <a:ext cx="501099" cy="333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SG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SG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  <m:sup>
                          <m:r>
                            <a:rPr lang="en-SG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SG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34CB29-D623-432F-A2E7-6545630CB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08" y="4090504"/>
                <a:ext cx="501099" cy="3331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E879BE-44C8-4339-8D4F-54D3F9C4AD0A}"/>
                  </a:ext>
                </a:extLst>
              </p:cNvPr>
              <p:cNvSpPr txBox="1"/>
              <p:nvPr/>
            </p:nvSpPr>
            <p:spPr>
              <a:xfrm>
                <a:off x="3897860" y="5504425"/>
                <a:ext cx="501099" cy="332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SG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SG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  <m:sup>
                          <m:r>
                            <a:rPr lang="en-SG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SG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E879BE-44C8-4339-8D4F-54D3F9C4A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860" y="5504425"/>
                <a:ext cx="501099" cy="3327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2FC3AF5-8D57-444B-995D-A7702DDF54A6}"/>
                  </a:ext>
                </a:extLst>
              </p:cNvPr>
              <p:cNvSpPr txBox="1"/>
              <p:nvPr/>
            </p:nvSpPr>
            <p:spPr>
              <a:xfrm>
                <a:off x="3811391" y="2166059"/>
                <a:ext cx="492379" cy="310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2FC3AF5-8D57-444B-995D-A7702DDF5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91" y="2166059"/>
                <a:ext cx="492379" cy="3103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DEA043-EDE4-42EB-836B-332C0B4D2FCF}"/>
                  </a:ext>
                </a:extLst>
              </p:cNvPr>
              <p:cNvSpPr txBox="1"/>
              <p:nvPr/>
            </p:nvSpPr>
            <p:spPr>
              <a:xfrm>
                <a:off x="6079322" y="4091050"/>
                <a:ext cx="492379" cy="310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SG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DEA043-EDE4-42EB-836B-332C0B4D2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322" y="4091050"/>
                <a:ext cx="492379" cy="3107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2D775-9925-465F-A94E-A7B9E24B0F57}"/>
              </a:ext>
            </a:extLst>
          </p:cNvPr>
          <p:cNvCxnSpPr>
            <a:cxnSpLocks/>
          </p:cNvCxnSpPr>
          <p:nvPr/>
        </p:nvCxnSpPr>
        <p:spPr>
          <a:xfrm flipV="1">
            <a:off x="1485038" y="4239230"/>
            <a:ext cx="0" cy="118541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4F80A2-94AB-413E-A1D9-FDB8464D4A4F}"/>
              </a:ext>
            </a:extLst>
          </p:cNvPr>
          <p:cNvCxnSpPr>
            <a:cxnSpLocks/>
          </p:cNvCxnSpPr>
          <p:nvPr/>
        </p:nvCxnSpPr>
        <p:spPr>
          <a:xfrm>
            <a:off x="1564887" y="5479527"/>
            <a:ext cx="2559609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5B4258-A70E-40A0-80BE-DEBBBE055250}"/>
              </a:ext>
            </a:extLst>
          </p:cNvPr>
          <p:cNvCxnSpPr>
            <a:cxnSpLocks/>
          </p:cNvCxnSpPr>
          <p:nvPr/>
        </p:nvCxnSpPr>
        <p:spPr>
          <a:xfrm>
            <a:off x="6146419" y="2565043"/>
            <a:ext cx="0" cy="167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AE493-78C1-4AEA-99BB-04B82EEA5CEF}"/>
              </a:ext>
            </a:extLst>
          </p:cNvPr>
          <p:cNvCxnSpPr>
            <a:cxnSpLocks/>
          </p:cNvCxnSpPr>
          <p:nvPr/>
        </p:nvCxnSpPr>
        <p:spPr>
          <a:xfrm flipH="1">
            <a:off x="4098394" y="2481942"/>
            <a:ext cx="19451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5936E56-AAC0-4FEE-8431-F8D1223EE42F}"/>
                  </a:ext>
                </a:extLst>
              </p:cNvPr>
              <p:cNvSpPr txBox="1"/>
              <p:nvPr/>
            </p:nvSpPr>
            <p:spPr>
              <a:xfrm>
                <a:off x="2376969" y="3040214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b="0" i="1" dirty="0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5936E56-AAC0-4FEE-8431-F8D1223EE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969" y="3040214"/>
                <a:ext cx="35856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80E08E-7CEA-46C6-B08A-ED67CBF74902}"/>
              </a:ext>
            </a:extLst>
          </p:cNvPr>
          <p:cNvCxnSpPr>
            <a:cxnSpLocks/>
          </p:cNvCxnSpPr>
          <p:nvPr/>
        </p:nvCxnSpPr>
        <p:spPr>
          <a:xfrm>
            <a:off x="1558013" y="2901329"/>
            <a:ext cx="4552101" cy="23293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Arc 42">
            <a:extLst>
              <a:ext uri="{FF2B5EF4-FFF2-40B4-BE49-F238E27FC236}">
                <a16:creationId xmlns:a16="http://schemas.microsoft.com/office/drawing/2014/main" id="{B6A760D7-115E-40FF-A1B9-8B972F05A859}"/>
              </a:ext>
            </a:extLst>
          </p:cNvPr>
          <p:cNvSpPr/>
          <p:nvPr/>
        </p:nvSpPr>
        <p:spPr>
          <a:xfrm rot="10580227">
            <a:off x="2970509" y="729394"/>
            <a:ext cx="6740212" cy="3855478"/>
          </a:xfrm>
          <a:prstGeom prst="arc">
            <a:avLst>
              <a:gd name="adj1" fmla="val 16507932"/>
              <a:gd name="adj2" fmla="val 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C087AA3-C66C-4A42-A9DA-92CE01D1CDBB}"/>
              </a:ext>
            </a:extLst>
          </p:cNvPr>
          <p:cNvSpPr/>
          <p:nvPr/>
        </p:nvSpPr>
        <p:spPr>
          <a:xfrm>
            <a:off x="50915" y="3818974"/>
            <a:ext cx="4829046" cy="3003512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7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Competitive equilibrium in Exchange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789101" y="1690688"/>
            <a:ext cx="10076543" cy="428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/>
              <a:t>What else can we note from the figure?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/>
              <a:t>By utility maximization</a:t>
            </a:r>
            <a:r>
              <a:rPr lang="en-US" altLang="en-US" sz="2000" dirty="0"/>
              <a:t>, the price line must be tangent to </a:t>
            </a:r>
            <a:r>
              <a:rPr lang="en-US" altLang="en-US" sz="2000" u="sng" dirty="0"/>
              <a:t>both</a:t>
            </a:r>
            <a:r>
              <a:rPr lang="en-US" altLang="en-US" sz="2000" dirty="0"/>
              <a:t> indifference curves of consumers A and B.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/>
              <a:t>By market clearing</a:t>
            </a:r>
            <a:r>
              <a:rPr lang="en-US" altLang="en-US" sz="2000" dirty="0"/>
              <a:t>, the two indifference curves are tangent at the same point. </a:t>
            </a:r>
            <a:br>
              <a:rPr lang="en-US" altLang="en-US" sz="2000" dirty="0"/>
            </a:br>
            <a:r>
              <a:rPr lang="en-US" altLang="en-US" sz="2000" dirty="0"/>
              <a:t>They are hence also tangent to each other! </a:t>
            </a:r>
          </a:p>
          <a:p>
            <a:endParaRPr lang="en-US" altLang="en-US" sz="2000" dirty="0"/>
          </a:p>
          <a:p>
            <a:r>
              <a:rPr lang="en-US" altLang="en-US" sz="2000" dirty="0"/>
              <a:t>As discussed earlier, this implies that the allocation is pareto efficient!</a:t>
            </a:r>
          </a:p>
          <a:p>
            <a:pPr eaLnBrk="1" hangingPunct="1"/>
            <a:endParaRPr lang="en-US" altLang="en-US" sz="2000" dirty="0"/>
          </a:p>
          <a:p>
            <a:pPr marL="0" indent="0" eaLnBrk="1" hangingPunct="1">
              <a:buNone/>
            </a:pPr>
            <a:r>
              <a:rPr lang="en-US" altLang="en-US" sz="2000" dirty="0"/>
              <a:t>Hence, we have thus demonstrated the FWT: </a:t>
            </a:r>
            <a:r>
              <a:rPr lang="en-US" altLang="en-US" sz="2000" b="1" dirty="0"/>
              <a:t>a competitive equilibrium is pareto efficient</a:t>
            </a:r>
            <a:r>
              <a:rPr lang="en-US" altLang="en-US" sz="2000" dirty="0"/>
              <a:t>!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6BCD2-B0C8-4C19-8292-6BB58CD4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88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Existence of equilibrium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456791"/>
            <a:ext cx="10076543" cy="4755473"/>
          </a:xfrm>
        </p:spPr>
        <p:txBody>
          <a:bodyPr>
            <a:normAutofit/>
          </a:bodyPr>
          <a:lstStyle/>
          <a:p>
            <a:endParaRPr lang="en-US" altLang="en-US" sz="2200" dirty="0"/>
          </a:p>
          <a:p>
            <a:r>
              <a:rPr lang="en-US" altLang="en-US" sz="2000" dirty="0"/>
              <a:t>In the previous figure, we illustrated a specific example of an equilibrium given endowments.</a:t>
            </a:r>
          </a:p>
          <a:p>
            <a:endParaRPr lang="en-US" altLang="en-US" sz="2000" dirty="0"/>
          </a:p>
          <a:p>
            <a:r>
              <a:rPr lang="en-US" altLang="en-US" sz="2000" dirty="0"/>
              <a:t>Perhaps you might worry that </a:t>
            </a:r>
          </a:p>
          <a:p>
            <a:pPr lvl="1"/>
            <a:r>
              <a:rPr lang="en-US" altLang="en-US" sz="1800" dirty="0"/>
              <a:t>This kind of equilibrium might not exist in certain cases.. </a:t>
            </a:r>
          </a:p>
          <a:p>
            <a:pPr lvl="1"/>
            <a:r>
              <a:rPr lang="en-US" altLang="en-US" sz="1800" dirty="0"/>
              <a:t>There might be more than 1 equilibrium price and quantities?</a:t>
            </a:r>
          </a:p>
          <a:p>
            <a:endParaRPr lang="en-US" altLang="en-US" sz="2000" dirty="0"/>
          </a:p>
          <a:p>
            <a:r>
              <a:rPr lang="en-US" altLang="en-US" sz="2000" dirty="0"/>
              <a:t>It can be shown that for “standard” kinds of preferences, starting from any endowment, the market equilibrium </a:t>
            </a:r>
            <a:r>
              <a:rPr lang="en-US" altLang="en-US" sz="2000" b="1" dirty="0"/>
              <a:t>exists</a:t>
            </a:r>
            <a:r>
              <a:rPr lang="en-US" altLang="en-US" sz="2000" dirty="0"/>
              <a:t> and is </a:t>
            </a:r>
            <a:r>
              <a:rPr lang="en-US" altLang="en-US" sz="2000" b="1" dirty="0"/>
              <a:t>unique</a:t>
            </a:r>
            <a:r>
              <a:rPr lang="en-US" altLang="en-US" sz="2000" dirty="0"/>
              <a:t>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6BCD2-B0C8-4C19-8292-6BB58CD4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3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en-US" dirty="0"/>
              <a:t>Review Questions 2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443FDC-58AA-45C4-A334-97C3B0FDF05B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456791"/>
            <a:ext cx="10410372" cy="47554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9DFB7B-C5ED-47F9-9D10-9923325B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39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F3DCF-D2B6-4EE6-8B91-29930DCCAF95}"/>
              </a:ext>
            </a:extLst>
          </p:cNvPr>
          <p:cNvSpPr txBox="1"/>
          <p:nvPr/>
        </p:nvSpPr>
        <p:spPr>
          <a:xfrm>
            <a:off x="732970" y="1604142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32333"/>
                </a:solidFill>
                <a:effectLst/>
              </a:rPr>
              <a:t>Suppose there is a total of 1 unit of good A and 1 unit of good B. </a:t>
            </a:r>
          </a:p>
          <a:p>
            <a:br>
              <a:rPr lang="en-US" sz="2000" b="0" i="0" dirty="0">
                <a:solidFill>
                  <a:srgbClr val="232333"/>
                </a:solidFill>
                <a:effectLst/>
              </a:rPr>
            </a:br>
            <a:r>
              <a:rPr lang="en-US" b="0" i="0" dirty="0">
                <a:solidFill>
                  <a:srgbClr val="232333"/>
                </a:solidFill>
                <a:effectLst/>
              </a:rPr>
              <a:t>1) Which of the following Edgeworth Boxes illustrates a set of </a:t>
            </a:r>
            <a:r>
              <a:rPr lang="en-US" b="1" i="0" dirty="0">
                <a:solidFill>
                  <a:srgbClr val="232333"/>
                </a:solidFill>
                <a:effectLst/>
              </a:rPr>
              <a:t>prices </a:t>
            </a:r>
            <a:r>
              <a:rPr lang="en-US" i="0" dirty="0">
                <a:solidFill>
                  <a:srgbClr val="232333"/>
                </a:solidFill>
                <a:effectLst/>
              </a:rPr>
              <a:t>w</a:t>
            </a:r>
            <a:r>
              <a:rPr lang="en-US" b="0" i="0" dirty="0">
                <a:solidFill>
                  <a:srgbClr val="232333"/>
                </a:solidFill>
                <a:effectLst/>
              </a:rPr>
              <a:t>hich are part of a competitive equilibrium? Select all options which apply.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32333"/>
              </a:solidFill>
              <a:effectLst/>
            </a:endParaRPr>
          </a:p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3BFFE3-CD27-8F47-685A-9A3085D9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190097"/>
            <a:ext cx="1969001" cy="185195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D742442-C668-736D-3E79-D34D01DFE1BE}"/>
              </a:ext>
            </a:extLst>
          </p:cNvPr>
          <p:cNvGrpSpPr>
            <a:grpSpLocks noChangeAspect="1"/>
          </p:cNvGrpSpPr>
          <p:nvPr/>
        </p:nvGrpSpPr>
        <p:grpSpPr>
          <a:xfrm>
            <a:off x="4348974" y="3128176"/>
            <a:ext cx="2091728" cy="1361049"/>
            <a:chOff x="3804570" y="3223770"/>
            <a:chExt cx="4183456" cy="2722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01CE041-AB98-6870-9009-C9F10E795F4C}"/>
                </a:ext>
              </a:extLst>
            </p:cNvPr>
            <p:cNvGrpSpPr/>
            <p:nvPr/>
          </p:nvGrpSpPr>
          <p:grpSpPr>
            <a:xfrm>
              <a:off x="3804570" y="3223770"/>
              <a:ext cx="4183456" cy="2722098"/>
              <a:chOff x="3650725" y="2849915"/>
              <a:chExt cx="5610153" cy="3612761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990693A-947C-0B9B-39C5-0C8148AC8D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6989" y="2849915"/>
                <a:ext cx="0" cy="3255252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7C01EDF-C39E-68F8-6299-1E34980BD7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0115" y="6098292"/>
                <a:ext cx="5080763" cy="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85EA124-4804-EA97-50A7-175AB232CC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0725" y="3224943"/>
                <a:ext cx="5053264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FC1F628-3CB7-32BD-187E-82A94C37F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3989" y="3224943"/>
                <a:ext cx="0" cy="32377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69CF9E-0EAC-28B4-AD01-4CEFC6E9EED0}"/>
                </a:ext>
              </a:extLst>
            </p:cNvPr>
            <p:cNvSpPr/>
            <p:nvPr/>
          </p:nvSpPr>
          <p:spPr>
            <a:xfrm>
              <a:off x="4683747" y="3891716"/>
              <a:ext cx="100935" cy="802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EC07A6-540A-1030-5302-DA2902DCA441}"/>
                  </a:ext>
                </a:extLst>
              </p:cNvPr>
              <p:cNvSpPr txBox="1"/>
              <p:nvPr/>
            </p:nvSpPr>
            <p:spPr>
              <a:xfrm>
                <a:off x="4794608" y="3269462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b="0" i="1" dirty="0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EC07A6-540A-1030-5302-DA2902DCA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08" y="3269462"/>
                <a:ext cx="35856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AC3B27-66D4-1F66-C4F3-968436B79006}"/>
              </a:ext>
            </a:extLst>
          </p:cNvPr>
          <p:cNvCxnSpPr>
            <a:cxnSpLocks/>
          </p:cNvCxnSpPr>
          <p:nvPr/>
        </p:nvCxnSpPr>
        <p:spPr>
          <a:xfrm>
            <a:off x="4676028" y="3294549"/>
            <a:ext cx="768304" cy="102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953820F-44FB-E96C-090B-8F0F3CE4BFB6}"/>
              </a:ext>
            </a:extLst>
          </p:cNvPr>
          <p:cNvCxnSpPr>
            <a:cxnSpLocks/>
          </p:cNvCxnSpPr>
          <p:nvPr/>
        </p:nvCxnSpPr>
        <p:spPr>
          <a:xfrm>
            <a:off x="4973888" y="2979680"/>
            <a:ext cx="1259181" cy="710807"/>
          </a:xfrm>
          <a:prstGeom prst="bentConnector3">
            <a:avLst>
              <a:gd name="adj1" fmla="val 377"/>
            </a:avLst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F486E43-7C1C-1EB4-83F9-D2A9A36C01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62436" y="4065078"/>
            <a:ext cx="720317" cy="487336"/>
          </a:xfrm>
          <a:prstGeom prst="bentConnector3">
            <a:avLst>
              <a:gd name="adj1" fmla="val 9972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B7A60F-2277-6162-4025-6AD36AB016B2}"/>
              </a:ext>
            </a:extLst>
          </p:cNvPr>
          <p:cNvGrpSpPr>
            <a:grpSpLocks noChangeAspect="1"/>
          </p:cNvGrpSpPr>
          <p:nvPr/>
        </p:nvGrpSpPr>
        <p:grpSpPr>
          <a:xfrm>
            <a:off x="1397307" y="3105999"/>
            <a:ext cx="2091728" cy="1361049"/>
            <a:chOff x="3804570" y="3223770"/>
            <a:chExt cx="4183456" cy="272209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8DF4037-AD5A-188F-F146-59D7C4B3D7B7}"/>
                </a:ext>
              </a:extLst>
            </p:cNvPr>
            <p:cNvGrpSpPr/>
            <p:nvPr/>
          </p:nvGrpSpPr>
          <p:grpSpPr>
            <a:xfrm>
              <a:off x="3804570" y="3223770"/>
              <a:ext cx="4183456" cy="2722098"/>
              <a:chOff x="3650725" y="2849915"/>
              <a:chExt cx="5610153" cy="3612761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A7D23EB-4A08-9BD7-1C7C-F76653F433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6989" y="2849915"/>
                <a:ext cx="0" cy="3255252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4656389-E5D3-046F-AE3D-279D40D39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0115" y="6098292"/>
                <a:ext cx="5080763" cy="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62AED34-FBE4-C2AD-7607-4B45617CE5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0725" y="3224943"/>
                <a:ext cx="5053264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B7DC49D4-967A-5A2C-CB79-A978B48485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3989" y="3224943"/>
                <a:ext cx="0" cy="32377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6663AB3-3035-E426-16E8-73FD2203A955}"/>
                </a:ext>
              </a:extLst>
            </p:cNvPr>
            <p:cNvSpPr/>
            <p:nvPr/>
          </p:nvSpPr>
          <p:spPr>
            <a:xfrm>
              <a:off x="4683748" y="3891716"/>
              <a:ext cx="100936" cy="802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B99A5D-7300-A9DF-6A3F-D39E904C0181}"/>
                  </a:ext>
                </a:extLst>
              </p:cNvPr>
              <p:cNvSpPr txBox="1"/>
              <p:nvPr/>
            </p:nvSpPr>
            <p:spPr>
              <a:xfrm>
                <a:off x="1691888" y="3173633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b="0" i="1" dirty="0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B99A5D-7300-A9DF-6A3F-D39E904C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888" y="3173633"/>
                <a:ext cx="35856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A075E8-5521-C2B3-AF83-521B1FD7C91F}"/>
              </a:ext>
            </a:extLst>
          </p:cNvPr>
          <p:cNvCxnSpPr>
            <a:cxnSpLocks/>
          </p:cNvCxnSpPr>
          <p:nvPr/>
        </p:nvCxnSpPr>
        <p:spPr>
          <a:xfrm>
            <a:off x="1724361" y="3272372"/>
            <a:ext cx="768304" cy="102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B2720C7-3979-9EB1-FD4A-D8A346C50D88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3181" y="3933812"/>
            <a:ext cx="720317" cy="487336"/>
          </a:xfrm>
          <a:prstGeom prst="bentConnector3">
            <a:avLst>
              <a:gd name="adj1" fmla="val 9972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0355299-BF35-E1C2-73A1-214F8BCF8598}"/>
              </a:ext>
            </a:extLst>
          </p:cNvPr>
          <p:cNvGrpSpPr>
            <a:grpSpLocks noChangeAspect="1"/>
          </p:cNvGrpSpPr>
          <p:nvPr/>
        </p:nvGrpSpPr>
        <p:grpSpPr>
          <a:xfrm>
            <a:off x="7345481" y="3150624"/>
            <a:ext cx="2091728" cy="1361049"/>
            <a:chOff x="3804570" y="3223770"/>
            <a:chExt cx="4183456" cy="272209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49B89A6-D0B9-73AF-64FC-5E4A81AB6AC4}"/>
                </a:ext>
              </a:extLst>
            </p:cNvPr>
            <p:cNvGrpSpPr/>
            <p:nvPr/>
          </p:nvGrpSpPr>
          <p:grpSpPr>
            <a:xfrm>
              <a:off x="3804570" y="3223770"/>
              <a:ext cx="4183456" cy="2722098"/>
              <a:chOff x="3650725" y="2849915"/>
              <a:chExt cx="5610153" cy="3612761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4787F48F-5026-C1E6-7769-74C244FAF2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6989" y="2849915"/>
                <a:ext cx="0" cy="3255252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9222F965-D055-AF83-411E-4E0804933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0115" y="6098292"/>
                <a:ext cx="5080763" cy="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A635ED7-F9DB-AC9C-44B8-7D54FBCCF6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0725" y="3224943"/>
                <a:ext cx="5053264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CABE9AC-9D6C-9048-CC70-A57330C885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3989" y="3224943"/>
                <a:ext cx="0" cy="32377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F27C049-DA09-DC00-06A8-1010B0D23F34}"/>
                </a:ext>
              </a:extLst>
            </p:cNvPr>
            <p:cNvSpPr/>
            <p:nvPr/>
          </p:nvSpPr>
          <p:spPr>
            <a:xfrm>
              <a:off x="4683747" y="3891716"/>
              <a:ext cx="100935" cy="802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5294A56-E643-24EC-6C87-6010BBB330CC}"/>
                  </a:ext>
                </a:extLst>
              </p:cNvPr>
              <p:cNvSpPr txBox="1"/>
              <p:nvPr/>
            </p:nvSpPr>
            <p:spPr>
              <a:xfrm>
                <a:off x="7791115" y="329191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b="0" i="1" dirty="0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5294A56-E643-24EC-6C87-6010BBB33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115" y="3291910"/>
                <a:ext cx="35856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D2A01A-DEDA-D0BC-C45D-1024E2E3E33C}"/>
              </a:ext>
            </a:extLst>
          </p:cNvPr>
          <p:cNvCxnSpPr>
            <a:cxnSpLocks/>
          </p:cNvCxnSpPr>
          <p:nvPr/>
        </p:nvCxnSpPr>
        <p:spPr>
          <a:xfrm>
            <a:off x="7567900" y="3316017"/>
            <a:ext cx="1454042" cy="10206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9DC8F4C-BBEB-F7F2-9F38-2BDBE81627A1}"/>
              </a:ext>
            </a:extLst>
          </p:cNvPr>
          <p:cNvCxnSpPr>
            <a:cxnSpLocks/>
          </p:cNvCxnSpPr>
          <p:nvPr/>
        </p:nvCxnSpPr>
        <p:spPr>
          <a:xfrm>
            <a:off x="8326375" y="3134345"/>
            <a:ext cx="881774" cy="741687"/>
          </a:xfrm>
          <a:prstGeom prst="bentConnector3">
            <a:avLst>
              <a:gd name="adj1" fmla="val -122"/>
            </a:avLst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4554034D-A70D-7682-C8B9-F5DDC3D93BC5}"/>
              </a:ext>
            </a:extLst>
          </p:cNvPr>
          <p:cNvSpPr/>
          <p:nvPr/>
        </p:nvSpPr>
        <p:spPr>
          <a:xfrm>
            <a:off x="7349917" y="3716099"/>
            <a:ext cx="1124878" cy="94392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130" name="Oval 48129">
            <a:extLst>
              <a:ext uri="{FF2B5EF4-FFF2-40B4-BE49-F238E27FC236}">
                <a16:creationId xmlns:a16="http://schemas.microsoft.com/office/drawing/2014/main" id="{E6953914-E563-B11E-617B-11E5D6E5444C}"/>
              </a:ext>
            </a:extLst>
          </p:cNvPr>
          <p:cNvSpPr/>
          <p:nvPr/>
        </p:nvSpPr>
        <p:spPr>
          <a:xfrm>
            <a:off x="2113872" y="3806254"/>
            <a:ext cx="50468" cy="401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132" name="Oval 48131">
            <a:extLst>
              <a:ext uri="{FF2B5EF4-FFF2-40B4-BE49-F238E27FC236}">
                <a16:creationId xmlns:a16="http://schemas.microsoft.com/office/drawing/2014/main" id="{4CA8DCA2-BCC1-EBB8-DBF3-3FB7638933BE}"/>
              </a:ext>
            </a:extLst>
          </p:cNvPr>
          <p:cNvSpPr/>
          <p:nvPr/>
        </p:nvSpPr>
        <p:spPr>
          <a:xfrm>
            <a:off x="8301252" y="3835886"/>
            <a:ext cx="50468" cy="401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133" name="Oval 48132">
            <a:extLst>
              <a:ext uri="{FF2B5EF4-FFF2-40B4-BE49-F238E27FC236}">
                <a16:creationId xmlns:a16="http://schemas.microsoft.com/office/drawing/2014/main" id="{217EE8FD-2BB5-C4D9-4A3A-F14039FC9490}"/>
              </a:ext>
            </a:extLst>
          </p:cNvPr>
          <p:cNvSpPr/>
          <p:nvPr/>
        </p:nvSpPr>
        <p:spPr>
          <a:xfrm>
            <a:off x="5365930" y="3795742"/>
            <a:ext cx="50468" cy="401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44" name="TextBox 48143">
                <a:extLst>
                  <a:ext uri="{FF2B5EF4-FFF2-40B4-BE49-F238E27FC236}">
                    <a16:creationId xmlns:a16="http://schemas.microsoft.com/office/drawing/2014/main" id="{FB61F6B5-DEC4-113D-15F5-5C6F6FD553CA}"/>
                  </a:ext>
                </a:extLst>
              </p:cNvPr>
              <p:cNvSpPr txBox="1"/>
              <p:nvPr/>
            </p:nvSpPr>
            <p:spPr>
              <a:xfrm>
                <a:off x="838198" y="5214670"/>
                <a:ext cx="9950270" cy="1707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>
                    <a:solidFill>
                      <a:srgbClr val="232333"/>
                    </a:solidFill>
                    <a:effectLst/>
                  </a:rPr>
                  <a:t>2) Which of the </a:t>
                </a:r>
                <a:r>
                  <a:rPr lang="en-US" b="1" i="0" dirty="0">
                    <a:solidFill>
                      <a:srgbClr val="00B050"/>
                    </a:solidFill>
                    <a:effectLst/>
                  </a:rPr>
                  <a:t>green allocations </a:t>
                </a:r>
                <a:r>
                  <a:rPr lang="en-US" i="0" dirty="0">
                    <a:effectLst/>
                  </a:rPr>
                  <a:t>in the above figures are </a:t>
                </a:r>
                <a:r>
                  <a:rPr lang="en-US" i="0" u="sng" dirty="0">
                    <a:effectLst/>
                  </a:rPr>
                  <a:t>definitely</a:t>
                </a:r>
                <a:r>
                  <a:rPr lang="en-US" i="0" dirty="0">
                    <a:effectLst/>
                  </a:rPr>
                  <a:t> fair? </a:t>
                </a:r>
                <a:r>
                  <a:rPr lang="en-US" b="0" i="0" dirty="0">
                    <a:solidFill>
                      <a:srgbClr val="232333"/>
                    </a:solidFill>
                    <a:effectLst/>
                  </a:rPr>
                  <a:t>Select all options which apply.</a:t>
                </a:r>
              </a:p>
              <a:p>
                <a:r>
                  <a:rPr lang="en-US" b="1" i="0" dirty="0">
                    <a:effectLst/>
                  </a:rPr>
                  <a:t>A: </a:t>
                </a:r>
                <a:r>
                  <a:rPr lang="en-US" i="0" dirty="0">
                    <a:effectLst/>
                  </a:rPr>
                  <a:t>Blue gets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b="0" i="1" smtClean="0"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SG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SG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1" dirty="0"/>
                  <a:t>    B: </a:t>
                </a:r>
                <a:r>
                  <a:rPr lang="en-US" dirty="0"/>
                  <a:t>Blue gets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SG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1" dirty="0"/>
                  <a:t>    C: </a:t>
                </a:r>
                <a:r>
                  <a:rPr lang="en-US" dirty="0"/>
                  <a:t>Blue gets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SG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1" dirty="0"/>
                  <a:t> </a:t>
                </a:r>
              </a:p>
              <a:p>
                <a:endParaRPr lang="en-US" sz="2000" b="1" i="0" dirty="0">
                  <a:effectLst/>
                </a:endParaRPr>
              </a:p>
              <a:p>
                <a:endParaRPr lang="en-US" sz="2000" b="1" i="0" dirty="0">
                  <a:effectLst/>
                </a:endParaRPr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48144" name="TextBox 48143">
                <a:extLst>
                  <a:ext uri="{FF2B5EF4-FFF2-40B4-BE49-F238E27FC236}">
                    <a16:creationId xmlns:a16="http://schemas.microsoft.com/office/drawing/2014/main" id="{FB61F6B5-DEC4-113D-15F5-5C6F6FD55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214670"/>
                <a:ext cx="9950270" cy="1707199"/>
              </a:xfrm>
              <a:prstGeom prst="rect">
                <a:avLst/>
              </a:prstGeom>
              <a:blipFill>
                <a:blip r:embed="rId7"/>
                <a:stretch>
                  <a:fillRect l="-490" t="-17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45" name="TextBox 48144">
            <a:extLst>
              <a:ext uri="{FF2B5EF4-FFF2-40B4-BE49-F238E27FC236}">
                <a16:creationId xmlns:a16="http://schemas.microsoft.com/office/drawing/2014/main" id="{1B9D9597-177D-58B7-165B-50B5FB4CFD59}"/>
              </a:ext>
            </a:extLst>
          </p:cNvPr>
          <p:cNvSpPr txBox="1"/>
          <p:nvPr/>
        </p:nvSpPr>
        <p:spPr>
          <a:xfrm>
            <a:off x="2183970" y="4489225"/>
            <a:ext cx="6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</a:t>
            </a:r>
          </a:p>
        </p:txBody>
      </p:sp>
      <p:sp>
        <p:nvSpPr>
          <p:cNvPr id="48146" name="TextBox 48145">
            <a:extLst>
              <a:ext uri="{FF2B5EF4-FFF2-40B4-BE49-F238E27FC236}">
                <a16:creationId xmlns:a16="http://schemas.microsoft.com/office/drawing/2014/main" id="{6E3656AB-4188-2BFB-93C4-DB11FCA6245F}"/>
              </a:ext>
            </a:extLst>
          </p:cNvPr>
          <p:cNvSpPr txBox="1"/>
          <p:nvPr/>
        </p:nvSpPr>
        <p:spPr>
          <a:xfrm>
            <a:off x="5347106" y="4489225"/>
            <a:ext cx="6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B</a:t>
            </a:r>
          </a:p>
        </p:txBody>
      </p:sp>
      <p:sp>
        <p:nvSpPr>
          <p:cNvPr id="48147" name="TextBox 48146">
            <a:extLst>
              <a:ext uri="{FF2B5EF4-FFF2-40B4-BE49-F238E27FC236}">
                <a16:creationId xmlns:a16="http://schemas.microsoft.com/office/drawing/2014/main" id="{52DD52CE-CEBE-502E-1E8F-71C013396A17}"/>
              </a:ext>
            </a:extLst>
          </p:cNvPr>
          <p:cNvSpPr txBox="1"/>
          <p:nvPr/>
        </p:nvSpPr>
        <p:spPr>
          <a:xfrm>
            <a:off x="8240357" y="4465826"/>
            <a:ext cx="6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C</a:t>
            </a:r>
          </a:p>
        </p:txBody>
      </p:sp>
      <p:sp>
        <p:nvSpPr>
          <p:cNvPr id="48148" name="Arc 48147">
            <a:extLst>
              <a:ext uri="{FF2B5EF4-FFF2-40B4-BE49-F238E27FC236}">
                <a16:creationId xmlns:a16="http://schemas.microsoft.com/office/drawing/2014/main" id="{4CD958C3-7A03-31E6-560F-D2360C4BD0A2}"/>
              </a:ext>
            </a:extLst>
          </p:cNvPr>
          <p:cNvSpPr/>
          <p:nvPr/>
        </p:nvSpPr>
        <p:spPr>
          <a:xfrm rot="11209727">
            <a:off x="1981210" y="2881270"/>
            <a:ext cx="2202311" cy="1323270"/>
          </a:xfrm>
          <a:prstGeom prst="arc">
            <a:avLst>
              <a:gd name="adj1" fmla="val 16507932"/>
              <a:gd name="adj2" fmla="val 18818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9899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B178-01C8-4DCD-B46E-160FEEC9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9" y="2576174"/>
            <a:ext cx="10786672" cy="1325563"/>
          </a:xfrm>
        </p:spPr>
        <p:txBody>
          <a:bodyPr/>
          <a:lstStyle/>
          <a:p>
            <a:pPr algn="ctr"/>
            <a:r>
              <a:rPr lang="en-US" dirty="0"/>
              <a:t>A Simple Exchange Economy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C9B7-DF34-4648-B4D4-15F4079D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70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B178-01C8-4DCD-B46E-160FEEC9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9" y="2576174"/>
            <a:ext cx="10786672" cy="1325563"/>
          </a:xfrm>
        </p:spPr>
        <p:txBody>
          <a:bodyPr/>
          <a:lstStyle/>
          <a:p>
            <a:pPr algn="ctr"/>
            <a:r>
              <a:rPr lang="en-US" dirty="0"/>
              <a:t>The Second Fundamental Welfare Theorem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C9B7-DF34-4648-B4D4-15F4079D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7238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51DE-4217-4738-BBE4-F89A5036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Fundamental Welfare Theorem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3576-BA31-4F19-8866-BF3CD0DE2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Remember that from the contract curve, there can be </a:t>
            </a:r>
            <a:r>
              <a:rPr lang="en-US" sz="2000" i="1" dirty="0"/>
              <a:t>infinitely many</a:t>
            </a:r>
            <a:r>
              <a:rPr lang="en-US" sz="2000" dirty="0"/>
              <a:t> pareto efficient allocations in the Edgeworth box.</a:t>
            </a:r>
          </a:p>
          <a:p>
            <a:pPr lvl="1"/>
            <a:r>
              <a:rPr lang="en-US" sz="1800" dirty="0"/>
              <a:t>Some of them can be very unfair... (Remember Review question 1?)</a:t>
            </a:r>
          </a:p>
          <a:p>
            <a:endParaRPr lang="en-US" sz="2000" dirty="0"/>
          </a:p>
          <a:p>
            <a:r>
              <a:rPr lang="en-US" sz="2000" dirty="0"/>
              <a:t>Perhaps there is a pareto efficient allocation which society particularly prefers.. </a:t>
            </a:r>
            <a:br>
              <a:rPr lang="en-US" sz="2000" dirty="0"/>
            </a:br>
            <a:r>
              <a:rPr lang="en-US" sz="2000" dirty="0"/>
              <a:t>How can this pareto efficient allocation be attained?</a:t>
            </a:r>
          </a:p>
          <a:p>
            <a:endParaRPr lang="en-US" sz="2000" dirty="0"/>
          </a:p>
          <a:p>
            <a:r>
              <a:rPr lang="en-US" sz="2000" dirty="0"/>
              <a:t>The second welfare theorem addresses this by questioning whether there exists a </a:t>
            </a:r>
            <a:r>
              <a:rPr lang="en-US" sz="2000" b="1" i="1" dirty="0"/>
              <a:t>redistribution of endowments</a:t>
            </a:r>
            <a:r>
              <a:rPr lang="en-US" sz="2000" dirty="0"/>
              <a:t> which can lead to the pareto efficient allocation with trade in the market..</a:t>
            </a:r>
            <a:endParaRPr lang="en-US" sz="2000" i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E0FC9-3715-424A-AE87-5AAFFDB8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66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51DE-4217-4738-BBE4-F89A5036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Fundamental Welfare Theorem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3576-BA31-4F19-8866-BF3CD0DE2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i="1" dirty="0"/>
              <a:t>SWT: “For any pareto efficient allocation, </a:t>
            </a:r>
            <a:br>
              <a:rPr lang="en-US" sz="3200" i="1" dirty="0"/>
            </a:br>
            <a:r>
              <a:rPr lang="en-US" sz="3200" i="1" dirty="0"/>
              <a:t>a social planner can come up with an initial </a:t>
            </a:r>
            <a:br>
              <a:rPr lang="en-US" sz="3200" i="1" dirty="0"/>
            </a:br>
            <a:r>
              <a:rPr lang="en-US" sz="3200" i="1" dirty="0"/>
              <a:t>transfer scheme such that a competitive equilibrium</a:t>
            </a:r>
            <a:br>
              <a:rPr lang="en-US" sz="3200" i="1" dirty="0"/>
            </a:br>
            <a:r>
              <a:rPr lang="en-US" sz="3200" i="1" dirty="0"/>
              <a:t> yields precisely the pareto efficient allocation.”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sz="2000" dirty="0"/>
              <a:t>The answer is yes!</a:t>
            </a:r>
            <a:br>
              <a:rPr lang="en-US" sz="2000" dirty="0"/>
            </a:br>
            <a:r>
              <a:rPr lang="en-US" sz="2000" dirty="0"/>
              <a:t>This holds generally given any combination of (not-too crazy) utility functions of consumers, and (not-too-crazy) cost functions of firms.</a:t>
            </a:r>
            <a:endParaRPr lang="en-GB" sz="20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756CE-97F3-4C5F-9C47-EA8E6937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3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Illustration of the SWT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104652" y="1771168"/>
                <a:ext cx="4310525" cy="4051695"/>
              </a:xfrm>
            </p:spPr>
            <p:txBody>
              <a:bodyPr>
                <a:normAutofit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dirty="0"/>
                  <a:t>In general, to achieve a pareto efficient allocation </a:t>
                </a:r>
                <a:r>
                  <a:rPr lang="en-US" sz="1800" dirty="0"/>
                  <a:t>as a competitive equilibrium</a:t>
                </a:r>
                <a:r>
                  <a:rPr lang="en-US" sz="1800" b="0" dirty="0"/>
                  <a:t>, one </a:t>
                </a:r>
                <a:r>
                  <a:rPr lang="en-US" sz="1800" dirty="0"/>
                  <a:t>can choose to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redistribute to any endowment</a:t>
                </a:r>
                <a:r>
                  <a:rPr lang="en-US" sz="1800" dirty="0"/>
                  <a:t> which lies on the budget line tangent to the indifference curves at the pareto efficient allocation.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marL="285750" indent="-285750"/>
                <a:r>
                  <a:rPr lang="en-US" sz="1800" dirty="0"/>
                  <a:t>For example, any redistribution to an endowment on the green line will lead to </a:t>
                </a:r>
                <a14:m>
                  <m:oMath xmlns:m="http://schemas.openxmlformats.org/officeDocument/2006/math">
                    <m:r>
                      <a:rPr lang="en-SG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 as the competitive equilibrium.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marL="285750" indent="-285750"/>
                <a:r>
                  <a:rPr lang="en-US" sz="1800" b="1" dirty="0"/>
                  <a:t>Why? For standard preferences, each endowment is associated with a </a:t>
                </a:r>
                <a:r>
                  <a:rPr lang="en-US" sz="1800" b="1" u="sng" dirty="0"/>
                  <a:t>unique</a:t>
                </a:r>
                <a:r>
                  <a:rPr lang="en-US" sz="1800" b="1" dirty="0"/>
                  <a:t> competitive equilibrium!</a:t>
                </a:r>
              </a:p>
              <a:p>
                <a:pPr marL="0" indent="0">
                  <a:buNone/>
                </a:pPr>
                <a:endParaRPr lang="en-US" altLang="en-US" sz="1800" dirty="0"/>
              </a:p>
            </p:txBody>
          </p:sp>
        </mc:Choice>
        <mc:Fallback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4652" y="1771168"/>
                <a:ext cx="4310525" cy="4051695"/>
              </a:xfrm>
              <a:blipFill>
                <a:blip r:embed="rId3"/>
                <a:stretch>
                  <a:fillRect l="-847" t="-2108" r="-22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055CC-4EDA-4461-ADD1-94F5648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43</a:t>
            </a:fld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05C9E3-F09B-4CAF-AC77-48DBC859C44E}"/>
              </a:ext>
            </a:extLst>
          </p:cNvPr>
          <p:cNvGrpSpPr/>
          <p:nvPr/>
        </p:nvGrpSpPr>
        <p:grpSpPr>
          <a:xfrm>
            <a:off x="1028623" y="2169390"/>
            <a:ext cx="5610153" cy="3612761"/>
            <a:chOff x="3650725" y="2849915"/>
            <a:chExt cx="5610153" cy="361276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776B35-D32A-43D4-B190-9EBAB5295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989" y="2849915"/>
              <a:ext cx="0" cy="32552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EE407D-4EA6-4F3A-A84D-5A4BC05D61A1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5" y="6098292"/>
              <a:ext cx="5080763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DFE41E-9F89-451C-B3D0-8B58BFB1DA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0725" y="3224943"/>
              <a:ext cx="50532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A8D43A-A9BA-4AD1-9A14-29A7CB353562}"/>
                </a:ext>
              </a:extLst>
            </p:cNvPr>
            <p:cNvCxnSpPr>
              <a:cxnSpLocks/>
            </p:cNvCxnSpPr>
            <p:nvPr/>
          </p:nvCxnSpPr>
          <p:spPr>
            <a:xfrm>
              <a:off x="8703989" y="3224943"/>
              <a:ext cx="0" cy="32377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/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/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/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/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867733ED-833E-4569-B5B0-1CA2145B2214}"/>
              </a:ext>
            </a:extLst>
          </p:cNvPr>
          <p:cNvSpPr/>
          <p:nvPr/>
        </p:nvSpPr>
        <p:spPr>
          <a:xfrm rot="10800000">
            <a:off x="3623163" y="2183127"/>
            <a:ext cx="3365295" cy="1763784"/>
          </a:xfrm>
          <a:prstGeom prst="arc">
            <a:avLst>
              <a:gd name="adj1" fmla="val 16517970"/>
              <a:gd name="adj2" fmla="val 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48AEF88-D169-4331-92C7-09853A28F5C1}"/>
              </a:ext>
            </a:extLst>
          </p:cNvPr>
          <p:cNvSpPr/>
          <p:nvPr/>
        </p:nvSpPr>
        <p:spPr>
          <a:xfrm>
            <a:off x="1508779" y="3465894"/>
            <a:ext cx="3096690" cy="1750519"/>
          </a:xfrm>
          <a:prstGeom prst="arc">
            <a:avLst>
              <a:gd name="adj1" fmla="val 16541369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8F99D46-0E74-48AD-96C8-5B5528888758}"/>
              </a:ext>
            </a:extLst>
          </p:cNvPr>
          <p:cNvSpPr/>
          <p:nvPr/>
        </p:nvSpPr>
        <p:spPr>
          <a:xfrm>
            <a:off x="4038853" y="3625274"/>
            <a:ext cx="94268" cy="955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3A58EF-550F-43AB-B718-856A201A924F}"/>
              </a:ext>
            </a:extLst>
          </p:cNvPr>
          <p:cNvSpPr/>
          <p:nvPr/>
        </p:nvSpPr>
        <p:spPr>
          <a:xfrm>
            <a:off x="1560668" y="2564445"/>
            <a:ext cx="4510123" cy="2846328"/>
          </a:xfrm>
          <a:custGeom>
            <a:avLst/>
            <a:gdLst>
              <a:gd name="connsiteX0" fmla="*/ 0 w 4510123"/>
              <a:gd name="connsiteY0" fmla="*/ 2846328 h 2846328"/>
              <a:gd name="connsiteX1" fmla="*/ 1155031 w 4510123"/>
              <a:gd name="connsiteY1" fmla="*/ 1794424 h 2846328"/>
              <a:gd name="connsiteX2" fmla="*/ 2062556 w 4510123"/>
              <a:gd name="connsiteY2" fmla="*/ 1395663 h 2846328"/>
              <a:gd name="connsiteX3" fmla="*/ 2633197 w 4510123"/>
              <a:gd name="connsiteY3" fmla="*/ 996902 h 2846328"/>
              <a:gd name="connsiteX4" fmla="*/ 3306965 w 4510123"/>
              <a:gd name="connsiteY4" fmla="*/ 350635 h 2846328"/>
              <a:gd name="connsiteX5" fmla="*/ 4028860 w 4510123"/>
              <a:gd name="connsiteY5" fmla="*/ 61877 h 2846328"/>
              <a:gd name="connsiteX6" fmla="*/ 4510123 w 4510123"/>
              <a:gd name="connsiteY6" fmla="*/ 0 h 284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0123" h="2846328">
                <a:moveTo>
                  <a:pt x="0" y="2846328"/>
                </a:moveTo>
                <a:cubicBezTo>
                  <a:pt x="405636" y="2441264"/>
                  <a:pt x="811272" y="2036201"/>
                  <a:pt x="1155031" y="1794424"/>
                </a:cubicBezTo>
                <a:cubicBezTo>
                  <a:pt x="1498790" y="1552647"/>
                  <a:pt x="1816195" y="1528583"/>
                  <a:pt x="2062556" y="1395663"/>
                </a:cubicBezTo>
                <a:cubicBezTo>
                  <a:pt x="2308917" y="1262743"/>
                  <a:pt x="2425796" y="1171073"/>
                  <a:pt x="2633197" y="996902"/>
                </a:cubicBezTo>
                <a:cubicBezTo>
                  <a:pt x="2840599" y="822731"/>
                  <a:pt x="3074354" y="506473"/>
                  <a:pt x="3306965" y="350635"/>
                </a:cubicBezTo>
                <a:cubicBezTo>
                  <a:pt x="3539576" y="194797"/>
                  <a:pt x="3828334" y="120316"/>
                  <a:pt x="4028860" y="61877"/>
                </a:cubicBezTo>
                <a:cubicBezTo>
                  <a:pt x="4229386" y="3438"/>
                  <a:pt x="4369754" y="1719"/>
                  <a:pt x="4510123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37E105-DE40-4702-96EF-3DBB5CBAF9E9}"/>
              </a:ext>
            </a:extLst>
          </p:cNvPr>
          <p:cNvCxnSpPr>
            <a:cxnSpLocks/>
          </p:cNvCxnSpPr>
          <p:nvPr/>
        </p:nvCxnSpPr>
        <p:spPr>
          <a:xfrm>
            <a:off x="1809812" y="2564445"/>
            <a:ext cx="4272075" cy="209784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475B19-5E53-410E-ADD9-46121EDD1463}"/>
              </a:ext>
            </a:extLst>
          </p:cNvPr>
          <p:cNvSpPr txBox="1"/>
          <p:nvPr/>
        </p:nvSpPr>
        <p:spPr>
          <a:xfrm>
            <a:off x="4164759" y="3456146"/>
            <a:ext cx="93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4557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Review Questions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058048" y="2282095"/>
                <a:ext cx="5015033" cy="41363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en-US" sz="18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1800" dirty="0"/>
                  <a:t>Suppose we start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1800" dirty="0"/>
                  <a:t> which competitive equilibrium will we arrive at?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en-US" sz="18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1800" dirty="0"/>
                  <a:t>Suppose we start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1800" dirty="0"/>
                  <a:t> which competitive equilibrium will we arrive at?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en-US" sz="18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1800" dirty="0"/>
                  <a:t>Suppose we start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1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1800" dirty="0"/>
                  <a:t> which competitive equilibrium will we arrive at?</a:t>
                </a:r>
              </a:p>
              <a:p>
                <a:pPr marL="0" indent="0">
                  <a:buNone/>
                </a:pPr>
                <a:r>
                  <a:rPr lang="en-US" altLang="en-US" sz="1800" dirty="0"/>
                  <a:t>        </a:t>
                </a:r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58048" y="2282095"/>
                <a:ext cx="5015033" cy="4136390"/>
              </a:xfrm>
              <a:blipFill>
                <a:blip r:embed="rId3"/>
                <a:stretch>
                  <a:fillRect l="-10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055CC-4EDA-4461-ADD1-94F5648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44</a:t>
            </a:fld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05C9E3-F09B-4CAF-AC77-48DBC859C44E}"/>
              </a:ext>
            </a:extLst>
          </p:cNvPr>
          <p:cNvGrpSpPr/>
          <p:nvPr/>
        </p:nvGrpSpPr>
        <p:grpSpPr>
          <a:xfrm>
            <a:off x="1028623" y="2169390"/>
            <a:ext cx="5610153" cy="3612761"/>
            <a:chOff x="3650725" y="2849915"/>
            <a:chExt cx="5610153" cy="361276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776B35-D32A-43D4-B190-9EBAB5295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989" y="2849915"/>
              <a:ext cx="0" cy="32552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EE407D-4EA6-4F3A-A84D-5A4BC05D61A1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5" y="6098292"/>
              <a:ext cx="5080763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DFE41E-9F89-451C-B3D0-8B58BFB1DA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0725" y="3224943"/>
              <a:ext cx="50532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A8D43A-A9BA-4AD1-9A14-29A7CB353562}"/>
                </a:ext>
              </a:extLst>
            </p:cNvPr>
            <p:cNvCxnSpPr>
              <a:cxnSpLocks/>
            </p:cNvCxnSpPr>
            <p:nvPr/>
          </p:nvCxnSpPr>
          <p:spPr>
            <a:xfrm>
              <a:off x="8703989" y="3224943"/>
              <a:ext cx="0" cy="32377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/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887C7F-B522-4DD7-9B64-793F892EB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13" y="1817536"/>
                <a:ext cx="503599" cy="374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/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0284B-E591-433C-AEC8-0D69C40F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53" y="5230728"/>
                <a:ext cx="503599" cy="374077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/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5C4485-CF0C-4384-85B2-9C9AAB378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99" y="2357123"/>
                <a:ext cx="501484" cy="372666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/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58442-B46C-428E-BA6D-9D5CEC42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145" y="5782600"/>
                <a:ext cx="501484" cy="373179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867733ED-833E-4569-B5B0-1CA2145B2214}"/>
              </a:ext>
            </a:extLst>
          </p:cNvPr>
          <p:cNvSpPr/>
          <p:nvPr/>
        </p:nvSpPr>
        <p:spPr>
          <a:xfrm rot="10800000">
            <a:off x="4171803" y="1604007"/>
            <a:ext cx="3365295" cy="1763784"/>
          </a:xfrm>
          <a:prstGeom prst="arc">
            <a:avLst>
              <a:gd name="adj1" fmla="val 16517970"/>
              <a:gd name="adj2" fmla="val 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48AEF88-D169-4331-92C7-09853A28F5C1}"/>
              </a:ext>
            </a:extLst>
          </p:cNvPr>
          <p:cNvSpPr/>
          <p:nvPr/>
        </p:nvSpPr>
        <p:spPr>
          <a:xfrm>
            <a:off x="2057419" y="2879154"/>
            <a:ext cx="3096690" cy="1750519"/>
          </a:xfrm>
          <a:prstGeom prst="arc">
            <a:avLst>
              <a:gd name="adj1" fmla="val 16541369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8F99D46-0E74-48AD-96C8-5B5528888758}"/>
              </a:ext>
            </a:extLst>
          </p:cNvPr>
          <p:cNvSpPr/>
          <p:nvPr/>
        </p:nvSpPr>
        <p:spPr>
          <a:xfrm>
            <a:off x="4610311" y="3055726"/>
            <a:ext cx="94268" cy="955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4081183E-E09B-4F6E-A0E1-3422312EDEF3}"/>
              </a:ext>
            </a:extLst>
          </p:cNvPr>
          <p:cNvSpPr/>
          <p:nvPr/>
        </p:nvSpPr>
        <p:spPr>
          <a:xfrm rot="10800000">
            <a:off x="3672598" y="2276216"/>
            <a:ext cx="3365295" cy="1763784"/>
          </a:xfrm>
          <a:prstGeom prst="arc">
            <a:avLst>
              <a:gd name="adj1" fmla="val 16517970"/>
              <a:gd name="adj2" fmla="val 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6539CEA3-60D0-41BB-A500-BF064AD6020F}"/>
              </a:ext>
            </a:extLst>
          </p:cNvPr>
          <p:cNvSpPr/>
          <p:nvPr/>
        </p:nvSpPr>
        <p:spPr>
          <a:xfrm>
            <a:off x="1294761" y="3394227"/>
            <a:ext cx="3096690" cy="1750519"/>
          </a:xfrm>
          <a:prstGeom prst="arc">
            <a:avLst>
              <a:gd name="adj1" fmla="val 16541369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FA0C6CF2-2D93-4ED4-B7CC-B05A1B641BA0}"/>
              </a:ext>
            </a:extLst>
          </p:cNvPr>
          <p:cNvSpPr/>
          <p:nvPr/>
        </p:nvSpPr>
        <p:spPr>
          <a:xfrm rot="10800000">
            <a:off x="2329613" y="2892325"/>
            <a:ext cx="3365295" cy="1763784"/>
          </a:xfrm>
          <a:prstGeom prst="arc">
            <a:avLst>
              <a:gd name="adj1" fmla="val 16517970"/>
              <a:gd name="adj2" fmla="val 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FDFF994E-73A6-4A8D-ACA6-5C8EAC6D651A}"/>
              </a:ext>
            </a:extLst>
          </p:cNvPr>
          <p:cNvSpPr/>
          <p:nvPr/>
        </p:nvSpPr>
        <p:spPr>
          <a:xfrm>
            <a:off x="67858" y="4085809"/>
            <a:ext cx="3096690" cy="1750519"/>
          </a:xfrm>
          <a:prstGeom prst="arc">
            <a:avLst>
              <a:gd name="adj1" fmla="val 16541369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0ADED8-CC17-40B4-8284-C1E4009757E1}"/>
              </a:ext>
            </a:extLst>
          </p:cNvPr>
          <p:cNvSpPr/>
          <p:nvPr/>
        </p:nvSpPr>
        <p:spPr>
          <a:xfrm>
            <a:off x="3990251" y="3651049"/>
            <a:ext cx="94268" cy="955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D580626-B423-4756-A997-82676C933F57}"/>
              </a:ext>
            </a:extLst>
          </p:cNvPr>
          <p:cNvSpPr/>
          <p:nvPr/>
        </p:nvSpPr>
        <p:spPr>
          <a:xfrm>
            <a:off x="2697523" y="4286671"/>
            <a:ext cx="94268" cy="955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3A58EF-550F-43AB-B718-856A201A924F}"/>
              </a:ext>
            </a:extLst>
          </p:cNvPr>
          <p:cNvSpPr/>
          <p:nvPr/>
        </p:nvSpPr>
        <p:spPr>
          <a:xfrm>
            <a:off x="1560668" y="2564445"/>
            <a:ext cx="4510123" cy="2846328"/>
          </a:xfrm>
          <a:custGeom>
            <a:avLst/>
            <a:gdLst>
              <a:gd name="connsiteX0" fmla="*/ 0 w 4510123"/>
              <a:gd name="connsiteY0" fmla="*/ 2846328 h 2846328"/>
              <a:gd name="connsiteX1" fmla="*/ 1155031 w 4510123"/>
              <a:gd name="connsiteY1" fmla="*/ 1794424 h 2846328"/>
              <a:gd name="connsiteX2" fmla="*/ 2062556 w 4510123"/>
              <a:gd name="connsiteY2" fmla="*/ 1395663 h 2846328"/>
              <a:gd name="connsiteX3" fmla="*/ 2633197 w 4510123"/>
              <a:gd name="connsiteY3" fmla="*/ 996902 h 2846328"/>
              <a:gd name="connsiteX4" fmla="*/ 3306965 w 4510123"/>
              <a:gd name="connsiteY4" fmla="*/ 350635 h 2846328"/>
              <a:gd name="connsiteX5" fmla="*/ 4028860 w 4510123"/>
              <a:gd name="connsiteY5" fmla="*/ 61877 h 2846328"/>
              <a:gd name="connsiteX6" fmla="*/ 4510123 w 4510123"/>
              <a:gd name="connsiteY6" fmla="*/ 0 h 284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0123" h="2846328">
                <a:moveTo>
                  <a:pt x="0" y="2846328"/>
                </a:moveTo>
                <a:cubicBezTo>
                  <a:pt x="405636" y="2441264"/>
                  <a:pt x="811272" y="2036201"/>
                  <a:pt x="1155031" y="1794424"/>
                </a:cubicBezTo>
                <a:cubicBezTo>
                  <a:pt x="1498790" y="1552647"/>
                  <a:pt x="1816195" y="1528583"/>
                  <a:pt x="2062556" y="1395663"/>
                </a:cubicBezTo>
                <a:cubicBezTo>
                  <a:pt x="2308917" y="1262743"/>
                  <a:pt x="2425796" y="1171073"/>
                  <a:pt x="2633197" y="996902"/>
                </a:cubicBezTo>
                <a:cubicBezTo>
                  <a:pt x="2840599" y="822731"/>
                  <a:pt x="3074354" y="506473"/>
                  <a:pt x="3306965" y="350635"/>
                </a:cubicBezTo>
                <a:cubicBezTo>
                  <a:pt x="3539576" y="194797"/>
                  <a:pt x="3828334" y="120316"/>
                  <a:pt x="4028860" y="61877"/>
                </a:cubicBezTo>
                <a:cubicBezTo>
                  <a:pt x="4229386" y="3438"/>
                  <a:pt x="4369754" y="1719"/>
                  <a:pt x="4510123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37E105-DE40-4702-96EF-3DBB5CBAF9E9}"/>
              </a:ext>
            </a:extLst>
          </p:cNvPr>
          <p:cNvCxnSpPr>
            <a:cxnSpLocks/>
          </p:cNvCxnSpPr>
          <p:nvPr/>
        </p:nvCxnSpPr>
        <p:spPr>
          <a:xfrm>
            <a:off x="3535321" y="2566057"/>
            <a:ext cx="2542344" cy="1238005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125B7B-7446-4293-929C-06A4844575FD}"/>
              </a:ext>
            </a:extLst>
          </p:cNvPr>
          <p:cNvCxnSpPr>
            <a:cxnSpLocks/>
          </p:cNvCxnSpPr>
          <p:nvPr/>
        </p:nvCxnSpPr>
        <p:spPr>
          <a:xfrm>
            <a:off x="1625236" y="2560096"/>
            <a:ext cx="4452429" cy="21224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D28F6C-8300-46E5-8F42-F95B6E4D351F}"/>
              </a:ext>
            </a:extLst>
          </p:cNvPr>
          <p:cNvCxnSpPr>
            <a:cxnSpLocks/>
          </p:cNvCxnSpPr>
          <p:nvPr/>
        </p:nvCxnSpPr>
        <p:spPr>
          <a:xfrm>
            <a:off x="1565438" y="3783090"/>
            <a:ext cx="3353298" cy="161532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475B19-5E53-410E-ADD9-46121EDD1463}"/>
                  </a:ext>
                </a:extLst>
              </p:cNvPr>
              <p:cNvSpPr txBox="1"/>
              <p:nvPr/>
            </p:nvSpPr>
            <p:spPr>
              <a:xfrm>
                <a:off x="4713399" y="2877026"/>
                <a:ext cx="9398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/>
                  <a:t>A=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SG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475B19-5E53-410E-ADD9-46121EDD1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399" y="2877026"/>
                <a:ext cx="939887" cy="307777"/>
              </a:xfrm>
              <a:prstGeom prst="rect">
                <a:avLst/>
              </a:prstGeom>
              <a:blipFill>
                <a:blip r:embed="rId8"/>
                <a:stretch>
                  <a:fillRect l="-1948" t="-4000" b="-2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A5CA8467-AC7D-4C24-9025-58ED30F707A7}"/>
              </a:ext>
            </a:extLst>
          </p:cNvPr>
          <p:cNvSpPr txBox="1"/>
          <p:nvPr/>
        </p:nvSpPr>
        <p:spPr>
          <a:xfrm>
            <a:off x="4109044" y="3465942"/>
            <a:ext cx="514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7B99CF-D5E6-43F1-94B1-E456B027B3DB}"/>
              </a:ext>
            </a:extLst>
          </p:cNvPr>
          <p:cNvSpPr txBox="1"/>
          <p:nvPr/>
        </p:nvSpPr>
        <p:spPr>
          <a:xfrm>
            <a:off x="2901117" y="4185759"/>
            <a:ext cx="514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0A61D54-F1E3-43F1-A525-504D433A69DB}"/>
              </a:ext>
            </a:extLst>
          </p:cNvPr>
          <p:cNvSpPr/>
          <p:nvPr/>
        </p:nvSpPr>
        <p:spPr>
          <a:xfrm>
            <a:off x="2493142" y="2931583"/>
            <a:ext cx="94268" cy="955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E9A58F-8E01-410E-83CE-F627E382DFAE}"/>
              </a:ext>
            </a:extLst>
          </p:cNvPr>
          <p:cNvSpPr/>
          <p:nvPr/>
        </p:nvSpPr>
        <p:spPr>
          <a:xfrm>
            <a:off x="4748182" y="5297735"/>
            <a:ext cx="94268" cy="955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67DC1AB-87D9-4969-A63D-DDC59AC19F38}"/>
                  </a:ext>
                </a:extLst>
              </p:cNvPr>
              <p:cNvSpPr txBox="1"/>
              <p:nvPr/>
            </p:nvSpPr>
            <p:spPr>
              <a:xfrm>
                <a:off x="2427560" y="2689172"/>
                <a:ext cx="5141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67DC1AB-87D9-4969-A63D-DDC59AC19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560" y="2689172"/>
                <a:ext cx="51417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7997DC1-026B-4A31-9AD0-6AEEA8FD53BE}"/>
                  </a:ext>
                </a:extLst>
              </p:cNvPr>
              <p:cNvSpPr txBox="1"/>
              <p:nvPr/>
            </p:nvSpPr>
            <p:spPr>
              <a:xfrm>
                <a:off x="4801214" y="5131075"/>
                <a:ext cx="5141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7997DC1-026B-4A31-9AD0-6AEEA8FD5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214" y="5131075"/>
                <a:ext cx="51417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2CD01F-F164-8BDD-BCF7-8E4744007674}"/>
              </a:ext>
            </a:extLst>
          </p:cNvPr>
          <p:cNvCxnSpPr>
            <a:cxnSpLocks/>
          </p:cNvCxnSpPr>
          <p:nvPr/>
        </p:nvCxnSpPr>
        <p:spPr>
          <a:xfrm>
            <a:off x="2465027" y="2580953"/>
            <a:ext cx="411565" cy="2843689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C533BF-7A6C-644A-8F57-53B91EC658B9}"/>
              </a:ext>
            </a:extLst>
          </p:cNvPr>
          <p:cNvCxnSpPr>
            <a:cxnSpLocks/>
          </p:cNvCxnSpPr>
          <p:nvPr/>
        </p:nvCxnSpPr>
        <p:spPr>
          <a:xfrm>
            <a:off x="3541577" y="2566506"/>
            <a:ext cx="1282057" cy="2844267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A9624DC-3FF9-6510-0C71-8514BA88DB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33468" y="365125"/>
            <a:ext cx="2070401" cy="19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19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4987-CDD5-415D-BA0E-4264B46C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assumptions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46AF7-B88B-4C17-9263-AC9BE673A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Note that there are some implicit assumptions within this model:</a:t>
            </a:r>
          </a:p>
          <a:p>
            <a:endParaRPr lang="en-US" sz="2000" dirty="0"/>
          </a:p>
          <a:p>
            <a:r>
              <a:rPr lang="en-US" sz="2000" dirty="0"/>
              <a:t>Can trade any goods for money: </a:t>
            </a:r>
            <a:r>
              <a:rPr lang="en-US" sz="2000" b="1" i="1" dirty="0"/>
              <a:t>Complete markets</a:t>
            </a:r>
            <a:r>
              <a:rPr lang="en-US" sz="2000" i="1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Utility only depends on </a:t>
            </a:r>
            <a:r>
              <a:rPr lang="en-US" sz="2000" u="sng" dirty="0"/>
              <a:t>own</a:t>
            </a:r>
            <a:r>
              <a:rPr lang="en-US" sz="2000" dirty="0"/>
              <a:t> consumption: </a:t>
            </a:r>
            <a:r>
              <a:rPr lang="en-US" sz="2000" b="1" i="1" dirty="0"/>
              <a:t>No externalities.</a:t>
            </a:r>
          </a:p>
          <a:p>
            <a:pPr lvl="1"/>
            <a:r>
              <a:rPr lang="en-US" sz="1800" dirty="0"/>
              <a:t>In HE3001, you will see that the external effects of one’s consumption can be treated as another good. If there is no trade in these externalities, then no complete markets..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000" dirty="0"/>
              <a:t>Without these, the welfare theorems do not hold in general.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4DBA3-6C95-450F-B729-B569B991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8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4987-CDD5-415D-BA0E-4264B46C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Learning Outcomes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46AF7-B88B-4C17-9263-AC9BE673A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668"/>
            <a:ext cx="10515600" cy="461629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What are the various parameters of a simple exchange economy?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does it mean for an allocation to be pareto efficient, fair, or a competitive equilibrium?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to perform analysis in an Edgeworth box for a two-person, two good exchange economy.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How to mathematically calculate the competitive equilibrium?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Implications of the First and Second Fundamental Welfare theorems.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9A623-03A0-4C85-978F-9D7AC855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94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4987-CDD5-415D-BA0E-4264B46C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46AF7-B88B-4C17-9263-AC9BE673A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668"/>
            <a:ext cx="10515600" cy="4616295"/>
          </a:xfrm>
        </p:spPr>
        <p:txBody>
          <a:bodyPr>
            <a:noAutofit/>
          </a:bodyPr>
          <a:lstStyle/>
          <a:p>
            <a:pPr lvl="1"/>
            <a:endParaRPr lang="en-US" sz="2200" dirty="0"/>
          </a:p>
          <a:p>
            <a:r>
              <a:rPr lang="en-SG" sz="2200" dirty="0"/>
              <a:t>Quiz 5 will be released today. It will cover this week and last week’s lectures.</a:t>
            </a:r>
            <a:endParaRPr lang="en-GB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9A623-03A0-4C85-978F-9D7AC855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814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9E7F-6C12-4634-BC28-19CA72BD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4CE55-D5E8-4E91-B92A-EEA2BF723C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Varian Chapter 32</a:t>
                </a:r>
              </a:p>
              <a:p>
                <a:r>
                  <a:rPr lang="en-US" sz="2400" dirty="0"/>
                  <a:t>Varian, Chapter 34, last part</a:t>
                </a:r>
              </a:p>
              <a:p>
                <a:r>
                  <a:rPr lang="en-US" sz="2400"/>
                  <a:t>Varian Chapter </a:t>
                </a:r>
                <a:r>
                  <a:rPr lang="en-US" sz="2400" dirty="0"/>
                  <a:t>16 (optional)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 more background info.</a:t>
                </a: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4CE55-D5E8-4E91-B92A-EEA2BF723C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89AA9-2304-40D8-B0A8-ECDC221E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58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51DE-4217-4738-BBE4-F89A5036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Exchange Economy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3576-BA31-4F19-8866-BF3CD0DE2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We will be looking at an </a:t>
                </a:r>
                <a:r>
                  <a:rPr lang="en-US" sz="2000" dirty="0" err="1"/>
                  <a:t>econmy</a:t>
                </a:r>
                <a:r>
                  <a:rPr lang="en-US" sz="2000" dirty="0"/>
                  <a:t> with the following characteristics: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/>
                  <a:t> consumers,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dirty="0"/>
                  <a:t> types of goods. </a:t>
                </a:r>
              </a:p>
              <a:p>
                <a:pPr lvl="1"/>
                <a:r>
                  <a:rPr lang="en-SG" sz="1800" dirty="0"/>
                  <a:t>Each consumer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SG" sz="1800" dirty="0"/>
                  <a:t> has an endowment of goods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SG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SG" sz="1800" dirty="0"/>
              </a:p>
              <a:p>
                <a:pPr lvl="1"/>
                <a:r>
                  <a:rPr lang="en-US" sz="1800" dirty="0"/>
                  <a:t>Preferences of consumers: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18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SG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SG" sz="1800" b="0" i="1" dirty="0" smtClean="0">
                        <a:latin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en-SG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18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SG" sz="1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SG" sz="1800" b="0" dirty="0"/>
              </a:p>
              <a:p>
                <a:endParaRPr lang="en-SG" sz="2000" b="0" dirty="0"/>
              </a:p>
              <a:p>
                <a:r>
                  <a:rPr lang="en-SG" sz="2000" dirty="0"/>
                  <a:t>The </a:t>
                </a:r>
                <a:r>
                  <a:rPr lang="en-SG" sz="2000" b="1" dirty="0">
                    <a:solidFill>
                      <a:srgbClr val="0000FF"/>
                    </a:solidFill>
                  </a:rPr>
                  <a:t>economy’s resources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SG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SG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SG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SG" sz="2000" dirty="0"/>
                  <a:t> is the sum of each of the consumers’ endowments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SG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SG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SG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1600" i="1">
                            <a:latin typeface="Cambria Math" panose="02040503050406030204" pitchFamily="18" charset="0"/>
                          </a:rPr>
                          <m:t>=1 …</m:t>
                        </m:r>
                        <m:r>
                          <a:rPr lang="en-SG" sz="16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SG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SG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SG" sz="1600" dirty="0"/>
                  <a:t> for each good </a:t>
                </a:r>
                <a14:m>
                  <m:oMath xmlns:m="http://schemas.openxmlformats.org/officeDocument/2006/math">
                    <m:r>
                      <a:rPr lang="en-SG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SG" sz="1600" i="1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SG" sz="16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600" dirty="0"/>
              </a:p>
              <a:p>
                <a:endParaRPr lang="en-SG" sz="2000" dirty="0"/>
              </a:p>
              <a:p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rgbClr val="0000FF"/>
                    </a:solidFill>
                  </a:rPr>
                  <a:t>feasible allocation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/>
                  <a:t> is </a:t>
                </a:r>
                <a:r>
                  <a:rPr lang="en-US" sz="2000" u="sng" dirty="0"/>
                  <a:t>any</a:t>
                </a:r>
                <a:r>
                  <a:rPr lang="en-US" sz="2000" dirty="0"/>
                  <a:t> way of distributing the economy’s resources.</a:t>
                </a:r>
              </a:p>
              <a:p>
                <a:pPr lvl="1"/>
                <a:r>
                  <a:rPr lang="en-SG" sz="1800" dirty="0"/>
                  <a:t>It satisfies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SG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=1 …</m:t>
                        </m:r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SG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SG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  <m:r>
                      <a:rPr lang="en-SG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SG" sz="1800" dirty="0"/>
                  <a:t> for each good </a:t>
                </a:r>
                <a14:m>
                  <m:oMath xmlns:m="http://schemas.openxmlformats.org/officeDocument/2006/math">
                    <m:r>
                      <a:rPr lang="en-SG" sz="1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SG" sz="1800" i="1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SG" sz="1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SG" sz="1800" dirty="0"/>
                  <a:t>.</a:t>
                </a:r>
              </a:p>
              <a:p>
                <a:pPr lvl="1"/>
                <a:endParaRPr lang="en-SG" sz="1800" dirty="0"/>
              </a:p>
              <a:p>
                <a:pPr marL="0" indent="0">
                  <a:buNone/>
                </a:pPr>
                <a:r>
                  <a:rPr lang="en-SG" sz="1600" i="1" dirty="0"/>
                  <a:t>Caveat: No production for simplicity: I.e. goods cannot be transformed into other goods.</a:t>
                </a:r>
                <a:r>
                  <a:rPr lang="en-US" sz="1800" i="1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3576-BA31-4F19-8866-BF3CD0DE2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b="-42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841EA-7BE5-4CF6-AD3E-A59990C9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13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51DE-4217-4738-BBE4-F89A5036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 Exchange Economy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3576-BA31-4F19-8866-BF3CD0DE2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will be examining the outcomes of such an economy when we allow for trade in markets.</a:t>
            </a:r>
          </a:p>
          <a:p>
            <a:pPr lvl="1"/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What will be the resultant “equilibria”?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What are the characteristics of such equilibria?</a:t>
            </a:r>
          </a:p>
          <a:p>
            <a:endParaRPr lang="en-US" sz="2000" dirty="0"/>
          </a:p>
          <a:p>
            <a:r>
              <a:rPr lang="en-SG" sz="2000" dirty="0"/>
              <a:t>A particular criterion we are interested in is </a:t>
            </a:r>
            <a:r>
              <a:rPr lang="en-SG" sz="2000" b="1" dirty="0">
                <a:solidFill>
                  <a:srgbClr val="0000FF"/>
                </a:solidFill>
              </a:rPr>
              <a:t>pareto efficiency</a:t>
            </a:r>
            <a:r>
              <a:rPr lang="en-SG" sz="2000" dirty="0"/>
              <a:t>.</a:t>
            </a:r>
          </a:p>
          <a:p>
            <a:pPr lvl="1"/>
            <a:r>
              <a:rPr lang="en-SG" sz="1800" b="0" dirty="0"/>
              <a:t>It captures efficiency in a more general manner compared to producer and consumer surplus</a:t>
            </a:r>
          </a:p>
          <a:p>
            <a:pPr lvl="1"/>
            <a:endParaRPr lang="en-SG" sz="2000" dirty="0"/>
          </a:p>
          <a:p>
            <a:endParaRPr lang="en-SG" sz="32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841EA-7BE5-4CF6-AD3E-A59990C9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29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B178-01C8-4DCD-B46E-160FEEC9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9" y="2576174"/>
            <a:ext cx="10786672" cy="1325563"/>
          </a:xfrm>
        </p:spPr>
        <p:txBody>
          <a:bodyPr/>
          <a:lstStyle/>
          <a:p>
            <a:pPr algn="ctr"/>
            <a:r>
              <a:rPr lang="en-US" dirty="0"/>
              <a:t>Pareto Efficiency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C9B7-DF34-4648-B4D4-15F4079D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69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51DE-4217-4738-BBE4-F89A5036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Efficiency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3576-BA31-4F19-8866-BF3CD0DE2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An economic situation is </a:t>
            </a:r>
            <a:r>
              <a:rPr lang="en-US" sz="2000" b="1" i="1" dirty="0">
                <a:solidFill>
                  <a:srgbClr val="0000FF"/>
                </a:solidFill>
              </a:rPr>
              <a:t>pareto efficient </a:t>
            </a:r>
            <a:r>
              <a:rPr lang="en-US" sz="2000" dirty="0"/>
              <a:t>if there is </a:t>
            </a:r>
            <a:r>
              <a:rPr lang="en-US" sz="2000" u="sng" dirty="0"/>
              <a:t>no way</a:t>
            </a:r>
            <a:r>
              <a:rPr lang="en-US" sz="2000" dirty="0"/>
              <a:t> to make any person </a:t>
            </a:r>
            <a:r>
              <a:rPr lang="en-US" sz="2000" i="1" dirty="0"/>
              <a:t>better off</a:t>
            </a:r>
            <a:r>
              <a:rPr lang="en-US" sz="2000" dirty="0"/>
              <a:t> without hurting anybody else.</a:t>
            </a:r>
          </a:p>
          <a:p>
            <a:pPr lvl="1"/>
            <a:endParaRPr lang="en-US" sz="1600" dirty="0"/>
          </a:p>
          <a:p>
            <a:r>
              <a:rPr lang="en-US" sz="2000" dirty="0"/>
              <a:t>Why? If it was possible to make someone better off without hurting anyone else, resources must have been used/distributed inefficiently!</a:t>
            </a:r>
          </a:p>
          <a:p>
            <a:pPr lvl="1"/>
            <a:r>
              <a:rPr lang="en-US" sz="1600" dirty="0"/>
              <a:t>For example, if durians are given to someone who dislikes durians -&gt; this is not efficient as giving them instead to someone who likes durians will make everybody happier!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2000" b="1" dirty="0"/>
              <a:t>Notice that this abstracts from any idea of how much we should weigh each person’s utility.</a:t>
            </a:r>
          </a:p>
          <a:p>
            <a:endParaRPr lang="en-US" sz="2000" dirty="0"/>
          </a:p>
          <a:p>
            <a:r>
              <a:rPr lang="en-US" sz="2000" dirty="0"/>
              <a:t>We will be focusing on the pareto efficiency of </a:t>
            </a:r>
            <a:r>
              <a:rPr lang="en-US" sz="2000" b="1" i="1" dirty="0">
                <a:solidFill>
                  <a:srgbClr val="FF0000"/>
                </a:solidFill>
              </a:rPr>
              <a:t>allocations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of goods for consumption. 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841EA-7BE5-4CF6-AD3E-A59990C9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65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51DE-4217-4738-BBE4-F89A5036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Efficiency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3576-BA31-4F19-8866-BF3CD0DE2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9140" y="3908106"/>
                <a:ext cx="10515600" cy="1166814"/>
              </a:xfrm>
              <a:ln w="38100">
                <a:solidFill>
                  <a:schemeClr val="accent1"/>
                </a:solidFill>
              </a:ln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A feasible allocation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Pareto Efficient </a:t>
                </a:r>
                <a:r>
                  <a:rPr lang="en-US" sz="2000" dirty="0"/>
                  <a:t>if there is </a:t>
                </a:r>
                <a:r>
                  <a:rPr lang="en-US" sz="2000" i="1" dirty="0"/>
                  <a:t>no other</a:t>
                </a:r>
                <a:r>
                  <a:rPr lang="en-US" sz="2000" dirty="0"/>
                  <a:t> feasible allocation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400" dirty="0"/>
                </a:b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3576-BA31-4F19-8866-BF3CD0DE2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140" y="3908106"/>
                <a:ext cx="10515600" cy="1166814"/>
              </a:xfrm>
              <a:blipFill>
                <a:blip r:embed="rId3"/>
                <a:stretch>
                  <a:fillRect l="-34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2C149D4-F93F-4399-92D3-FB2BB4C325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4"/>
                <a:ext cx="10584766" cy="17777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/>
                  <a:t>Whether an individual is judged to be better off depends on their preferences/utility.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/>
                  <a:t> mean that individual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i="1" dirty="0">
                    <a:solidFill>
                      <a:srgbClr val="0000FF"/>
                    </a:solidFill>
                  </a:rPr>
                  <a:t>weakly prefers</a:t>
                </a:r>
                <a:r>
                  <a:rPr lang="en-US" sz="1800" dirty="0">
                    <a:solidFill>
                      <a:srgbClr val="0000FF"/>
                    </a:solidFill>
                  </a:rPr>
                  <a:t> </a:t>
                </a:r>
                <a:r>
                  <a:rPr lang="en-US" sz="1800" dirty="0"/>
                  <a:t>an allocation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/>
                  <a:t>. (may be indifferent)</a:t>
                </a:r>
              </a:p>
              <a:p>
                <a:r>
                  <a:rPr lang="en-US" sz="1800" dirty="0"/>
                  <a:t>I.e. individual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is weakly better off under allocation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than allocation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0" dirty="0"/>
                  <a:t>Let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/>
                  <a:t> mean that individual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strictly prefers </a:t>
                </a:r>
                <a:r>
                  <a:rPr lang="en-US" sz="1800" dirty="0"/>
                  <a:t>an allocation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r>
                  <a:rPr lang="en-US" sz="1800" dirty="0"/>
                  <a:t>I.e. individual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is strictly better off under allocation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than allocation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/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2C149D4-F93F-4399-92D3-FB2BB4C32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84766" cy="1777787"/>
              </a:xfrm>
              <a:prstGeom prst="rect">
                <a:avLst/>
              </a:prstGeom>
              <a:blipFill>
                <a:blip r:embed="rId4"/>
                <a:stretch>
                  <a:fillRect l="-634" t="-3425" b="-102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82878-9AA0-497D-8CF5-3CC5C014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8E1B-8871-43D0-B8AA-744E27D7AA9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03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6401</TotalTime>
  <Words>3816</Words>
  <Application>Microsoft Office PowerPoint</Application>
  <PresentationFormat>Widescreen</PresentationFormat>
  <Paragraphs>548</Paragraphs>
  <Slides>48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Lato</vt:lpstr>
      <vt:lpstr>Office Theme</vt:lpstr>
      <vt:lpstr>Perfect Competition  and Welfare</vt:lpstr>
      <vt:lpstr>Recap</vt:lpstr>
      <vt:lpstr>Introduction</vt:lpstr>
      <vt:lpstr>A Simple Exchange Economy</vt:lpstr>
      <vt:lpstr>A Simple Exchange Economy</vt:lpstr>
      <vt:lpstr>The Simple Exchange Economy</vt:lpstr>
      <vt:lpstr>Pareto Efficiency</vt:lpstr>
      <vt:lpstr>Pareto Efficiency</vt:lpstr>
      <vt:lpstr>Pareto Efficiency</vt:lpstr>
      <vt:lpstr>Pareto Efficiency</vt:lpstr>
      <vt:lpstr>Review Question 1</vt:lpstr>
      <vt:lpstr>The Exchange Economy and Pareto Efficiency</vt:lpstr>
      <vt:lpstr>The First Fundamental Welfare Theorem</vt:lpstr>
      <vt:lpstr>A two good, two consumer exchange economy</vt:lpstr>
      <vt:lpstr>A two good, two consumer exchange economy</vt:lpstr>
      <vt:lpstr>Equilibrium in the exchange economy</vt:lpstr>
      <vt:lpstr>Equilibrium in the exchange economy</vt:lpstr>
      <vt:lpstr>The Edgeworth Box</vt:lpstr>
      <vt:lpstr>An Edgeworth Box</vt:lpstr>
      <vt:lpstr>An Edgeworth Box</vt:lpstr>
      <vt:lpstr>An Edgeworth Box</vt:lpstr>
      <vt:lpstr>Adding the budget line to the box</vt:lpstr>
      <vt:lpstr>Adding the budget line to the box</vt:lpstr>
      <vt:lpstr>Adding preferences to the Box..</vt:lpstr>
      <vt:lpstr>Example</vt:lpstr>
      <vt:lpstr>Pareto efficiency in the Edgeworth Box</vt:lpstr>
      <vt:lpstr>The set of pareto improving allocations</vt:lpstr>
      <vt:lpstr>Pareto efficient allocations</vt:lpstr>
      <vt:lpstr>The Contract Curve / Pareto Set</vt:lpstr>
      <vt:lpstr>Fairness</vt:lpstr>
      <vt:lpstr>Fairness</vt:lpstr>
      <vt:lpstr>Competitive Equilibrium in the Edgeworth Box</vt:lpstr>
      <vt:lpstr>Utility Maximisation of Consumers</vt:lpstr>
      <vt:lpstr>Disequilibrium in the Market</vt:lpstr>
      <vt:lpstr>Equilibrium in the Market</vt:lpstr>
      <vt:lpstr>Equilibrium in the Market</vt:lpstr>
      <vt:lpstr>Competitive equilibrium in Exchange</vt:lpstr>
      <vt:lpstr>Existence of equilibrium</vt:lpstr>
      <vt:lpstr>Review Questions 2</vt:lpstr>
      <vt:lpstr>The Second Fundamental Welfare Theorem</vt:lpstr>
      <vt:lpstr>The Second Fundamental Welfare Theorem</vt:lpstr>
      <vt:lpstr>The Second Fundamental Welfare Theorem</vt:lpstr>
      <vt:lpstr>Illustration of the SWT</vt:lpstr>
      <vt:lpstr>Review Questions 3</vt:lpstr>
      <vt:lpstr>Implicit assumptions</vt:lpstr>
      <vt:lpstr>Key Learning Outcomes</vt:lpstr>
      <vt:lpstr>Announcement</vt:lpstr>
      <vt:lpstr>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Perfect Competition  and Welfare</dc:title>
  <dc:creator>Jonathan Yeo</dc:creator>
  <cp:lastModifiedBy>Jonathan Yeo</cp:lastModifiedBy>
  <cp:revision>194</cp:revision>
  <dcterms:created xsi:type="dcterms:W3CDTF">2020-11-25T03:48:21Z</dcterms:created>
  <dcterms:modified xsi:type="dcterms:W3CDTF">2024-03-20T04:05:17Z</dcterms:modified>
</cp:coreProperties>
</file>