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976" r:id="rId3"/>
    <p:sldId id="1029" r:id="rId4"/>
    <p:sldId id="959" r:id="rId5"/>
    <p:sldId id="1020" r:id="rId6"/>
    <p:sldId id="259" r:id="rId7"/>
    <p:sldId id="964" r:id="rId8"/>
    <p:sldId id="965" r:id="rId9"/>
    <p:sldId id="1044" r:id="rId10"/>
    <p:sldId id="987" r:id="rId11"/>
    <p:sldId id="1003" r:id="rId12"/>
    <p:sldId id="1002" r:id="rId13"/>
    <p:sldId id="1005" r:id="rId14"/>
    <p:sldId id="1032" r:id="rId15"/>
    <p:sldId id="1034" r:id="rId16"/>
    <p:sldId id="1004" r:id="rId17"/>
    <p:sldId id="1039" r:id="rId18"/>
    <p:sldId id="1036" r:id="rId19"/>
    <p:sldId id="1040" r:id="rId20"/>
    <p:sldId id="1006" r:id="rId21"/>
    <p:sldId id="1021" r:id="rId22"/>
    <p:sldId id="1037" r:id="rId23"/>
    <p:sldId id="1038" r:id="rId24"/>
    <p:sldId id="1007" r:id="rId25"/>
    <p:sldId id="1042" r:id="rId26"/>
    <p:sldId id="974" r:id="rId27"/>
    <p:sldId id="1009" r:id="rId28"/>
    <p:sldId id="1008" r:id="rId29"/>
    <p:sldId id="1041" r:id="rId30"/>
    <p:sldId id="1043" r:id="rId31"/>
    <p:sldId id="1016" r:id="rId32"/>
    <p:sldId id="1010" r:id="rId33"/>
    <p:sldId id="1011" r:id="rId34"/>
    <p:sldId id="1012" r:id="rId35"/>
    <p:sldId id="1014" r:id="rId36"/>
    <p:sldId id="1023" r:id="rId37"/>
    <p:sldId id="1024" r:id="rId38"/>
    <p:sldId id="1017" r:id="rId39"/>
    <p:sldId id="1026" r:id="rId40"/>
    <p:sldId id="1019" r:id="rId41"/>
    <p:sldId id="1025" r:id="rId42"/>
    <p:sldId id="1027" r:id="rId43"/>
    <p:sldId id="1028" r:id="rId44"/>
    <p:sldId id="1030" r:id="rId45"/>
    <p:sldId id="1018" r:id="rId46"/>
    <p:sldId id="9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FAADC"/>
    <a:srgbClr val="F8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3701B-DD6D-4BEA-BD08-899F112BE22D}" v="271" dt="2024-03-13T04:52:2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2" autoAdjust="0"/>
  </p:normalViewPr>
  <p:slideViewPr>
    <p:cSldViewPr snapToGrid="0">
      <p:cViewPr varScale="1">
        <p:scale>
          <a:sx n="107" d="100"/>
          <a:sy n="107" d="100"/>
        </p:scale>
        <p:origin x="22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Xiong Wei, Jonathan" userId="ac2b658e-7ce1-44bb-9f9f-bf4198ceaa29" providerId="ADAL" clId="{23335084-6BB7-49C7-9AB3-817F93F4BBFC}"/>
    <pc:docChg chg="undo custSel addSld modSld">
      <pc:chgData name="Yeo Xiong Wei, Jonathan" userId="ac2b658e-7ce1-44bb-9f9f-bf4198ceaa29" providerId="ADAL" clId="{23335084-6BB7-49C7-9AB3-817F93F4BBFC}" dt="2024-02-13T09:31:41.299" v="2526" actId="1076"/>
      <pc:docMkLst>
        <pc:docMk/>
      </pc:docMkLst>
      <pc:sldChg chg="addSp modSp mod">
        <pc:chgData name="Yeo Xiong Wei, Jonathan" userId="ac2b658e-7ce1-44bb-9f9f-bf4198ceaa29" providerId="ADAL" clId="{23335084-6BB7-49C7-9AB3-817F93F4BBFC}" dt="2024-02-06T06:43:00.732" v="129" actId="404"/>
        <pc:sldMkLst>
          <pc:docMk/>
          <pc:sldMk cId="1965827996" sldId="259"/>
        </pc:sldMkLst>
        <pc:spChg chg="mod">
          <ac:chgData name="Yeo Xiong Wei, Jonathan" userId="ac2b658e-7ce1-44bb-9f9f-bf4198ceaa29" providerId="ADAL" clId="{23335084-6BB7-49C7-9AB3-817F93F4BBFC}" dt="2024-02-06T06:43:00.732" v="129" actId="404"/>
          <ac:spMkLst>
            <pc:docMk/>
            <pc:sldMk cId="1965827996" sldId="259"/>
            <ac:spMk id="3" creationId="{DDB75F15-4C50-41C4-8B62-F623A25A56B1}"/>
          </ac:spMkLst>
        </pc:spChg>
        <pc:spChg chg="ord">
          <ac:chgData name="Yeo Xiong Wei, Jonathan" userId="ac2b658e-7ce1-44bb-9f9f-bf4198ceaa29" providerId="ADAL" clId="{23335084-6BB7-49C7-9AB3-817F93F4BBFC}" dt="2024-02-06T06:39:43.925" v="86" actId="166"/>
          <ac:spMkLst>
            <pc:docMk/>
            <pc:sldMk cId="1965827996" sldId="259"/>
            <ac:spMk id="6" creationId="{688EDC0C-8587-4F86-96A9-ECFF716EF59C}"/>
          </ac:spMkLst>
        </pc:spChg>
        <pc:spChg chg="add mod">
          <ac:chgData name="Yeo Xiong Wei, Jonathan" userId="ac2b658e-7ce1-44bb-9f9f-bf4198ceaa29" providerId="ADAL" clId="{23335084-6BB7-49C7-9AB3-817F93F4BBFC}" dt="2024-02-06T06:39:56.791" v="90" actId="14100"/>
          <ac:spMkLst>
            <pc:docMk/>
            <pc:sldMk cId="1965827996" sldId="259"/>
            <ac:spMk id="7" creationId="{8B26C9EC-5D5E-03F3-9AA2-C1787EDEB59A}"/>
          </ac:spMkLst>
        </pc:spChg>
        <pc:spChg chg="mod ord">
          <ac:chgData name="Yeo Xiong Wei, Jonathan" userId="ac2b658e-7ce1-44bb-9f9f-bf4198ceaa29" providerId="ADAL" clId="{23335084-6BB7-49C7-9AB3-817F93F4BBFC}" dt="2024-02-06T06:40:35.762" v="104" actId="1076"/>
          <ac:spMkLst>
            <pc:docMk/>
            <pc:sldMk cId="1965827996" sldId="259"/>
            <ac:spMk id="8" creationId="{2FD03F34-0644-4DC5-B6BC-067C77F695CA}"/>
          </ac:spMkLst>
        </pc:spChg>
        <pc:spChg chg="ord">
          <ac:chgData name="Yeo Xiong Wei, Jonathan" userId="ac2b658e-7ce1-44bb-9f9f-bf4198ceaa29" providerId="ADAL" clId="{23335084-6BB7-49C7-9AB3-817F93F4BBFC}" dt="2024-02-06T06:41:03.456" v="115" actId="166"/>
          <ac:spMkLst>
            <pc:docMk/>
            <pc:sldMk cId="1965827996" sldId="259"/>
            <ac:spMk id="10" creationId="{FDBCB61D-072F-4987-A4F5-12883A1625B5}"/>
          </ac:spMkLst>
        </pc:spChg>
        <pc:spChg chg="add mod">
          <ac:chgData name="Yeo Xiong Wei, Jonathan" userId="ac2b658e-7ce1-44bb-9f9f-bf4198ceaa29" providerId="ADAL" clId="{23335084-6BB7-49C7-9AB3-817F93F4BBFC}" dt="2024-02-06T06:40:33.534" v="103" actId="14100"/>
          <ac:spMkLst>
            <pc:docMk/>
            <pc:sldMk cId="1965827996" sldId="259"/>
            <ac:spMk id="11" creationId="{6DF9F094-839B-F689-EDC6-AC468B0BF1A2}"/>
          </ac:spMkLst>
        </pc:spChg>
        <pc:spChg chg="add mod">
          <ac:chgData name="Yeo Xiong Wei, Jonathan" userId="ac2b658e-7ce1-44bb-9f9f-bf4198ceaa29" providerId="ADAL" clId="{23335084-6BB7-49C7-9AB3-817F93F4BBFC}" dt="2024-02-06T06:41:07.493" v="116" actId="1076"/>
          <ac:spMkLst>
            <pc:docMk/>
            <pc:sldMk cId="1965827996" sldId="259"/>
            <ac:spMk id="13" creationId="{AF3FA2DA-6758-2AD1-AEF1-2AF199FF1959}"/>
          </ac:spMkLst>
        </pc:spChg>
        <pc:spChg chg="add mod">
          <ac:chgData name="Yeo Xiong Wei, Jonathan" userId="ac2b658e-7ce1-44bb-9f9f-bf4198ceaa29" providerId="ADAL" clId="{23335084-6BB7-49C7-9AB3-817F93F4BBFC}" dt="2024-02-06T06:41:31.184" v="125" actId="1035"/>
          <ac:spMkLst>
            <pc:docMk/>
            <pc:sldMk cId="1965827996" sldId="259"/>
            <ac:spMk id="14" creationId="{DBE504BC-43C8-B99F-DB1E-3177F690B966}"/>
          </ac:spMkLst>
        </pc:spChg>
        <pc:cxnChg chg="ord">
          <ac:chgData name="Yeo Xiong Wei, Jonathan" userId="ac2b658e-7ce1-44bb-9f9f-bf4198ceaa29" providerId="ADAL" clId="{23335084-6BB7-49C7-9AB3-817F93F4BBFC}" dt="2024-02-06T06:40:55.858" v="112" actId="166"/>
          <ac:cxnSpMkLst>
            <pc:docMk/>
            <pc:sldMk cId="1965827996" sldId="259"/>
            <ac:cxnSpMk id="9" creationId="{B28C5A87-ED4C-4E36-B514-D9B2D65A2176}"/>
          </ac:cxnSpMkLst>
        </pc:cxnChg>
      </pc:sldChg>
      <pc:sldChg chg="modSp">
        <pc:chgData name="Yeo Xiong Wei, Jonathan" userId="ac2b658e-7ce1-44bb-9f9f-bf4198ceaa29" providerId="ADAL" clId="{23335084-6BB7-49C7-9AB3-817F93F4BBFC}" dt="2024-02-06T06:38:40.293" v="78" actId="404"/>
        <pc:sldMkLst>
          <pc:docMk/>
          <pc:sldMk cId="216566468" sldId="959"/>
        </pc:sldMkLst>
        <pc:spChg chg="mod">
          <ac:chgData name="Yeo Xiong Wei, Jonathan" userId="ac2b658e-7ce1-44bb-9f9f-bf4198ceaa29" providerId="ADAL" clId="{23335084-6BB7-49C7-9AB3-817F93F4BBFC}" dt="2024-02-06T06:38:40.293" v="78" actId="404"/>
          <ac:spMkLst>
            <pc:docMk/>
            <pc:sldMk cId="216566468" sldId="959"/>
            <ac:spMk id="4" creationId="{BBD0F34E-5B24-48E9-8A05-486EA7A18734}"/>
          </ac:spMkLst>
        </pc:spChg>
      </pc:sldChg>
      <pc:sldChg chg="modSp mod">
        <pc:chgData name="Yeo Xiong Wei, Jonathan" userId="ac2b658e-7ce1-44bb-9f9f-bf4198ceaa29" providerId="ADAL" clId="{23335084-6BB7-49C7-9AB3-817F93F4BBFC}" dt="2024-02-06T06:42:56.944" v="128" actId="404"/>
        <pc:sldMkLst>
          <pc:docMk/>
          <pc:sldMk cId="828249642" sldId="965"/>
        </pc:sldMkLst>
        <pc:spChg chg="mod">
          <ac:chgData name="Yeo Xiong Wei, Jonathan" userId="ac2b658e-7ce1-44bb-9f9f-bf4198ceaa29" providerId="ADAL" clId="{23335084-6BB7-49C7-9AB3-817F93F4BBFC}" dt="2024-02-06T06:42:56.944" v="128" actId="404"/>
          <ac:spMkLst>
            <pc:docMk/>
            <pc:sldMk cId="828249642" sldId="965"/>
            <ac:spMk id="3" creationId="{9EF8EE2A-94DC-4390-ADF1-E6800F70C82B}"/>
          </ac:spMkLst>
        </pc:spChg>
      </pc:sldChg>
      <pc:sldChg chg="modSp mod">
        <pc:chgData name="Yeo Xiong Wei, Jonathan" userId="ac2b658e-7ce1-44bb-9f9f-bf4198ceaa29" providerId="ADAL" clId="{23335084-6BB7-49C7-9AB3-817F93F4BBFC}" dt="2024-02-06T06:55:03.093" v="171" actId="1076"/>
        <pc:sldMkLst>
          <pc:docMk/>
          <pc:sldMk cId="2304762905" sldId="974"/>
        </pc:sldMkLst>
        <pc:spChg chg="mod">
          <ac:chgData name="Yeo Xiong Wei, Jonathan" userId="ac2b658e-7ce1-44bb-9f9f-bf4198ceaa29" providerId="ADAL" clId="{23335084-6BB7-49C7-9AB3-817F93F4BBFC}" dt="2024-02-06T06:55:01.103" v="170" actId="27636"/>
          <ac:spMkLst>
            <pc:docMk/>
            <pc:sldMk cId="2304762905" sldId="974"/>
            <ac:spMk id="3" creationId="{139F8B04-C1D6-405A-A198-C4C9E4B2C9C5}"/>
          </ac:spMkLst>
        </pc:spChg>
        <pc:picChg chg="mod">
          <ac:chgData name="Yeo Xiong Wei, Jonathan" userId="ac2b658e-7ce1-44bb-9f9f-bf4198ceaa29" providerId="ADAL" clId="{23335084-6BB7-49C7-9AB3-817F93F4BBFC}" dt="2024-02-06T06:55:03.093" v="171" actId="1076"/>
          <ac:picMkLst>
            <pc:docMk/>
            <pc:sldMk cId="2304762905" sldId="974"/>
            <ac:picMk id="6" creationId="{630AA143-2E1A-632C-F75B-0C992FFBE887}"/>
          </ac:picMkLst>
        </pc:picChg>
      </pc:sldChg>
      <pc:sldChg chg="modSp modAnim">
        <pc:chgData name="Yeo Xiong Wei, Jonathan" userId="ac2b658e-7ce1-44bb-9f9f-bf4198ceaa29" providerId="ADAL" clId="{23335084-6BB7-49C7-9AB3-817F93F4BBFC}" dt="2024-02-06T06:38:32.867" v="77" actId="404"/>
        <pc:sldMkLst>
          <pc:docMk/>
          <pc:sldMk cId="19258950" sldId="976"/>
        </pc:sldMkLst>
        <pc:spChg chg="mod">
          <ac:chgData name="Yeo Xiong Wei, Jonathan" userId="ac2b658e-7ce1-44bb-9f9f-bf4198ceaa29" providerId="ADAL" clId="{23335084-6BB7-49C7-9AB3-817F93F4BBFC}" dt="2024-02-06T06:38:32.867" v="77" actId="404"/>
          <ac:spMkLst>
            <pc:docMk/>
            <pc:sldMk cId="19258950" sldId="976"/>
            <ac:spMk id="3" creationId="{FCEE3C84-E57A-4236-ACEF-FF2F1A14B2D3}"/>
          </ac:spMkLst>
        </pc:spChg>
      </pc:sldChg>
      <pc:sldChg chg="addSp modSp mod">
        <pc:chgData name="Yeo Xiong Wei, Jonathan" userId="ac2b658e-7ce1-44bb-9f9f-bf4198ceaa29" providerId="ADAL" clId="{23335084-6BB7-49C7-9AB3-817F93F4BBFC}" dt="2024-02-13T09:30:39.056" v="2517" actId="14100"/>
        <pc:sldMkLst>
          <pc:docMk/>
          <pc:sldMk cId="3823358430" sldId="1002"/>
        </pc:sldMkLst>
        <pc:spChg chg="mod">
          <ac:chgData name="Yeo Xiong Wei, Jonathan" userId="ac2b658e-7ce1-44bb-9f9f-bf4198ceaa29" providerId="ADAL" clId="{23335084-6BB7-49C7-9AB3-817F93F4BBFC}" dt="2024-02-13T08:43:50.350" v="2095" actId="20577"/>
          <ac:spMkLst>
            <pc:docMk/>
            <pc:sldMk cId="3823358430" sldId="1002"/>
            <ac:spMk id="3" creationId="{FCEE3C84-E57A-4236-ACEF-FF2F1A14B2D3}"/>
          </ac:spMkLst>
        </pc:spChg>
        <pc:spChg chg="add mod">
          <ac:chgData name="Yeo Xiong Wei, Jonathan" userId="ac2b658e-7ce1-44bb-9f9f-bf4198ceaa29" providerId="ADAL" clId="{23335084-6BB7-49C7-9AB3-817F93F4BBFC}" dt="2024-02-13T09:30:39.056" v="2517" actId="14100"/>
          <ac:spMkLst>
            <pc:docMk/>
            <pc:sldMk cId="3823358430" sldId="1002"/>
            <ac:spMk id="5" creationId="{894CB6B5-A5B2-2FC3-DF6D-29C3DBB4F5DB}"/>
          </ac:spMkLst>
        </pc:spChg>
      </pc:sldChg>
      <pc:sldChg chg="modSp">
        <pc:chgData name="Yeo Xiong Wei, Jonathan" userId="ac2b658e-7ce1-44bb-9f9f-bf4198ceaa29" providerId="ADAL" clId="{23335084-6BB7-49C7-9AB3-817F93F4BBFC}" dt="2024-02-06T06:42:51.466" v="127" actId="404"/>
        <pc:sldMkLst>
          <pc:docMk/>
          <pc:sldMk cId="4034112609" sldId="1003"/>
        </pc:sldMkLst>
        <pc:spChg chg="mod">
          <ac:chgData name="Yeo Xiong Wei, Jonathan" userId="ac2b658e-7ce1-44bb-9f9f-bf4198ceaa29" providerId="ADAL" clId="{23335084-6BB7-49C7-9AB3-817F93F4BBFC}" dt="2024-02-06T06:42:51.466" v="127" actId="404"/>
          <ac:spMkLst>
            <pc:docMk/>
            <pc:sldMk cId="4034112609" sldId="1003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23335084-6BB7-49C7-9AB3-817F93F4BBFC}" dt="2024-02-06T06:52:20.789" v="153" actId="1035"/>
        <pc:sldMkLst>
          <pc:docMk/>
          <pc:sldMk cId="567869674" sldId="1004"/>
        </pc:sldMkLst>
        <pc:spChg chg="mod">
          <ac:chgData name="Yeo Xiong Wei, Jonathan" userId="ac2b658e-7ce1-44bb-9f9f-bf4198ceaa29" providerId="ADAL" clId="{23335084-6BB7-49C7-9AB3-817F93F4BBFC}" dt="2024-02-06T06:51:48.715" v="143" actId="404"/>
          <ac:spMkLst>
            <pc:docMk/>
            <pc:sldMk cId="567869674" sldId="1004"/>
            <ac:spMk id="3" creationId="{FCEE3C84-E57A-4236-ACEF-FF2F1A14B2D3}"/>
          </ac:spMkLst>
        </pc:spChg>
        <pc:spChg chg="mod">
          <ac:chgData name="Yeo Xiong Wei, Jonathan" userId="ac2b658e-7ce1-44bb-9f9f-bf4198ceaa29" providerId="ADAL" clId="{23335084-6BB7-49C7-9AB3-817F93F4BBFC}" dt="2024-02-06T06:52:20.789" v="153" actId="1035"/>
          <ac:spMkLst>
            <pc:docMk/>
            <pc:sldMk cId="567869674" sldId="1004"/>
            <ac:spMk id="5" creationId="{1EB7DFE2-BAD4-E323-64FF-D53B19ED8A24}"/>
          </ac:spMkLst>
        </pc:spChg>
      </pc:sldChg>
      <pc:sldChg chg="modSp">
        <pc:chgData name="Yeo Xiong Wei, Jonathan" userId="ac2b658e-7ce1-44bb-9f9f-bf4198ceaa29" providerId="ADAL" clId="{23335084-6BB7-49C7-9AB3-817F93F4BBFC}" dt="2024-02-06T06:53:46.466" v="158" actId="207"/>
        <pc:sldMkLst>
          <pc:docMk/>
          <pc:sldMk cId="1808929800" sldId="1005"/>
        </pc:sldMkLst>
        <pc:spChg chg="mod">
          <ac:chgData name="Yeo Xiong Wei, Jonathan" userId="ac2b658e-7ce1-44bb-9f9f-bf4198ceaa29" providerId="ADAL" clId="{23335084-6BB7-49C7-9AB3-817F93F4BBFC}" dt="2024-02-06T06:53:46.466" v="158" actId="207"/>
          <ac:spMkLst>
            <pc:docMk/>
            <pc:sldMk cId="1808929800" sldId="1005"/>
            <ac:spMk id="3" creationId="{FCEE3C84-E57A-4236-ACEF-FF2F1A14B2D3}"/>
          </ac:spMkLst>
        </pc:spChg>
      </pc:sldChg>
      <pc:sldChg chg="addSp delSp modSp mod">
        <pc:chgData name="Yeo Xiong Wei, Jonathan" userId="ac2b658e-7ce1-44bb-9f9f-bf4198ceaa29" providerId="ADAL" clId="{23335084-6BB7-49C7-9AB3-817F93F4BBFC}" dt="2024-02-06T07:01:12.613" v="424" actId="6549"/>
        <pc:sldMkLst>
          <pc:docMk/>
          <pc:sldMk cId="2287487348" sldId="1007"/>
        </pc:sldMkLst>
        <pc:spChg chg="mod">
          <ac:chgData name="Yeo Xiong Wei, Jonathan" userId="ac2b658e-7ce1-44bb-9f9f-bf4198ceaa29" providerId="ADAL" clId="{23335084-6BB7-49C7-9AB3-817F93F4BBFC}" dt="2024-02-06T07:01:12.613" v="424" actId="6549"/>
          <ac:spMkLst>
            <pc:docMk/>
            <pc:sldMk cId="2287487348" sldId="1007"/>
            <ac:spMk id="62" creationId="{B78B7DD2-059F-4B06-B153-16AC3A98F13C}"/>
          </ac:spMkLst>
        </pc:spChg>
        <pc:cxnChg chg="add del mod">
          <ac:chgData name="Yeo Xiong Wei, Jonathan" userId="ac2b658e-7ce1-44bb-9f9f-bf4198ceaa29" providerId="ADAL" clId="{23335084-6BB7-49C7-9AB3-817F93F4BBFC}" dt="2024-02-06T07:00:46.157" v="404"/>
          <ac:cxnSpMkLst>
            <pc:docMk/>
            <pc:sldMk cId="2287487348" sldId="1007"/>
            <ac:cxnSpMk id="3" creationId="{96BDC718-2570-C38C-4486-01BA5F3C634C}"/>
          </ac:cxnSpMkLst>
        </pc:cxnChg>
        <pc:cxnChg chg="add del mod">
          <ac:chgData name="Yeo Xiong Wei, Jonathan" userId="ac2b658e-7ce1-44bb-9f9f-bf4198ceaa29" providerId="ADAL" clId="{23335084-6BB7-49C7-9AB3-817F93F4BBFC}" dt="2024-02-06T07:00:49.849" v="406"/>
          <ac:cxnSpMkLst>
            <pc:docMk/>
            <pc:sldMk cId="2287487348" sldId="1007"/>
            <ac:cxnSpMk id="5" creationId="{47D6C0B5-603C-C590-4A56-72A1E15DAF21}"/>
          </ac:cxnSpMkLst>
        </pc:cxnChg>
      </pc:sldChg>
      <pc:sldChg chg="modSp">
        <pc:chgData name="Yeo Xiong Wei, Jonathan" userId="ac2b658e-7ce1-44bb-9f9f-bf4198ceaa29" providerId="ADAL" clId="{23335084-6BB7-49C7-9AB3-817F93F4BBFC}" dt="2024-02-13T09:31:06.890" v="2518" actId="207"/>
        <pc:sldMkLst>
          <pc:docMk/>
          <pc:sldMk cId="1078547219" sldId="1010"/>
        </pc:sldMkLst>
        <pc:spChg chg="mod">
          <ac:chgData name="Yeo Xiong Wei, Jonathan" userId="ac2b658e-7ce1-44bb-9f9f-bf4198ceaa29" providerId="ADAL" clId="{23335084-6BB7-49C7-9AB3-817F93F4BBFC}" dt="2024-02-13T09:31:06.890" v="2518" actId="207"/>
          <ac:spMkLst>
            <pc:docMk/>
            <pc:sldMk cId="1078547219" sldId="1010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7:17:04.075" v="1567" actId="404"/>
        <pc:sldMkLst>
          <pc:docMk/>
          <pc:sldMk cId="3487723433" sldId="1011"/>
        </pc:sldMkLst>
        <pc:spChg chg="mod">
          <ac:chgData name="Yeo Xiong Wei, Jonathan" userId="ac2b658e-7ce1-44bb-9f9f-bf4198ceaa29" providerId="ADAL" clId="{23335084-6BB7-49C7-9AB3-817F93F4BBFC}" dt="2024-02-06T07:17:04.075" v="1567" actId="404"/>
          <ac:spMkLst>
            <pc:docMk/>
            <pc:sldMk cId="3487723433" sldId="1011"/>
            <ac:spMk id="62" creationId="{B78B7DD2-059F-4B06-B153-16AC3A98F13C}"/>
          </ac:spMkLst>
        </pc:spChg>
      </pc:sldChg>
      <pc:sldChg chg="modSp mod">
        <pc:chgData name="Yeo Xiong Wei, Jonathan" userId="ac2b658e-7ce1-44bb-9f9f-bf4198ceaa29" providerId="ADAL" clId="{23335084-6BB7-49C7-9AB3-817F93F4BBFC}" dt="2024-02-06T07:17:12.296" v="1569" actId="1076"/>
        <pc:sldMkLst>
          <pc:docMk/>
          <pc:sldMk cId="1639403610" sldId="1012"/>
        </pc:sldMkLst>
        <pc:spChg chg="mod">
          <ac:chgData name="Yeo Xiong Wei, Jonathan" userId="ac2b658e-7ce1-44bb-9f9f-bf4198ceaa29" providerId="ADAL" clId="{23335084-6BB7-49C7-9AB3-817F93F4BBFC}" dt="2024-02-06T07:17:12.296" v="1569" actId="1076"/>
          <ac:spMkLst>
            <pc:docMk/>
            <pc:sldMk cId="1639403610" sldId="1012"/>
            <ac:spMk id="62" creationId="{B78B7DD2-059F-4B06-B153-16AC3A98F13C}"/>
          </ac:spMkLst>
        </pc:spChg>
      </pc:sldChg>
      <pc:sldChg chg="modSp mod">
        <pc:chgData name="Yeo Xiong Wei, Jonathan" userId="ac2b658e-7ce1-44bb-9f9f-bf4198ceaa29" providerId="ADAL" clId="{23335084-6BB7-49C7-9AB3-817F93F4BBFC}" dt="2024-02-06T07:17:30.672" v="1571" actId="1076"/>
        <pc:sldMkLst>
          <pc:docMk/>
          <pc:sldMk cId="815126667" sldId="1014"/>
        </pc:sldMkLst>
        <pc:spChg chg="mod">
          <ac:chgData name="Yeo Xiong Wei, Jonathan" userId="ac2b658e-7ce1-44bb-9f9f-bf4198ceaa29" providerId="ADAL" clId="{23335084-6BB7-49C7-9AB3-817F93F4BBFC}" dt="2024-02-06T07:17:30.672" v="1571" actId="1076"/>
          <ac:spMkLst>
            <pc:docMk/>
            <pc:sldMk cId="815126667" sldId="1014"/>
            <ac:spMk id="33" creationId="{F2794BF1-37C5-4B3F-A244-778D7EC79463}"/>
          </ac:spMkLst>
        </pc:spChg>
      </pc:sldChg>
      <pc:sldChg chg="modSp">
        <pc:chgData name="Yeo Xiong Wei, Jonathan" userId="ac2b658e-7ce1-44bb-9f9f-bf4198ceaa29" providerId="ADAL" clId="{23335084-6BB7-49C7-9AB3-817F93F4BBFC}" dt="2024-02-06T07:16:15.706" v="1563" actId="404"/>
        <pc:sldMkLst>
          <pc:docMk/>
          <pc:sldMk cId="286775007" sldId="1016"/>
        </pc:sldMkLst>
        <pc:spChg chg="mod">
          <ac:chgData name="Yeo Xiong Wei, Jonathan" userId="ac2b658e-7ce1-44bb-9f9f-bf4198ceaa29" providerId="ADAL" clId="{23335084-6BB7-49C7-9AB3-817F93F4BBFC}" dt="2024-02-06T07:16:15.706" v="1563" actId="404"/>
          <ac:spMkLst>
            <pc:docMk/>
            <pc:sldMk cId="286775007" sldId="1016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7:18:41.436" v="1623" actId="404"/>
        <pc:sldMkLst>
          <pc:docMk/>
          <pc:sldMk cId="4250070021" sldId="1017"/>
        </pc:sldMkLst>
        <pc:spChg chg="mod">
          <ac:chgData name="Yeo Xiong Wei, Jonathan" userId="ac2b658e-7ce1-44bb-9f9f-bf4198ceaa29" providerId="ADAL" clId="{23335084-6BB7-49C7-9AB3-817F93F4BBFC}" dt="2024-02-06T07:18:41.436" v="1623" actId="404"/>
          <ac:spMkLst>
            <pc:docMk/>
            <pc:sldMk cId="4250070021" sldId="1017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23335084-6BB7-49C7-9AB3-817F93F4BBFC}" dt="2024-02-13T08:49:47.497" v="2514" actId="403"/>
        <pc:sldMkLst>
          <pc:docMk/>
          <pc:sldMk cId="3351539937" sldId="1018"/>
        </pc:sldMkLst>
        <pc:spChg chg="mod">
          <ac:chgData name="Yeo Xiong Wei, Jonathan" userId="ac2b658e-7ce1-44bb-9f9f-bf4198ceaa29" providerId="ADAL" clId="{23335084-6BB7-49C7-9AB3-817F93F4BBFC}" dt="2024-02-13T08:40:46.280" v="1707" actId="20577"/>
          <ac:spMkLst>
            <pc:docMk/>
            <pc:sldMk cId="3351539937" sldId="1018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23335084-6BB7-49C7-9AB3-817F93F4BBFC}" dt="2024-02-13T08:49:47.497" v="2514" actId="403"/>
          <ac:spMkLst>
            <pc:docMk/>
            <pc:sldMk cId="3351539937" sldId="1018"/>
            <ac:spMk id="3" creationId="{FCEE3C84-E57A-4236-ACEF-FF2F1A14B2D3}"/>
          </ac:spMkLst>
        </pc:spChg>
      </pc:sldChg>
      <pc:sldChg chg="modSp modAnim">
        <pc:chgData name="Yeo Xiong Wei, Jonathan" userId="ac2b658e-7ce1-44bb-9f9f-bf4198ceaa29" providerId="ADAL" clId="{23335084-6BB7-49C7-9AB3-817F93F4BBFC}" dt="2024-02-06T07:20:34.550" v="1643" actId="404"/>
        <pc:sldMkLst>
          <pc:docMk/>
          <pc:sldMk cId="3923057888" sldId="1019"/>
        </pc:sldMkLst>
        <pc:spChg chg="mod">
          <ac:chgData name="Yeo Xiong Wei, Jonathan" userId="ac2b658e-7ce1-44bb-9f9f-bf4198ceaa29" providerId="ADAL" clId="{23335084-6BB7-49C7-9AB3-817F93F4BBFC}" dt="2024-02-06T07:20:34.550" v="1643" actId="404"/>
          <ac:spMkLst>
            <pc:docMk/>
            <pc:sldMk cId="3923057888" sldId="1019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6:54:03.742" v="161" actId="207"/>
        <pc:sldMkLst>
          <pc:docMk/>
          <pc:sldMk cId="1984608173" sldId="1021"/>
        </pc:sldMkLst>
        <pc:spChg chg="mod">
          <ac:chgData name="Yeo Xiong Wei, Jonathan" userId="ac2b658e-7ce1-44bb-9f9f-bf4198ceaa29" providerId="ADAL" clId="{23335084-6BB7-49C7-9AB3-817F93F4BBFC}" dt="2024-02-06T06:54:03.742" v="161" actId="207"/>
          <ac:spMkLst>
            <pc:docMk/>
            <pc:sldMk cId="1984608173" sldId="1021"/>
            <ac:spMk id="3" creationId="{FCEE3C84-E57A-4236-ACEF-FF2F1A14B2D3}"/>
          </ac:spMkLst>
        </pc:spChg>
      </pc:sldChg>
      <pc:sldChg chg="addSp modSp mod">
        <pc:chgData name="Yeo Xiong Wei, Jonathan" userId="ac2b658e-7ce1-44bb-9f9f-bf4198ceaa29" providerId="ADAL" clId="{23335084-6BB7-49C7-9AB3-817F93F4BBFC}" dt="2024-02-13T09:31:41.299" v="2526" actId="1076"/>
        <pc:sldMkLst>
          <pc:docMk/>
          <pc:sldMk cId="3308729534" sldId="1024"/>
        </pc:sldMkLst>
        <pc:spChg chg="mod">
          <ac:chgData name="Yeo Xiong Wei, Jonathan" userId="ac2b658e-7ce1-44bb-9f9f-bf4198ceaa29" providerId="ADAL" clId="{23335084-6BB7-49C7-9AB3-817F93F4BBFC}" dt="2024-02-13T09:31:33.809" v="2522" actId="5793"/>
          <ac:spMkLst>
            <pc:docMk/>
            <pc:sldMk cId="3308729534" sldId="1024"/>
            <ac:spMk id="3" creationId="{FCEE3C84-E57A-4236-ACEF-FF2F1A14B2D3}"/>
          </ac:spMkLst>
        </pc:spChg>
        <pc:spChg chg="add mod">
          <ac:chgData name="Yeo Xiong Wei, Jonathan" userId="ac2b658e-7ce1-44bb-9f9f-bf4198ceaa29" providerId="ADAL" clId="{23335084-6BB7-49C7-9AB3-817F93F4BBFC}" dt="2024-02-13T09:31:41.299" v="2526" actId="1076"/>
          <ac:spMkLst>
            <pc:docMk/>
            <pc:sldMk cId="3308729534" sldId="1024"/>
            <ac:spMk id="5" creationId="{830AFB8F-B07B-759A-D894-C877AC327E0E}"/>
          </ac:spMkLst>
        </pc:spChg>
      </pc:sldChg>
      <pc:sldChg chg="modSp">
        <pc:chgData name="Yeo Xiong Wei, Jonathan" userId="ac2b658e-7ce1-44bb-9f9f-bf4198ceaa29" providerId="ADAL" clId="{23335084-6BB7-49C7-9AB3-817F93F4BBFC}" dt="2024-02-06T07:20:42.678" v="1644" actId="404"/>
        <pc:sldMkLst>
          <pc:docMk/>
          <pc:sldMk cId="2356188907" sldId="1025"/>
        </pc:sldMkLst>
        <pc:spChg chg="mod">
          <ac:chgData name="Yeo Xiong Wei, Jonathan" userId="ac2b658e-7ce1-44bb-9f9f-bf4198ceaa29" providerId="ADAL" clId="{23335084-6BB7-49C7-9AB3-817F93F4BBFC}" dt="2024-02-06T07:20:42.678" v="1644" actId="404"/>
          <ac:spMkLst>
            <pc:docMk/>
            <pc:sldMk cId="2356188907" sldId="1025"/>
            <ac:spMk id="3" creationId="{FCEE3C84-E57A-4236-ACEF-FF2F1A14B2D3}"/>
          </ac:spMkLst>
        </pc:spChg>
      </pc:sldChg>
      <pc:sldChg chg="modSp modAnim">
        <pc:chgData name="Yeo Xiong Wei, Jonathan" userId="ac2b658e-7ce1-44bb-9f9f-bf4198ceaa29" providerId="ADAL" clId="{23335084-6BB7-49C7-9AB3-817F93F4BBFC}" dt="2024-02-06T07:20:00.366" v="1638" actId="20577"/>
        <pc:sldMkLst>
          <pc:docMk/>
          <pc:sldMk cId="1143888419" sldId="1026"/>
        </pc:sldMkLst>
        <pc:spChg chg="mod">
          <ac:chgData name="Yeo Xiong Wei, Jonathan" userId="ac2b658e-7ce1-44bb-9f9f-bf4198ceaa29" providerId="ADAL" clId="{23335084-6BB7-49C7-9AB3-817F93F4BBFC}" dt="2024-02-06T07:20:00.366" v="1638" actId="20577"/>
          <ac:spMkLst>
            <pc:docMk/>
            <pc:sldMk cId="1143888419" sldId="1026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23335084-6BB7-49C7-9AB3-817F93F4BBFC}" dt="2024-02-06T07:20:53.195" v="1645" actId="404"/>
        <pc:sldMkLst>
          <pc:docMk/>
          <pc:sldMk cId="3480360203" sldId="1027"/>
        </pc:sldMkLst>
        <pc:spChg chg="mod">
          <ac:chgData name="Yeo Xiong Wei, Jonathan" userId="ac2b658e-7ce1-44bb-9f9f-bf4198ceaa29" providerId="ADAL" clId="{23335084-6BB7-49C7-9AB3-817F93F4BBFC}" dt="2024-02-06T07:20:53.195" v="1645" actId="404"/>
          <ac:spMkLst>
            <pc:docMk/>
            <pc:sldMk cId="3480360203" sldId="1027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7:21:36.611" v="1646" actId="404"/>
        <pc:sldMkLst>
          <pc:docMk/>
          <pc:sldMk cId="2595764494" sldId="1028"/>
        </pc:sldMkLst>
        <pc:spChg chg="mod">
          <ac:chgData name="Yeo Xiong Wei, Jonathan" userId="ac2b658e-7ce1-44bb-9f9f-bf4198ceaa29" providerId="ADAL" clId="{23335084-6BB7-49C7-9AB3-817F93F4BBFC}" dt="2024-02-06T07:21:36.611" v="1646" actId="404"/>
          <ac:spMkLst>
            <pc:docMk/>
            <pc:sldMk cId="2595764494" sldId="1028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23335084-6BB7-49C7-9AB3-817F93F4BBFC}" dt="2024-02-06T07:22:23.923" v="1661" actId="20577"/>
        <pc:sldMkLst>
          <pc:docMk/>
          <pc:sldMk cId="2823732349" sldId="1030"/>
        </pc:sldMkLst>
        <pc:spChg chg="mod">
          <ac:chgData name="Yeo Xiong Wei, Jonathan" userId="ac2b658e-7ce1-44bb-9f9f-bf4198ceaa29" providerId="ADAL" clId="{23335084-6BB7-49C7-9AB3-817F93F4BBFC}" dt="2024-02-06T07:22:23.923" v="1661" actId="20577"/>
          <ac:spMkLst>
            <pc:docMk/>
            <pc:sldMk cId="2823732349" sldId="1030"/>
            <ac:spMk id="3" creationId="{139F8B04-C1D6-405A-A198-C4C9E4B2C9C5}"/>
          </ac:spMkLst>
        </pc:spChg>
        <pc:picChg chg="mod">
          <ac:chgData name="Yeo Xiong Wei, Jonathan" userId="ac2b658e-7ce1-44bb-9f9f-bf4198ceaa29" providerId="ADAL" clId="{23335084-6BB7-49C7-9AB3-817F93F4BBFC}" dt="2024-02-06T07:22:14.601" v="1648" actId="1076"/>
          <ac:picMkLst>
            <pc:docMk/>
            <pc:sldMk cId="2823732349" sldId="1030"/>
            <ac:picMk id="6" creationId="{6CC4DA38-3923-8CF6-9978-BFFE33FE84CD}"/>
          </ac:picMkLst>
        </pc:picChg>
      </pc:sldChg>
      <pc:sldChg chg="modSp">
        <pc:chgData name="Yeo Xiong Wei, Jonathan" userId="ac2b658e-7ce1-44bb-9f9f-bf4198ceaa29" providerId="ADAL" clId="{23335084-6BB7-49C7-9AB3-817F93F4BBFC}" dt="2024-02-06T06:53:52.692" v="159" actId="207"/>
        <pc:sldMkLst>
          <pc:docMk/>
          <pc:sldMk cId="3235231465" sldId="1032"/>
        </pc:sldMkLst>
        <pc:spChg chg="mod">
          <ac:chgData name="Yeo Xiong Wei, Jonathan" userId="ac2b658e-7ce1-44bb-9f9f-bf4198ceaa29" providerId="ADAL" clId="{23335084-6BB7-49C7-9AB3-817F93F4BBFC}" dt="2024-02-06T06:53:52.692" v="159" actId="207"/>
          <ac:spMkLst>
            <pc:docMk/>
            <pc:sldMk cId="3235231465" sldId="1032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6:51:33.278" v="142" actId="207"/>
        <pc:sldMkLst>
          <pc:docMk/>
          <pc:sldMk cId="884630933" sldId="1034"/>
        </pc:sldMkLst>
        <pc:spChg chg="mod">
          <ac:chgData name="Yeo Xiong Wei, Jonathan" userId="ac2b658e-7ce1-44bb-9f9f-bf4198ceaa29" providerId="ADAL" clId="{23335084-6BB7-49C7-9AB3-817F93F4BBFC}" dt="2024-02-06T06:51:33.278" v="142" actId="207"/>
          <ac:spMkLst>
            <pc:docMk/>
            <pc:sldMk cId="884630933" sldId="1034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23335084-6BB7-49C7-9AB3-817F93F4BBFC}" dt="2024-02-06T06:52:47.223" v="156" actId="14100"/>
        <pc:sldMkLst>
          <pc:docMk/>
          <pc:sldMk cId="1463306603" sldId="1036"/>
        </pc:sldMkLst>
        <pc:spChg chg="mod">
          <ac:chgData name="Yeo Xiong Wei, Jonathan" userId="ac2b658e-7ce1-44bb-9f9f-bf4198ceaa29" providerId="ADAL" clId="{23335084-6BB7-49C7-9AB3-817F93F4BBFC}" dt="2024-02-06T06:52:39.423" v="154" actId="404"/>
          <ac:spMkLst>
            <pc:docMk/>
            <pc:sldMk cId="1463306603" sldId="1036"/>
            <ac:spMk id="3" creationId="{FCEE3C84-E57A-4236-ACEF-FF2F1A14B2D3}"/>
          </ac:spMkLst>
        </pc:spChg>
        <pc:spChg chg="mod">
          <ac:chgData name="Yeo Xiong Wei, Jonathan" userId="ac2b658e-7ce1-44bb-9f9f-bf4198ceaa29" providerId="ADAL" clId="{23335084-6BB7-49C7-9AB3-817F93F4BBFC}" dt="2024-02-06T06:52:47.223" v="156" actId="14100"/>
          <ac:spMkLst>
            <pc:docMk/>
            <pc:sldMk cId="1463306603" sldId="1036"/>
            <ac:spMk id="5" creationId="{6C3438B0-EC2A-89B9-DDD3-EBE8EF85AB2D}"/>
          </ac:spMkLst>
        </pc:spChg>
      </pc:sldChg>
      <pc:sldChg chg="modSp">
        <pc:chgData name="Yeo Xiong Wei, Jonathan" userId="ac2b658e-7ce1-44bb-9f9f-bf4198ceaa29" providerId="ADAL" clId="{23335084-6BB7-49C7-9AB3-817F93F4BBFC}" dt="2024-02-06T06:54:10.580" v="162" actId="404"/>
        <pc:sldMkLst>
          <pc:docMk/>
          <pc:sldMk cId="1099154240" sldId="1037"/>
        </pc:sldMkLst>
        <pc:spChg chg="mod">
          <ac:chgData name="Yeo Xiong Wei, Jonathan" userId="ac2b658e-7ce1-44bb-9f9f-bf4198ceaa29" providerId="ADAL" clId="{23335084-6BB7-49C7-9AB3-817F93F4BBFC}" dt="2024-02-06T06:54:10.580" v="162" actId="404"/>
          <ac:spMkLst>
            <pc:docMk/>
            <pc:sldMk cId="1099154240" sldId="1037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23335084-6BB7-49C7-9AB3-817F93F4BBFC}" dt="2024-02-06T06:54:41.792" v="167" actId="6549"/>
        <pc:sldMkLst>
          <pc:docMk/>
          <pc:sldMk cId="970141495" sldId="1038"/>
        </pc:sldMkLst>
        <pc:spChg chg="mod">
          <ac:chgData name="Yeo Xiong Wei, Jonathan" userId="ac2b658e-7ce1-44bb-9f9f-bf4198ceaa29" providerId="ADAL" clId="{23335084-6BB7-49C7-9AB3-817F93F4BBFC}" dt="2024-02-06T06:54:41.792" v="167" actId="6549"/>
          <ac:spMkLst>
            <pc:docMk/>
            <pc:sldMk cId="970141495" sldId="1038"/>
            <ac:spMk id="3" creationId="{FCEE3C84-E57A-4236-ACEF-FF2F1A14B2D3}"/>
          </ac:spMkLst>
        </pc:spChg>
      </pc:sldChg>
      <pc:sldChg chg="addSp delSp modSp add mod">
        <pc:chgData name="Yeo Xiong Wei, Jonathan" userId="ac2b658e-7ce1-44bb-9f9f-bf4198ceaa29" providerId="ADAL" clId="{23335084-6BB7-49C7-9AB3-817F93F4BBFC}" dt="2024-02-06T07:12:53.998" v="1221" actId="167"/>
        <pc:sldMkLst>
          <pc:docMk/>
          <pc:sldMk cId="1562221066" sldId="1041"/>
        </pc:sldMkLst>
        <pc:spChg chg="del">
          <ac:chgData name="Yeo Xiong Wei, Jonathan" userId="ac2b658e-7ce1-44bb-9f9f-bf4198ceaa29" providerId="ADAL" clId="{23335084-6BB7-49C7-9AB3-817F93F4BBFC}" dt="2024-02-06T06:55:53.864" v="173" actId="478"/>
          <ac:spMkLst>
            <pc:docMk/>
            <pc:sldMk cId="1562221066" sldId="1041"/>
            <ac:spMk id="3" creationId="{2421AF34-0027-4E3D-8AD1-6C4C988DA14B}"/>
          </ac:spMkLst>
        </pc:spChg>
        <pc:spChg chg="add mod ord">
          <ac:chgData name="Yeo Xiong Wei, Jonathan" userId="ac2b658e-7ce1-44bb-9f9f-bf4198ceaa29" providerId="ADAL" clId="{23335084-6BB7-49C7-9AB3-817F93F4BBFC}" dt="2024-02-06T07:12:53.998" v="1221" actId="167"/>
          <ac:spMkLst>
            <pc:docMk/>
            <pc:sldMk cId="1562221066" sldId="1041"/>
            <ac:spMk id="7" creationId="{B1B61C74-9F0F-98D7-724C-10F411BDD882}"/>
          </ac:spMkLst>
        </pc:spChg>
        <pc:spChg chg="add mod">
          <ac:chgData name="Yeo Xiong Wei, Jonathan" userId="ac2b658e-7ce1-44bb-9f9f-bf4198ceaa29" providerId="ADAL" clId="{23335084-6BB7-49C7-9AB3-817F93F4BBFC}" dt="2024-02-06T07:12:43.904" v="1220" actId="1076"/>
          <ac:spMkLst>
            <pc:docMk/>
            <pc:sldMk cId="1562221066" sldId="1041"/>
            <ac:spMk id="9" creationId="{87E5082E-5688-A0D8-607D-8304E16E0C0C}"/>
          </ac:spMkLst>
        </pc:spChg>
        <pc:spChg chg="add del mod">
          <ac:chgData name="Yeo Xiong Wei, Jonathan" userId="ac2b658e-7ce1-44bb-9f9f-bf4198ceaa29" providerId="ADAL" clId="{23335084-6BB7-49C7-9AB3-817F93F4BBFC}" dt="2024-02-06T07:10:19.428" v="1082"/>
          <ac:spMkLst>
            <pc:docMk/>
            <pc:sldMk cId="1562221066" sldId="1041"/>
            <ac:spMk id="11" creationId="{41BC01B9-1E70-B031-9AC8-D3050D29D808}"/>
          </ac:spMkLst>
        </pc:spChg>
        <pc:spChg chg="add del mod">
          <ac:chgData name="Yeo Xiong Wei, Jonathan" userId="ac2b658e-7ce1-44bb-9f9f-bf4198ceaa29" providerId="ADAL" clId="{23335084-6BB7-49C7-9AB3-817F93F4BBFC}" dt="2024-02-06T07:10:55.476" v="1100"/>
          <ac:spMkLst>
            <pc:docMk/>
            <pc:sldMk cId="1562221066" sldId="1041"/>
            <ac:spMk id="13" creationId="{0C32EF8B-3E1F-3281-7145-3B59C30AFFB2}"/>
          </ac:spMkLst>
        </pc:spChg>
        <pc:spChg chg="mod">
          <ac:chgData name="Yeo Xiong Wei, Jonathan" userId="ac2b658e-7ce1-44bb-9f9f-bf4198ceaa29" providerId="ADAL" clId="{23335084-6BB7-49C7-9AB3-817F93F4BBFC}" dt="2024-02-06T07:11:35.381" v="1114" actId="1076"/>
          <ac:spMkLst>
            <pc:docMk/>
            <pc:sldMk cId="1562221066" sldId="1041"/>
            <ac:spMk id="32" creationId="{1CE59950-34F9-4AE2-BFBD-4C13EFB3AB60}"/>
          </ac:spMkLst>
        </pc:spChg>
        <pc:spChg chg="mod">
          <ac:chgData name="Yeo Xiong Wei, Jonathan" userId="ac2b658e-7ce1-44bb-9f9f-bf4198ceaa29" providerId="ADAL" clId="{23335084-6BB7-49C7-9AB3-817F93F4BBFC}" dt="2024-02-06T06:56:03.665" v="176" actId="1038"/>
          <ac:spMkLst>
            <pc:docMk/>
            <pc:sldMk cId="1562221066" sldId="1041"/>
            <ac:spMk id="36" creationId="{392006A8-B9E8-4AF1-BAFA-BDF702AFA082}"/>
          </ac:spMkLst>
        </pc:spChg>
      </pc:sldChg>
      <pc:sldChg chg="addSp delSp modSp add mod">
        <pc:chgData name="Yeo Xiong Wei, Jonathan" userId="ac2b658e-7ce1-44bb-9f9f-bf4198ceaa29" providerId="ADAL" clId="{23335084-6BB7-49C7-9AB3-817F93F4BBFC}" dt="2024-02-06T07:14:22.524" v="1477" actId="113"/>
        <pc:sldMkLst>
          <pc:docMk/>
          <pc:sldMk cId="2375171739" sldId="1042"/>
        </pc:sldMkLst>
        <pc:spChg chg="add mod ord">
          <ac:chgData name="Yeo Xiong Wei, Jonathan" userId="ac2b658e-7ce1-44bb-9f9f-bf4198ceaa29" providerId="ADAL" clId="{23335084-6BB7-49C7-9AB3-817F93F4BBFC}" dt="2024-02-06T07:05:24.185" v="514" actId="207"/>
          <ac:spMkLst>
            <pc:docMk/>
            <pc:sldMk cId="2375171739" sldId="1042"/>
            <ac:spMk id="6" creationId="{B6B2535C-489B-C890-21C4-47BF6D330F03}"/>
          </ac:spMkLst>
        </pc:spChg>
        <pc:spChg chg="add mod">
          <ac:chgData name="Yeo Xiong Wei, Jonathan" userId="ac2b658e-7ce1-44bb-9f9f-bf4198ceaa29" providerId="ADAL" clId="{23335084-6BB7-49C7-9AB3-817F93F4BBFC}" dt="2024-02-06T07:03:31.850" v="471" actId="1076"/>
          <ac:spMkLst>
            <pc:docMk/>
            <pc:sldMk cId="2375171739" sldId="1042"/>
            <ac:spMk id="14" creationId="{1070A1AB-F00E-F269-57AE-101326B9226A}"/>
          </ac:spMkLst>
        </pc:spChg>
        <pc:spChg chg="add mod">
          <ac:chgData name="Yeo Xiong Wei, Jonathan" userId="ac2b658e-7ce1-44bb-9f9f-bf4198ceaa29" providerId="ADAL" clId="{23335084-6BB7-49C7-9AB3-817F93F4BBFC}" dt="2024-02-06T07:04:49.775" v="502" actId="1076"/>
          <ac:spMkLst>
            <pc:docMk/>
            <pc:sldMk cId="2375171739" sldId="1042"/>
            <ac:spMk id="16" creationId="{62BCA1DD-F582-9446-C305-D91CAE6F68AE}"/>
          </ac:spMkLst>
        </pc:spChg>
        <pc:spChg chg="add mod">
          <ac:chgData name="Yeo Xiong Wei, Jonathan" userId="ac2b658e-7ce1-44bb-9f9f-bf4198ceaa29" providerId="ADAL" clId="{23335084-6BB7-49C7-9AB3-817F93F4BBFC}" dt="2024-02-06T07:06:39.037" v="593" actId="1076"/>
          <ac:spMkLst>
            <pc:docMk/>
            <pc:sldMk cId="2375171739" sldId="1042"/>
            <ac:spMk id="18" creationId="{39FF110F-E401-DC92-4012-E57802F2E585}"/>
          </ac:spMkLst>
        </pc:spChg>
        <pc:spChg chg="mod">
          <ac:chgData name="Yeo Xiong Wei, Jonathan" userId="ac2b658e-7ce1-44bb-9f9f-bf4198ceaa29" providerId="ADAL" clId="{23335084-6BB7-49C7-9AB3-817F93F4BBFC}" dt="2024-02-06T07:14:22.524" v="1477" actId="113"/>
          <ac:spMkLst>
            <pc:docMk/>
            <pc:sldMk cId="2375171739" sldId="1042"/>
            <ac:spMk id="62" creationId="{B78B7DD2-059F-4B06-B153-16AC3A98F13C}"/>
          </ac:spMkLst>
        </pc:spChg>
        <pc:cxnChg chg="add mod">
          <ac:chgData name="Yeo Xiong Wei, Jonathan" userId="ac2b658e-7ce1-44bb-9f9f-bf4198ceaa29" providerId="ADAL" clId="{23335084-6BB7-49C7-9AB3-817F93F4BBFC}" dt="2024-02-06T07:01:30.672" v="428" actId="1582"/>
          <ac:cxnSpMkLst>
            <pc:docMk/>
            <pc:sldMk cId="2375171739" sldId="1042"/>
            <ac:cxnSpMk id="5" creationId="{7ADB7135-A38E-468E-4827-9817793EFB06}"/>
          </ac:cxnSpMkLst>
        </pc:cxnChg>
        <pc:cxnChg chg="add mod">
          <ac:chgData name="Yeo Xiong Wei, Jonathan" userId="ac2b658e-7ce1-44bb-9f9f-bf4198ceaa29" providerId="ADAL" clId="{23335084-6BB7-49C7-9AB3-817F93F4BBFC}" dt="2024-02-06T07:02:36.288" v="438" actId="14100"/>
          <ac:cxnSpMkLst>
            <pc:docMk/>
            <pc:sldMk cId="2375171739" sldId="1042"/>
            <ac:cxnSpMk id="7" creationId="{9DA24B31-4207-E32D-EDA5-F8149DB877EC}"/>
          </ac:cxnSpMkLst>
        </pc:cxnChg>
        <pc:cxnChg chg="add mod">
          <ac:chgData name="Yeo Xiong Wei, Jonathan" userId="ac2b658e-7ce1-44bb-9f9f-bf4198ceaa29" providerId="ADAL" clId="{23335084-6BB7-49C7-9AB3-817F93F4BBFC}" dt="2024-02-06T07:02:46.826" v="441" actId="14100"/>
          <ac:cxnSpMkLst>
            <pc:docMk/>
            <pc:sldMk cId="2375171739" sldId="1042"/>
            <ac:cxnSpMk id="11" creationId="{D486DAA9-852E-8FD7-F43E-9637C4308598}"/>
          </ac:cxnSpMkLst>
        </pc:cxnChg>
        <pc:cxnChg chg="add mod">
          <ac:chgData name="Yeo Xiong Wei, Jonathan" userId="ac2b658e-7ce1-44bb-9f9f-bf4198ceaa29" providerId="ADAL" clId="{23335084-6BB7-49C7-9AB3-817F93F4BBFC}" dt="2024-02-06T07:06:17.977" v="588" actId="1035"/>
          <ac:cxnSpMkLst>
            <pc:docMk/>
            <pc:sldMk cId="2375171739" sldId="1042"/>
            <ac:cxnSpMk id="17" creationId="{9C470D2A-5C75-50F5-01E4-514331070704}"/>
          </ac:cxnSpMkLst>
        </pc:cxnChg>
        <pc:cxnChg chg="del">
          <ac:chgData name="Yeo Xiong Wei, Jonathan" userId="ac2b658e-7ce1-44bb-9f9f-bf4198ceaa29" providerId="ADAL" clId="{23335084-6BB7-49C7-9AB3-817F93F4BBFC}" dt="2024-02-06T07:01:34.082" v="429" actId="478"/>
          <ac:cxnSpMkLst>
            <pc:docMk/>
            <pc:sldMk cId="2375171739" sldId="1042"/>
            <ac:cxnSpMk id="27" creationId="{01B9C39A-F2C2-4B4F-A738-8EF7F722D564}"/>
          </ac:cxnSpMkLst>
        </pc:cxnChg>
      </pc:sldChg>
      <pc:sldChg chg="addSp delSp modSp add mod">
        <pc:chgData name="Yeo Xiong Wei, Jonathan" userId="ac2b658e-7ce1-44bb-9f9f-bf4198ceaa29" providerId="ADAL" clId="{23335084-6BB7-49C7-9AB3-817F93F4BBFC}" dt="2024-02-06T07:15:28.994" v="1562" actId="20577"/>
        <pc:sldMkLst>
          <pc:docMk/>
          <pc:sldMk cId="1097876173" sldId="1043"/>
        </pc:sldMkLst>
        <pc:spChg chg="mod">
          <ac:chgData name="Yeo Xiong Wei, Jonathan" userId="ac2b658e-7ce1-44bb-9f9f-bf4198ceaa29" providerId="ADAL" clId="{23335084-6BB7-49C7-9AB3-817F93F4BBFC}" dt="2024-02-06T07:10:07.744" v="1080" actId="20577"/>
          <ac:spMkLst>
            <pc:docMk/>
            <pc:sldMk cId="1097876173" sldId="1043"/>
            <ac:spMk id="2" creationId="{DB40034E-0678-476C-AADD-F9667A6B2AFD}"/>
          </ac:spMkLst>
        </pc:spChg>
        <pc:spChg chg="add mod ord">
          <ac:chgData name="Yeo Xiong Wei, Jonathan" userId="ac2b658e-7ce1-44bb-9f9f-bf4198ceaa29" providerId="ADAL" clId="{23335084-6BB7-49C7-9AB3-817F93F4BBFC}" dt="2024-02-06T07:10:30.590" v="1086" actId="14100"/>
          <ac:spMkLst>
            <pc:docMk/>
            <pc:sldMk cId="1097876173" sldId="1043"/>
            <ac:spMk id="3" creationId="{B9A86113-0BA4-2B2A-EE99-B0736F9809B0}"/>
          </ac:spMkLst>
        </pc:spChg>
        <pc:spChg chg="add del mod">
          <ac:chgData name="Yeo Xiong Wei, Jonathan" userId="ac2b658e-7ce1-44bb-9f9f-bf4198ceaa29" providerId="ADAL" clId="{23335084-6BB7-49C7-9AB3-817F93F4BBFC}" dt="2024-02-06T07:12:03.921" v="1124" actId="1076"/>
          <ac:spMkLst>
            <pc:docMk/>
            <pc:sldMk cId="1097876173" sldId="1043"/>
            <ac:spMk id="6" creationId="{B6B2535C-489B-C890-21C4-47BF6D330F03}"/>
          </ac:spMkLst>
        </pc:spChg>
        <pc:spChg chg="add mod">
          <ac:chgData name="Yeo Xiong Wei, Jonathan" userId="ac2b658e-7ce1-44bb-9f9f-bf4198ceaa29" providerId="ADAL" clId="{23335084-6BB7-49C7-9AB3-817F93F4BBFC}" dt="2024-02-06T07:11:09.736" v="1106" actId="1038"/>
          <ac:spMkLst>
            <pc:docMk/>
            <pc:sldMk cId="1097876173" sldId="1043"/>
            <ac:spMk id="9" creationId="{427D1EB4-37C8-AB5C-037D-37CD84577D13}"/>
          </ac:spMkLst>
        </pc:spChg>
        <pc:spChg chg="add mod ord">
          <ac:chgData name="Yeo Xiong Wei, Jonathan" userId="ac2b658e-7ce1-44bb-9f9f-bf4198ceaa29" providerId="ADAL" clId="{23335084-6BB7-49C7-9AB3-817F93F4BBFC}" dt="2024-02-06T07:11:29.552" v="1112" actId="167"/>
          <ac:spMkLst>
            <pc:docMk/>
            <pc:sldMk cId="1097876173" sldId="1043"/>
            <ac:spMk id="13" creationId="{A1C43471-B70F-D0C3-B5FB-D9CAA6CE5573}"/>
          </ac:spMkLst>
        </pc:spChg>
        <pc:spChg chg="add mod ord">
          <ac:chgData name="Yeo Xiong Wei, Jonathan" userId="ac2b658e-7ce1-44bb-9f9f-bf4198ceaa29" providerId="ADAL" clId="{23335084-6BB7-49C7-9AB3-817F93F4BBFC}" dt="2024-02-06T07:11:53.885" v="1120" actId="14100"/>
          <ac:spMkLst>
            <pc:docMk/>
            <pc:sldMk cId="1097876173" sldId="1043"/>
            <ac:spMk id="20" creationId="{0A33DC87-1936-D466-D9C6-82CAEA16A4D7}"/>
          </ac:spMkLst>
        </pc:spChg>
        <pc:spChg chg="mod">
          <ac:chgData name="Yeo Xiong Wei, Jonathan" userId="ac2b658e-7ce1-44bb-9f9f-bf4198ceaa29" providerId="ADAL" clId="{23335084-6BB7-49C7-9AB3-817F93F4BBFC}" dt="2024-02-06T07:15:28.994" v="1562" actId="20577"/>
          <ac:spMkLst>
            <pc:docMk/>
            <pc:sldMk cId="1097876173" sldId="1043"/>
            <ac:spMk id="62" creationId="{B78B7DD2-059F-4B06-B153-16AC3A98F13C}"/>
          </ac:spMkLst>
        </pc:spChg>
        <pc:cxnChg chg="add del mod">
          <ac:chgData name="Yeo Xiong Wei, Jonathan" userId="ac2b658e-7ce1-44bb-9f9f-bf4198ceaa29" providerId="ADAL" clId="{23335084-6BB7-49C7-9AB3-817F93F4BBFC}" dt="2024-02-06T07:11:39.720" v="1116"/>
          <ac:cxnSpMkLst>
            <pc:docMk/>
            <pc:sldMk cId="1097876173" sldId="1043"/>
            <ac:cxnSpMk id="19" creationId="{81BB2151-98D0-5D23-09ED-75BCB3F5A3CE}"/>
          </ac:cxnSpMkLst>
        </pc:cxnChg>
      </pc:sldChg>
    </pc:docChg>
  </pc:docChgLst>
  <pc:docChgLst>
    <pc:chgData name="#LI WENZE#" userId="S::wenze001@e.ntu.edu.sg::590099d8-fe74-4d37-8cb4-d7bf0941ddfc" providerId="AD" clId="Web-{29D9E226-AC71-E6FE-B367-648C45B9209B}"/>
    <pc:docChg chg="modSld">
      <pc:chgData name="#LI WENZE#" userId="S::wenze001@e.ntu.edu.sg::590099d8-fe74-4d37-8cb4-d7bf0941ddfc" providerId="AD" clId="Web-{29D9E226-AC71-E6FE-B367-648C45B9209B}" dt="2023-03-20T13:26:38.221" v="0" actId="14100"/>
      <pc:docMkLst>
        <pc:docMk/>
      </pc:docMkLst>
      <pc:sldChg chg="modSp">
        <pc:chgData name="#LI WENZE#" userId="S::wenze001@e.ntu.edu.sg::590099d8-fe74-4d37-8cb4-d7bf0941ddfc" providerId="AD" clId="Web-{29D9E226-AC71-E6FE-B367-648C45B9209B}" dt="2023-03-20T13:26:38.221" v="0" actId="14100"/>
        <pc:sldMkLst>
          <pc:docMk/>
          <pc:sldMk cId="1808929800" sldId="1005"/>
        </pc:sldMkLst>
        <pc:spChg chg="mod">
          <ac:chgData name="#LI WENZE#" userId="S::wenze001@e.ntu.edu.sg::590099d8-fe74-4d37-8cb4-d7bf0941ddfc" providerId="AD" clId="Web-{29D9E226-AC71-E6FE-B367-648C45B9209B}" dt="2023-03-20T13:26:38.221" v="0" actId="14100"/>
          <ac:spMkLst>
            <pc:docMk/>
            <pc:sldMk cId="1808929800" sldId="1005"/>
            <ac:spMk id="3" creationId="{FCEE3C84-E57A-4236-ACEF-FF2F1A14B2D3}"/>
          </ac:spMkLst>
        </pc:spChg>
      </pc:sldChg>
    </pc:docChg>
  </pc:docChgLst>
  <pc:docChgLst>
    <pc:chgData name="#LI WENZE#" userId="S::wenze001@e.ntu.edu.sg::590099d8-fe74-4d37-8cb4-d7bf0941ddfc" providerId="AD" clId="Web-{7E2D16E0-0865-E85B-A3F9-89183B1104F1}"/>
    <pc:docChg chg="sldOrd">
      <pc:chgData name="#LI WENZE#" userId="S::wenze001@e.ntu.edu.sg::590099d8-fe74-4d37-8cb4-d7bf0941ddfc" providerId="AD" clId="Web-{7E2D16E0-0865-E85B-A3F9-89183B1104F1}" dt="2023-04-01T11:25:12.198" v="1"/>
      <pc:docMkLst>
        <pc:docMk/>
      </pc:docMkLst>
      <pc:sldChg chg="ord">
        <pc:chgData name="#LI WENZE#" userId="S::wenze001@e.ntu.edu.sg::590099d8-fe74-4d37-8cb4-d7bf0941ddfc" providerId="AD" clId="Web-{7E2D16E0-0865-E85B-A3F9-89183B1104F1}" dt="2023-04-01T11:25:12.198" v="1"/>
        <pc:sldMkLst>
          <pc:docMk/>
          <pc:sldMk cId="3355501154" sldId="964"/>
        </pc:sldMkLst>
      </pc:sldChg>
    </pc:docChg>
  </pc:docChgLst>
  <pc:docChgLst>
    <pc:chgData name="Yeo Xiong Wei, Jonathan" userId="ac2b658e-7ce1-44bb-9f9f-bf4198ceaa29" providerId="ADAL" clId="{9AC97371-94CA-4876-A04E-6212CDF5621F}"/>
    <pc:docChg chg="undo redo custSel modSld">
      <pc:chgData name="Yeo Xiong Wei, Jonathan" userId="ac2b658e-7ce1-44bb-9f9f-bf4198ceaa29" providerId="ADAL" clId="{9AC97371-94CA-4876-A04E-6212CDF5621F}" dt="2023-03-14T14:34:31.565" v="1622" actId="20577"/>
      <pc:docMkLst>
        <pc:docMk/>
      </pc:docMkLst>
      <pc:sldChg chg="addSp delSp modSp mod">
        <pc:chgData name="Yeo Xiong Wei, Jonathan" userId="ac2b658e-7ce1-44bb-9f9f-bf4198ceaa29" providerId="ADAL" clId="{9AC97371-94CA-4876-A04E-6212CDF5621F}" dt="2023-03-09T03:18:00.911" v="773" actId="478"/>
        <pc:sldMkLst>
          <pc:docMk/>
          <pc:sldMk cId="1965827996" sldId="259"/>
        </pc:sldMkLst>
        <pc:spChg chg="add del mod ord">
          <ac:chgData name="Yeo Xiong Wei, Jonathan" userId="ac2b658e-7ce1-44bb-9f9f-bf4198ceaa29" providerId="ADAL" clId="{9AC97371-94CA-4876-A04E-6212CDF5621F}" dt="2023-03-09T03:18:00.911" v="773" actId="478"/>
          <ac:spMkLst>
            <pc:docMk/>
            <pc:sldMk cId="1965827996" sldId="259"/>
            <ac:spMk id="7" creationId="{1167DE3D-0083-7040-2508-1B4125992365}"/>
          </ac:spMkLst>
        </pc:spChg>
      </pc:sldChg>
      <pc:sldChg chg="modSp modAnim">
        <pc:chgData name="Yeo Xiong Wei, Jonathan" userId="ac2b658e-7ce1-44bb-9f9f-bf4198ceaa29" providerId="ADAL" clId="{9AC97371-94CA-4876-A04E-6212CDF5621F}" dt="2023-03-09T03:16:55.088" v="759" actId="20577"/>
        <pc:sldMkLst>
          <pc:docMk/>
          <pc:sldMk cId="216566468" sldId="959"/>
        </pc:sldMkLst>
        <pc:spChg chg="mod">
          <ac:chgData name="Yeo Xiong Wei, Jonathan" userId="ac2b658e-7ce1-44bb-9f9f-bf4198ceaa29" providerId="ADAL" clId="{9AC97371-94CA-4876-A04E-6212CDF5621F}" dt="2023-03-09T03:16:55.088" v="759" actId="20577"/>
          <ac:spMkLst>
            <pc:docMk/>
            <pc:sldMk cId="216566468" sldId="959"/>
            <ac:spMk id="4" creationId="{BBD0F34E-5B24-48E9-8A05-486EA7A18734}"/>
          </ac:spMkLst>
        </pc:spChg>
      </pc:sldChg>
      <pc:sldChg chg="modSp mod">
        <pc:chgData name="Yeo Xiong Wei, Jonathan" userId="ac2b658e-7ce1-44bb-9f9f-bf4198ceaa29" providerId="ADAL" clId="{9AC97371-94CA-4876-A04E-6212CDF5621F}" dt="2023-03-09T03:43:44.341" v="882" actId="1076"/>
        <pc:sldMkLst>
          <pc:docMk/>
          <pc:sldMk cId="3355501154" sldId="964"/>
        </pc:sldMkLst>
        <pc:spChg chg="mod">
          <ac:chgData name="Yeo Xiong Wei, Jonathan" userId="ac2b658e-7ce1-44bb-9f9f-bf4198ceaa29" providerId="ADAL" clId="{9AC97371-94CA-4876-A04E-6212CDF5621F}" dt="2023-03-09T03:43:35.207" v="878" actId="404"/>
          <ac:spMkLst>
            <pc:docMk/>
            <pc:sldMk cId="3355501154" sldId="964"/>
            <ac:spMk id="3" creationId="{9EF8EE2A-94DC-4390-ADF1-E6800F70C82B}"/>
          </ac:spMkLst>
        </pc:spChg>
        <pc:picChg chg="mod">
          <ac:chgData name="Yeo Xiong Wei, Jonathan" userId="ac2b658e-7ce1-44bb-9f9f-bf4198ceaa29" providerId="ADAL" clId="{9AC97371-94CA-4876-A04E-6212CDF5621F}" dt="2023-03-09T03:43:44.341" v="882" actId="1076"/>
          <ac:picMkLst>
            <pc:docMk/>
            <pc:sldMk cId="3355501154" sldId="964"/>
            <ac:picMk id="4" creationId="{B40D7A96-EB39-4283-B9E6-D72BDC4F5A6A}"/>
          </ac:picMkLst>
        </pc:picChg>
      </pc:sldChg>
      <pc:sldChg chg="addSp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828249642" sldId="965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828249642" sldId="965"/>
            <ac:inkMk id="6" creationId="{7476A982-65E1-3987-D305-7F3D08623B49}"/>
          </ac:inkMkLst>
        </pc:inkChg>
      </pc:sldChg>
      <pc:sldChg chg="addSp modSp mod">
        <pc:chgData name="Yeo Xiong Wei, Jonathan" userId="ac2b658e-7ce1-44bb-9f9f-bf4198ceaa29" providerId="ADAL" clId="{9AC97371-94CA-4876-A04E-6212CDF5621F}" dt="2023-03-13T03:22:55.262" v="1574"/>
        <pc:sldMkLst>
          <pc:docMk/>
          <pc:sldMk cId="2304762905" sldId="974"/>
        </pc:sldMkLst>
        <pc:spChg chg="mod">
          <ac:chgData name="Yeo Xiong Wei, Jonathan" userId="ac2b658e-7ce1-44bb-9f9f-bf4198ceaa29" providerId="ADAL" clId="{9AC97371-94CA-4876-A04E-6212CDF5621F}" dt="2023-03-09T02:42:01.843" v="3" actId="20577"/>
          <ac:spMkLst>
            <pc:docMk/>
            <pc:sldMk cId="2304762905" sldId="974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9AC97371-94CA-4876-A04E-6212CDF5621F}" dt="2023-03-09T02:44:56.493" v="60" actId="12"/>
          <ac:spMkLst>
            <pc:docMk/>
            <pc:sldMk cId="2304762905" sldId="974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304762905" sldId="974"/>
            <ac:inkMk id="5" creationId="{CBFF00D0-DA23-8388-B3DB-5A2A952FC26A}"/>
          </ac:inkMkLst>
        </pc:inkChg>
      </pc:sldChg>
      <pc:sldChg chg="modSp modAnim modNotesTx">
        <pc:chgData name="Yeo Xiong Wei, Jonathan" userId="ac2b658e-7ce1-44bb-9f9f-bf4198ceaa29" providerId="ADAL" clId="{9AC97371-94CA-4876-A04E-6212CDF5621F}" dt="2023-03-11T02:26:22.340" v="1573" actId="20577"/>
        <pc:sldMkLst>
          <pc:docMk/>
          <pc:sldMk cId="19258950" sldId="976"/>
        </pc:sldMkLst>
        <pc:spChg chg="mod">
          <ac:chgData name="Yeo Xiong Wei, Jonathan" userId="ac2b658e-7ce1-44bb-9f9f-bf4198ceaa29" providerId="ADAL" clId="{9AC97371-94CA-4876-A04E-6212CDF5621F}" dt="2023-03-09T02:57:30.080" v="613" actId="403"/>
          <ac:spMkLst>
            <pc:docMk/>
            <pc:sldMk cId="19258950" sldId="976"/>
            <ac:spMk id="3" creationId="{FCEE3C84-E57A-4236-ACEF-FF2F1A14B2D3}"/>
          </ac:spMkLst>
        </pc:spChg>
      </pc:sldChg>
      <pc:sldChg chg="addSp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3823358430" sldId="1002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823358430" sldId="1002"/>
            <ac:inkMk id="5" creationId="{25A94F98-1C26-8AAD-90E8-ED294CEFF287}"/>
          </ac:inkMkLst>
        </pc:inkChg>
      </pc:sldChg>
      <pc:sldChg chg="modNotesTx">
        <pc:chgData name="Yeo Xiong Wei, Jonathan" userId="ac2b658e-7ce1-44bb-9f9f-bf4198ceaa29" providerId="ADAL" clId="{9AC97371-94CA-4876-A04E-6212CDF5621F}" dt="2023-03-09T02:58:26.252" v="614" actId="6549"/>
        <pc:sldMkLst>
          <pc:docMk/>
          <pc:sldMk cId="4034112609" sldId="1003"/>
        </pc:sldMkLst>
      </pc:sldChg>
      <pc:sldChg chg="addSp modSp mod modAnim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567869674" sldId="1004"/>
        </pc:sldMkLst>
        <pc:spChg chg="mod">
          <ac:chgData name="Yeo Xiong Wei, Jonathan" userId="ac2b658e-7ce1-44bb-9f9f-bf4198ceaa29" providerId="ADAL" clId="{9AC97371-94CA-4876-A04E-6212CDF5621F}" dt="2023-03-09T03:47:45.301" v="927" actId="20577"/>
          <ac:spMkLst>
            <pc:docMk/>
            <pc:sldMk cId="567869674" sldId="1004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9AC97371-94CA-4876-A04E-6212CDF5621F}" dt="2023-03-09T03:46:54.425" v="910" actId="20577"/>
          <ac:spMkLst>
            <pc:docMk/>
            <pc:sldMk cId="567869674" sldId="1004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567869674" sldId="1004"/>
            <ac:inkMk id="6" creationId="{3806E2A7-568E-26A2-15F3-0B153104DE92}"/>
          </ac:inkMkLst>
        </pc:inkChg>
      </pc:sldChg>
      <pc:sldChg chg="addSp modSp modAnim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1808929800" sldId="1005"/>
        </pc:sldMkLst>
        <pc:spChg chg="mod">
          <ac:chgData name="Yeo Xiong Wei, Jonathan" userId="ac2b658e-7ce1-44bb-9f9f-bf4198ceaa29" providerId="ADAL" clId="{9AC97371-94CA-4876-A04E-6212CDF5621F}" dt="2023-03-09T03:45:21.653" v="889" actId="114"/>
          <ac:spMkLst>
            <pc:docMk/>
            <pc:sldMk cId="1808929800" sldId="1005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808929800" sldId="1005"/>
            <ac:inkMk id="5" creationId="{DC36EE21-E860-FB45-4A09-02733E7411ED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527729610" sldId="1006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527729610" sldId="1006"/>
            <ac:inkMk id="3" creationId="{FD49818C-2734-444C-38DC-7492610092F6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2287487348" sldId="1007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287487348" sldId="1007"/>
            <ac:inkMk id="3" creationId="{7082A6B9-9AF2-2E81-103F-14D8FF573327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2026435165" sldId="1008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026435165" sldId="1008"/>
            <ac:inkMk id="7" creationId="{BCB3639A-BA35-D356-AFE4-77547D3BD65F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1078547219" sldId="1010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078547219" sldId="1010"/>
            <ac:inkMk id="5" creationId="{75D7890B-273B-389C-2181-D28F4C69DEC0}"/>
          </ac:inkMkLst>
        </pc:inkChg>
      </pc:sldChg>
      <pc:sldChg chg="addSp modSp mod">
        <pc:chgData name="Yeo Xiong Wei, Jonathan" userId="ac2b658e-7ce1-44bb-9f9f-bf4198ceaa29" providerId="ADAL" clId="{9AC97371-94CA-4876-A04E-6212CDF5621F}" dt="2023-03-13T03:22:55.262" v="1574"/>
        <pc:sldMkLst>
          <pc:docMk/>
          <pc:sldMk cId="3487723433" sldId="1011"/>
        </pc:sldMkLst>
        <pc:spChg chg="mod">
          <ac:chgData name="Yeo Xiong Wei, Jonathan" userId="ac2b658e-7ce1-44bb-9f9f-bf4198ceaa29" providerId="ADAL" clId="{9AC97371-94CA-4876-A04E-6212CDF5621F}" dt="2023-03-09T03:54:02.290" v="1124" actId="1035"/>
          <ac:spMkLst>
            <pc:docMk/>
            <pc:sldMk cId="3487723433" sldId="1011"/>
            <ac:spMk id="62" creationId="{B78B7DD2-059F-4B06-B153-16AC3A98F13C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487723433" sldId="1011"/>
            <ac:inkMk id="5" creationId="{EC4DB710-0AEB-B83D-FC21-C94C83D42B68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1639403610" sldId="1012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639403610" sldId="1012"/>
            <ac:inkMk id="5" creationId="{173F228E-5725-CE6C-21F3-F31E8B1ACD0C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815126667" sldId="1014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815126667" sldId="1014"/>
            <ac:inkMk id="5" creationId="{E87634EC-805D-7829-EC9C-56D4BF1CA427}"/>
          </ac:inkMkLst>
        </pc:inkChg>
      </pc:sldChg>
      <pc:sldChg chg="addSp modSp">
        <pc:chgData name="Yeo Xiong Wei, Jonathan" userId="ac2b658e-7ce1-44bb-9f9f-bf4198ceaa29" providerId="ADAL" clId="{9AC97371-94CA-4876-A04E-6212CDF5621F}" dt="2023-03-13T03:22:55.262" v="1574"/>
        <pc:sldMkLst>
          <pc:docMk/>
          <pc:sldMk cId="286775007" sldId="1016"/>
        </pc:sldMkLst>
        <pc:spChg chg="mod">
          <ac:chgData name="Yeo Xiong Wei, Jonathan" userId="ac2b658e-7ce1-44bb-9f9f-bf4198ceaa29" providerId="ADAL" clId="{9AC97371-94CA-4876-A04E-6212CDF5621F}" dt="2023-03-09T03:53:06.051" v="1102" actId="20577"/>
          <ac:spMkLst>
            <pc:docMk/>
            <pc:sldMk cId="286775007" sldId="1016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86775007" sldId="1016"/>
            <ac:inkMk id="5" creationId="{D626B045-8456-D359-077D-6942A6BEAA12}"/>
          </ac:inkMkLst>
        </pc:inkChg>
      </pc:sldChg>
      <pc:sldChg chg="addSp">
        <pc:chgData name="Yeo Xiong Wei, Jonathan" userId="ac2b658e-7ce1-44bb-9f9f-bf4198ceaa29" providerId="ADAL" clId="{9AC97371-94CA-4876-A04E-6212CDF5621F}" dt="2023-03-13T03:22:55.262" v="1574"/>
        <pc:sldMkLst>
          <pc:docMk/>
          <pc:sldMk cId="4250070021" sldId="1017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4250070021" sldId="1017"/>
            <ac:inkMk id="5" creationId="{477E7D9A-56E1-2127-197F-726DC90C5A5A}"/>
          </ac:inkMkLst>
        </pc:inkChg>
      </pc:sldChg>
      <pc:sldChg chg="addSp modNotesTx">
        <pc:chgData name="Yeo Xiong Wei, Jonathan" userId="ac2b658e-7ce1-44bb-9f9f-bf4198ceaa29" providerId="ADAL" clId="{9AC97371-94CA-4876-A04E-6212CDF5621F}" dt="2023-03-14T14:34:31.565" v="1622" actId="20577"/>
        <pc:sldMkLst>
          <pc:docMk/>
          <pc:sldMk cId="3923057888" sldId="1019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923057888" sldId="1019"/>
            <ac:inkMk id="5" creationId="{36F51B9C-6170-B728-3438-223571B8BF43}"/>
          </ac:inkMkLst>
        </pc:inkChg>
      </pc:sldChg>
      <pc:sldChg chg="addSp modSp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1984608173" sldId="1021"/>
        </pc:sldMkLst>
        <pc:spChg chg="mod">
          <ac:chgData name="Yeo Xiong Wei, Jonathan" userId="ac2b658e-7ce1-44bb-9f9f-bf4198ceaa29" providerId="ADAL" clId="{9AC97371-94CA-4876-A04E-6212CDF5621F}" dt="2023-03-09T03:49:15.154" v="947" actId="113"/>
          <ac:spMkLst>
            <pc:docMk/>
            <pc:sldMk cId="1984608173" sldId="1021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984608173" sldId="1021"/>
            <ac:inkMk id="5" creationId="{E9ED522E-D589-3453-1A9F-7CD9E7131D8F}"/>
          </ac:inkMkLst>
        </pc:inkChg>
      </pc:sldChg>
      <pc:sldChg chg="addSp modSp">
        <pc:chgData name="Yeo Xiong Wei, Jonathan" userId="ac2b658e-7ce1-44bb-9f9f-bf4198ceaa29" providerId="ADAL" clId="{9AC97371-94CA-4876-A04E-6212CDF5621F}" dt="2023-03-13T03:22:55.262" v="1574"/>
        <pc:sldMkLst>
          <pc:docMk/>
          <pc:sldMk cId="3308729534" sldId="1024"/>
        </pc:sldMkLst>
        <pc:spChg chg="mod">
          <ac:chgData name="Yeo Xiong Wei, Jonathan" userId="ac2b658e-7ce1-44bb-9f9f-bf4198ceaa29" providerId="ADAL" clId="{9AC97371-94CA-4876-A04E-6212CDF5621F}" dt="2023-03-09T03:55:20.948" v="1130" actId="20577"/>
          <ac:spMkLst>
            <pc:docMk/>
            <pc:sldMk cId="3308729534" sldId="1024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308729534" sldId="1024"/>
            <ac:inkMk id="5" creationId="{EC65E24E-0DA9-FE7C-3814-134BB1BFA134}"/>
          </ac:inkMkLst>
        </pc:inkChg>
      </pc:sldChg>
      <pc:sldChg chg="addSp modAnim">
        <pc:chgData name="Yeo Xiong Wei, Jonathan" userId="ac2b658e-7ce1-44bb-9f9f-bf4198ceaa29" providerId="ADAL" clId="{9AC97371-94CA-4876-A04E-6212CDF5621F}" dt="2023-03-13T03:22:55.262" v="1574"/>
        <pc:sldMkLst>
          <pc:docMk/>
          <pc:sldMk cId="2356188907" sldId="1025"/>
        </pc:sldMkLst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356188907" sldId="1025"/>
            <ac:inkMk id="5" creationId="{569EE416-DD01-B01D-8753-8E0B50C80534}"/>
          </ac:inkMkLst>
        </pc:inkChg>
      </pc:sldChg>
      <pc:sldChg chg="addSp modSp modAnim">
        <pc:chgData name="Yeo Xiong Wei, Jonathan" userId="ac2b658e-7ce1-44bb-9f9f-bf4198ceaa29" providerId="ADAL" clId="{9AC97371-94CA-4876-A04E-6212CDF5621F}" dt="2023-03-13T03:22:55.262" v="1574"/>
        <pc:sldMkLst>
          <pc:docMk/>
          <pc:sldMk cId="1143888419" sldId="1026"/>
        </pc:sldMkLst>
        <pc:spChg chg="mod">
          <ac:chgData name="Yeo Xiong Wei, Jonathan" userId="ac2b658e-7ce1-44bb-9f9f-bf4198ceaa29" providerId="ADAL" clId="{9AC97371-94CA-4876-A04E-6212CDF5621F}" dt="2023-03-09T03:56:47.265" v="1139" actId="20577"/>
          <ac:spMkLst>
            <pc:docMk/>
            <pc:sldMk cId="1143888419" sldId="1026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143888419" sldId="1026"/>
            <ac:inkMk id="5" creationId="{AD519064-A501-6CD2-DA46-49FFB303AF24}"/>
          </ac:inkMkLst>
        </pc:inkChg>
      </pc:sldChg>
      <pc:sldChg chg="addSp modSp mod">
        <pc:chgData name="Yeo Xiong Wei, Jonathan" userId="ac2b658e-7ce1-44bb-9f9f-bf4198ceaa29" providerId="ADAL" clId="{9AC97371-94CA-4876-A04E-6212CDF5621F}" dt="2023-03-13T03:22:55.262" v="1574"/>
        <pc:sldMkLst>
          <pc:docMk/>
          <pc:sldMk cId="3480360203" sldId="1027"/>
        </pc:sldMkLst>
        <pc:spChg chg="mod">
          <ac:chgData name="Yeo Xiong Wei, Jonathan" userId="ac2b658e-7ce1-44bb-9f9f-bf4198ceaa29" providerId="ADAL" clId="{9AC97371-94CA-4876-A04E-6212CDF5621F}" dt="2023-03-09T03:58:57.439" v="1146" actId="255"/>
          <ac:spMkLst>
            <pc:docMk/>
            <pc:sldMk cId="3480360203" sldId="1027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480360203" sldId="1027"/>
            <ac:inkMk id="5" creationId="{F8307930-C604-532A-A322-C85C4E46241A}"/>
          </ac:inkMkLst>
        </pc:inkChg>
      </pc:sldChg>
      <pc:sldChg chg="addSp modSp modAnim">
        <pc:chgData name="Yeo Xiong Wei, Jonathan" userId="ac2b658e-7ce1-44bb-9f9f-bf4198ceaa29" providerId="ADAL" clId="{9AC97371-94CA-4876-A04E-6212CDF5621F}" dt="2023-03-13T03:22:55.262" v="1574"/>
        <pc:sldMkLst>
          <pc:docMk/>
          <pc:sldMk cId="2595764494" sldId="1028"/>
        </pc:sldMkLst>
        <pc:spChg chg="mod">
          <ac:chgData name="Yeo Xiong Wei, Jonathan" userId="ac2b658e-7ce1-44bb-9f9f-bf4198ceaa29" providerId="ADAL" clId="{9AC97371-94CA-4876-A04E-6212CDF5621F}" dt="2023-03-09T03:59:30.990" v="1147" actId="5793"/>
          <ac:spMkLst>
            <pc:docMk/>
            <pc:sldMk cId="2595764494" sldId="1028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2595764494" sldId="1028"/>
            <ac:inkMk id="5" creationId="{84BFA4C1-AEAC-E6D3-B662-343EE9A4D7D4}"/>
          </ac:inkMkLst>
        </pc:inkChg>
      </pc:sldChg>
      <pc:sldChg chg="modSp mod">
        <pc:chgData name="Yeo Xiong Wei, Jonathan" userId="ac2b658e-7ce1-44bb-9f9f-bf4198ceaa29" providerId="ADAL" clId="{9AC97371-94CA-4876-A04E-6212CDF5621F}" dt="2023-03-09T03:11:29.819" v="713" actId="404"/>
        <pc:sldMkLst>
          <pc:docMk/>
          <pc:sldMk cId="2823732349" sldId="1030"/>
        </pc:sldMkLst>
        <pc:spChg chg="mod">
          <ac:chgData name="Yeo Xiong Wei, Jonathan" userId="ac2b658e-7ce1-44bb-9f9f-bf4198ceaa29" providerId="ADAL" clId="{9AC97371-94CA-4876-A04E-6212CDF5621F}" dt="2023-03-09T02:41:26.538" v="1" actId="20577"/>
          <ac:spMkLst>
            <pc:docMk/>
            <pc:sldMk cId="2823732349" sldId="1030"/>
            <ac:spMk id="2" creationId="{E14F00A9-F5FD-480D-ABA7-C525C0566174}"/>
          </ac:spMkLst>
        </pc:spChg>
        <pc:spChg chg="mod">
          <ac:chgData name="Yeo Xiong Wei, Jonathan" userId="ac2b658e-7ce1-44bb-9f9f-bf4198ceaa29" providerId="ADAL" clId="{9AC97371-94CA-4876-A04E-6212CDF5621F}" dt="2023-03-09T03:11:29.819" v="713" actId="404"/>
          <ac:spMkLst>
            <pc:docMk/>
            <pc:sldMk cId="2823732349" sldId="1030"/>
            <ac:spMk id="3" creationId="{139F8B04-C1D6-405A-A198-C4C9E4B2C9C5}"/>
          </ac:spMkLst>
        </pc:spChg>
      </pc:sldChg>
      <pc:sldChg chg="modSp modAnim modNotesTx">
        <pc:chgData name="Yeo Xiong Wei, Jonathan" userId="ac2b658e-7ce1-44bb-9f9f-bf4198ceaa29" providerId="ADAL" clId="{9AC97371-94CA-4876-A04E-6212CDF5621F}" dt="2023-03-09T03:45:41.153" v="892"/>
        <pc:sldMkLst>
          <pc:docMk/>
          <pc:sldMk cId="3235231465" sldId="1032"/>
        </pc:sldMkLst>
        <pc:spChg chg="mod">
          <ac:chgData name="Yeo Xiong Wei, Jonathan" userId="ac2b658e-7ce1-44bb-9f9f-bf4198ceaa29" providerId="ADAL" clId="{9AC97371-94CA-4876-A04E-6212CDF5621F}" dt="2023-03-09T03:45:31.069" v="891" actId="114"/>
          <ac:spMkLst>
            <pc:docMk/>
            <pc:sldMk cId="3235231465" sldId="1032"/>
            <ac:spMk id="3" creationId="{FCEE3C84-E57A-4236-ACEF-FF2F1A14B2D3}"/>
          </ac:spMkLst>
        </pc:spChg>
      </pc:sldChg>
      <pc:sldChg chg="addSp modSp mod modAnim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884630933" sldId="1034"/>
        </pc:sldMkLst>
        <pc:spChg chg="mod">
          <ac:chgData name="Yeo Xiong Wei, Jonathan" userId="ac2b658e-7ce1-44bb-9f9f-bf4198ceaa29" providerId="ADAL" clId="{9AC97371-94CA-4876-A04E-6212CDF5621F}" dt="2023-03-09T03:46:39.489" v="906" actId="20577"/>
          <ac:spMkLst>
            <pc:docMk/>
            <pc:sldMk cId="884630933" sldId="1034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884630933" sldId="1034"/>
            <ac:inkMk id="5" creationId="{25E20BB0-CF29-4B60-AD8C-80954D837627}"/>
          </ac:inkMkLst>
        </pc:inkChg>
      </pc:sldChg>
      <pc:sldChg chg="addSp delSp modSp mod modAnim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1463306603" sldId="1036"/>
        </pc:sldMkLst>
        <pc:spChg chg="mod">
          <ac:chgData name="Yeo Xiong Wei, Jonathan" userId="ac2b658e-7ce1-44bb-9f9f-bf4198ceaa29" providerId="ADAL" clId="{9AC97371-94CA-4876-A04E-6212CDF5621F}" dt="2023-03-09T03:48:01.893" v="938" actId="20577"/>
          <ac:spMkLst>
            <pc:docMk/>
            <pc:sldMk cId="1463306603" sldId="1036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9AC97371-94CA-4876-A04E-6212CDF5621F}" dt="2023-03-09T02:49:06.207" v="66" actId="115"/>
          <ac:spMkLst>
            <pc:docMk/>
            <pc:sldMk cId="1463306603" sldId="1036"/>
            <ac:spMk id="3" creationId="{FCEE3C84-E57A-4236-ACEF-FF2F1A14B2D3}"/>
          </ac:spMkLst>
        </pc:spChg>
        <pc:spChg chg="add del">
          <ac:chgData name="Yeo Xiong Wei, Jonathan" userId="ac2b658e-7ce1-44bb-9f9f-bf4198ceaa29" providerId="ADAL" clId="{9AC97371-94CA-4876-A04E-6212CDF5621F}" dt="2023-03-09T02:50:19.068" v="91" actId="478"/>
          <ac:spMkLst>
            <pc:docMk/>
            <pc:sldMk cId="1463306603" sldId="1036"/>
            <ac:spMk id="5" creationId="{6C3438B0-EC2A-89B9-DDD3-EBE8EF85AB2D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463306603" sldId="1036"/>
            <ac:inkMk id="6" creationId="{37F3C607-5D42-1386-136E-352AE8B8227A}"/>
          </ac:inkMkLst>
        </pc:inkChg>
      </pc:sldChg>
      <pc:sldChg chg="addSp modSp modAnim">
        <pc:chgData name="Yeo Xiong Wei, Jonathan" userId="ac2b658e-7ce1-44bb-9f9f-bf4198ceaa29" providerId="ADAL" clId="{9AC97371-94CA-4876-A04E-6212CDF5621F}" dt="2023-03-13T03:22:55.262" v="1574"/>
        <pc:sldMkLst>
          <pc:docMk/>
          <pc:sldMk cId="1099154240" sldId="1037"/>
        </pc:sldMkLst>
        <pc:spChg chg="mod">
          <ac:chgData name="Yeo Xiong Wei, Jonathan" userId="ac2b658e-7ce1-44bb-9f9f-bf4198ceaa29" providerId="ADAL" clId="{9AC97371-94CA-4876-A04E-6212CDF5621F}" dt="2023-03-09T03:50:51.154" v="1048" actId="20577"/>
          <ac:spMkLst>
            <pc:docMk/>
            <pc:sldMk cId="1099154240" sldId="1037"/>
            <ac:spMk id="2" creationId="{DB40034E-0678-476C-AADD-F9667A6B2AFD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099154240" sldId="1037"/>
            <ac:inkMk id="5" creationId="{581B7126-D63B-66D4-BAB0-E23601A417ED}"/>
          </ac:inkMkLst>
        </pc:inkChg>
      </pc:sldChg>
      <pc:sldChg chg="addSp modSp mod modAnim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970141495" sldId="1038"/>
        </pc:sldMkLst>
        <pc:spChg chg="mod">
          <ac:chgData name="Yeo Xiong Wei, Jonathan" userId="ac2b658e-7ce1-44bb-9f9f-bf4198ceaa29" providerId="ADAL" clId="{9AC97371-94CA-4876-A04E-6212CDF5621F}" dt="2023-03-09T03:50:45.602" v="1039" actId="20577"/>
          <ac:spMkLst>
            <pc:docMk/>
            <pc:sldMk cId="970141495" sldId="1038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9AC97371-94CA-4876-A04E-6212CDF5621F}" dt="2023-03-09T03:50:35.432" v="1033" actId="20577"/>
          <ac:spMkLst>
            <pc:docMk/>
            <pc:sldMk cId="970141495" sldId="1038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970141495" sldId="1038"/>
            <ac:inkMk id="5" creationId="{E9F1357B-027F-71F7-3B42-A9ABA1336C61}"/>
          </ac:inkMkLst>
        </pc:inkChg>
      </pc:sldChg>
      <pc:sldChg chg="addSp modSp mod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3903683176" sldId="1039"/>
        </pc:sldMkLst>
        <pc:spChg chg="mod">
          <ac:chgData name="Yeo Xiong Wei, Jonathan" userId="ac2b658e-7ce1-44bb-9f9f-bf4198ceaa29" providerId="ADAL" clId="{9AC97371-94CA-4876-A04E-6212CDF5621F}" dt="2023-03-09T03:47:55.081" v="930"/>
          <ac:spMkLst>
            <pc:docMk/>
            <pc:sldMk cId="3903683176" sldId="1039"/>
            <ac:spMk id="2" creationId="{DB40034E-0678-476C-AADD-F9667A6B2AFD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3903683176" sldId="1039"/>
            <ac:inkMk id="3" creationId="{CACD415F-0129-4889-FFD8-F373EF6E0909}"/>
          </ac:inkMkLst>
        </pc:inkChg>
      </pc:sldChg>
      <pc:sldChg chg="addSp modSp mod modNotesTx">
        <pc:chgData name="Yeo Xiong Wei, Jonathan" userId="ac2b658e-7ce1-44bb-9f9f-bf4198ceaa29" providerId="ADAL" clId="{9AC97371-94CA-4876-A04E-6212CDF5621F}" dt="2023-03-13T03:22:55.262" v="1574"/>
        <pc:sldMkLst>
          <pc:docMk/>
          <pc:sldMk cId="1517498164" sldId="1040"/>
        </pc:sldMkLst>
        <pc:spChg chg="mod">
          <ac:chgData name="Yeo Xiong Wei, Jonathan" userId="ac2b658e-7ce1-44bb-9f9f-bf4198ceaa29" providerId="ADAL" clId="{9AC97371-94CA-4876-A04E-6212CDF5621F}" dt="2023-03-09T03:48:06.962" v="944" actId="20577"/>
          <ac:spMkLst>
            <pc:docMk/>
            <pc:sldMk cId="1517498164" sldId="1040"/>
            <ac:spMk id="2" creationId="{DB40034E-0678-476C-AADD-F9667A6B2AFD}"/>
          </ac:spMkLst>
        </pc:spChg>
        <pc:inkChg chg="add">
          <ac:chgData name="Yeo Xiong Wei, Jonathan" userId="ac2b658e-7ce1-44bb-9f9f-bf4198ceaa29" providerId="ADAL" clId="{9AC97371-94CA-4876-A04E-6212CDF5621F}" dt="2023-03-13T03:22:55.262" v="1574"/>
          <ac:inkMkLst>
            <pc:docMk/>
            <pc:sldMk cId="1517498164" sldId="1040"/>
            <ac:inkMk id="3" creationId="{C2F44CCB-FAE1-B9EE-1504-252B2ACA8B8B}"/>
          </ac:inkMkLst>
        </pc:inkChg>
      </pc:sldChg>
    </pc:docChg>
  </pc:docChgLst>
  <pc:docChgLst>
    <pc:chgData name="Yeo Xiong Wei, Jonathan" userId="ac2b658e-7ce1-44bb-9f9f-bf4198ceaa29" providerId="ADAL" clId="{3EC6AD02-1CF2-4BDE-8458-935D3081E8C0}"/>
    <pc:docChg chg="undo custSel modSld">
      <pc:chgData name="Yeo Xiong Wei, Jonathan" userId="ac2b658e-7ce1-44bb-9f9f-bf4198ceaa29" providerId="ADAL" clId="{3EC6AD02-1CF2-4BDE-8458-935D3081E8C0}" dt="2023-03-15T04:47:43.023" v="565" actId="20577"/>
      <pc:docMkLst>
        <pc:docMk/>
      </pc:docMkLst>
      <pc:sldChg chg="modSp mod">
        <pc:chgData name="Yeo Xiong Wei, Jonathan" userId="ac2b658e-7ce1-44bb-9f9f-bf4198ceaa29" providerId="ADAL" clId="{3EC6AD02-1CF2-4BDE-8458-935D3081E8C0}" dt="2023-03-12T01:25:17.347" v="11" actId="403"/>
        <pc:sldMkLst>
          <pc:docMk/>
          <pc:sldMk cId="52255467" sldId="256"/>
        </pc:sldMkLst>
        <pc:spChg chg="mod">
          <ac:chgData name="Yeo Xiong Wei, Jonathan" userId="ac2b658e-7ce1-44bb-9f9f-bf4198ceaa29" providerId="ADAL" clId="{3EC6AD02-1CF2-4BDE-8458-935D3081E8C0}" dt="2023-03-12T01:25:17.347" v="11" actId="403"/>
          <ac:spMkLst>
            <pc:docMk/>
            <pc:sldMk cId="52255467" sldId="256"/>
            <ac:spMk id="3" creationId="{4D159746-AAE5-4AE0-92C8-7B9D6BDBE6C5}"/>
          </ac:spMkLst>
        </pc:spChg>
      </pc:sldChg>
      <pc:sldChg chg="modNotesTx">
        <pc:chgData name="Yeo Xiong Wei, Jonathan" userId="ac2b658e-7ce1-44bb-9f9f-bf4198ceaa29" providerId="ADAL" clId="{3EC6AD02-1CF2-4BDE-8458-935D3081E8C0}" dt="2023-03-12T01:27:52.029" v="23" actId="20577"/>
        <pc:sldMkLst>
          <pc:docMk/>
          <pc:sldMk cId="828249642" sldId="965"/>
        </pc:sldMkLst>
      </pc:sldChg>
      <pc:sldChg chg="addSp modSp mod">
        <pc:chgData name="Yeo Xiong Wei, Jonathan" userId="ac2b658e-7ce1-44bb-9f9f-bf4198ceaa29" providerId="ADAL" clId="{3EC6AD02-1CF2-4BDE-8458-935D3081E8C0}" dt="2023-03-12T01:23:50.616" v="5" actId="14100"/>
        <pc:sldMkLst>
          <pc:docMk/>
          <pc:sldMk cId="2304762905" sldId="974"/>
        </pc:sldMkLst>
        <pc:picChg chg="add mod">
          <ac:chgData name="Yeo Xiong Wei, Jonathan" userId="ac2b658e-7ce1-44bb-9f9f-bf4198ceaa29" providerId="ADAL" clId="{3EC6AD02-1CF2-4BDE-8458-935D3081E8C0}" dt="2023-03-12T01:23:50.616" v="5" actId="14100"/>
          <ac:picMkLst>
            <pc:docMk/>
            <pc:sldMk cId="2304762905" sldId="974"/>
            <ac:picMk id="6" creationId="{630AA143-2E1A-632C-F75B-0C992FFBE887}"/>
          </ac:picMkLst>
        </pc:picChg>
      </pc:sldChg>
      <pc:sldChg chg="modNotesTx">
        <pc:chgData name="Yeo Xiong Wei, Jonathan" userId="ac2b658e-7ce1-44bb-9f9f-bf4198ceaa29" providerId="ADAL" clId="{3EC6AD02-1CF2-4BDE-8458-935D3081E8C0}" dt="2023-03-12T01:35:39.846" v="347" actId="20577"/>
        <pc:sldMkLst>
          <pc:docMk/>
          <pc:sldMk cId="19258950" sldId="976"/>
        </pc:sldMkLst>
      </pc:sldChg>
      <pc:sldChg chg="modSp">
        <pc:chgData name="Yeo Xiong Wei, Jonathan" userId="ac2b658e-7ce1-44bb-9f9f-bf4198ceaa29" providerId="ADAL" clId="{3EC6AD02-1CF2-4BDE-8458-935D3081E8C0}" dt="2023-03-15T04:44:31.810" v="443" actId="20577"/>
        <pc:sldMkLst>
          <pc:docMk/>
          <pc:sldMk cId="3823358430" sldId="1002"/>
        </pc:sldMkLst>
        <pc:spChg chg="mod">
          <ac:chgData name="Yeo Xiong Wei, Jonathan" userId="ac2b658e-7ce1-44bb-9f9f-bf4198ceaa29" providerId="ADAL" clId="{3EC6AD02-1CF2-4BDE-8458-935D3081E8C0}" dt="2023-03-15T04:44:31.810" v="443" actId="20577"/>
          <ac:spMkLst>
            <pc:docMk/>
            <pc:sldMk cId="3823358430" sldId="1002"/>
            <ac:spMk id="3" creationId="{FCEE3C84-E57A-4236-ACEF-FF2F1A14B2D3}"/>
          </ac:spMkLst>
        </pc:spChg>
      </pc:sldChg>
      <pc:sldChg chg="modSp modAnim modNotesTx">
        <pc:chgData name="Yeo Xiong Wei, Jonathan" userId="ac2b658e-7ce1-44bb-9f9f-bf4198ceaa29" providerId="ADAL" clId="{3EC6AD02-1CF2-4BDE-8458-935D3081E8C0}" dt="2023-03-15T04:47:35.890" v="558" actId="20577"/>
        <pc:sldMkLst>
          <pc:docMk/>
          <pc:sldMk cId="567869674" sldId="1004"/>
        </pc:sldMkLst>
        <pc:spChg chg="mod">
          <ac:chgData name="Yeo Xiong Wei, Jonathan" userId="ac2b658e-7ce1-44bb-9f9f-bf4198ceaa29" providerId="ADAL" clId="{3EC6AD02-1CF2-4BDE-8458-935D3081E8C0}" dt="2023-03-15T04:46:50.280" v="513" actId="20577"/>
          <ac:spMkLst>
            <pc:docMk/>
            <pc:sldMk cId="567869674" sldId="1004"/>
            <ac:spMk id="3" creationId="{FCEE3C84-E57A-4236-ACEF-FF2F1A14B2D3}"/>
          </ac:spMkLst>
        </pc:spChg>
      </pc:sldChg>
      <pc:sldChg chg="addSp delSp modSp mod">
        <pc:chgData name="Yeo Xiong Wei, Jonathan" userId="ac2b658e-7ce1-44bb-9f9f-bf4198ceaa29" providerId="ADAL" clId="{3EC6AD02-1CF2-4BDE-8458-935D3081E8C0}" dt="2023-03-15T04:38:04.827" v="429" actId="478"/>
        <pc:sldMkLst>
          <pc:docMk/>
          <pc:sldMk cId="2026435165" sldId="1008"/>
        </pc:sldMkLst>
        <pc:spChg chg="add del mod">
          <ac:chgData name="Yeo Xiong Wei, Jonathan" userId="ac2b658e-7ce1-44bb-9f9f-bf4198ceaa29" providerId="ADAL" clId="{3EC6AD02-1CF2-4BDE-8458-935D3081E8C0}" dt="2023-03-15T04:38:04.827" v="429" actId="478"/>
          <ac:spMkLst>
            <pc:docMk/>
            <pc:sldMk cId="2026435165" sldId="1008"/>
            <ac:spMk id="7" creationId="{E777D0A9-388D-767E-EDFF-4E3A0F8AC661}"/>
          </ac:spMkLst>
        </pc:spChg>
        <pc:spChg chg="add del mod">
          <ac:chgData name="Yeo Xiong Wei, Jonathan" userId="ac2b658e-7ce1-44bb-9f9f-bf4198ceaa29" providerId="ADAL" clId="{3EC6AD02-1CF2-4BDE-8458-935D3081E8C0}" dt="2023-03-15T04:37:59.879" v="427"/>
          <ac:spMkLst>
            <pc:docMk/>
            <pc:sldMk cId="2026435165" sldId="1008"/>
            <ac:spMk id="9" creationId="{967D8B98-C592-9363-2AE7-DF703B36F55C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32" creationId="{1CE59950-34F9-4AE2-BFBD-4C13EFB3AB60}"/>
          </ac:spMkLst>
        </pc:spChg>
        <pc:spChg chg="mod">
          <ac:chgData name="Yeo Xiong Wei, Jonathan" userId="ac2b658e-7ce1-44bb-9f9f-bf4198ceaa29" providerId="ADAL" clId="{3EC6AD02-1CF2-4BDE-8458-935D3081E8C0}" dt="2023-03-15T04:37:02.336" v="385" actId="1076"/>
          <ac:spMkLst>
            <pc:docMk/>
            <pc:sldMk cId="2026435165" sldId="1008"/>
            <ac:spMk id="36" creationId="{392006A8-B9E8-4AF1-BAFA-BDF702AFA082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3" creationId="{24331FD3-6622-4AA1-B9F9-A42A2939CB17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5" creationId="{6EFC7021-BFEA-406E-8E14-916BB9BA7003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6" creationId="{0CCFF1F1-4440-48C6-8933-B2B734D030F1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7" creationId="{DEC98834-616F-4F67-A016-3265D89F623F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8" creationId="{BEE024FE-5073-4F4E-9335-F5DCD487284A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49" creationId="{E5E35D18-EAE1-465F-BA82-4F62127854F8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54" creationId="{03C81574-F7F0-4434-B59A-D9CD5C74C5AA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55" creationId="{C4F1E867-5A1A-47AA-A900-605919BFAE58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57" creationId="{2D2DCD71-C96F-4B7A-A0D9-783DD58FC935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58" creationId="{B8CB723F-D827-4D00-B0B6-49DFA003B942}"/>
          </ac:spMkLst>
        </pc:spChg>
        <pc:spChg chg="mod">
          <ac:chgData name="Yeo Xiong Wei, Jonathan" userId="ac2b658e-7ce1-44bb-9f9f-bf4198ceaa29" providerId="ADAL" clId="{3EC6AD02-1CF2-4BDE-8458-935D3081E8C0}" dt="2023-03-15T04:37:59.587" v="418" actId="20577"/>
          <ac:spMkLst>
            <pc:docMk/>
            <pc:sldMk cId="2026435165" sldId="1008"/>
            <ac:spMk id="60" creationId="{AA69CDDC-184A-4ACF-B175-AB21C2A5076B}"/>
          </ac:spMkLst>
        </pc:spChg>
        <pc:spChg chg="mod">
          <ac:chgData name="Yeo Xiong Wei, Jonathan" userId="ac2b658e-7ce1-44bb-9f9f-bf4198ceaa29" providerId="ADAL" clId="{3EC6AD02-1CF2-4BDE-8458-935D3081E8C0}" dt="2023-03-15T04:37:59.627" v="419" actId="1076"/>
          <ac:spMkLst>
            <pc:docMk/>
            <pc:sldMk cId="2026435165" sldId="1008"/>
            <ac:spMk id="62" creationId="{B78B7DD2-059F-4B06-B153-16AC3A98F13C}"/>
          </ac:spMkLst>
        </pc:spChg>
        <pc:grpChg chg="mod">
          <ac:chgData name="Yeo Xiong Wei, Jonathan" userId="ac2b658e-7ce1-44bb-9f9f-bf4198ceaa29" providerId="ADAL" clId="{3EC6AD02-1CF2-4BDE-8458-935D3081E8C0}" dt="2023-03-15T04:37:59.587" v="418" actId="20577"/>
          <ac:grpSpMkLst>
            <pc:docMk/>
            <pc:sldMk cId="2026435165" sldId="1008"/>
            <ac:grpSpMk id="61" creationId="{05A0CF6F-0B8C-4F26-85A8-C6662D3ADACE}"/>
          </ac:grpSpMkLst>
        </pc:grp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8" creationId="{4A84DE7C-A4F3-49E4-9D8B-4503A5045055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10" creationId="{87FE72F9-AF5D-4621-AB9B-E14E8DA4F891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12" creationId="{7964C157-788D-4290-870C-5CACC63E1F67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15" creationId="{7366CACA-EA42-4C53-8F94-648A6E9D53AC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23" creationId="{20474512-475D-4D19-8F78-35CD3EC221FE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27" creationId="{01B9C39A-F2C2-4B4F-A738-8EF7F722D564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31" creationId="{1FF604E0-4060-4446-A2DB-8973C337F17A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34" creationId="{26FDEAA9-FE4B-4837-A0C8-28C649D3ECDD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35" creationId="{40733352-9E9F-454D-AD80-9277CF9B5138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38" creationId="{6BEFD57E-0EA9-4FB2-B5A0-485E25A2FAF5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40" creationId="{7041BE06-E582-4362-BEEB-938CD5AFCF8B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41" creationId="{4CBCF040-B84A-48D6-836E-287CCD4BAFDB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51" creationId="{0005207E-EFDB-4B96-AB61-38BD1C9F319A}"/>
          </ac:cxnSpMkLst>
        </pc:cxnChg>
        <pc:cxnChg chg="mod">
          <ac:chgData name="Yeo Xiong Wei, Jonathan" userId="ac2b658e-7ce1-44bb-9f9f-bf4198ceaa29" providerId="ADAL" clId="{3EC6AD02-1CF2-4BDE-8458-935D3081E8C0}" dt="2023-03-15T04:37:59.587" v="418" actId="20577"/>
          <ac:cxnSpMkLst>
            <pc:docMk/>
            <pc:sldMk cId="2026435165" sldId="1008"/>
            <ac:cxnSpMk id="53" creationId="{BCE28D81-5EFA-4320-A434-BBFA9E28EB13}"/>
          </ac:cxnSpMkLst>
        </pc:cxnChg>
      </pc:sldChg>
      <pc:sldChg chg="modSp mod">
        <pc:chgData name="Yeo Xiong Wei, Jonathan" userId="ac2b658e-7ce1-44bb-9f9f-bf4198ceaa29" providerId="ADAL" clId="{3EC6AD02-1CF2-4BDE-8458-935D3081E8C0}" dt="2023-03-12T01:40:22.173" v="373" actId="115"/>
        <pc:sldMkLst>
          <pc:docMk/>
          <pc:sldMk cId="3351539937" sldId="1018"/>
        </pc:sldMkLst>
        <pc:spChg chg="mod">
          <ac:chgData name="Yeo Xiong Wei, Jonathan" userId="ac2b658e-7ce1-44bb-9f9f-bf4198ceaa29" providerId="ADAL" clId="{3EC6AD02-1CF2-4BDE-8458-935D3081E8C0}" dt="2023-03-12T01:40:22.173" v="373" actId="115"/>
          <ac:spMkLst>
            <pc:docMk/>
            <pc:sldMk cId="3351539937" sldId="1018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3EC6AD02-1CF2-4BDE-8458-935D3081E8C0}" dt="2023-03-12T01:38:40.885" v="348" actId="20577"/>
        <pc:sldMkLst>
          <pc:docMk/>
          <pc:sldMk cId="3308729534" sldId="1024"/>
        </pc:sldMkLst>
        <pc:spChg chg="mod">
          <ac:chgData name="Yeo Xiong Wei, Jonathan" userId="ac2b658e-7ce1-44bb-9f9f-bf4198ceaa29" providerId="ADAL" clId="{3EC6AD02-1CF2-4BDE-8458-935D3081E8C0}" dt="2023-03-12T01:38:40.885" v="348" actId="20577"/>
          <ac:spMkLst>
            <pc:docMk/>
            <pc:sldMk cId="3308729534" sldId="1024"/>
            <ac:spMk id="3" creationId="{FCEE3C84-E57A-4236-ACEF-FF2F1A14B2D3}"/>
          </ac:spMkLst>
        </pc:spChg>
      </pc:sldChg>
      <pc:sldChg chg="addSp modSp mod">
        <pc:chgData name="Yeo Xiong Wei, Jonathan" userId="ac2b658e-7ce1-44bb-9f9f-bf4198ceaa29" providerId="ADAL" clId="{3EC6AD02-1CF2-4BDE-8458-935D3081E8C0}" dt="2023-03-12T01:39:23.310" v="350" actId="20577"/>
        <pc:sldMkLst>
          <pc:docMk/>
          <pc:sldMk cId="2823732349" sldId="1030"/>
        </pc:sldMkLst>
        <pc:spChg chg="mod">
          <ac:chgData name="Yeo Xiong Wei, Jonathan" userId="ac2b658e-7ce1-44bb-9f9f-bf4198ceaa29" providerId="ADAL" clId="{3EC6AD02-1CF2-4BDE-8458-935D3081E8C0}" dt="2023-03-12T01:39:23.310" v="350" actId="20577"/>
          <ac:spMkLst>
            <pc:docMk/>
            <pc:sldMk cId="2823732349" sldId="1030"/>
            <ac:spMk id="3" creationId="{139F8B04-C1D6-405A-A198-C4C9E4B2C9C5}"/>
          </ac:spMkLst>
        </pc:spChg>
        <pc:picChg chg="add mod">
          <ac:chgData name="Yeo Xiong Wei, Jonathan" userId="ac2b658e-7ce1-44bb-9f9f-bf4198ceaa29" providerId="ADAL" clId="{3EC6AD02-1CF2-4BDE-8458-935D3081E8C0}" dt="2023-03-12T01:24:00.584" v="8" actId="1076"/>
          <ac:picMkLst>
            <pc:docMk/>
            <pc:sldMk cId="2823732349" sldId="1030"/>
            <ac:picMk id="6" creationId="{6CC4DA38-3923-8CF6-9978-BFFE33FE84CD}"/>
          </ac:picMkLst>
        </pc:picChg>
      </pc:sldChg>
      <pc:sldChg chg="modSp mod modAnim">
        <pc:chgData name="Yeo Xiong Wei, Jonathan" userId="ac2b658e-7ce1-44bb-9f9f-bf4198ceaa29" providerId="ADAL" clId="{3EC6AD02-1CF2-4BDE-8458-935D3081E8C0}" dt="2023-03-15T04:47:37.175" v="561" actId="20577"/>
        <pc:sldMkLst>
          <pc:docMk/>
          <pc:sldMk cId="1463306603" sldId="1036"/>
        </pc:sldMkLst>
        <pc:spChg chg="mod">
          <ac:chgData name="Yeo Xiong Wei, Jonathan" userId="ac2b658e-7ce1-44bb-9f9f-bf4198ceaa29" providerId="ADAL" clId="{3EC6AD02-1CF2-4BDE-8458-935D3081E8C0}" dt="2023-03-15T04:46:31.004" v="498" actId="6549"/>
          <ac:spMkLst>
            <pc:docMk/>
            <pc:sldMk cId="1463306603" sldId="1036"/>
            <ac:spMk id="3" creationId="{FCEE3C84-E57A-4236-ACEF-FF2F1A14B2D3}"/>
          </ac:spMkLst>
        </pc:spChg>
        <pc:spChg chg="mod">
          <ac:chgData name="Yeo Xiong Wei, Jonathan" userId="ac2b658e-7ce1-44bb-9f9f-bf4198ceaa29" providerId="ADAL" clId="{3EC6AD02-1CF2-4BDE-8458-935D3081E8C0}" dt="2023-03-15T04:47:36.149" v="559" actId="1076"/>
          <ac:spMkLst>
            <pc:docMk/>
            <pc:sldMk cId="1463306603" sldId="1036"/>
            <ac:spMk id="5" creationId="{6C3438B0-EC2A-89B9-DDD3-EBE8EF85AB2D}"/>
          </ac:spMkLst>
        </pc:spChg>
      </pc:sldChg>
      <pc:sldChg chg="modSp modAnim">
        <pc:chgData name="Yeo Xiong Wei, Jonathan" userId="ac2b658e-7ce1-44bb-9f9f-bf4198ceaa29" providerId="ADAL" clId="{3EC6AD02-1CF2-4BDE-8458-935D3081E8C0}" dt="2023-03-15T04:47:32.375" v="547" actId="20577"/>
        <pc:sldMkLst>
          <pc:docMk/>
          <pc:sldMk cId="1099154240" sldId="1037"/>
        </pc:sldMkLst>
        <pc:spChg chg="mod">
          <ac:chgData name="Yeo Xiong Wei, Jonathan" userId="ac2b658e-7ce1-44bb-9f9f-bf4198ceaa29" providerId="ADAL" clId="{3EC6AD02-1CF2-4BDE-8458-935D3081E8C0}" dt="2023-03-15T04:47:21.636" v="543" actId="20577"/>
          <ac:spMkLst>
            <pc:docMk/>
            <pc:sldMk cId="1099154240" sldId="1037"/>
            <ac:spMk id="3" creationId="{FCEE3C84-E57A-4236-ACEF-FF2F1A14B2D3}"/>
          </ac:spMkLst>
        </pc:spChg>
      </pc:sldChg>
      <pc:sldChg chg="modSp mod modAnim">
        <pc:chgData name="Yeo Xiong Wei, Jonathan" userId="ac2b658e-7ce1-44bb-9f9f-bf4198ceaa29" providerId="ADAL" clId="{3EC6AD02-1CF2-4BDE-8458-935D3081E8C0}" dt="2023-03-15T04:47:43.023" v="565" actId="20577"/>
        <pc:sldMkLst>
          <pc:docMk/>
          <pc:sldMk cId="970141495" sldId="1038"/>
        </pc:sldMkLst>
        <pc:spChg chg="mod">
          <ac:chgData name="Yeo Xiong Wei, Jonathan" userId="ac2b658e-7ce1-44bb-9f9f-bf4198ceaa29" providerId="ADAL" clId="{3EC6AD02-1CF2-4BDE-8458-935D3081E8C0}" dt="2023-03-15T04:47:34.413" v="554" actId="20577"/>
          <ac:spMkLst>
            <pc:docMk/>
            <pc:sldMk cId="970141495" sldId="1038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3EC6AD02-1CF2-4BDE-8458-935D3081E8C0}" dt="2023-03-15T04:46:13.746" v="475" actId="20577"/>
        <pc:sldMkLst>
          <pc:docMk/>
          <pc:sldMk cId="3903683176" sldId="1039"/>
        </pc:sldMkLst>
        <pc:spChg chg="mod">
          <ac:chgData name="Yeo Xiong Wei, Jonathan" userId="ac2b658e-7ce1-44bb-9f9f-bf4198ceaa29" providerId="ADAL" clId="{3EC6AD02-1CF2-4BDE-8458-935D3081E8C0}" dt="2023-03-15T04:46:13.746" v="475" actId="20577"/>
          <ac:spMkLst>
            <pc:docMk/>
            <pc:sldMk cId="3903683176" sldId="1039"/>
            <ac:spMk id="62" creationId="{B78B7DD2-059F-4B06-B153-16AC3A98F13C}"/>
          </ac:spMkLst>
        </pc:spChg>
      </pc:sldChg>
      <pc:sldChg chg="modSp">
        <pc:chgData name="Yeo Xiong Wei, Jonathan" userId="ac2b658e-7ce1-44bb-9f9f-bf4198ceaa29" providerId="ADAL" clId="{3EC6AD02-1CF2-4BDE-8458-935D3081E8C0}" dt="2023-03-15T04:46:20.539" v="486" actId="20577"/>
        <pc:sldMkLst>
          <pc:docMk/>
          <pc:sldMk cId="1517498164" sldId="1040"/>
        </pc:sldMkLst>
        <pc:spChg chg="mod">
          <ac:chgData name="Yeo Xiong Wei, Jonathan" userId="ac2b658e-7ce1-44bb-9f9f-bf4198ceaa29" providerId="ADAL" clId="{3EC6AD02-1CF2-4BDE-8458-935D3081E8C0}" dt="2023-03-15T04:46:20.539" v="486" actId="20577"/>
          <ac:spMkLst>
            <pc:docMk/>
            <pc:sldMk cId="1517498164" sldId="1040"/>
            <ac:spMk id="62" creationId="{B78B7DD2-059F-4B06-B153-16AC3A98F13C}"/>
          </ac:spMkLst>
        </pc:spChg>
      </pc:sldChg>
    </pc:docChg>
  </pc:docChgLst>
  <pc:docChgLst>
    <pc:chgData name="Yeo Xiong Wei, Jonathan" userId="ac2b658e-7ce1-44bb-9f9f-bf4198ceaa29" providerId="ADAL" clId="{66D3701B-DD6D-4BEA-BD08-899F112BE22D}"/>
    <pc:docChg chg="undo custSel addSld modSld">
      <pc:chgData name="Yeo Xiong Wei, Jonathan" userId="ac2b658e-7ce1-44bb-9f9f-bf4198ceaa29" providerId="ADAL" clId="{66D3701B-DD6D-4BEA-BD08-899F112BE22D}" dt="2024-03-13T04:54:12.866" v="1043" actId="404"/>
      <pc:docMkLst>
        <pc:docMk/>
      </pc:docMkLst>
      <pc:sldChg chg="addSp modSp mod">
        <pc:chgData name="Yeo Xiong Wei, Jonathan" userId="ac2b658e-7ce1-44bb-9f9f-bf4198ceaa29" providerId="ADAL" clId="{66D3701B-DD6D-4BEA-BD08-899F112BE22D}" dt="2024-03-13T04:08:49.563" v="78" actId="1076"/>
        <pc:sldMkLst>
          <pc:docMk/>
          <pc:sldMk cId="1965827996" sldId="259"/>
        </pc:sldMkLst>
        <pc:spChg chg="add mod">
          <ac:chgData name="Yeo Xiong Wei, Jonathan" userId="ac2b658e-7ce1-44bb-9f9f-bf4198ceaa29" providerId="ADAL" clId="{66D3701B-DD6D-4BEA-BD08-899F112BE22D}" dt="2024-03-13T04:08:49.563" v="78" actId="1076"/>
          <ac:spMkLst>
            <pc:docMk/>
            <pc:sldMk cId="1965827996" sldId="259"/>
            <ac:spMk id="16" creationId="{EC4F9E8F-B19F-79B0-FBCF-D90EA31D561C}"/>
          </ac:spMkLst>
        </pc:spChg>
      </pc:sldChg>
      <pc:sldChg chg="modAnim">
        <pc:chgData name="Yeo Xiong Wei, Jonathan" userId="ac2b658e-7ce1-44bb-9f9f-bf4198ceaa29" providerId="ADAL" clId="{66D3701B-DD6D-4BEA-BD08-899F112BE22D}" dt="2024-03-13T04:07:10.829" v="5"/>
        <pc:sldMkLst>
          <pc:docMk/>
          <pc:sldMk cId="216566468" sldId="959"/>
        </pc:sldMkLst>
      </pc:sldChg>
      <pc:sldChg chg="modSp mod">
        <pc:chgData name="Yeo Xiong Wei, Jonathan" userId="ac2b658e-7ce1-44bb-9f9f-bf4198ceaa29" providerId="ADAL" clId="{66D3701B-DD6D-4BEA-BD08-899F112BE22D}" dt="2024-03-13T04:41:17.096" v="793" actId="20577"/>
        <pc:sldMkLst>
          <pc:docMk/>
          <pc:sldMk cId="2304762905" sldId="974"/>
        </pc:sldMkLst>
        <pc:spChg chg="mod">
          <ac:chgData name="Yeo Xiong Wei, Jonathan" userId="ac2b658e-7ce1-44bb-9f9f-bf4198ceaa29" providerId="ADAL" clId="{66D3701B-DD6D-4BEA-BD08-899F112BE22D}" dt="2024-03-13T04:41:17.096" v="793" actId="20577"/>
          <ac:spMkLst>
            <pc:docMk/>
            <pc:sldMk cId="2304762905" sldId="974"/>
            <ac:spMk id="2" creationId="{E14F00A9-F5FD-480D-ABA7-C525C0566174}"/>
          </ac:spMkLst>
        </pc:spChg>
      </pc:sldChg>
      <pc:sldChg chg="modAnim">
        <pc:chgData name="Yeo Xiong Wei, Jonathan" userId="ac2b658e-7ce1-44bb-9f9f-bf4198ceaa29" providerId="ADAL" clId="{66D3701B-DD6D-4BEA-BD08-899F112BE22D}" dt="2024-03-13T04:06:52.903" v="2"/>
        <pc:sldMkLst>
          <pc:docMk/>
          <pc:sldMk cId="19258950" sldId="976"/>
        </pc:sldMkLst>
      </pc:sldChg>
      <pc:sldChg chg="modAnim">
        <pc:chgData name="Yeo Xiong Wei, Jonathan" userId="ac2b658e-7ce1-44bb-9f9f-bf4198ceaa29" providerId="ADAL" clId="{66D3701B-DD6D-4BEA-BD08-899F112BE22D}" dt="2024-03-13T04:35:13.277" v="759"/>
        <pc:sldMkLst>
          <pc:docMk/>
          <pc:sldMk cId="3823358430" sldId="1002"/>
        </pc:sldMkLst>
      </pc:sldChg>
      <pc:sldChg chg="modSp mod">
        <pc:chgData name="Yeo Xiong Wei, Jonathan" userId="ac2b658e-7ce1-44bb-9f9f-bf4198ceaa29" providerId="ADAL" clId="{66D3701B-DD6D-4BEA-BD08-899F112BE22D}" dt="2024-03-13T04:37:03.299" v="763" actId="115"/>
        <pc:sldMkLst>
          <pc:docMk/>
          <pc:sldMk cId="567869674" sldId="1004"/>
        </pc:sldMkLst>
        <pc:spChg chg="mod">
          <ac:chgData name="Yeo Xiong Wei, Jonathan" userId="ac2b658e-7ce1-44bb-9f9f-bf4198ceaa29" providerId="ADAL" clId="{66D3701B-DD6D-4BEA-BD08-899F112BE22D}" dt="2024-03-13T04:37:03.299" v="763" actId="115"/>
          <ac:spMkLst>
            <pc:docMk/>
            <pc:sldMk cId="567869674" sldId="1004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66D3701B-DD6D-4BEA-BD08-899F112BE22D}" dt="2024-03-13T04:36:13.982" v="762" actId="114"/>
          <ac:spMkLst>
            <pc:docMk/>
            <pc:sldMk cId="567869674" sldId="1004"/>
            <ac:spMk id="3" creationId="{FCEE3C84-E57A-4236-ACEF-FF2F1A14B2D3}"/>
          </ac:spMkLst>
        </pc:spChg>
      </pc:sldChg>
      <pc:sldChg chg="modNotesTx">
        <pc:chgData name="Yeo Xiong Wei, Jonathan" userId="ac2b658e-7ce1-44bb-9f9f-bf4198ceaa29" providerId="ADAL" clId="{66D3701B-DD6D-4BEA-BD08-899F112BE22D}" dt="2024-03-13T04:37:39.744" v="771" actId="6549"/>
        <pc:sldMkLst>
          <pc:docMk/>
          <pc:sldMk cId="527729610" sldId="1006"/>
        </pc:sldMkLst>
      </pc:sldChg>
      <pc:sldChg chg="modSp">
        <pc:chgData name="Yeo Xiong Wei, Jonathan" userId="ac2b658e-7ce1-44bb-9f9f-bf4198ceaa29" providerId="ADAL" clId="{66D3701B-DD6D-4BEA-BD08-899F112BE22D}" dt="2024-03-13T04:47:24.642" v="802" actId="113"/>
        <pc:sldMkLst>
          <pc:docMk/>
          <pc:sldMk cId="3487723433" sldId="1011"/>
        </pc:sldMkLst>
        <pc:spChg chg="mod">
          <ac:chgData name="Yeo Xiong Wei, Jonathan" userId="ac2b658e-7ce1-44bb-9f9f-bf4198ceaa29" providerId="ADAL" clId="{66D3701B-DD6D-4BEA-BD08-899F112BE22D}" dt="2024-03-13T04:47:24.642" v="802" actId="113"/>
          <ac:spMkLst>
            <pc:docMk/>
            <pc:sldMk cId="3487723433" sldId="1011"/>
            <ac:spMk id="62" creationId="{B78B7DD2-059F-4B06-B153-16AC3A98F13C}"/>
          </ac:spMkLst>
        </pc:spChg>
      </pc:sldChg>
      <pc:sldChg chg="modNotesTx">
        <pc:chgData name="Yeo Xiong Wei, Jonathan" userId="ac2b658e-7ce1-44bb-9f9f-bf4198ceaa29" providerId="ADAL" clId="{66D3701B-DD6D-4BEA-BD08-899F112BE22D}" dt="2024-03-13T04:52:01.085" v="1035" actId="20577"/>
        <pc:sldMkLst>
          <pc:docMk/>
          <pc:sldMk cId="4250070021" sldId="1017"/>
        </pc:sldMkLst>
      </pc:sldChg>
      <pc:sldChg chg="modSp mod">
        <pc:chgData name="Yeo Xiong Wei, Jonathan" userId="ac2b658e-7ce1-44bb-9f9f-bf4198ceaa29" providerId="ADAL" clId="{66D3701B-DD6D-4BEA-BD08-899F112BE22D}" dt="2024-03-13T04:54:12.866" v="1043" actId="404"/>
        <pc:sldMkLst>
          <pc:docMk/>
          <pc:sldMk cId="3351539937" sldId="1018"/>
        </pc:sldMkLst>
        <pc:spChg chg="mod">
          <ac:chgData name="Yeo Xiong Wei, Jonathan" userId="ac2b658e-7ce1-44bb-9f9f-bf4198ceaa29" providerId="ADAL" clId="{66D3701B-DD6D-4BEA-BD08-899F112BE22D}" dt="2024-03-13T04:54:12.866" v="1043" actId="404"/>
          <ac:spMkLst>
            <pc:docMk/>
            <pc:sldMk cId="3351539937" sldId="1018"/>
            <ac:spMk id="3" creationId="{FCEE3C84-E57A-4236-ACEF-FF2F1A14B2D3}"/>
          </ac:spMkLst>
        </pc:spChg>
      </pc:sldChg>
      <pc:sldChg chg="addSp modSp mod modNotesTx">
        <pc:chgData name="Yeo Xiong Wei, Jonathan" userId="ac2b658e-7ce1-44bb-9f9f-bf4198ceaa29" providerId="ADAL" clId="{66D3701B-DD6D-4BEA-BD08-899F112BE22D}" dt="2024-03-13T04:09:25.278" v="196" actId="20577"/>
        <pc:sldMkLst>
          <pc:docMk/>
          <pc:sldMk cId="3824390437" sldId="1020"/>
        </pc:sldMkLst>
        <pc:spChg chg="add mod">
          <ac:chgData name="Yeo Xiong Wei, Jonathan" userId="ac2b658e-7ce1-44bb-9f9f-bf4198ceaa29" providerId="ADAL" clId="{66D3701B-DD6D-4BEA-BD08-899F112BE22D}" dt="2024-03-13T04:09:00.226" v="83" actId="1076"/>
          <ac:spMkLst>
            <pc:docMk/>
            <pc:sldMk cId="3824390437" sldId="1020"/>
            <ac:spMk id="6" creationId="{DC225B35-F768-89FB-A6F5-987C6A1C747F}"/>
          </ac:spMkLst>
        </pc:spChg>
      </pc:sldChg>
      <pc:sldChg chg="modSp mod">
        <pc:chgData name="Yeo Xiong Wei, Jonathan" userId="ac2b658e-7ce1-44bb-9f9f-bf4198ceaa29" providerId="ADAL" clId="{66D3701B-DD6D-4BEA-BD08-899F112BE22D}" dt="2024-03-13T04:39:30.997" v="784" actId="20577"/>
        <pc:sldMkLst>
          <pc:docMk/>
          <pc:sldMk cId="1984608173" sldId="1021"/>
        </pc:sldMkLst>
        <pc:spChg chg="mod">
          <ac:chgData name="Yeo Xiong Wei, Jonathan" userId="ac2b658e-7ce1-44bb-9f9f-bf4198ceaa29" providerId="ADAL" clId="{66D3701B-DD6D-4BEA-BD08-899F112BE22D}" dt="2024-03-13T04:39:30.997" v="784" actId="20577"/>
          <ac:spMkLst>
            <pc:docMk/>
            <pc:sldMk cId="1984608173" sldId="1021"/>
            <ac:spMk id="2" creationId="{DB40034E-0678-476C-AADD-F9667A6B2AFD}"/>
          </ac:spMkLst>
        </pc:spChg>
      </pc:sldChg>
      <pc:sldChg chg="modSp">
        <pc:chgData name="Yeo Xiong Wei, Jonathan" userId="ac2b658e-7ce1-44bb-9f9f-bf4198ceaa29" providerId="ADAL" clId="{66D3701B-DD6D-4BEA-BD08-899F112BE22D}" dt="2024-03-13T04:47:43.937" v="815" actId="20577"/>
        <pc:sldMkLst>
          <pc:docMk/>
          <pc:sldMk cId="3308729534" sldId="1024"/>
        </pc:sldMkLst>
        <pc:spChg chg="mod">
          <ac:chgData name="Yeo Xiong Wei, Jonathan" userId="ac2b658e-7ce1-44bb-9f9f-bf4198ceaa29" providerId="ADAL" clId="{66D3701B-DD6D-4BEA-BD08-899F112BE22D}" dt="2024-03-13T04:47:43.937" v="815" actId="20577"/>
          <ac:spMkLst>
            <pc:docMk/>
            <pc:sldMk cId="3308729534" sldId="1024"/>
            <ac:spMk id="3" creationId="{FCEE3C84-E57A-4236-ACEF-FF2F1A14B2D3}"/>
          </ac:spMkLst>
        </pc:spChg>
      </pc:sldChg>
      <pc:sldChg chg="modSp mod modAnim modNotesTx">
        <pc:chgData name="Yeo Xiong Wei, Jonathan" userId="ac2b658e-7ce1-44bb-9f9f-bf4198ceaa29" providerId="ADAL" clId="{66D3701B-DD6D-4BEA-BD08-899F112BE22D}" dt="2024-03-13T04:52:23.944" v="1037"/>
        <pc:sldMkLst>
          <pc:docMk/>
          <pc:sldMk cId="1143888419" sldId="1026"/>
        </pc:sldMkLst>
        <pc:spChg chg="mod">
          <ac:chgData name="Yeo Xiong Wei, Jonathan" userId="ac2b658e-7ce1-44bb-9f9f-bf4198ceaa29" providerId="ADAL" clId="{66D3701B-DD6D-4BEA-BD08-899F112BE22D}" dt="2024-03-13T04:50:35.736" v="865" actId="20577"/>
          <ac:spMkLst>
            <pc:docMk/>
            <pc:sldMk cId="1143888419" sldId="1026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66D3701B-DD6D-4BEA-BD08-899F112BE22D}" dt="2024-03-13T04:53:45.465" v="1039" actId="20577"/>
        <pc:sldMkLst>
          <pc:docMk/>
          <pc:sldMk cId="2823732349" sldId="1030"/>
        </pc:sldMkLst>
        <pc:spChg chg="mod">
          <ac:chgData name="Yeo Xiong Wei, Jonathan" userId="ac2b658e-7ce1-44bb-9f9f-bf4198ceaa29" providerId="ADAL" clId="{66D3701B-DD6D-4BEA-BD08-899F112BE22D}" dt="2024-03-13T04:53:45.465" v="1039" actId="20577"/>
          <ac:spMkLst>
            <pc:docMk/>
            <pc:sldMk cId="2823732349" sldId="1030"/>
            <ac:spMk id="2" creationId="{E14F00A9-F5FD-480D-ABA7-C525C0566174}"/>
          </ac:spMkLst>
        </pc:spChg>
      </pc:sldChg>
      <pc:sldChg chg="modSp">
        <pc:chgData name="Yeo Xiong Wei, Jonathan" userId="ac2b658e-7ce1-44bb-9f9f-bf4198ceaa29" providerId="ADAL" clId="{66D3701B-DD6D-4BEA-BD08-899F112BE22D}" dt="2024-03-13T04:35:48.866" v="760" actId="113"/>
        <pc:sldMkLst>
          <pc:docMk/>
          <pc:sldMk cId="884630933" sldId="1034"/>
        </pc:sldMkLst>
        <pc:spChg chg="mod">
          <ac:chgData name="Yeo Xiong Wei, Jonathan" userId="ac2b658e-7ce1-44bb-9f9f-bf4198ceaa29" providerId="ADAL" clId="{66D3701B-DD6D-4BEA-BD08-899F112BE22D}" dt="2024-03-13T04:35:48.866" v="760" actId="113"/>
          <ac:spMkLst>
            <pc:docMk/>
            <pc:sldMk cId="884630933" sldId="1034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66D3701B-DD6D-4BEA-BD08-899F112BE22D}" dt="2024-03-13T04:37:17.538" v="769" actId="115"/>
        <pc:sldMkLst>
          <pc:docMk/>
          <pc:sldMk cId="1463306603" sldId="1036"/>
        </pc:sldMkLst>
        <pc:spChg chg="mod">
          <ac:chgData name="Yeo Xiong Wei, Jonathan" userId="ac2b658e-7ce1-44bb-9f9f-bf4198ceaa29" providerId="ADAL" clId="{66D3701B-DD6D-4BEA-BD08-899F112BE22D}" dt="2024-03-13T04:37:17.538" v="769" actId="115"/>
          <ac:spMkLst>
            <pc:docMk/>
            <pc:sldMk cId="1463306603" sldId="1036"/>
            <ac:spMk id="2" creationId="{DB40034E-0678-476C-AADD-F9667A6B2AFD}"/>
          </ac:spMkLst>
        </pc:spChg>
      </pc:sldChg>
      <pc:sldChg chg="modSp mod">
        <pc:chgData name="Yeo Xiong Wei, Jonathan" userId="ac2b658e-7ce1-44bb-9f9f-bf4198ceaa29" providerId="ADAL" clId="{66D3701B-DD6D-4BEA-BD08-899F112BE22D}" dt="2024-03-13T04:37:07.297" v="764"/>
        <pc:sldMkLst>
          <pc:docMk/>
          <pc:sldMk cId="3903683176" sldId="1039"/>
        </pc:sldMkLst>
        <pc:spChg chg="mod">
          <ac:chgData name="Yeo Xiong Wei, Jonathan" userId="ac2b658e-7ce1-44bb-9f9f-bf4198ceaa29" providerId="ADAL" clId="{66D3701B-DD6D-4BEA-BD08-899F112BE22D}" dt="2024-03-13T04:37:07.297" v="764"/>
          <ac:spMkLst>
            <pc:docMk/>
            <pc:sldMk cId="3903683176" sldId="1039"/>
            <ac:spMk id="2" creationId="{DB40034E-0678-476C-AADD-F9667A6B2AFD}"/>
          </ac:spMkLst>
        </pc:spChg>
      </pc:sldChg>
      <pc:sldChg chg="modSp mod">
        <pc:chgData name="Yeo Xiong Wei, Jonathan" userId="ac2b658e-7ce1-44bb-9f9f-bf4198ceaa29" providerId="ADAL" clId="{66D3701B-DD6D-4BEA-BD08-899F112BE22D}" dt="2024-03-13T04:37:22.452" v="770" actId="115"/>
        <pc:sldMkLst>
          <pc:docMk/>
          <pc:sldMk cId="1517498164" sldId="1040"/>
        </pc:sldMkLst>
        <pc:spChg chg="mod">
          <ac:chgData name="Yeo Xiong Wei, Jonathan" userId="ac2b658e-7ce1-44bb-9f9f-bf4198ceaa29" providerId="ADAL" clId="{66D3701B-DD6D-4BEA-BD08-899F112BE22D}" dt="2024-03-13T04:37:22.452" v="770" actId="115"/>
          <ac:spMkLst>
            <pc:docMk/>
            <pc:sldMk cId="1517498164" sldId="1040"/>
            <ac:spMk id="2" creationId="{DB40034E-0678-476C-AADD-F9667A6B2AFD}"/>
          </ac:spMkLst>
        </pc:spChg>
      </pc:sldChg>
      <pc:sldChg chg="modAnim">
        <pc:chgData name="Yeo Xiong Wei, Jonathan" userId="ac2b658e-7ce1-44bb-9f9f-bf4198ceaa29" providerId="ADAL" clId="{66D3701B-DD6D-4BEA-BD08-899F112BE22D}" dt="2024-03-13T04:46:16.488" v="800"/>
        <pc:sldMkLst>
          <pc:docMk/>
          <pc:sldMk cId="1562221066" sldId="1041"/>
        </pc:sldMkLst>
      </pc:sldChg>
      <pc:sldChg chg="modSp">
        <pc:chgData name="Yeo Xiong Wei, Jonathan" userId="ac2b658e-7ce1-44bb-9f9f-bf4198ceaa29" providerId="ADAL" clId="{66D3701B-DD6D-4BEA-BD08-899F112BE22D}" dt="2024-03-13T04:40:41.005" v="791" actId="115"/>
        <pc:sldMkLst>
          <pc:docMk/>
          <pc:sldMk cId="2375171739" sldId="1042"/>
        </pc:sldMkLst>
        <pc:spChg chg="mod">
          <ac:chgData name="Yeo Xiong Wei, Jonathan" userId="ac2b658e-7ce1-44bb-9f9f-bf4198ceaa29" providerId="ADAL" clId="{66D3701B-DD6D-4BEA-BD08-899F112BE22D}" dt="2024-03-13T04:40:41.005" v="791" actId="115"/>
          <ac:spMkLst>
            <pc:docMk/>
            <pc:sldMk cId="2375171739" sldId="1042"/>
            <ac:spMk id="62" creationId="{B78B7DD2-059F-4B06-B153-16AC3A98F13C}"/>
          </ac:spMkLst>
        </pc:spChg>
      </pc:sldChg>
      <pc:sldChg chg="modSp add mod">
        <pc:chgData name="Yeo Xiong Wei, Jonathan" userId="ac2b658e-7ce1-44bb-9f9f-bf4198ceaa29" providerId="ADAL" clId="{66D3701B-DD6D-4BEA-BD08-899F112BE22D}" dt="2024-03-13T04:44:02.236" v="799"/>
        <pc:sldMkLst>
          <pc:docMk/>
          <pc:sldMk cId="1993485972" sldId="1044"/>
        </pc:sldMkLst>
        <pc:spChg chg="mod">
          <ac:chgData name="Yeo Xiong Wei, Jonathan" userId="ac2b658e-7ce1-44bb-9f9f-bf4198ceaa29" providerId="ADAL" clId="{66D3701B-DD6D-4BEA-BD08-899F112BE22D}" dt="2024-03-13T04:44:02.236" v="799"/>
          <ac:spMkLst>
            <pc:docMk/>
            <pc:sldMk cId="1993485972" sldId="1044"/>
            <ac:spMk id="3" creationId="{139F8B04-C1D6-405A-A198-C4C9E4B2C9C5}"/>
          </ac:spMkLst>
        </pc:spChg>
        <pc:picChg chg="mod">
          <ac:chgData name="Yeo Xiong Wei, Jonathan" userId="ac2b658e-7ce1-44bb-9f9f-bf4198ceaa29" providerId="ADAL" clId="{66D3701B-DD6D-4BEA-BD08-899F112BE22D}" dt="2024-03-13T04:34:50.294" v="756" actId="1076"/>
          <ac:picMkLst>
            <pc:docMk/>
            <pc:sldMk cId="1993485972" sldId="1044"/>
            <ac:picMk id="6" creationId="{630AA143-2E1A-632C-F75B-0C992FFBE887}"/>
          </ac:picMkLst>
        </pc:picChg>
      </pc:sldChg>
    </pc:docChg>
  </pc:docChgLst>
  <pc:docChgLst>
    <pc:chgData name="Yeo Xiong Wei, Jonathan" userId="ac2b658e-7ce1-44bb-9f9f-bf4198ceaa29" providerId="ADAL" clId="{485E8E12-C4ED-4221-9D14-D3FB4CB77306}"/>
    <pc:docChg chg="undo redo custSel addSld delSld modSld sldOrd">
      <pc:chgData name="Yeo Xiong Wei, Jonathan" userId="ac2b658e-7ce1-44bb-9f9f-bf4198ceaa29" providerId="ADAL" clId="{485E8E12-C4ED-4221-9D14-D3FB4CB77306}" dt="2023-02-10T06:20:21.308" v="2431" actId="113"/>
      <pc:docMkLst>
        <pc:docMk/>
      </pc:docMkLst>
      <pc:sldChg chg="modSp modAnim">
        <pc:chgData name="Yeo Xiong Wei, Jonathan" userId="ac2b658e-7ce1-44bb-9f9f-bf4198ceaa29" providerId="ADAL" clId="{485E8E12-C4ED-4221-9D14-D3FB4CB77306}" dt="2023-02-10T06:08:58.164" v="2388" actId="113"/>
        <pc:sldMkLst>
          <pc:docMk/>
          <pc:sldMk cId="3823358430" sldId="1002"/>
        </pc:sldMkLst>
        <pc:spChg chg="mod">
          <ac:chgData name="Yeo Xiong Wei, Jonathan" userId="ac2b658e-7ce1-44bb-9f9f-bf4198ceaa29" providerId="ADAL" clId="{485E8E12-C4ED-4221-9D14-D3FB4CB77306}" dt="2023-02-10T06:08:58.164" v="2388" actId="113"/>
          <ac:spMkLst>
            <pc:docMk/>
            <pc:sldMk cId="3823358430" sldId="1002"/>
            <ac:spMk id="3" creationId="{FCEE3C84-E57A-4236-ACEF-FF2F1A14B2D3}"/>
          </ac:spMkLst>
        </pc:spChg>
      </pc:sldChg>
      <pc:sldChg chg="addSp modSp mod modAnim">
        <pc:chgData name="Yeo Xiong Wei, Jonathan" userId="ac2b658e-7ce1-44bb-9f9f-bf4198ceaa29" providerId="ADAL" clId="{485E8E12-C4ED-4221-9D14-D3FB4CB77306}" dt="2023-02-10T05:54:30.165" v="2178" actId="1076"/>
        <pc:sldMkLst>
          <pc:docMk/>
          <pc:sldMk cId="567869674" sldId="1004"/>
        </pc:sldMkLst>
        <pc:spChg chg="mod">
          <ac:chgData name="Yeo Xiong Wei, Jonathan" userId="ac2b658e-7ce1-44bb-9f9f-bf4198ceaa29" providerId="ADAL" clId="{485E8E12-C4ED-4221-9D14-D3FB4CB77306}" dt="2023-02-10T05:39:24.780" v="1777"/>
          <ac:spMkLst>
            <pc:docMk/>
            <pc:sldMk cId="567869674" sldId="1004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5:53:42.929" v="2169" actId="113"/>
          <ac:spMkLst>
            <pc:docMk/>
            <pc:sldMk cId="567869674" sldId="1004"/>
            <ac:spMk id="3" creationId="{FCEE3C84-E57A-4236-ACEF-FF2F1A14B2D3}"/>
          </ac:spMkLst>
        </pc:spChg>
        <pc:spChg chg="add mod ord">
          <ac:chgData name="Yeo Xiong Wei, Jonathan" userId="ac2b658e-7ce1-44bb-9f9f-bf4198ceaa29" providerId="ADAL" clId="{485E8E12-C4ED-4221-9D14-D3FB4CB77306}" dt="2023-02-10T05:54:30.165" v="2178" actId="1076"/>
          <ac:spMkLst>
            <pc:docMk/>
            <pc:sldMk cId="567869674" sldId="1004"/>
            <ac:spMk id="5" creationId="{1EB7DFE2-BAD4-E323-64FF-D53B19ED8A24}"/>
          </ac:spMkLst>
        </pc:spChg>
      </pc:sldChg>
      <pc:sldChg chg="modSp mod modAnim">
        <pc:chgData name="Yeo Xiong Wei, Jonathan" userId="ac2b658e-7ce1-44bb-9f9f-bf4198ceaa29" providerId="ADAL" clId="{485E8E12-C4ED-4221-9D14-D3FB4CB77306}" dt="2023-02-10T05:19:54.092" v="475" actId="113"/>
        <pc:sldMkLst>
          <pc:docMk/>
          <pc:sldMk cId="1808929800" sldId="1005"/>
        </pc:sldMkLst>
        <pc:spChg chg="mod">
          <ac:chgData name="Yeo Xiong Wei, Jonathan" userId="ac2b658e-7ce1-44bb-9f9f-bf4198ceaa29" providerId="ADAL" clId="{485E8E12-C4ED-4221-9D14-D3FB4CB77306}" dt="2023-02-10T05:19:54.092" v="475" actId="113"/>
          <ac:spMkLst>
            <pc:docMk/>
            <pc:sldMk cId="1808929800" sldId="1005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485E8E12-C4ED-4221-9D14-D3FB4CB77306}" dt="2023-02-10T05:55:24.826" v="2237" actId="1076"/>
        <pc:sldMkLst>
          <pc:docMk/>
          <pc:sldMk cId="527729610" sldId="1006"/>
        </pc:sldMkLst>
        <pc:spChg chg="mod">
          <ac:chgData name="Yeo Xiong Wei, Jonathan" userId="ac2b658e-7ce1-44bb-9f9f-bf4198ceaa29" providerId="ADAL" clId="{485E8E12-C4ED-4221-9D14-D3FB4CB77306}" dt="2023-02-10T05:39:29.795" v="1779"/>
          <ac:spMkLst>
            <pc:docMk/>
            <pc:sldMk cId="527729610" sldId="1006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5:55:24.826" v="2237" actId="1076"/>
          <ac:spMkLst>
            <pc:docMk/>
            <pc:sldMk cId="527729610" sldId="1006"/>
            <ac:spMk id="62" creationId="{B78B7DD2-059F-4B06-B153-16AC3A98F13C}"/>
          </ac:spMkLst>
        </pc:spChg>
      </pc:sldChg>
      <pc:sldChg chg="modSp mod">
        <pc:chgData name="Yeo Xiong Wei, Jonathan" userId="ac2b658e-7ce1-44bb-9f9f-bf4198ceaa29" providerId="ADAL" clId="{485E8E12-C4ED-4221-9D14-D3FB4CB77306}" dt="2023-02-10T05:46:57.226" v="2018"/>
        <pc:sldMkLst>
          <pc:docMk/>
          <pc:sldMk cId="2287487348" sldId="1007"/>
        </pc:sldMkLst>
        <pc:spChg chg="mod">
          <ac:chgData name="Yeo Xiong Wei, Jonathan" userId="ac2b658e-7ce1-44bb-9f9f-bf4198ceaa29" providerId="ADAL" clId="{485E8E12-C4ED-4221-9D14-D3FB4CB77306}" dt="2023-02-10T05:46:57.226" v="2018"/>
          <ac:spMkLst>
            <pc:docMk/>
            <pc:sldMk cId="2287487348" sldId="1007"/>
            <ac:spMk id="2" creationId="{DB40034E-0678-476C-AADD-F9667A6B2AFD}"/>
          </ac:spMkLst>
        </pc:spChg>
      </pc:sldChg>
      <pc:sldChg chg="modSp">
        <pc:chgData name="Yeo Xiong Wei, Jonathan" userId="ac2b658e-7ce1-44bb-9f9f-bf4198ceaa29" providerId="ADAL" clId="{485E8E12-C4ED-4221-9D14-D3FB4CB77306}" dt="2023-02-10T06:01:35.284" v="2298" actId="20577"/>
        <pc:sldMkLst>
          <pc:docMk/>
          <pc:sldMk cId="3487723433" sldId="1011"/>
        </pc:sldMkLst>
        <pc:spChg chg="mod">
          <ac:chgData name="Yeo Xiong Wei, Jonathan" userId="ac2b658e-7ce1-44bb-9f9f-bf4198ceaa29" providerId="ADAL" clId="{485E8E12-C4ED-4221-9D14-D3FB4CB77306}" dt="2023-02-10T06:01:35.284" v="2298" actId="20577"/>
          <ac:spMkLst>
            <pc:docMk/>
            <pc:sldMk cId="3487723433" sldId="1011"/>
            <ac:spMk id="62" creationId="{B78B7DD2-059F-4B06-B153-16AC3A98F13C}"/>
          </ac:spMkLst>
        </pc:spChg>
      </pc:sldChg>
      <pc:sldChg chg="modSp mod modNotesTx">
        <pc:chgData name="Yeo Xiong Wei, Jonathan" userId="ac2b658e-7ce1-44bb-9f9f-bf4198ceaa29" providerId="ADAL" clId="{485E8E12-C4ED-4221-9D14-D3FB4CB77306}" dt="2023-02-10T06:01:03.484" v="2279" actId="20577"/>
        <pc:sldMkLst>
          <pc:docMk/>
          <pc:sldMk cId="286775007" sldId="1016"/>
        </pc:sldMkLst>
        <pc:spChg chg="mod">
          <ac:chgData name="Yeo Xiong Wei, Jonathan" userId="ac2b658e-7ce1-44bb-9f9f-bf4198ceaa29" providerId="ADAL" clId="{485E8E12-C4ED-4221-9D14-D3FB4CB77306}" dt="2023-02-10T06:00:49.173" v="2250" actId="21"/>
          <ac:spMkLst>
            <pc:docMk/>
            <pc:sldMk cId="286775007" sldId="1016"/>
            <ac:spMk id="3" creationId="{FCEE3C84-E57A-4236-ACEF-FF2F1A14B2D3}"/>
          </ac:spMkLst>
        </pc:spChg>
      </pc:sldChg>
      <pc:sldChg chg="modSp mod">
        <pc:chgData name="Yeo Xiong Wei, Jonathan" userId="ac2b658e-7ce1-44bb-9f9f-bf4198ceaa29" providerId="ADAL" clId="{485E8E12-C4ED-4221-9D14-D3FB4CB77306}" dt="2023-02-10T05:10:33.548" v="11" actId="1035"/>
        <pc:sldMkLst>
          <pc:docMk/>
          <pc:sldMk cId="3824390437" sldId="1020"/>
        </pc:sldMkLst>
        <pc:picChg chg="mod">
          <ac:chgData name="Yeo Xiong Wei, Jonathan" userId="ac2b658e-7ce1-44bb-9f9f-bf4198ceaa29" providerId="ADAL" clId="{485E8E12-C4ED-4221-9D14-D3FB4CB77306}" dt="2023-02-10T05:10:33.548" v="11" actId="1035"/>
          <ac:picMkLst>
            <pc:docMk/>
            <pc:sldMk cId="3824390437" sldId="1020"/>
            <ac:picMk id="3" creationId="{EDCEC6AC-1BDB-4A80-88B5-13354D61AB4B}"/>
          </ac:picMkLst>
        </pc:picChg>
      </pc:sldChg>
      <pc:sldChg chg="modNotesTx">
        <pc:chgData name="Yeo Xiong Wei, Jonathan" userId="ac2b658e-7ce1-44bb-9f9f-bf4198ceaa29" providerId="ADAL" clId="{485E8E12-C4ED-4221-9D14-D3FB4CB77306}" dt="2023-02-10T05:40:09.775" v="1836" actId="20577"/>
        <pc:sldMkLst>
          <pc:docMk/>
          <pc:sldMk cId="1984608173" sldId="1021"/>
        </pc:sldMkLst>
      </pc:sldChg>
      <pc:sldChg chg="modSp del mod">
        <pc:chgData name="Yeo Xiong Wei, Jonathan" userId="ac2b658e-7ce1-44bb-9f9f-bf4198ceaa29" providerId="ADAL" clId="{485E8E12-C4ED-4221-9D14-D3FB4CB77306}" dt="2023-02-10T05:45:49.642" v="2017" actId="47"/>
        <pc:sldMkLst>
          <pc:docMk/>
          <pc:sldMk cId="3376293961" sldId="1022"/>
        </pc:sldMkLst>
        <pc:spChg chg="mod">
          <ac:chgData name="Yeo Xiong Wei, Jonathan" userId="ac2b658e-7ce1-44bb-9f9f-bf4198ceaa29" providerId="ADAL" clId="{485E8E12-C4ED-4221-9D14-D3FB4CB77306}" dt="2023-02-10T05:40:44.776" v="1862" actId="20577"/>
          <ac:spMkLst>
            <pc:docMk/>
            <pc:sldMk cId="3376293961" sldId="1022"/>
            <ac:spMk id="2" creationId="{DB40034E-0678-476C-AADD-F9667A6B2AFD}"/>
          </ac:spMkLst>
        </pc:spChg>
      </pc:sldChg>
      <pc:sldChg chg="modSp">
        <pc:chgData name="Yeo Xiong Wei, Jonathan" userId="ac2b658e-7ce1-44bb-9f9f-bf4198ceaa29" providerId="ADAL" clId="{485E8E12-C4ED-4221-9D14-D3FB4CB77306}" dt="2023-02-10T06:02:54.220" v="2317" actId="6549"/>
        <pc:sldMkLst>
          <pc:docMk/>
          <pc:sldMk cId="3308729534" sldId="1024"/>
        </pc:sldMkLst>
        <pc:spChg chg="mod">
          <ac:chgData name="Yeo Xiong Wei, Jonathan" userId="ac2b658e-7ce1-44bb-9f9f-bf4198ceaa29" providerId="ADAL" clId="{485E8E12-C4ED-4221-9D14-D3FB4CB77306}" dt="2023-02-10T06:02:54.220" v="2317" actId="6549"/>
          <ac:spMkLst>
            <pc:docMk/>
            <pc:sldMk cId="3308729534" sldId="1024"/>
            <ac:spMk id="3" creationId="{FCEE3C84-E57A-4236-ACEF-FF2F1A14B2D3}"/>
          </ac:spMkLst>
        </pc:spChg>
      </pc:sldChg>
      <pc:sldChg chg="modSp mod addAnim delAnim modAnim">
        <pc:chgData name="Yeo Xiong Wei, Jonathan" userId="ac2b658e-7ce1-44bb-9f9f-bf4198ceaa29" providerId="ADAL" clId="{485E8E12-C4ED-4221-9D14-D3FB4CB77306}" dt="2023-02-10T06:07:04.870" v="2367" actId="21"/>
        <pc:sldMkLst>
          <pc:docMk/>
          <pc:sldMk cId="2595764494" sldId="1028"/>
        </pc:sldMkLst>
        <pc:spChg chg="mod">
          <ac:chgData name="Yeo Xiong Wei, Jonathan" userId="ac2b658e-7ce1-44bb-9f9f-bf4198ceaa29" providerId="ADAL" clId="{485E8E12-C4ED-4221-9D14-D3FB4CB77306}" dt="2023-02-10T06:07:04.870" v="2367" actId="21"/>
          <ac:spMkLst>
            <pc:docMk/>
            <pc:sldMk cId="2595764494" sldId="1028"/>
            <ac:spMk id="3" creationId="{FCEE3C84-E57A-4236-ACEF-FF2F1A14B2D3}"/>
          </ac:spMkLst>
        </pc:spChg>
      </pc:sldChg>
      <pc:sldChg chg="modSp add del mod modAnim">
        <pc:chgData name="Yeo Xiong Wei, Jonathan" userId="ac2b658e-7ce1-44bb-9f9f-bf4198ceaa29" providerId="ADAL" clId="{485E8E12-C4ED-4221-9D14-D3FB4CB77306}" dt="2023-02-10T05:21:46.642" v="649" actId="47"/>
        <pc:sldMkLst>
          <pc:docMk/>
          <pc:sldMk cId="3037243380" sldId="1031"/>
        </pc:sldMkLst>
        <pc:spChg chg="mod">
          <ac:chgData name="Yeo Xiong Wei, Jonathan" userId="ac2b658e-7ce1-44bb-9f9f-bf4198ceaa29" providerId="ADAL" clId="{485E8E12-C4ED-4221-9D14-D3FB4CB77306}" dt="2023-02-10T05:21:39.830" v="643" actId="21"/>
          <ac:spMkLst>
            <pc:docMk/>
            <pc:sldMk cId="3037243380" sldId="1031"/>
            <ac:spMk id="3" creationId="{FCEE3C84-E57A-4236-ACEF-FF2F1A14B2D3}"/>
          </ac:spMkLst>
        </pc:spChg>
      </pc:sldChg>
      <pc:sldChg chg="modSp add mod">
        <pc:chgData name="Yeo Xiong Wei, Jonathan" userId="ac2b658e-7ce1-44bb-9f9f-bf4198ceaa29" providerId="ADAL" clId="{485E8E12-C4ED-4221-9D14-D3FB4CB77306}" dt="2023-02-10T06:09:22.806" v="2390" actId="20577"/>
        <pc:sldMkLst>
          <pc:docMk/>
          <pc:sldMk cId="3235231465" sldId="1032"/>
        </pc:sldMkLst>
        <pc:spChg chg="mod">
          <ac:chgData name="Yeo Xiong Wei, Jonathan" userId="ac2b658e-7ce1-44bb-9f9f-bf4198ceaa29" providerId="ADAL" clId="{485E8E12-C4ED-4221-9D14-D3FB4CB77306}" dt="2023-02-10T06:09:22.806" v="2390" actId="20577"/>
          <ac:spMkLst>
            <pc:docMk/>
            <pc:sldMk cId="3235231465" sldId="1032"/>
            <ac:spMk id="3" creationId="{FCEE3C84-E57A-4236-ACEF-FF2F1A14B2D3}"/>
          </ac:spMkLst>
        </pc:spChg>
      </pc:sldChg>
      <pc:sldChg chg="add del">
        <pc:chgData name="Yeo Xiong Wei, Jonathan" userId="ac2b658e-7ce1-44bb-9f9f-bf4198ceaa29" providerId="ADAL" clId="{485E8E12-C4ED-4221-9D14-D3FB4CB77306}" dt="2023-02-10T05:37:55.482" v="1776" actId="47"/>
        <pc:sldMkLst>
          <pc:docMk/>
          <pc:sldMk cId="3411703167" sldId="1033"/>
        </pc:sldMkLst>
      </pc:sldChg>
      <pc:sldChg chg="modSp add mod modAnim modNotesTx">
        <pc:chgData name="Yeo Xiong Wei, Jonathan" userId="ac2b658e-7ce1-44bb-9f9f-bf4198ceaa29" providerId="ADAL" clId="{485E8E12-C4ED-4221-9D14-D3FB4CB77306}" dt="2023-02-10T05:26:00.322" v="1045" actId="6549"/>
        <pc:sldMkLst>
          <pc:docMk/>
          <pc:sldMk cId="884630933" sldId="1034"/>
        </pc:sldMkLst>
        <pc:spChg chg="mod">
          <ac:chgData name="Yeo Xiong Wei, Jonathan" userId="ac2b658e-7ce1-44bb-9f9f-bf4198ceaa29" providerId="ADAL" clId="{485E8E12-C4ED-4221-9D14-D3FB4CB77306}" dt="2023-02-10T05:23:39.067" v="699" actId="20577"/>
          <ac:spMkLst>
            <pc:docMk/>
            <pc:sldMk cId="884630933" sldId="1034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5:25:55.993" v="1044" actId="5793"/>
          <ac:spMkLst>
            <pc:docMk/>
            <pc:sldMk cId="884630933" sldId="1034"/>
            <ac:spMk id="3" creationId="{FCEE3C84-E57A-4236-ACEF-FF2F1A14B2D3}"/>
          </ac:spMkLst>
        </pc:spChg>
      </pc:sldChg>
      <pc:sldChg chg="add del">
        <pc:chgData name="Yeo Xiong Wei, Jonathan" userId="ac2b658e-7ce1-44bb-9f9f-bf4198ceaa29" providerId="ADAL" clId="{485E8E12-C4ED-4221-9D14-D3FB4CB77306}" dt="2023-02-10T05:37:53.662" v="1775" actId="47"/>
        <pc:sldMkLst>
          <pc:docMk/>
          <pc:sldMk cId="3130166931" sldId="1035"/>
        </pc:sldMkLst>
      </pc:sldChg>
      <pc:sldChg chg="addSp modSp add mod">
        <pc:chgData name="Yeo Xiong Wei, Jonathan" userId="ac2b658e-7ce1-44bb-9f9f-bf4198ceaa29" providerId="ADAL" clId="{485E8E12-C4ED-4221-9D14-D3FB4CB77306}" dt="2023-02-10T05:54:33.157" v="2179"/>
        <pc:sldMkLst>
          <pc:docMk/>
          <pc:sldMk cId="1463306603" sldId="1036"/>
        </pc:sldMkLst>
        <pc:spChg chg="mod">
          <ac:chgData name="Yeo Xiong Wei, Jonathan" userId="ac2b658e-7ce1-44bb-9f9f-bf4198ceaa29" providerId="ADAL" clId="{485E8E12-C4ED-4221-9D14-D3FB4CB77306}" dt="2023-02-10T05:39:27.139" v="1778"/>
          <ac:spMkLst>
            <pc:docMk/>
            <pc:sldMk cId="1463306603" sldId="1036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5:45:38.659" v="2015" actId="207"/>
          <ac:spMkLst>
            <pc:docMk/>
            <pc:sldMk cId="1463306603" sldId="1036"/>
            <ac:spMk id="3" creationId="{FCEE3C84-E57A-4236-ACEF-FF2F1A14B2D3}"/>
          </ac:spMkLst>
        </pc:spChg>
        <pc:spChg chg="add mod">
          <ac:chgData name="Yeo Xiong Wei, Jonathan" userId="ac2b658e-7ce1-44bb-9f9f-bf4198ceaa29" providerId="ADAL" clId="{485E8E12-C4ED-4221-9D14-D3FB4CB77306}" dt="2023-02-10T05:54:33.157" v="2179"/>
          <ac:spMkLst>
            <pc:docMk/>
            <pc:sldMk cId="1463306603" sldId="1036"/>
            <ac:spMk id="5" creationId="{6C3438B0-EC2A-89B9-DDD3-EBE8EF85AB2D}"/>
          </ac:spMkLst>
        </pc:spChg>
      </pc:sldChg>
      <pc:sldChg chg="modSp add del mod modNotesTx">
        <pc:chgData name="Yeo Xiong Wei, Jonathan" userId="ac2b658e-7ce1-44bb-9f9f-bf4198ceaa29" providerId="ADAL" clId="{485E8E12-C4ED-4221-9D14-D3FB4CB77306}" dt="2023-02-10T05:45:08.429" v="2010" actId="207"/>
        <pc:sldMkLst>
          <pc:docMk/>
          <pc:sldMk cId="1099154240" sldId="1037"/>
        </pc:sldMkLst>
        <pc:spChg chg="mod">
          <ac:chgData name="Yeo Xiong Wei, Jonathan" userId="ac2b658e-7ce1-44bb-9f9f-bf4198ceaa29" providerId="ADAL" clId="{485E8E12-C4ED-4221-9D14-D3FB4CB77306}" dt="2023-02-10T05:41:10.019" v="1865"/>
          <ac:spMkLst>
            <pc:docMk/>
            <pc:sldMk cId="1099154240" sldId="1037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5:45:08.429" v="2010" actId="207"/>
          <ac:spMkLst>
            <pc:docMk/>
            <pc:sldMk cId="1099154240" sldId="1037"/>
            <ac:spMk id="3" creationId="{FCEE3C84-E57A-4236-ACEF-FF2F1A14B2D3}"/>
          </ac:spMkLst>
        </pc:spChg>
      </pc:sldChg>
      <pc:sldChg chg="modSp add mod">
        <pc:chgData name="Yeo Xiong Wei, Jonathan" userId="ac2b658e-7ce1-44bb-9f9f-bf4198ceaa29" providerId="ADAL" clId="{485E8E12-C4ED-4221-9D14-D3FB4CB77306}" dt="2023-02-10T06:20:21.308" v="2431" actId="113"/>
        <pc:sldMkLst>
          <pc:docMk/>
          <pc:sldMk cId="970141495" sldId="1038"/>
        </pc:sldMkLst>
        <pc:spChg chg="mod">
          <ac:chgData name="Yeo Xiong Wei, Jonathan" userId="ac2b658e-7ce1-44bb-9f9f-bf4198ceaa29" providerId="ADAL" clId="{485E8E12-C4ED-4221-9D14-D3FB4CB77306}" dt="2023-02-10T05:41:07.003" v="1864"/>
          <ac:spMkLst>
            <pc:docMk/>
            <pc:sldMk cId="970141495" sldId="1038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485E8E12-C4ED-4221-9D14-D3FB4CB77306}" dt="2023-02-10T06:20:21.308" v="2431" actId="113"/>
          <ac:spMkLst>
            <pc:docMk/>
            <pc:sldMk cId="970141495" sldId="1038"/>
            <ac:spMk id="3" creationId="{FCEE3C84-E57A-4236-ACEF-FF2F1A14B2D3}"/>
          </ac:spMkLst>
        </pc:spChg>
      </pc:sldChg>
      <pc:sldChg chg="modSp add del mod modNotesTx">
        <pc:chgData name="Yeo Xiong Wei, Jonathan" userId="ac2b658e-7ce1-44bb-9f9f-bf4198ceaa29" providerId="ADAL" clId="{485E8E12-C4ED-4221-9D14-D3FB4CB77306}" dt="2023-02-10T05:44:47.361" v="2009" actId="47"/>
        <pc:sldMkLst>
          <pc:docMk/>
          <pc:sldMk cId="276155349" sldId="1039"/>
        </pc:sldMkLst>
        <pc:spChg chg="mod">
          <ac:chgData name="Yeo Xiong Wei, Jonathan" userId="ac2b658e-7ce1-44bb-9f9f-bf4198ceaa29" providerId="ADAL" clId="{485E8E12-C4ED-4221-9D14-D3FB4CB77306}" dt="2023-02-10T05:44:11.799" v="2004" actId="20577"/>
          <ac:spMkLst>
            <pc:docMk/>
            <pc:sldMk cId="276155349" sldId="1039"/>
            <ac:spMk id="3" creationId="{FCEE3C84-E57A-4236-ACEF-FF2F1A14B2D3}"/>
          </ac:spMkLst>
        </pc:spChg>
      </pc:sldChg>
      <pc:sldChg chg="delSp modSp add mod ord">
        <pc:chgData name="Yeo Xiong Wei, Jonathan" userId="ac2b658e-7ce1-44bb-9f9f-bf4198ceaa29" providerId="ADAL" clId="{485E8E12-C4ED-4221-9D14-D3FB4CB77306}" dt="2023-02-10T05:51:12.985" v="2094" actId="20577"/>
        <pc:sldMkLst>
          <pc:docMk/>
          <pc:sldMk cId="3903683176" sldId="1039"/>
        </pc:sldMkLst>
        <pc:spChg chg="del">
          <ac:chgData name="Yeo Xiong Wei, Jonathan" userId="ac2b658e-7ce1-44bb-9f9f-bf4198ceaa29" providerId="ADAL" clId="{485E8E12-C4ED-4221-9D14-D3FB4CB77306}" dt="2023-02-10T05:48:50.359" v="2022" actId="478"/>
          <ac:spMkLst>
            <pc:docMk/>
            <pc:sldMk cId="3903683176" sldId="1039"/>
            <ac:spMk id="49" creationId="{E5E35D18-EAE1-465F-BA82-4F62127854F8}"/>
          </ac:spMkLst>
        </pc:spChg>
        <pc:spChg chg="mod">
          <ac:chgData name="Yeo Xiong Wei, Jonathan" userId="ac2b658e-7ce1-44bb-9f9f-bf4198ceaa29" providerId="ADAL" clId="{485E8E12-C4ED-4221-9D14-D3FB4CB77306}" dt="2023-02-10T05:51:12.985" v="2094" actId="20577"/>
          <ac:spMkLst>
            <pc:docMk/>
            <pc:sldMk cId="3903683176" sldId="1039"/>
            <ac:spMk id="62" creationId="{B78B7DD2-059F-4B06-B153-16AC3A98F13C}"/>
          </ac:spMkLst>
        </pc:spChg>
        <pc:cxnChg chg="del">
          <ac:chgData name="Yeo Xiong Wei, Jonathan" userId="ac2b658e-7ce1-44bb-9f9f-bf4198ceaa29" providerId="ADAL" clId="{485E8E12-C4ED-4221-9D14-D3FB4CB77306}" dt="2023-02-10T05:48:43.151" v="2020" actId="478"/>
          <ac:cxnSpMkLst>
            <pc:docMk/>
            <pc:sldMk cId="3903683176" sldId="1039"/>
            <ac:cxnSpMk id="27" creationId="{01B9C39A-F2C2-4B4F-A738-8EF7F722D564}"/>
          </ac:cxnSpMkLst>
        </pc:cxnChg>
        <pc:cxnChg chg="del">
          <ac:chgData name="Yeo Xiong Wei, Jonathan" userId="ac2b658e-7ce1-44bb-9f9f-bf4198ceaa29" providerId="ADAL" clId="{485E8E12-C4ED-4221-9D14-D3FB4CB77306}" dt="2023-02-10T05:48:46.606" v="2021" actId="478"/>
          <ac:cxnSpMkLst>
            <pc:docMk/>
            <pc:sldMk cId="3903683176" sldId="1039"/>
            <ac:cxnSpMk id="53" creationId="{BCE28D81-5EFA-4320-A434-BBFA9E28EB13}"/>
          </ac:cxnSpMkLst>
        </pc:cxnChg>
      </pc:sldChg>
      <pc:sldChg chg="delSp modSp add mod ord">
        <pc:chgData name="Yeo Xiong Wei, Jonathan" userId="ac2b658e-7ce1-44bb-9f9f-bf4198ceaa29" providerId="ADAL" clId="{485E8E12-C4ED-4221-9D14-D3FB4CB77306}" dt="2023-02-10T05:52:31.043" v="2165" actId="6549"/>
        <pc:sldMkLst>
          <pc:docMk/>
          <pc:sldMk cId="1517498164" sldId="1040"/>
        </pc:sldMkLst>
        <pc:spChg chg="del">
          <ac:chgData name="Yeo Xiong Wei, Jonathan" userId="ac2b658e-7ce1-44bb-9f9f-bf4198ceaa29" providerId="ADAL" clId="{485E8E12-C4ED-4221-9D14-D3FB4CB77306}" dt="2023-02-10T05:49:40.893" v="2042" actId="478"/>
          <ac:spMkLst>
            <pc:docMk/>
            <pc:sldMk cId="1517498164" sldId="1040"/>
            <ac:spMk id="47" creationId="{DEC98834-616F-4F67-A016-3265D89F623F}"/>
          </ac:spMkLst>
        </pc:spChg>
        <pc:spChg chg="mod">
          <ac:chgData name="Yeo Xiong Wei, Jonathan" userId="ac2b658e-7ce1-44bb-9f9f-bf4198ceaa29" providerId="ADAL" clId="{485E8E12-C4ED-4221-9D14-D3FB4CB77306}" dt="2023-02-10T05:52:31.043" v="2165" actId="6549"/>
          <ac:spMkLst>
            <pc:docMk/>
            <pc:sldMk cId="1517498164" sldId="1040"/>
            <ac:spMk id="62" creationId="{B78B7DD2-059F-4B06-B153-16AC3A98F13C}"/>
          </ac:spMkLst>
        </pc:spChg>
        <pc:cxnChg chg="del">
          <ac:chgData name="Yeo Xiong Wei, Jonathan" userId="ac2b658e-7ce1-44bb-9f9f-bf4198ceaa29" providerId="ADAL" clId="{485E8E12-C4ED-4221-9D14-D3FB4CB77306}" dt="2023-02-10T05:49:39.327" v="2041" actId="478"/>
          <ac:cxnSpMkLst>
            <pc:docMk/>
            <pc:sldMk cId="1517498164" sldId="1040"/>
            <ac:cxnSpMk id="23" creationId="{20474512-475D-4D19-8F78-35CD3EC221FE}"/>
          </ac:cxnSpMkLst>
        </pc:cxnChg>
        <pc:cxnChg chg="del">
          <ac:chgData name="Yeo Xiong Wei, Jonathan" userId="ac2b658e-7ce1-44bb-9f9f-bf4198ceaa29" providerId="ADAL" clId="{485E8E12-C4ED-4221-9D14-D3FB4CB77306}" dt="2023-02-10T05:49:42.598" v="2043" actId="478"/>
          <ac:cxnSpMkLst>
            <pc:docMk/>
            <pc:sldMk cId="1517498164" sldId="1040"/>
            <ac:cxnSpMk id="51" creationId="{0005207E-EFDB-4B96-AB61-38BD1C9F319A}"/>
          </ac:cxnSpMkLst>
        </pc:cxnChg>
      </pc:sldChg>
    </pc:docChg>
  </pc:docChgLst>
  <pc:docChgLst>
    <pc:chgData name="Yeo Xiong Wei, Jonathan" userId="ac2b658e-7ce1-44bb-9f9f-bf4198ceaa29" providerId="ADAL" clId="{30528CC3-E75B-4BA6-85FA-9896E204E445}"/>
    <pc:docChg chg="undo custSel modSld">
      <pc:chgData name="Yeo Xiong Wei, Jonathan" userId="ac2b658e-7ce1-44bb-9f9f-bf4198ceaa29" providerId="ADAL" clId="{30528CC3-E75B-4BA6-85FA-9896E204E445}" dt="2022-03-15T01:57:38.451" v="2220" actId="20577"/>
      <pc:docMkLst>
        <pc:docMk/>
      </pc:docMkLst>
      <pc:sldChg chg="addSp modSp mod">
        <pc:chgData name="Yeo Xiong Wei, Jonathan" userId="ac2b658e-7ce1-44bb-9f9f-bf4198ceaa29" providerId="ADAL" clId="{30528CC3-E75B-4BA6-85FA-9896E204E445}" dt="2022-03-14T01:45:18.864" v="905"/>
        <pc:sldMkLst>
          <pc:docMk/>
          <pc:sldMk cId="1965827996" sldId="259"/>
        </pc:sldMkLst>
        <pc:spChg chg="mod">
          <ac:chgData name="Yeo Xiong Wei, Jonathan" userId="ac2b658e-7ce1-44bb-9f9f-bf4198ceaa29" providerId="ADAL" clId="{30528CC3-E75B-4BA6-85FA-9896E204E445}" dt="2022-03-09T13:33:58.973" v="21" actId="255"/>
          <ac:spMkLst>
            <pc:docMk/>
            <pc:sldMk cId="1965827996" sldId="259"/>
            <ac:spMk id="3" creationId="{DDB75F15-4C50-41C4-8B62-F623A25A56B1}"/>
          </ac:spMkLst>
        </pc:spChg>
        <pc:inkChg chg="add">
          <ac:chgData name="Yeo Xiong Wei, Jonathan" userId="ac2b658e-7ce1-44bb-9f9f-bf4198ceaa29" providerId="ADAL" clId="{30528CC3-E75B-4BA6-85FA-9896E204E445}" dt="2022-03-14T01:45:18.864" v="905"/>
          <ac:inkMkLst>
            <pc:docMk/>
            <pc:sldMk cId="1965827996" sldId="259"/>
            <ac:inkMk id="7" creationId="{98085701-BE86-4224-8FE9-1EEEA1C4F581}"/>
          </ac:inkMkLst>
        </pc:inkChg>
      </pc:sldChg>
      <pc:sldChg chg="addSp delSp modSp mod">
        <pc:chgData name="Yeo Xiong Wei, Jonathan" userId="ac2b658e-7ce1-44bb-9f9f-bf4198ceaa29" providerId="ADAL" clId="{30528CC3-E75B-4BA6-85FA-9896E204E445}" dt="2022-03-14T03:37:24.260" v="931" actId="20577"/>
        <pc:sldMkLst>
          <pc:docMk/>
          <pc:sldMk cId="216566468" sldId="959"/>
        </pc:sldMkLst>
        <pc:spChg chg="mod">
          <ac:chgData name="Yeo Xiong Wei, Jonathan" userId="ac2b658e-7ce1-44bb-9f9f-bf4198ceaa29" providerId="ADAL" clId="{30528CC3-E75B-4BA6-85FA-9896E204E445}" dt="2022-03-14T03:37:24.260" v="931" actId="20577"/>
          <ac:spMkLst>
            <pc:docMk/>
            <pc:sldMk cId="216566468" sldId="959"/>
            <ac:spMk id="4" creationId="{BBD0F34E-5B24-48E9-8A05-486EA7A18734}"/>
          </ac:spMkLst>
        </pc:spChg>
        <pc:inkChg chg="add del">
          <ac:chgData name="Yeo Xiong Wei, Jonathan" userId="ac2b658e-7ce1-44bb-9f9f-bf4198ceaa29" providerId="ADAL" clId="{30528CC3-E75B-4BA6-85FA-9896E204E445}" dt="2022-03-14T03:37:22.988" v="930" actId="478"/>
          <ac:inkMkLst>
            <pc:docMk/>
            <pc:sldMk cId="216566468" sldId="959"/>
            <ac:inkMk id="5" creationId="{02875179-23D9-4851-96D0-5C7693B50330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35:58.862" v="908"/>
        <pc:sldMkLst>
          <pc:docMk/>
          <pc:sldMk cId="3957000059" sldId="961"/>
        </pc:sldMkLst>
        <pc:spChg chg="mod">
          <ac:chgData name="Yeo Xiong Wei, Jonathan" userId="ac2b658e-7ce1-44bb-9f9f-bf4198ceaa29" providerId="ADAL" clId="{30528CC3-E75B-4BA6-85FA-9896E204E445}" dt="2022-03-09T13:45:42.496" v="207" actId="403"/>
          <ac:spMkLst>
            <pc:docMk/>
            <pc:sldMk cId="3957000059" sldId="961"/>
            <ac:spMk id="4" creationId="{5AF076B7-B0E7-48B1-9D80-F3C0678713D4}"/>
          </ac:spMkLst>
        </pc:spChg>
        <pc:inkChg chg="add">
          <ac:chgData name="Yeo Xiong Wei, Jonathan" userId="ac2b658e-7ce1-44bb-9f9f-bf4198ceaa29" providerId="ADAL" clId="{30528CC3-E75B-4BA6-85FA-9896E204E445}" dt="2022-03-14T03:27:08.514" v="907"/>
          <ac:inkMkLst>
            <pc:docMk/>
            <pc:sldMk cId="3957000059" sldId="961"/>
            <ac:inkMk id="5" creationId="{3E16C5C3-66C3-415D-8C61-FA2771AACF25}"/>
          </ac:inkMkLst>
        </pc:inkChg>
        <pc:inkChg chg="add">
          <ac:chgData name="Yeo Xiong Wei, Jonathan" userId="ac2b658e-7ce1-44bb-9f9f-bf4198ceaa29" providerId="ADAL" clId="{30528CC3-E75B-4BA6-85FA-9896E204E445}" dt="2022-03-14T03:35:58.862" v="908"/>
          <ac:inkMkLst>
            <pc:docMk/>
            <pc:sldMk cId="3957000059" sldId="961"/>
            <ac:inkMk id="6" creationId="{DCD9DA37-718A-4727-A7E5-C0CD7C7DDFDD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1:45:18.864" v="905"/>
        <pc:sldMkLst>
          <pc:docMk/>
          <pc:sldMk cId="3355501154" sldId="964"/>
        </pc:sldMkLst>
        <pc:spChg chg="mod">
          <ac:chgData name="Yeo Xiong Wei, Jonathan" userId="ac2b658e-7ce1-44bb-9f9f-bf4198ceaa29" providerId="ADAL" clId="{30528CC3-E75B-4BA6-85FA-9896E204E445}" dt="2022-03-09T13:34:13.536" v="24" actId="14100"/>
          <ac:spMkLst>
            <pc:docMk/>
            <pc:sldMk cId="3355501154" sldId="964"/>
            <ac:spMk id="3" creationId="{9EF8EE2A-94DC-4390-ADF1-E6800F70C82B}"/>
          </ac:spMkLst>
        </pc:spChg>
        <pc:picChg chg="mod">
          <ac:chgData name="Yeo Xiong Wei, Jonathan" userId="ac2b658e-7ce1-44bb-9f9f-bf4198ceaa29" providerId="ADAL" clId="{30528CC3-E75B-4BA6-85FA-9896E204E445}" dt="2022-03-09T13:34:15.060" v="25" actId="1076"/>
          <ac:picMkLst>
            <pc:docMk/>
            <pc:sldMk cId="3355501154" sldId="964"/>
            <ac:picMk id="4" creationId="{B40D7A96-EB39-4283-B9E6-D72BDC4F5A6A}"/>
          </ac:picMkLst>
        </pc:picChg>
        <pc:inkChg chg="add">
          <ac:chgData name="Yeo Xiong Wei, Jonathan" userId="ac2b658e-7ce1-44bb-9f9f-bf4198ceaa29" providerId="ADAL" clId="{30528CC3-E75B-4BA6-85FA-9896E204E445}" dt="2022-03-14T01:45:18.864" v="905"/>
          <ac:inkMkLst>
            <pc:docMk/>
            <pc:sldMk cId="3355501154" sldId="964"/>
            <ac:inkMk id="6" creationId="{EE771B9E-6917-4FCA-864E-E3A644D41DE3}"/>
          </ac:inkMkLst>
        </pc:inkChg>
      </pc:sldChg>
      <pc:sldChg chg="addSp modSp mod modNotesTx">
        <pc:chgData name="Yeo Xiong Wei, Jonathan" userId="ac2b658e-7ce1-44bb-9f9f-bf4198ceaa29" providerId="ADAL" clId="{30528CC3-E75B-4BA6-85FA-9896E204E445}" dt="2022-03-15T01:57:38.451" v="2220" actId="20577"/>
        <pc:sldMkLst>
          <pc:docMk/>
          <pc:sldMk cId="828249642" sldId="965"/>
        </pc:sldMkLst>
        <pc:spChg chg="mod">
          <ac:chgData name="Yeo Xiong Wei, Jonathan" userId="ac2b658e-7ce1-44bb-9f9f-bf4198ceaa29" providerId="ADAL" clId="{30528CC3-E75B-4BA6-85FA-9896E204E445}" dt="2022-03-09T13:34:45.957" v="48" actId="255"/>
          <ac:spMkLst>
            <pc:docMk/>
            <pc:sldMk cId="828249642" sldId="965"/>
            <ac:spMk id="3" creationId="{9EF8EE2A-94DC-4390-ADF1-E6800F70C82B}"/>
          </ac:spMkLst>
        </pc:spChg>
        <pc:inkChg chg="add">
          <ac:chgData name="Yeo Xiong Wei, Jonathan" userId="ac2b658e-7ce1-44bb-9f9f-bf4198ceaa29" providerId="ADAL" clId="{30528CC3-E75B-4BA6-85FA-9896E204E445}" dt="2022-03-14T01:45:18.864" v="905"/>
          <ac:inkMkLst>
            <pc:docMk/>
            <pc:sldMk cId="828249642" sldId="965"/>
            <ac:inkMk id="6" creationId="{40436058-5D2B-4EF1-BE93-3F8BF6166E0E}"/>
          </ac:inkMkLst>
        </pc:ink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828249642" sldId="965"/>
            <ac:inkMk id="8" creationId="{104B0CC0-072B-432A-982A-9829723E523B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2304762905" sldId="974"/>
        </pc:sldMkLst>
        <pc:spChg chg="mod">
          <ac:chgData name="Yeo Xiong Wei, Jonathan" userId="ac2b658e-7ce1-44bb-9f9f-bf4198ceaa29" providerId="ADAL" clId="{30528CC3-E75B-4BA6-85FA-9896E204E445}" dt="2022-03-13T03:29:40.840" v="536"/>
          <ac:spMkLst>
            <pc:docMk/>
            <pc:sldMk cId="2304762905" sldId="974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2304762905" sldId="974"/>
            <ac:inkMk id="5" creationId="{D4DA84ED-E2E3-4FA0-8EC7-AED838A390C8}"/>
          </ac:inkMkLst>
        </pc:inkChg>
      </pc:sldChg>
      <pc:sldChg chg="modSp">
        <pc:chgData name="Yeo Xiong Wei, Jonathan" userId="ac2b658e-7ce1-44bb-9f9f-bf4198ceaa29" providerId="ADAL" clId="{30528CC3-E75B-4BA6-85FA-9896E204E445}" dt="2022-03-09T13:33:22.806" v="16" actId="255"/>
        <pc:sldMkLst>
          <pc:docMk/>
          <pc:sldMk cId="19258950" sldId="976"/>
        </pc:sldMkLst>
        <pc:spChg chg="mod">
          <ac:chgData name="Yeo Xiong Wei, Jonathan" userId="ac2b658e-7ce1-44bb-9f9f-bf4198ceaa29" providerId="ADAL" clId="{30528CC3-E75B-4BA6-85FA-9896E204E445}" dt="2022-03-09T13:33:22.806" v="16" actId="255"/>
          <ac:spMkLst>
            <pc:docMk/>
            <pc:sldMk cId="19258950" sldId="976"/>
            <ac:spMk id="3" creationId="{FCEE3C84-E57A-4236-ACEF-FF2F1A14B2D3}"/>
          </ac:spMkLst>
        </pc:spChg>
      </pc:sldChg>
      <pc:sldChg chg="modSp">
        <pc:chgData name="Yeo Xiong Wei, Jonathan" userId="ac2b658e-7ce1-44bb-9f9f-bf4198ceaa29" providerId="ADAL" clId="{30528CC3-E75B-4BA6-85FA-9896E204E445}" dt="2022-03-09T13:35:21.815" v="55" actId="404"/>
        <pc:sldMkLst>
          <pc:docMk/>
          <pc:sldMk cId="3823358430" sldId="1002"/>
        </pc:sldMkLst>
        <pc:spChg chg="mod">
          <ac:chgData name="Yeo Xiong Wei, Jonathan" userId="ac2b658e-7ce1-44bb-9f9f-bf4198ceaa29" providerId="ADAL" clId="{30528CC3-E75B-4BA6-85FA-9896E204E445}" dt="2022-03-09T13:35:21.815" v="55" actId="404"/>
          <ac:spMkLst>
            <pc:docMk/>
            <pc:sldMk cId="3823358430" sldId="1002"/>
            <ac:spMk id="3" creationId="{FCEE3C84-E57A-4236-ACEF-FF2F1A14B2D3}"/>
          </ac:spMkLst>
        </pc:spChg>
      </pc:sldChg>
      <pc:sldChg chg="addSp modSp">
        <pc:chgData name="Yeo Xiong Wei, Jonathan" userId="ac2b658e-7ce1-44bb-9f9f-bf4198ceaa29" providerId="ADAL" clId="{30528CC3-E75B-4BA6-85FA-9896E204E445}" dt="2022-03-14T01:45:18.864" v="905"/>
        <pc:sldMkLst>
          <pc:docMk/>
          <pc:sldMk cId="4034112609" sldId="1003"/>
        </pc:sldMkLst>
        <pc:spChg chg="mod">
          <ac:chgData name="Yeo Xiong Wei, Jonathan" userId="ac2b658e-7ce1-44bb-9f9f-bf4198ceaa29" providerId="ADAL" clId="{30528CC3-E75B-4BA6-85FA-9896E204E445}" dt="2022-03-09T13:35:03.710" v="50" actId="255"/>
          <ac:spMkLst>
            <pc:docMk/>
            <pc:sldMk cId="4034112609" sldId="1003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1:45:18.864" v="905"/>
          <ac:inkMkLst>
            <pc:docMk/>
            <pc:sldMk cId="4034112609" sldId="1003"/>
            <ac:inkMk id="5" creationId="{D71DD208-A025-4887-B6BF-AE36CB3772E7}"/>
          </ac:inkMkLst>
        </pc:inkChg>
      </pc:sldChg>
      <pc:sldChg chg="addSp modSp mod modAnim">
        <pc:chgData name="Yeo Xiong Wei, Jonathan" userId="ac2b658e-7ce1-44bb-9f9f-bf4198ceaa29" providerId="ADAL" clId="{30528CC3-E75B-4BA6-85FA-9896E204E445}" dt="2022-03-14T03:17:22.301" v="906"/>
        <pc:sldMkLst>
          <pc:docMk/>
          <pc:sldMk cId="567869674" sldId="1004"/>
        </pc:sldMkLst>
        <pc:spChg chg="mod">
          <ac:chgData name="Yeo Xiong Wei, Jonathan" userId="ac2b658e-7ce1-44bb-9f9f-bf4198ceaa29" providerId="ADAL" clId="{30528CC3-E75B-4BA6-85FA-9896E204E445}" dt="2022-03-09T13:35:59.495" v="68" actId="114"/>
          <ac:spMkLst>
            <pc:docMk/>
            <pc:sldMk cId="567869674" sldId="1004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567869674" sldId="1004"/>
            <ac:inkMk id="5" creationId="{65A713AD-C574-49F0-9912-27C1E03A549A}"/>
          </ac:inkMkLst>
        </pc:inkChg>
      </pc:sldChg>
      <pc:sldChg chg="addSp modSp">
        <pc:chgData name="Yeo Xiong Wei, Jonathan" userId="ac2b658e-7ce1-44bb-9f9f-bf4198ceaa29" providerId="ADAL" clId="{30528CC3-E75B-4BA6-85FA-9896E204E445}" dt="2022-03-14T03:17:22.301" v="906"/>
        <pc:sldMkLst>
          <pc:docMk/>
          <pc:sldMk cId="1808929800" sldId="1005"/>
        </pc:sldMkLst>
        <pc:spChg chg="mod">
          <ac:chgData name="Yeo Xiong Wei, Jonathan" userId="ac2b658e-7ce1-44bb-9f9f-bf4198ceaa29" providerId="ADAL" clId="{30528CC3-E75B-4BA6-85FA-9896E204E445}" dt="2022-03-09T13:35:28.930" v="56" actId="255"/>
          <ac:spMkLst>
            <pc:docMk/>
            <pc:sldMk cId="1808929800" sldId="1005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1808929800" sldId="1005"/>
            <ac:inkMk id="5" creationId="{D1937B80-AF08-4A2B-BEB9-52324F979E80}"/>
          </ac:inkMkLst>
        </pc:inkChg>
      </pc:sldChg>
      <pc:sldChg chg="addSp delSp modSp mod modAnim modNotesTx">
        <pc:chgData name="Yeo Xiong Wei, Jonathan" userId="ac2b658e-7ce1-44bb-9f9f-bf4198ceaa29" providerId="ADAL" clId="{30528CC3-E75B-4BA6-85FA-9896E204E445}" dt="2022-03-14T03:36:23.995" v="911" actId="20577"/>
        <pc:sldMkLst>
          <pc:docMk/>
          <pc:sldMk cId="527729610" sldId="1006"/>
        </pc:sldMkLst>
        <pc:spChg chg="mod">
          <ac:chgData name="Yeo Xiong Wei, Jonathan" userId="ac2b658e-7ce1-44bb-9f9f-bf4198ceaa29" providerId="ADAL" clId="{30528CC3-E75B-4BA6-85FA-9896E204E445}" dt="2022-03-14T03:36:23.995" v="911" actId="20577"/>
          <ac:spMkLst>
            <pc:docMk/>
            <pc:sldMk cId="527729610" sldId="1006"/>
            <ac:spMk id="62" creationId="{B78B7DD2-059F-4B06-B153-16AC3A98F13C}"/>
          </ac:spMkLst>
        </pc:spChg>
        <pc:grpChg chg="mod">
          <ac:chgData name="Yeo Xiong Wei, Jonathan" userId="ac2b658e-7ce1-44bb-9f9f-bf4198ceaa29" providerId="ADAL" clId="{30528CC3-E75B-4BA6-85FA-9896E204E445}" dt="2022-03-09T13:36:21.797" v="90" actId="1038"/>
          <ac:grpSpMkLst>
            <pc:docMk/>
            <pc:sldMk cId="527729610" sldId="1006"/>
            <ac:grpSpMk id="61" creationId="{05A0CF6F-0B8C-4F26-85A8-C6662D3ADACE}"/>
          </ac:grpSpMkLst>
        </pc:grpChg>
        <pc:inkChg chg="add del">
          <ac:chgData name="Yeo Xiong Wei, Jonathan" userId="ac2b658e-7ce1-44bb-9f9f-bf4198ceaa29" providerId="ADAL" clId="{30528CC3-E75B-4BA6-85FA-9896E204E445}" dt="2022-03-14T03:36:21.019" v="909" actId="478"/>
          <ac:inkMkLst>
            <pc:docMk/>
            <pc:sldMk cId="527729610" sldId="1006"/>
            <ac:inkMk id="3" creationId="{AE0B3003-CBF9-4062-BD8F-3CB11B541B7E}"/>
          </ac:inkMkLst>
        </pc:inkChg>
        <pc:inkChg chg="add">
          <ac:chgData name="Yeo Xiong Wei, Jonathan" userId="ac2b658e-7ce1-44bb-9f9f-bf4198ceaa29" providerId="ADAL" clId="{30528CC3-E75B-4BA6-85FA-9896E204E445}" dt="2022-03-14T03:35:58.862" v="908"/>
          <ac:inkMkLst>
            <pc:docMk/>
            <pc:sldMk cId="527729610" sldId="1006"/>
            <ac:inkMk id="5" creationId="{7569F18E-AA1C-48CB-9487-9E211F85805C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2287487348" sldId="1007"/>
        </pc:sldMkLst>
        <pc:spChg chg="mod">
          <ac:chgData name="Yeo Xiong Wei, Jonathan" userId="ac2b658e-7ce1-44bb-9f9f-bf4198ceaa29" providerId="ADAL" clId="{30528CC3-E75B-4BA6-85FA-9896E204E445}" dt="2022-03-09T13:36:59.454" v="99" actId="403"/>
          <ac:spMkLst>
            <pc:docMk/>
            <pc:sldMk cId="2287487348" sldId="1007"/>
            <ac:spMk id="62" creationId="{B78B7DD2-059F-4B06-B153-16AC3A98F13C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2287487348" sldId="1007"/>
            <ac:inkMk id="3" creationId="{071D209C-10F5-4BD4-AB59-135F4A695812}"/>
          </ac:inkMkLst>
        </pc:inkChg>
      </pc:sldChg>
      <pc:sldChg chg="modSp mod">
        <pc:chgData name="Yeo Xiong Wei, Jonathan" userId="ac2b658e-7ce1-44bb-9f9f-bf4198ceaa29" providerId="ADAL" clId="{30528CC3-E75B-4BA6-85FA-9896E204E445}" dt="2022-03-09T13:37:22.426" v="106" actId="1076"/>
        <pc:sldMkLst>
          <pc:docMk/>
          <pc:sldMk cId="2026435165" sldId="1008"/>
        </pc:sldMkLst>
        <pc:spChg chg="mod">
          <ac:chgData name="Yeo Xiong Wei, Jonathan" userId="ac2b658e-7ce1-44bb-9f9f-bf4198ceaa29" providerId="ADAL" clId="{30528CC3-E75B-4BA6-85FA-9896E204E445}" dt="2022-03-09T13:37:15.147" v="103" actId="1076"/>
          <ac:spMkLst>
            <pc:docMk/>
            <pc:sldMk cId="2026435165" sldId="1008"/>
            <ac:spMk id="37" creationId="{7991D277-9B9E-47D9-9E41-14EE66964DCA}"/>
          </ac:spMkLst>
        </pc:spChg>
        <pc:spChg chg="mod">
          <ac:chgData name="Yeo Xiong Wei, Jonathan" userId="ac2b658e-7ce1-44bb-9f9f-bf4198ceaa29" providerId="ADAL" clId="{30528CC3-E75B-4BA6-85FA-9896E204E445}" dt="2022-03-09T13:37:17.391" v="104" actId="1076"/>
          <ac:spMkLst>
            <pc:docMk/>
            <pc:sldMk cId="2026435165" sldId="1008"/>
            <ac:spMk id="39" creationId="{A04FDCC0-4163-47B2-9462-9DE46EEE7822}"/>
          </ac:spMkLst>
        </pc:spChg>
        <pc:spChg chg="mod">
          <ac:chgData name="Yeo Xiong Wei, Jonathan" userId="ac2b658e-7ce1-44bb-9f9f-bf4198ceaa29" providerId="ADAL" clId="{30528CC3-E75B-4BA6-85FA-9896E204E445}" dt="2022-03-09T13:37:19.432" v="105" actId="1076"/>
          <ac:spMkLst>
            <pc:docMk/>
            <pc:sldMk cId="2026435165" sldId="1008"/>
            <ac:spMk id="42" creationId="{BD20014B-1CB0-474E-AA5A-D36F5D6BD596}"/>
          </ac:spMkLst>
        </pc:spChg>
        <pc:spChg chg="mod">
          <ac:chgData name="Yeo Xiong Wei, Jonathan" userId="ac2b658e-7ce1-44bb-9f9f-bf4198ceaa29" providerId="ADAL" clId="{30528CC3-E75B-4BA6-85FA-9896E204E445}" dt="2022-03-09T13:37:22.426" v="106" actId="1076"/>
          <ac:spMkLst>
            <pc:docMk/>
            <pc:sldMk cId="2026435165" sldId="1008"/>
            <ac:spMk id="44" creationId="{EB0662C0-AB80-4049-B978-8FC03E00A23A}"/>
          </ac:spMkLst>
        </pc:spChg>
        <pc:spChg chg="mod">
          <ac:chgData name="Yeo Xiong Wei, Jonathan" userId="ac2b658e-7ce1-44bb-9f9f-bf4198ceaa29" providerId="ADAL" clId="{30528CC3-E75B-4BA6-85FA-9896E204E445}" dt="2022-03-09T13:37:12.174" v="102" actId="403"/>
          <ac:spMkLst>
            <pc:docMk/>
            <pc:sldMk cId="2026435165" sldId="1008"/>
            <ac:spMk id="62" creationId="{B78B7DD2-059F-4B06-B153-16AC3A98F13C}"/>
          </ac:spMkLst>
        </pc:spChg>
      </pc:sldChg>
      <pc:sldChg chg="addSp">
        <pc:chgData name="Yeo Xiong Wei, Jonathan" userId="ac2b658e-7ce1-44bb-9f9f-bf4198ceaa29" providerId="ADAL" clId="{30528CC3-E75B-4BA6-85FA-9896E204E445}" dt="2022-03-14T03:17:22.301" v="906"/>
        <pc:sldMkLst>
          <pc:docMk/>
          <pc:sldMk cId="4074226608" sldId="1009"/>
        </pc:sldMkLst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4074226608" sldId="1009"/>
            <ac:inkMk id="3" creationId="{D5C59B4B-43AD-4FBA-AD8B-6494EABE1CB9}"/>
          </ac:inkMkLst>
        </pc:inkChg>
      </pc:sldChg>
      <pc:sldChg chg="modSp">
        <pc:chgData name="Yeo Xiong Wei, Jonathan" userId="ac2b658e-7ce1-44bb-9f9f-bf4198ceaa29" providerId="ADAL" clId="{30528CC3-E75B-4BA6-85FA-9896E204E445}" dt="2022-03-09T13:38:11.336" v="113" actId="403"/>
        <pc:sldMkLst>
          <pc:docMk/>
          <pc:sldMk cId="1078547219" sldId="1010"/>
        </pc:sldMkLst>
        <pc:spChg chg="mod">
          <ac:chgData name="Yeo Xiong Wei, Jonathan" userId="ac2b658e-7ce1-44bb-9f9f-bf4198ceaa29" providerId="ADAL" clId="{30528CC3-E75B-4BA6-85FA-9896E204E445}" dt="2022-03-09T13:38:11.336" v="113" actId="403"/>
          <ac:spMkLst>
            <pc:docMk/>
            <pc:sldMk cId="1078547219" sldId="1010"/>
            <ac:spMk id="3" creationId="{FCEE3C84-E57A-4236-ACEF-FF2F1A14B2D3}"/>
          </ac:spMkLst>
        </pc:sp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3487723433" sldId="1011"/>
        </pc:sldMkLst>
        <pc:spChg chg="mod">
          <ac:chgData name="Yeo Xiong Wei, Jonathan" userId="ac2b658e-7ce1-44bb-9f9f-bf4198ceaa29" providerId="ADAL" clId="{30528CC3-E75B-4BA6-85FA-9896E204E445}" dt="2022-03-09T13:40:17.232" v="133" actId="1076"/>
          <ac:spMkLst>
            <pc:docMk/>
            <pc:sldMk cId="3487723433" sldId="1011"/>
            <ac:spMk id="3" creationId="{2421AF34-0027-4E3D-8AD1-6C4C988DA14B}"/>
          </ac:spMkLst>
        </pc:spChg>
        <pc:spChg chg="mod">
          <ac:chgData name="Yeo Xiong Wei, Jonathan" userId="ac2b658e-7ce1-44bb-9f9f-bf4198ceaa29" providerId="ADAL" clId="{30528CC3-E75B-4BA6-85FA-9896E204E445}" dt="2022-03-09T13:40:17.232" v="133" actId="1076"/>
          <ac:spMkLst>
            <pc:docMk/>
            <pc:sldMk cId="3487723433" sldId="1011"/>
            <ac:spMk id="50" creationId="{6D9CD8A0-5471-4E69-94AE-80DE3D5C4A33}"/>
          </ac:spMkLst>
        </pc:spChg>
        <pc:spChg chg="mod">
          <ac:chgData name="Yeo Xiong Wei, Jonathan" userId="ac2b658e-7ce1-44bb-9f9f-bf4198ceaa29" providerId="ADAL" clId="{30528CC3-E75B-4BA6-85FA-9896E204E445}" dt="2022-03-09T13:38:38.785" v="114" actId="403"/>
          <ac:spMkLst>
            <pc:docMk/>
            <pc:sldMk cId="3487723433" sldId="1011"/>
            <ac:spMk id="62" creationId="{B78B7DD2-059F-4B06-B153-16AC3A98F13C}"/>
          </ac:spMkLst>
        </pc:spChg>
        <pc:grpChg chg="mod">
          <ac:chgData name="Yeo Xiong Wei, Jonathan" userId="ac2b658e-7ce1-44bb-9f9f-bf4198ceaa29" providerId="ADAL" clId="{30528CC3-E75B-4BA6-85FA-9896E204E445}" dt="2022-03-09T13:40:17.232" v="133" actId="1076"/>
          <ac:grpSpMkLst>
            <pc:docMk/>
            <pc:sldMk cId="3487723433" sldId="1011"/>
            <ac:grpSpMk id="61" creationId="{05A0CF6F-0B8C-4F26-85A8-C6662D3ADACE}"/>
          </ac:grpSpMkLst>
        </pc:gr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3487723433" sldId="1011"/>
            <ac:inkMk id="5" creationId="{E6CDCB5A-B1AB-4CC7-B937-8BEC5A9C2359}"/>
          </ac:inkMkLst>
        </pc:inkChg>
        <pc:cxnChg chg="mod">
          <ac:chgData name="Yeo Xiong Wei, Jonathan" userId="ac2b658e-7ce1-44bb-9f9f-bf4198ceaa29" providerId="ADAL" clId="{30528CC3-E75B-4BA6-85FA-9896E204E445}" dt="2022-03-09T13:40:17.232" v="133" actId="1076"/>
          <ac:cxnSpMkLst>
            <pc:docMk/>
            <pc:sldMk cId="3487723433" sldId="1011"/>
            <ac:cxnSpMk id="17" creationId="{ADD96CAF-826E-480E-B2A8-EF474230EF86}"/>
          </ac:cxnSpMkLst>
        </pc:cxnChg>
        <pc:cxnChg chg="mod">
          <ac:chgData name="Yeo Xiong Wei, Jonathan" userId="ac2b658e-7ce1-44bb-9f9f-bf4198ceaa29" providerId="ADAL" clId="{30528CC3-E75B-4BA6-85FA-9896E204E445}" dt="2022-03-09T13:40:17.232" v="133" actId="1076"/>
          <ac:cxnSpMkLst>
            <pc:docMk/>
            <pc:sldMk cId="3487723433" sldId="1011"/>
            <ac:cxnSpMk id="19" creationId="{FCECEEE1-622D-4C31-B164-1EC1CF3DC560}"/>
          </ac:cxnSpMkLst>
        </pc:cxn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1639403610" sldId="1012"/>
        </pc:sldMkLst>
        <pc:spChg chg="mod">
          <ac:chgData name="Yeo Xiong Wei, Jonathan" userId="ac2b658e-7ce1-44bb-9f9f-bf4198ceaa29" providerId="ADAL" clId="{30528CC3-E75B-4BA6-85FA-9896E204E445}" dt="2022-03-09T13:39:32.725" v="128" actId="1076"/>
          <ac:spMkLst>
            <pc:docMk/>
            <pc:sldMk cId="1639403610" sldId="1012"/>
            <ac:spMk id="2" creationId="{DB40034E-0678-476C-AADD-F9667A6B2AFD}"/>
          </ac:spMkLst>
        </pc:spChg>
        <pc:spChg chg="mod">
          <ac:chgData name="Yeo Xiong Wei, Jonathan" userId="ac2b658e-7ce1-44bb-9f9f-bf4198ceaa29" providerId="ADAL" clId="{30528CC3-E75B-4BA6-85FA-9896E204E445}" dt="2022-03-09T13:39:41.684" v="130" actId="1076"/>
          <ac:spMkLst>
            <pc:docMk/>
            <pc:sldMk cId="1639403610" sldId="1012"/>
            <ac:spMk id="3" creationId="{2421AF34-0027-4E3D-8AD1-6C4C988DA14B}"/>
          </ac:spMkLst>
        </pc:spChg>
        <pc:spChg chg="mod">
          <ac:chgData name="Yeo Xiong Wei, Jonathan" userId="ac2b658e-7ce1-44bb-9f9f-bf4198ceaa29" providerId="ADAL" clId="{30528CC3-E75B-4BA6-85FA-9896E204E445}" dt="2022-03-09T13:39:41.684" v="130" actId="1076"/>
          <ac:spMkLst>
            <pc:docMk/>
            <pc:sldMk cId="1639403610" sldId="1012"/>
            <ac:spMk id="50" creationId="{6D9CD8A0-5471-4E69-94AE-80DE3D5C4A33}"/>
          </ac:spMkLst>
        </pc:spChg>
        <pc:spChg chg="mod">
          <ac:chgData name="Yeo Xiong Wei, Jonathan" userId="ac2b658e-7ce1-44bb-9f9f-bf4198ceaa29" providerId="ADAL" clId="{30528CC3-E75B-4BA6-85FA-9896E204E445}" dt="2022-03-09T13:39:27.973" v="126" actId="1076"/>
          <ac:spMkLst>
            <pc:docMk/>
            <pc:sldMk cId="1639403610" sldId="1012"/>
            <ac:spMk id="62" creationId="{B78B7DD2-059F-4B06-B153-16AC3A98F13C}"/>
          </ac:spMkLst>
        </pc:spChg>
        <pc:grpChg chg="mod">
          <ac:chgData name="Yeo Xiong Wei, Jonathan" userId="ac2b658e-7ce1-44bb-9f9f-bf4198ceaa29" providerId="ADAL" clId="{30528CC3-E75B-4BA6-85FA-9896E204E445}" dt="2022-03-09T13:39:41.684" v="130" actId="1076"/>
          <ac:grpSpMkLst>
            <pc:docMk/>
            <pc:sldMk cId="1639403610" sldId="1012"/>
            <ac:grpSpMk id="61" creationId="{05A0CF6F-0B8C-4F26-85A8-C6662D3ADACE}"/>
          </ac:grpSpMkLst>
        </pc:gr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1639403610" sldId="1012"/>
            <ac:inkMk id="5" creationId="{D2EAE2C1-455E-4758-8031-9A49D31F2FBA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815126667" sldId="1014"/>
        </pc:sldMkLst>
        <pc:spChg chg="mod">
          <ac:chgData name="Yeo Xiong Wei, Jonathan" userId="ac2b658e-7ce1-44bb-9f9f-bf4198ceaa29" providerId="ADAL" clId="{30528CC3-E75B-4BA6-85FA-9896E204E445}" dt="2022-03-09T13:40:03.061" v="132" actId="1076"/>
          <ac:spMkLst>
            <pc:docMk/>
            <pc:sldMk cId="815126667" sldId="1014"/>
            <ac:spMk id="3" creationId="{2421AF34-0027-4E3D-8AD1-6C4C988DA14B}"/>
          </ac:spMkLst>
        </pc:spChg>
        <pc:spChg chg="mod">
          <ac:chgData name="Yeo Xiong Wei, Jonathan" userId="ac2b658e-7ce1-44bb-9f9f-bf4198ceaa29" providerId="ADAL" clId="{30528CC3-E75B-4BA6-85FA-9896E204E445}" dt="2022-03-09T13:39:23.115" v="124" actId="1076"/>
          <ac:spMkLst>
            <pc:docMk/>
            <pc:sldMk cId="815126667" sldId="1014"/>
            <ac:spMk id="33" creationId="{F2794BF1-37C5-4B3F-A244-778D7EC79463}"/>
          </ac:spMkLst>
        </pc:spChg>
        <pc:spChg chg="mod">
          <ac:chgData name="Yeo Xiong Wei, Jonathan" userId="ac2b658e-7ce1-44bb-9f9f-bf4198ceaa29" providerId="ADAL" clId="{30528CC3-E75B-4BA6-85FA-9896E204E445}" dt="2022-03-09T13:40:03.061" v="132" actId="1076"/>
          <ac:spMkLst>
            <pc:docMk/>
            <pc:sldMk cId="815126667" sldId="1014"/>
            <ac:spMk id="50" creationId="{6D9CD8A0-5471-4E69-94AE-80DE3D5C4A33}"/>
          </ac:spMkLst>
        </pc:spChg>
        <pc:grpChg chg="mod">
          <ac:chgData name="Yeo Xiong Wei, Jonathan" userId="ac2b658e-7ce1-44bb-9f9f-bf4198ceaa29" providerId="ADAL" clId="{30528CC3-E75B-4BA6-85FA-9896E204E445}" dt="2022-03-09T13:40:03.061" v="132" actId="1076"/>
          <ac:grpSpMkLst>
            <pc:docMk/>
            <pc:sldMk cId="815126667" sldId="1014"/>
            <ac:grpSpMk id="61" creationId="{05A0CF6F-0B8C-4F26-85A8-C6662D3ADACE}"/>
          </ac:grpSpMkLst>
        </pc:gr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815126667" sldId="1014"/>
            <ac:inkMk id="5" creationId="{ADEED1DF-CAA3-47FF-B509-253A6AA05B31}"/>
          </ac:inkMkLst>
        </pc:inkChg>
      </pc:sldChg>
      <pc:sldChg chg="addSp delSp modSp mod modAnim">
        <pc:chgData name="Yeo Xiong Wei, Jonathan" userId="ac2b658e-7ce1-44bb-9f9f-bf4198ceaa29" providerId="ADAL" clId="{30528CC3-E75B-4BA6-85FA-9896E204E445}" dt="2022-03-14T03:36:44.556" v="929" actId="20577"/>
        <pc:sldMkLst>
          <pc:docMk/>
          <pc:sldMk cId="286775007" sldId="1016"/>
        </pc:sldMkLst>
        <pc:spChg chg="mod">
          <ac:chgData name="Yeo Xiong Wei, Jonathan" userId="ac2b658e-7ce1-44bb-9f9f-bf4198ceaa29" providerId="ADAL" clId="{30528CC3-E75B-4BA6-85FA-9896E204E445}" dt="2022-03-14T03:36:44.556" v="929" actId="20577"/>
          <ac:spMkLst>
            <pc:docMk/>
            <pc:sldMk cId="286775007" sldId="1016"/>
            <ac:spMk id="3" creationId="{FCEE3C84-E57A-4236-ACEF-FF2F1A14B2D3}"/>
          </ac:spMkLst>
        </pc:spChg>
        <pc:inkChg chg="add del">
          <ac:chgData name="Yeo Xiong Wei, Jonathan" userId="ac2b658e-7ce1-44bb-9f9f-bf4198ceaa29" providerId="ADAL" clId="{30528CC3-E75B-4BA6-85FA-9896E204E445}" dt="2022-03-14T03:36:37.317" v="912" actId="478"/>
          <ac:inkMkLst>
            <pc:docMk/>
            <pc:sldMk cId="286775007" sldId="1016"/>
            <ac:inkMk id="5" creationId="{F0F576E8-16B2-4B31-8A12-201BABE90040}"/>
          </ac:inkMkLst>
        </pc:inkChg>
      </pc:sldChg>
      <pc:sldChg chg="addSp modSp">
        <pc:chgData name="Yeo Xiong Wei, Jonathan" userId="ac2b658e-7ce1-44bb-9f9f-bf4198ceaa29" providerId="ADAL" clId="{30528CC3-E75B-4BA6-85FA-9896E204E445}" dt="2022-03-14T03:17:22.301" v="906"/>
        <pc:sldMkLst>
          <pc:docMk/>
          <pc:sldMk cId="4250070021" sldId="1017"/>
        </pc:sldMkLst>
        <pc:spChg chg="mod">
          <ac:chgData name="Yeo Xiong Wei, Jonathan" userId="ac2b658e-7ce1-44bb-9f9f-bf4198ceaa29" providerId="ADAL" clId="{30528CC3-E75B-4BA6-85FA-9896E204E445}" dt="2022-03-09T13:42:17.735" v="153" actId="404"/>
          <ac:spMkLst>
            <pc:docMk/>
            <pc:sldMk cId="4250070021" sldId="1017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4250070021" sldId="1017"/>
            <ac:inkMk id="5" creationId="{18B0508A-9333-42BB-B2DC-2993E5038147}"/>
          </ac:inkMkLst>
        </pc:inkChg>
      </pc:sldChg>
      <pc:sldChg chg="modSp mod">
        <pc:chgData name="Yeo Xiong Wei, Jonathan" userId="ac2b658e-7ce1-44bb-9f9f-bf4198ceaa29" providerId="ADAL" clId="{30528CC3-E75B-4BA6-85FA-9896E204E445}" dt="2022-03-09T13:45:28.505" v="206" actId="27636"/>
        <pc:sldMkLst>
          <pc:docMk/>
          <pc:sldMk cId="3351539937" sldId="1018"/>
        </pc:sldMkLst>
        <pc:spChg chg="mod">
          <ac:chgData name="Yeo Xiong Wei, Jonathan" userId="ac2b658e-7ce1-44bb-9f9f-bf4198ceaa29" providerId="ADAL" clId="{30528CC3-E75B-4BA6-85FA-9896E204E445}" dt="2022-03-09T13:45:28.505" v="206" actId="27636"/>
          <ac:spMkLst>
            <pc:docMk/>
            <pc:sldMk cId="3351539937" sldId="1018"/>
            <ac:spMk id="3" creationId="{FCEE3C84-E57A-4236-ACEF-FF2F1A14B2D3}"/>
          </ac:spMkLst>
        </pc:spChg>
      </pc:sldChg>
      <pc:sldChg chg="addSp modSp modAnim">
        <pc:chgData name="Yeo Xiong Wei, Jonathan" userId="ac2b658e-7ce1-44bb-9f9f-bf4198ceaa29" providerId="ADAL" clId="{30528CC3-E75B-4BA6-85FA-9896E204E445}" dt="2022-03-14T03:27:08.514" v="907"/>
        <pc:sldMkLst>
          <pc:docMk/>
          <pc:sldMk cId="3923057888" sldId="1019"/>
        </pc:sldMkLst>
        <pc:spChg chg="mod">
          <ac:chgData name="Yeo Xiong Wei, Jonathan" userId="ac2b658e-7ce1-44bb-9f9f-bf4198ceaa29" providerId="ADAL" clId="{30528CC3-E75B-4BA6-85FA-9896E204E445}" dt="2022-03-09T13:43:05.464" v="159" actId="6549"/>
          <ac:spMkLst>
            <pc:docMk/>
            <pc:sldMk cId="3923057888" sldId="1019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3923057888" sldId="1019"/>
            <ac:inkMk id="5" creationId="{E9DCFCB7-5C4C-43F9-9A26-7C074EC7BA1A}"/>
          </ac:inkMkLst>
        </pc:inkChg>
        <pc:inkChg chg="add">
          <ac:chgData name="Yeo Xiong Wei, Jonathan" userId="ac2b658e-7ce1-44bb-9f9f-bf4198ceaa29" providerId="ADAL" clId="{30528CC3-E75B-4BA6-85FA-9896E204E445}" dt="2022-03-14T03:27:08.514" v="907"/>
          <ac:inkMkLst>
            <pc:docMk/>
            <pc:sldMk cId="3923057888" sldId="1019"/>
            <ac:inkMk id="6" creationId="{75AC0650-5C49-4372-A23E-9C391AA79E78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1:45:18.864" v="905"/>
        <pc:sldMkLst>
          <pc:docMk/>
          <pc:sldMk cId="3824390437" sldId="1020"/>
        </pc:sldMkLst>
        <pc:spChg chg="mod">
          <ac:chgData name="Yeo Xiong Wei, Jonathan" userId="ac2b658e-7ce1-44bb-9f9f-bf4198ceaa29" providerId="ADAL" clId="{30528CC3-E75B-4BA6-85FA-9896E204E445}" dt="2022-03-09T13:33:15.125" v="15" actId="403"/>
          <ac:spMkLst>
            <pc:docMk/>
            <pc:sldMk cId="3824390437" sldId="1020"/>
            <ac:spMk id="5" creationId="{F84D3E94-C9A2-4589-85E3-B382A32115D0}"/>
          </ac:spMkLst>
        </pc:spChg>
        <pc:inkChg chg="add">
          <ac:chgData name="Yeo Xiong Wei, Jonathan" userId="ac2b658e-7ce1-44bb-9f9f-bf4198ceaa29" providerId="ADAL" clId="{30528CC3-E75B-4BA6-85FA-9896E204E445}" dt="2022-03-14T01:45:18.864" v="905"/>
          <ac:inkMkLst>
            <pc:docMk/>
            <pc:sldMk cId="3824390437" sldId="1020"/>
            <ac:inkMk id="6" creationId="{EE062DE5-92BB-43AE-8693-EC79CC53AB1E}"/>
          </ac:inkMkLst>
        </pc:inkChg>
      </pc:sldChg>
      <pc:sldChg chg="addSp modSp">
        <pc:chgData name="Yeo Xiong Wei, Jonathan" userId="ac2b658e-7ce1-44bb-9f9f-bf4198ceaa29" providerId="ADAL" clId="{30528CC3-E75B-4BA6-85FA-9896E204E445}" dt="2022-03-14T03:17:22.301" v="906"/>
        <pc:sldMkLst>
          <pc:docMk/>
          <pc:sldMk cId="1984608173" sldId="1021"/>
        </pc:sldMkLst>
        <pc:spChg chg="mod">
          <ac:chgData name="Yeo Xiong Wei, Jonathan" userId="ac2b658e-7ce1-44bb-9f9f-bf4198ceaa29" providerId="ADAL" clId="{30528CC3-E75B-4BA6-85FA-9896E204E445}" dt="2022-03-09T13:36:28.892" v="91" actId="255"/>
          <ac:spMkLst>
            <pc:docMk/>
            <pc:sldMk cId="1984608173" sldId="1021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1984608173" sldId="1021"/>
            <ac:inkMk id="5" creationId="{902413ED-FD62-499E-8495-7EC9C4BF0F09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17:22.301" v="906"/>
        <pc:sldMkLst>
          <pc:docMk/>
          <pc:sldMk cId="3376293961" sldId="1022"/>
        </pc:sldMkLst>
        <pc:spChg chg="mod">
          <ac:chgData name="Yeo Xiong Wei, Jonathan" userId="ac2b658e-7ce1-44bb-9f9f-bf4198ceaa29" providerId="ADAL" clId="{30528CC3-E75B-4BA6-85FA-9896E204E445}" dt="2022-03-09T13:36:53.719" v="98" actId="114"/>
          <ac:spMkLst>
            <pc:docMk/>
            <pc:sldMk cId="3376293961" sldId="1022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3376293961" sldId="1022"/>
            <ac:inkMk id="5" creationId="{12449E7D-E87C-4239-A2D1-6190B7860734}"/>
          </ac:inkMkLst>
        </pc:inkChg>
      </pc:sldChg>
      <pc:sldChg chg="modSp">
        <pc:chgData name="Yeo Xiong Wei, Jonathan" userId="ac2b658e-7ce1-44bb-9f9f-bf4198ceaa29" providerId="ADAL" clId="{30528CC3-E75B-4BA6-85FA-9896E204E445}" dt="2022-03-09T13:40:55.529" v="140" actId="403"/>
        <pc:sldMkLst>
          <pc:docMk/>
          <pc:sldMk cId="3308729534" sldId="1024"/>
        </pc:sldMkLst>
        <pc:spChg chg="mod">
          <ac:chgData name="Yeo Xiong Wei, Jonathan" userId="ac2b658e-7ce1-44bb-9f9f-bf4198ceaa29" providerId="ADAL" clId="{30528CC3-E75B-4BA6-85FA-9896E204E445}" dt="2022-03-09T13:40:55.529" v="140" actId="403"/>
          <ac:spMkLst>
            <pc:docMk/>
            <pc:sldMk cId="3308729534" sldId="1024"/>
            <ac:spMk id="3" creationId="{FCEE3C84-E57A-4236-ACEF-FF2F1A14B2D3}"/>
          </ac:spMkLst>
        </pc:spChg>
      </pc:sldChg>
      <pc:sldChg chg="addSp modSp">
        <pc:chgData name="Yeo Xiong Wei, Jonathan" userId="ac2b658e-7ce1-44bb-9f9f-bf4198ceaa29" providerId="ADAL" clId="{30528CC3-E75B-4BA6-85FA-9896E204E445}" dt="2022-03-14T03:17:22.301" v="906"/>
        <pc:sldMkLst>
          <pc:docMk/>
          <pc:sldMk cId="2356188907" sldId="1025"/>
        </pc:sldMkLst>
        <pc:spChg chg="mod">
          <ac:chgData name="Yeo Xiong Wei, Jonathan" userId="ac2b658e-7ce1-44bb-9f9f-bf4198ceaa29" providerId="ADAL" clId="{30528CC3-E75B-4BA6-85FA-9896E204E445}" dt="2022-03-09T13:43:47.700" v="179" actId="20577"/>
          <ac:spMkLst>
            <pc:docMk/>
            <pc:sldMk cId="2356188907" sldId="1025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2356188907" sldId="1025"/>
            <ac:inkMk id="5" creationId="{3B3F35AA-9B27-43FE-ACBF-8D93A81C117E}"/>
          </ac:inkMkLst>
        </pc:inkChg>
      </pc:sldChg>
      <pc:sldChg chg="addSp delSp modSp mod">
        <pc:chgData name="Yeo Xiong Wei, Jonathan" userId="ac2b658e-7ce1-44bb-9f9f-bf4198ceaa29" providerId="ADAL" clId="{30528CC3-E75B-4BA6-85FA-9896E204E445}" dt="2022-03-14T03:48:45.269" v="2136" actId="20577"/>
        <pc:sldMkLst>
          <pc:docMk/>
          <pc:sldMk cId="1143888419" sldId="1026"/>
        </pc:sldMkLst>
        <pc:spChg chg="mod">
          <ac:chgData name="Yeo Xiong Wei, Jonathan" userId="ac2b658e-7ce1-44bb-9f9f-bf4198ceaa29" providerId="ADAL" clId="{30528CC3-E75B-4BA6-85FA-9896E204E445}" dt="2022-03-14T03:48:45.269" v="2136" actId="20577"/>
          <ac:spMkLst>
            <pc:docMk/>
            <pc:sldMk cId="1143888419" sldId="1026"/>
            <ac:spMk id="3" creationId="{FCEE3C84-E57A-4236-ACEF-FF2F1A14B2D3}"/>
          </ac:spMkLst>
        </pc:spChg>
        <pc:inkChg chg="add del">
          <ac:chgData name="Yeo Xiong Wei, Jonathan" userId="ac2b658e-7ce1-44bb-9f9f-bf4198ceaa29" providerId="ADAL" clId="{30528CC3-E75B-4BA6-85FA-9896E204E445}" dt="2022-03-14T03:48:41.349" v="2127" actId="478"/>
          <ac:inkMkLst>
            <pc:docMk/>
            <pc:sldMk cId="1143888419" sldId="1026"/>
            <ac:inkMk id="5" creationId="{D972D0AB-A5FB-4C91-8FB4-5B1C78CFCD11}"/>
          </ac:inkMkLst>
        </pc:inkChg>
      </pc:sldChg>
      <pc:sldChg chg="addSp modSp mod modAnim modNotesTx">
        <pc:chgData name="Yeo Xiong Wei, Jonathan" userId="ac2b658e-7ce1-44bb-9f9f-bf4198ceaa29" providerId="ADAL" clId="{30528CC3-E75B-4BA6-85FA-9896E204E445}" dt="2022-03-14T03:17:22.301" v="906"/>
        <pc:sldMkLst>
          <pc:docMk/>
          <pc:sldMk cId="3480360203" sldId="1027"/>
        </pc:sldMkLst>
        <pc:spChg chg="mod">
          <ac:chgData name="Yeo Xiong Wei, Jonathan" userId="ac2b658e-7ce1-44bb-9f9f-bf4198ceaa29" providerId="ADAL" clId="{30528CC3-E75B-4BA6-85FA-9896E204E445}" dt="2022-03-09T13:44:33.053" v="197" actId="20577"/>
          <ac:spMkLst>
            <pc:docMk/>
            <pc:sldMk cId="3480360203" sldId="1027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3480360203" sldId="1027"/>
            <ac:inkMk id="5" creationId="{4303E6FD-1156-450A-B136-F575D11D46A6}"/>
          </ac:inkMkLst>
        </pc:inkChg>
      </pc:sldChg>
      <pc:sldChg chg="addSp modSp modNotesTx">
        <pc:chgData name="Yeo Xiong Wei, Jonathan" userId="ac2b658e-7ce1-44bb-9f9f-bf4198ceaa29" providerId="ADAL" clId="{30528CC3-E75B-4BA6-85FA-9896E204E445}" dt="2022-03-14T03:27:08.514" v="907"/>
        <pc:sldMkLst>
          <pc:docMk/>
          <pc:sldMk cId="2595764494" sldId="1028"/>
        </pc:sldMkLst>
        <pc:spChg chg="mod">
          <ac:chgData name="Yeo Xiong Wei, Jonathan" userId="ac2b658e-7ce1-44bb-9f9f-bf4198ceaa29" providerId="ADAL" clId="{30528CC3-E75B-4BA6-85FA-9896E204E445}" dt="2022-03-13T03:32:59.942" v="537" actId="207"/>
          <ac:spMkLst>
            <pc:docMk/>
            <pc:sldMk cId="2595764494" sldId="1028"/>
            <ac:spMk id="3" creationId="{FCEE3C84-E57A-4236-ACEF-FF2F1A14B2D3}"/>
          </ac:spMkLst>
        </pc:spChg>
        <pc:inkChg chg="add">
          <ac:chgData name="Yeo Xiong Wei, Jonathan" userId="ac2b658e-7ce1-44bb-9f9f-bf4198ceaa29" providerId="ADAL" clId="{30528CC3-E75B-4BA6-85FA-9896E204E445}" dt="2022-03-14T03:17:22.301" v="906"/>
          <ac:inkMkLst>
            <pc:docMk/>
            <pc:sldMk cId="2595764494" sldId="1028"/>
            <ac:inkMk id="5" creationId="{E6B1D274-680D-4654-9E6F-D8D03A0A2BC0}"/>
          </ac:inkMkLst>
        </pc:inkChg>
        <pc:inkChg chg="add">
          <ac:chgData name="Yeo Xiong Wei, Jonathan" userId="ac2b658e-7ce1-44bb-9f9f-bf4198ceaa29" providerId="ADAL" clId="{30528CC3-E75B-4BA6-85FA-9896E204E445}" dt="2022-03-14T03:27:08.514" v="907"/>
          <ac:inkMkLst>
            <pc:docMk/>
            <pc:sldMk cId="2595764494" sldId="1028"/>
            <ac:inkMk id="6" creationId="{9EEFE86D-EA47-490D-9050-B67C65CCAE1B}"/>
          </ac:inkMkLst>
        </pc:inkChg>
      </pc:sldChg>
      <pc:sldChg chg="addSp modSp mod">
        <pc:chgData name="Yeo Xiong Wei, Jonathan" userId="ac2b658e-7ce1-44bb-9f9f-bf4198ceaa29" providerId="ADAL" clId="{30528CC3-E75B-4BA6-85FA-9896E204E445}" dt="2022-03-14T03:38:05.980" v="958" actId="6549"/>
        <pc:sldMkLst>
          <pc:docMk/>
          <pc:sldMk cId="2823732349" sldId="1030"/>
        </pc:sldMkLst>
        <pc:spChg chg="mod">
          <ac:chgData name="Yeo Xiong Wei, Jonathan" userId="ac2b658e-7ce1-44bb-9f9f-bf4198ceaa29" providerId="ADAL" clId="{30528CC3-E75B-4BA6-85FA-9896E204E445}" dt="2022-03-14T03:38:05.980" v="958" actId="6549"/>
          <ac:spMkLst>
            <pc:docMk/>
            <pc:sldMk cId="2823732349" sldId="1030"/>
            <ac:spMk id="3" creationId="{139F8B04-C1D6-405A-A198-C4C9E4B2C9C5}"/>
          </ac:spMkLst>
        </pc:spChg>
        <pc:inkChg chg="add">
          <ac:chgData name="Yeo Xiong Wei, Jonathan" userId="ac2b658e-7ce1-44bb-9f9f-bf4198ceaa29" providerId="ADAL" clId="{30528CC3-E75B-4BA6-85FA-9896E204E445}" dt="2022-03-14T03:27:08.514" v="907"/>
          <ac:inkMkLst>
            <pc:docMk/>
            <pc:sldMk cId="2823732349" sldId="1030"/>
            <ac:inkMk id="5" creationId="{0FFD315C-A932-4F98-B74E-1B7BB4815DED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8357-72BE-4C3B-A456-899D2CE26D4F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9C061-0647-4B61-A118-3DDE1D408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evaluate effects on various events on consumer and producers</a:t>
            </a:r>
          </a:p>
          <a:p>
            <a:r>
              <a:rPr lang="en-US" dirty="0"/>
              <a:t>-&gt; e.g. how well is each country/group dealing with a particular crisis?</a:t>
            </a:r>
          </a:p>
          <a:p>
            <a:r>
              <a:rPr lang="en-US" dirty="0"/>
              <a:t>-&gt; What are the …</a:t>
            </a:r>
          </a:p>
          <a:p>
            <a:endParaRPr lang="en-US" dirty="0"/>
          </a:p>
          <a:p>
            <a:r>
              <a:rPr lang="en-US" dirty="0"/>
              <a:t>What kind of policies should we implement?</a:t>
            </a:r>
          </a:p>
          <a:p>
            <a:r>
              <a:rPr lang="en-SG" dirty="0"/>
              <a:t>-&gt; In order to make such decisions, we first need some measure of how much consumers/producers have been impacted.</a:t>
            </a:r>
          </a:p>
          <a:p>
            <a:endParaRPr lang="en-SG" dirty="0"/>
          </a:p>
          <a:p>
            <a:r>
              <a:rPr lang="en-SG" dirty="0"/>
              <a:t>This lecture -&gt; basic tools for covering such an analysis</a:t>
            </a:r>
          </a:p>
          <a:p>
            <a:r>
              <a:rPr lang="en-SG" dirty="0"/>
              <a:t>While still rather simplistic, demand and supply analysis is useful for giving basic intuition for what will happen with exogenous changes to a market.</a:t>
            </a:r>
          </a:p>
          <a:p>
            <a:r>
              <a:rPr lang="en-SG" dirty="0"/>
              <a:t>Of course in real-life, more sophisticated tools will be used, other courses will cover this.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42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Notice that without taxes, the equilibrium outcome is just D(p)=S(p) as per normal.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4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G" dirty="0"/>
                  <a:t>Note that depending on who the tax is being placed on, whose</a:t>
                </a:r>
                <a:r>
                  <a:rPr lang="en-SG" baseline="0" dirty="0"/>
                  <a:t> price is the</a:t>
                </a:r>
                <a:r>
                  <a:rPr lang="en-SG" dirty="0"/>
                  <a:t> baseline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changes.</a:t>
                </a:r>
              </a:p>
              <a:p>
                <a:r>
                  <a:rPr lang="en-SG" dirty="0"/>
                  <a:t>(We focus on the price before tax as the baseline because it allows for a common frame of comparison).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G" dirty="0"/>
                  <a:t>Note that depending on who the tax is being placed on, whose</a:t>
                </a:r>
                <a:r>
                  <a:rPr lang="en-SG" baseline="0" dirty="0"/>
                  <a:t> price is the</a:t>
                </a:r>
                <a:r>
                  <a:rPr lang="en-SG" dirty="0"/>
                  <a:t> baseline </a:t>
                </a:r>
                <a:r>
                  <a:rPr lang="en-SG" b="0" i="0">
                    <a:latin typeface="Cambria Math" panose="02040503050406030204" pitchFamily="18" charset="0"/>
                  </a:rPr>
                  <a:t>𝑝</a:t>
                </a:r>
                <a:r>
                  <a:rPr lang="en-SG" dirty="0"/>
                  <a:t> changes.</a:t>
                </a:r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7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 that depending on who the tax is being placed on, whose</a:t>
                </a:r>
                <a:r>
                  <a:rPr lang="en-SG" baseline="0" dirty="0"/>
                  <a:t> price is the</a:t>
                </a:r>
                <a:r>
                  <a:rPr lang="en-SG" dirty="0"/>
                  <a:t> baseline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changes.</a:t>
                </a:r>
              </a:p>
              <a:p>
                <a:r>
                  <a:rPr lang="en-SG" baseline="0" dirty="0"/>
                  <a:t>When the tax is on producers, the final equilibrium before tax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When the tax is on consumers, the final equilibrium before tax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Note:</a:t>
                </a:r>
                <a:r>
                  <a:rPr lang="en-SG" baseline="0" dirty="0"/>
                  <a:t> </a:t>
                </a:r>
              </a:p>
              <a:p>
                <a:r>
                  <a:rPr lang="en-SG" baseline="0" dirty="0"/>
                  <a:t>When the tax is on producers, the final equilibrium before tax price is </a:t>
                </a:r>
                <a:r>
                  <a:rPr lang="en-SG" b="0" i="0" baseline="0">
                    <a:latin typeface="Cambria Math" panose="02040503050406030204" pitchFamily="18" charset="0"/>
                  </a:rPr>
                  <a:t>𝑝_𝑏</a:t>
                </a:r>
                <a:r>
                  <a:rPr lang="en-SG" dirty="0"/>
                  <a:t>.</a:t>
                </a:r>
              </a:p>
              <a:p>
                <a:r>
                  <a:rPr lang="en-SG" dirty="0"/>
                  <a:t>When the tax is on consumers, the final equilibrium before tax price is </a:t>
                </a:r>
                <a:r>
                  <a:rPr lang="en-SG" b="0" i="0">
                    <a:latin typeface="Cambria Math" panose="02040503050406030204" pitchFamily="18" charset="0"/>
                  </a:rPr>
                  <a:t>𝑝_𝑠</a:t>
                </a:r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46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8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 that depending on who the tax is being placed on, whose</a:t>
                </a:r>
                <a:r>
                  <a:rPr lang="en-SG" baseline="0" dirty="0"/>
                  <a:t> price is the</a:t>
                </a:r>
                <a:r>
                  <a:rPr lang="en-SG" dirty="0"/>
                  <a:t> baseline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/>
                  <a:t> changes.</a:t>
                </a:r>
              </a:p>
              <a:p>
                <a:r>
                  <a:rPr lang="en-SG" baseline="0" dirty="0"/>
                  <a:t>When the tax is on producers, the final equilibrium before tax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When the tax is on consumers, the final equilibrium before tax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Note:</a:t>
                </a:r>
                <a:r>
                  <a:rPr lang="en-SG" baseline="0" dirty="0"/>
                  <a:t> </a:t>
                </a:r>
              </a:p>
              <a:p>
                <a:r>
                  <a:rPr lang="en-SG" baseline="0" dirty="0"/>
                  <a:t>When the tax is on producers, the final equilibrium before tax price is </a:t>
                </a:r>
                <a:r>
                  <a:rPr lang="en-SG" b="0" i="0" baseline="0">
                    <a:latin typeface="Cambria Math" panose="02040503050406030204" pitchFamily="18" charset="0"/>
                  </a:rPr>
                  <a:t>𝑝_𝑏</a:t>
                </a:r>
                <a:r>
                  <a:rPr lang="en-SG" dirty="0"/>
                  <a:t>.</a:t>
                </a:r>
              </a:p>
              <a:p>
                <a:r>
                  <a:rPr lang="en-SG" dirty="0"/>
                  <a:t>When the tax is on consumers, the final equilibrium before tax price is </a:t>
                </a:r>
                <a:r>
                  <a:rPr lang="en-SG" b="0" i="0">
                    <a:latin typeface="Cambria Math" panose="02040503050406030204" pitchFamily="18" charset="0"/>
                  </a:rPr>
                  <a:t>𝑝_𝑠</a:t>
                </a:r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5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Note:</a:t>
                </a:r>
                <a:r>
                  <a:rPr lang="en-SG" baseline="0" dirty="0"/>
                  <a:t> </a:t>
                </a:r>
              </a:p>
              <a:p>
                <a:r>
                  <a:rPr lang="en-SG" baseline="0" dirty="0"/>
                  <a:t>When the tax is on producers, the final equilibrium before tax price is </a:t>
                </a:r>
                <a:r>
                  <a:rPr lang="en-SG" b="0" i="0" baseline="0">
                    <a:latin typeface="Cambria Math" panose="02040503050406030204" pitchFamily="18" charset="0"/>
                  </a:rPr>
                  <a:t>𝑝_𝑏</a:t>
                </a:r>
                <a:r>
                  <a:rPr lang="en-SG" dirty="0"/>
                  <a:t>.</a:t>
                </a:r>
              </a:p>
              <a:p>
                <a:r>
                  <a:rPr lang="en-SG" dirty="0"/>
                  <a:t>When the tax is on consumers, the final equilibrium before tax price is </a:t>
                </a:r>
                <a:r>
                  <a:rPr lang="en-SG" b="0" i="0">
                    <a:latin typeface="Cambria Math" panose="02040503050406030204" pitchFamily="18" charset="0"/>
                  </a:rPr>
                  <a:t>𝑝_𝑠</a:t>
                </a:r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1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You can derive this using the same principles as before.</a:t>
            </a:r>
          </a:p>
          <a:p>
            <a:endParaRPr lang="en-SG" dirty="0"/>
          </a:p>
          <a:p>
            <a:r>
              <a:rPr lang="en-SG" dirty="0"/>
              <a:t>When t is small:</a:t>
            </a:r>
          </a:p>
          <a:p>
            <a:r>
              <a:rPr lang="en-SG" dirty="0"/>
              <a:t>1/(1-t) is approximately the same as (1+t)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59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33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61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7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36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0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As mentioned earlier, taxes in the absence of any other problems in the market will result in a deadweight welfare loss. </a:t>
            </a:r>
          </a:p>
          <a:p>
            <a:r>
              <a:rPr lang="en-SG"/>
              <a:t>This is because of the frictions it creates in price clearing.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As mentioned earlier, taxes in the absence of any other problems in the market will result in a deadweight welfare loss. </a:t>
            </a:r>
          </a:p>
          <a:p>
            <a:r>
              <a:rPr lang="en-SG"/>
              <a:t>This is because of the frictions it creates in price clearing.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10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0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Intuitively, this is because inelasticity means that the government is able to collect taxes without disrupting the market too much!</a:t>
            </a:r>
            <a:br>
              <a:rPr lang="en-US" sz="1000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65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3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36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7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8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4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 careful to take the correct sum!</a:t>
            </a:r>
            <a:br>
              <a:rPr lang="en-SG" dirty="0"/>
            </a:br>
            <a:r>
              <a:rPr lang="en-SG" dirty="0"/>
              <a:t>Common mistake is to take the sum of inverse supply and not supply.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76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 do we get the original equilibrium price p*, q*?</a:t>
            </a:r>
          </a:p>
          <a:p>
            <a:r>
              <a:rPr lang="en-SG" dirty="0"/>
              <a:t>Substitute t=0.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623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means that a and c will just be functions of b and 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91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d/(</a:t>
            </a:r>
            <a:r>
              <a:rPr lang="en-SG" dirty="0" err="1"/>
              <a:t>b+d</a:t>
            </a:r>
            <a:r>
              <a:rPr lang="en-SG" dirty="0"/>
              <a:t>)&gt;1/2 </a:t>
            </a:r>
            <a:br>
              <a:rPr lang="en-SG" dirty="0"/>
            </a:br>
            <a:r>
              <a:rPr lang="en-SG" dirty="0"/>
              <a:t>if 2d&gt;</a:t>
            </a:r>
            <a:r>
              <a:rPr lang="en-SG" dirty="0" err="1"/>
              <a:t>b+d</a:t>
            </a:r>
            <a:r>
              <a:rPr lang="en-SG" dirty="0"/>
              <a:t> or d&gt;b.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24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56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Notice that the solution is similar to that in example 1, but with all tax terms now being weighed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. </a:t>
                </a:r>
                <a:br>
                  <a:rPr lang="en-SG" dirty="0"/>
                </a:br>
                <a:r>
                  <a:rPr lang="en-SG" dirty="0"/>
                  <a:t>Intuitively, the bias effects</a:t>
                </a:r>
                <a:r>
                  <a:rPr lang="en-SG" baseline="0" dirty="0"/>
                  <a:t> on </a:t>
                </a:r>
                <a:r>
                  <a:rPr lang="en-SG" u="sng" baseline="0" dirty="0"/>
                  <a:t>quantity</a:t>
                </a:r>
                <a:r>
                  <a:rPr lang="en-SG" baseline="0" dirty="0"/>
                  <a:t> are similar to a similar change in taxes.</a:t>
                </a:r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Notice that the solution is similar to that in example 1, but with all tax terms now being weighed by </a:t>
                </a:r>
                <a:r>
                  <a:rPr lang="en-SG" b="0" i="0">
                    <a:latin typeface="Cambria Math" panose="02040503050406030204" pitchFamily="18" charset="0"/>
                  </a:rPr>
                  <a:t>𝑘</a:t>
                </a:r>
                <a:r>
                  <a:rPr lang="en-SG" dirty="0"/>
                  <a:t>. </a:t>
                </a:r>
                <a:br>
                  <a:rPr lang="en-SG" dirty="0"/>
                </a:br>
                <a:r>
                  <a:rPr lang="en-SG" dirty="0"/>
                  <a:t>Intuitively, the bias effects</a:t>
                </a:r>
                <a:r>
                  <a:rPr lang="en-SG" baseline="0" dirty="0"/>
                  <a:t> on </a:t>
                </a:r>
                <a:r>
                  <a:rPr lang="en-SG" u="sng" baseline="0" dirty="0"/>
                  <a:t>quantity</a:t>
                </a:r>
                <a:r>
                  <a:rPr lang="en-SG" baseline="0" dirty="0"/>
                  <a:t> are similar to </a:t>
                </a:r>
                <a:r>
                  <a:rPr lang="en-SG" baseline="0"/>
                  <a:t>a similar change </a:t>
                </a:r>
                <a:r>
                  <a:rPr lang="en-SG" baseline="0" dirty="0"/>
                  <a:t>in taxes.</a:t>
                </a:r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49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Effects can be more complex for the interaction between a change in tax rate and change in bias.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66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2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8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The amount of DWL (the triangles) can be considered to be the minimum amount of welfare loss from a policy which tries to move quantity from the free-market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Depending on the kind of policy and how it attempts to shift the quantity, perhaps even more surplus might be lost. For example, see 14.10 in the textbook.</a:t>
                </a:r>
              </a:p>
              <a:p>
                <a:r>
                  <a:rPr lang="en-SG" dirty="0"/>
                  <a:t>In that example, it assumes that even with a price ceiling, consumers face a higher market clearing price (say in the black market). </a:t>
                </a:r>
              </a:p>
              <a:p>
                <a:r>
                  <a:rPr lang="en-SG" dirty="0"/>
                  <a:t>If there are further potential losses to society from transactions in the black market, then DWL might be larger than the usual triangle.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dirty="0"/>
                  <a:t>The amount of DWL (the triangles) can be considered to be the minimum amount of welfare loss from a policy which tries to move quantity from the free-market equilibrium </a:t>
                </a:r>
                <a:r>
                  <a:rPr lang="en-SG" b="0" i="0">
                    <a:latin typeface="Cambria Math" panose="02040503050406030204" pitchFamily="18" charset="0"/>
                  </a:rPr>
                  <a:t>𝑞_0</a:t>
                </a:r>
                <a:r>
                  <a:rPr lang="en-SG" dirty="0"/>
                  <a:t>.</a:t>
                </a:r>
              </a:p>
              <a:p>
                <a:r>
                  <a:rPr lang="en-SG" dirty="0"/>
                  <a:t>Depending on the kind of policy, perhaps even more surplus might be lost. For example, see 14.10 in the textbook.</a:t>
                </a:r>
              </a:p>
              <a:p>
                <a:r>
                  <a:rPr lang="en-SG" dirty="0"/>
                  <a:t>In that example, it assumes that even with a price ceiling, consumers face a higher market clearing price (say in the black market). </a:t>
                </a:r>
              </a:p>
              <a:p>
                <a:r>
                  <a:rPr lang="en-SG" dirty="0"/>
                  <a:t>If  there are potential losses to society from transactions in the black market, then DWL might be larger than the usual triangle.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8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4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7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C061-0647-4B61-A118-3DDE1D4083A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4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B39-707D-4E99-8447-8FEEE33A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B476-57FB-49B9-91D6-8C285F27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BF4-9EA7-4ACC-9E12-7B91096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B59B-239B-4B01-BD28-043A174694D5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7C9F-A902-4F0C-BF6C-CF8B1ED6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CDE8-F838-4D03-AE2E-7458009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649F-B515-48E4-A759-44F5E96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96FE8-3493-431D-B618-EF006098F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12DA-A52B-4A48-9D17-B916C6CC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C131-B4B1-4168-9DDF-01A01A7593B2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CF45-81D0-4563-8352-EC18FFA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2AAF-5679-466C-BAA1-E17F9582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1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7DBC1-7515-4CC1-8EA2-77907150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971F-A2A5-47F7-B33E-75B7F425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7C16-459B-41AE-9F29-46A68403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92F6-DFA0-474D-94A4-B07A59F63B5F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3B4-A14A-4EA7-87A9-E26121E9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2437-8F62-4552-87BA-C675FDB2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AC19-85E8-4188-802D-8A28AEC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107-4F0B-4C43-8453-AEFD42C4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C087-DEC0-488E-9F3D-449FDDA0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036-3C75-40FB-B7C2-2C7DE2B341D0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D17F-79AA-4FF5-8BD9-0855D201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F653-F340-4861-800B-EAEBDE9C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940-6823-40EB-9573-1FB339F5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2559-0372-412B-8015-9D1BAA9F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4A40-2E41-4720-8442-3C9F2591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96ED-F377-4E5F-8830-9F898210B4FD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EFE6-AE2E-4876-957D-C3421A5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94E6-F261-47A7-9919-1D3C7A50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7FB0-7038-4F64-839F-D07AF99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F60-70CF-4B99-AFEF-D2C06B3C9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1F5A8-10AE-4BD7-9203-9D699C80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B9CF-0C69-453C-8A74-A4C55864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57D-08DF-4307-BC79-C831395FF8B9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3C95-5DF5-4B1B-BBA0-FAF51BA5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46CA-C33A-4358-A112-73FD74B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7BA-612A-4FB7-8E4F-76C77F14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439E-8FEA-401B-AA3E-BC4C073D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07B3-4A87-4AEE-B2FA-9A8AA41D6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82F6-115C-41F0-8A3E-3047A5FF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1628-0A43-401E-93E0-C255BC41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EEAAC-3C1E-4420-804E-9172EA39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C7C-D11E-4317-AB46-B374E3FCC00A}" type="datetime1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748A-CC10-47D0-96E5-983544D9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50023-AFC6-4441-9AA5-00C6974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59DB-153A-434F-ACE4-50CE00C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1E656-FDCB-4289-850C-7C99FB38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7A38-A812-434E-B045-028415BC2CA9}" type="datetime1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7AE9C-0844-4BAC-A9BB-A70729A3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C003-59B1-4974-AD8C-18BB21BE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45B3D-BC4E-42E5-B109-F8D8ACD0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4B7E-0784-41D9-980B-7EF9140236ED}" type="datetime1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C663-E6FB-4E16-AC22-7E75340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CC2D-0110-4CB5-BC10-982096A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88A-7125-47B1-A257-4B452E7A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645-FD9C-4DCB-A6F7-63204640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0DD6-AD5B-478C-9F9E-E6836C0B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1E1B-7F93-4CE8-B869-296E6796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6CF-C389-4130-AA44-E6290AE3E980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9F96-7E74-400D-9D96-931C3B6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B596-D76A-4069-91D9-B83F119B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AE42-0CF5-4BC3-8DC8-812BF5B0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2AA45-BD1D-4B1F-8D05-E462D23B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A170-2BAA-42EE-840E-13854928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F49F-479F-4314-A364-316B904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97CC-9DF4-4626-B400-CE4F68DDBB07}" type="datetime1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F7B1-6959-4820-B6B9-695D40E0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FAB2-BEBF-471C-8772-C0D7C4FA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4895C-37E9-40B5-A78D-9A513C5D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8E01-8F30-4658-B043-6B620D85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7E9A-8A90-486E-8BB2-FC939B8DC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7B38-7DC5-4F65-8184-A2FCCA19EE1B}" type="datetime1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6AEF-97F0-4291-ACEE-3DCB22E2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ECF6-E3AF-4A45-B4F3-4AD90195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A820-3513-4286-A67F-71ACE25CC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14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171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29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8.png"/><Relationship Id="rId10" Type="http://schemas.openxmlformats.org/officeDocument/2006/relationships/image" Target="../media/image330.png"/><Relationship Id="rId4" Type="http://schemas.openxmlformats.org/officeDocument/2006/relationships/image" Target="../media/image170.png"/><Relationship Id="rId9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31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5" Type="http://schemas.openxmlformats.org/officeDocument/2006/relationships/image" Target="../media/image33.png"/><Relationship Id="rId10" Type="http://schemas.openxmlformats.org/officeDocument/2006/relationships/image" Target="../media/image330.png"/><Relationship Id="rId4" Type="http://schemas.openxmlformats.org/officeDocument/2006/relationships/image" Target="../media/image170.png"/><Relationship Id="rId9" Type="http://schemas.openxmlformats.org/officeDocument/2006/relationships/image" Target="../media/image320.png"/><Relationship Id="rId1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1.png"/><Relationship Id="rId3" Type="http://schemas.openxmlformats.org/officeDocument/2006/relationships/image" Target="../media/image34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1.png"/><Relationship Id="rId3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31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33.png"/><Relationship Id="rId10" Type="http://schemas.openxmlformats.org/officeDocument/2006/relationships/image" Target="../media/image330.png"/><Relationship Id="rId4" Type="http://schemas.openxmlformats.org/officeDocument/2006/relationships/image" Target="../media/image170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340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160.png"/><Relationship Id="rId9" Type="http://schemas.openxmlformats.org/officeDocument/2006/relationships/image" Target="../media/image22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00.png"/><Relationship Id="rId3" Type="http://schemas.openxmlformats.org/officeDocument/2006/relationships/image" Target="../media/image340.png"/><Relationship Id="rId7" Type="http://schemas.openxmlformats.org/officeDocument/2006/relationships/image" Target="../media/image19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0.png"/><Relationship Id="rId10" Type="http://schemas.openxmlformats.org/officeDocument/2006/relationships/image" Target="../media/image380.png"/><Relationship Id="rId4" Type="http://schemas.openxmlformats.org/officeDocument/2006/relationships/image" Target="../media/image160.png"/><Relationship Id="rId9" Type="http://schemas.openxmlformats.org/officeDocument/2006/relationships/image" Target="../media/image22.png"/><Relationship Id="rId1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00.png"/><Relationship Id="rId3" Type="http://schemas.openxmlformats.org/officeDocument/2006/relationships/image" Target="../media/image420.png"/><Relationship Id="rId7" Type="http://schemas.openxmlformats.org/officeDocument/2006/relationships/image" Target="../media/image1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4.png"/><Relationship Id="rId5" Type="http://schemas.openxmlformats.org/officeDocument/2006/relationships/image" Target="../media/image170.png"/><Relationship Id="rId10" Type="http://schemas.openxmlformats.org/officeDocument/2006/relationships/image" Target="../media/image44.png"/><Relationship Id="rId4" Type="http://schemas.openxmlformats.org/officeDocument/2006/relationships/image" Target="../media/image160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1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9A32A-A269-430C-8F4F-F82DDD65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1796"/>
            <a:ext cx="10021446" cy="297634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Social </a:t>
            </a:r>
            <a:r>
              <a:rPr lang="en-US" b="1" dirty="0"/>
              <a:t>W</a:t>
            </a:r>
            <a:r>
              <a:rPr lang="en-US" b="1" dirty="0">
                <a:solidFill>
                  <a:schemeClr val="tx2"/>
                </a:solidFill>
              </a:rPr>
              <a:t>elfare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9746-AAE5-4AE0-92C8-7B9D6BDB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62" y="4089154"/>
            <a:ext cx="9416898" cy="1160063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A Simple Analysis</a:t>
            </a:r>
            <a:endParaRPr lang="en-GB" sz="32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B92F-DF71-4F6B-9668-8D7AD487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B9A820-3513-4286-A67F-71ACE25CC09A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5C642AD-95DC-44EA-BD2A-13B88A433621}"/>
              </a:ext>
            </a:extLst>
          </p:cNvPr>
          <p:cNvSpPr>
            <a:spLocks noGrp="1"/>
          </p:cNvSpPr>
          <p:nvPr/>
        </p:nvSpPr>
        <p:spPr>
          <a:xfrm>
            <a:off x="128752" y="63103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E445C"/>
                </a:solidFill>
              </a:rPr>
              <a:t>Copyright © 2019 Hal R. Varian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Welfare Analysis under Taxes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9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Taxes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rest of this lecture, we will take a more detailed look at welfare analysis under </a:t>
            </a:r>
            <a:r>
              <a:rPr lang="en-US" sz="2000" b="1" dirty="0"/>
              <a:t>tax regimes </a:t>
            </a:r>
            <a:r>
              <a:rPr lang="en-US" sz="2000" dirty="0"/>
              <a:t>using the CS and PS framework.</a:t>
            </a:r>
          </a:p>
          <a:p>
            <a:endParaRPr lang="en-US" sz="2000" dirty="0"/>
          </a:p>
          <a:p>
            <a:r>
              <a:rPr lang="en-US" sz="2000" dirty="0"/>
              <a:t>Some questions that we will examine: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How is the quantity traded affected?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What is the deadweight welfare loss?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What influences the size of the deadweight welfare loss?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Are consumers or producers more affected by the tax?</a:t>
            </a:r>
          </a:p>
          <a:p>
            <a:endParaRPr lang="en-US" alt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Kinds of Taxes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en-US" sz="1800" dirty="0"/>
              </a:p>
              <a:p>
                <a:r>
                  <a:rPr lang="en-US" altLang="en-US" sz="2000" dirty="0"/>
                  <a:t>A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quantity tax</a:t>
                </a:r>
                <a:r>
                  <a:rPr lang="en-US" alt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000" dirty="0"/>
                  <a:t>is a lump sum tax of </a:t>
                </a:r>
                <a14:m>
                  <m:oMath xmlns:m="http://schemas.openxmlformats.org/officeDocument/2006/math">
                    <m:r>
                      <a:rPr lang="en-SG" altLang="en-US" sz="2000" i="1">
                        <a:latin typeface="Cambria Math" panose="02040503050406030204" pitchFamily="18" charset="0"/>
                      </a:rPr>
                      <m:t>$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sz="2000" dirty="0"/>
                  <a:t> paid on </a:t>
                </a:r>
                <a:r>
                  <a:rPr lang="en-US" altLang="en-US" sz="2000" u="sng" dirty="0"/>
                  <a:t>each unit traded</a:t>
                </a:r>
                <a:r>
                  <a:rPr lang="en-US" altLang="en-US" sz="2000" dirty="0"/>
                  <a:t>.</a:t>
                </a:r>
              </a:p>
              <a:p>
                <a:r>
                  <a:rPr lang="en-US" altLang="en-US" sz="2000" dirty="0"/>
                  <a:t>An </a:t>
                </a:r>
                <a:r>
                  <a:rPr lang="en-US" altLang="en-US" sz="2000" b="1" dirty="0">
                    <a:solidFill>
                      <a:srgbClr val="0000FF"/>
                    </a:solidFill>
                  </a:rPr>
                  <a:t>ad-valorem tax </a:t>
                </a:r>
                <a:r>
                  <a:rPr lang="en-US" altLang="en-US" sz="2000" dirty="0"/>
                  <a:t>is a percentage tax of </a:t>
                </a:r>
                <a14:m>
                  <m:oMath xmlns:m="http://schemas.openxmlformats.org/officeDocument/2006/math">
                    <m:r>
                      <a:rPr lang="en-SG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altLang="en-US" sz="20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en-US" sz="2000" dirty="0"/>
                  <a:t> paid on the price of the unit. </a:t>
                </a:r>
              </a:p>
              <a:p>
                <a:endParaRPr lang="en-US" altLang="en-US" sz="1800" dirty="0"/>
              </a:p>
              <a:p>
                <a:r>
                  <a:rPr lang="en-US" altLang="en-US" sz="1800" dirty="0"/>
                  <a:t>If the tax is levied on </a:t>
                </a:r>
                <a:r>
                  <a:rPr lang="en-US" altLang="en-US" sz="1800" i="1" dirty="0"/>
                  <a:t>producers</a:t>
                </a:r>
                <a:r>
                  <a:rPr lang="en-US" altLang="en-US" sz="1800" dirty="0"/>
                  <a:t> (</a:t>
                </a:r>
                <a:r>
                  <a:rPr lang="en-US" altLang="en-US" sz="1800" b="1" dirty="0"/>
                  <a:t>s</a:t>
                </a:r>
                <a:r>
                  <a:rPr lang="en-US" altLang="en-US" sz="1800" dirty="0"/>
                  <a:t>ellers) then it is an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excise tax</a:t>
                </a:r>
                <a:r>
                  <a:rPr lang="en-US" altLang="en-US" sz="1800" dirty="0"/>
                  <a:t>.</a:t>
                </a:r>
              </a:p>
              <a:p>
                <a:r>
                  <a:rPr lang="en-US" altLang="en-US" sz="1800" dirty="0"/>
                  <a:t>If the tax is levied on </a:t>
                </a:r>
                <a:r>
                  <a:rPr lang="en-US" altLang="en-US" sz="1800" i="1" dirty="0"/>
                  <a:t>consumers</a:t>
                </a:r>
                <a:r>
                  <a:rPr lang="en-US" altLang="en-US" sz="1800" dirty="0"/>
                  <a:t> (</a:t>
                </a:r>
                <a:r>
                  <a:rPr lang="en-US" altLang="en-US" sz="1800" b="1" dirty="0"/>
                  <a:t>b</a:t>
                </a:r>
                <a:r>
                  <a:rPr lang="en-US" altLang="en-US" sz="1800" dirty="0"/>
                  <a:t>uyers) then it is a </a:t>
                </a:r>
                <a:r>
                  <a:rPr lang="en-US" altLang="en-US" sz="1800" b="1" dirty="0">
                    <a:solidFill>
                      <a:srgbClr val="FF0000"/>
                    </a:solidFill>
                  </a:rPr>
                  <a:t>sales tax</a:t>
                </a:r>
                <a:r>
                  <a:rPr lang="en-US" altLang="en-US" sz="1800" dirty="0"/>
                  <a:t>.</a:t>
                </a:r>
              </a:p>
              <a:p>
                <a:endParaRPr lang="en-US" altLang="en-US" sz="1800" dirty="0"/>
              </a:p>
              <a:p>
                <a:endParaRPr lang="en-US" altLang="en-US" sz="1800" dirty="0"/>
              </a:p>
              <a:p>
                <a:r>
                  <a:rPr lang="en-US" altLang="en-US" sz="1800" b="1" dirty="0"/>
                  <a:t>From now on be careful to keep track of whether prices are before or after taxes are paid to avoid confusion..</a:t>
                </a:r>
              </a:p>
              <a:p>
                <a:pPr lvl="1"/>
                <a:endParaRPr lang="en-US" sz="1800" dirty="0"/>
              </a:p>
              <a:p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CB6B5-A5B2-2FC3-DF6D-29C3DBB4F5DB}"/>
              </a:ext>
            </a:extLst>
          </p:cNvPr>
          <p:cNvSpPr/>
          <p:nvPr/>
        </p:nvSpPr>
        <p:spPr>
          <a:xfrm>
            <a:off x="682901" y="2065096"/>
            <a:ext cx="10515600" cy="21640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Quantity Taxes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447" y="1752557"/>
                <a:ext cx="10557353" cy="44244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Suppose that there is a quantity tax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this is an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excise tax</a:t>
                </a:r>
                <a:r>
                  <a:rPr lang="en-US" sz="2000" dirty="0"/>
                  <a:t>, this means that </a:t>
                </a:r>
                <a:r>
                  <a:rPr lang="en-US" sz="2000" u="sng" dirty="0"/>
                  <a:t>producers</a:t>
                </a:r>
                <a:r>
                  <a:rPr lang="en-US" sz="2000" dirty="0"/>
                  <a:t> are the one who pay the tax.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Suppose consumers pay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Producers receive this amount and then pay the tax.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Hence,  producers receive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447" y="1752557"/>
                <a:ext cx="10557353" cy="4424406"/>
              </a:xfrm>
              <a:blipFill>
                <a:blip r:embed="rId3"/>
                <a:stretch>
                  <a:fillRect l="-635" t="-13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Quantity Taxes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Suppose that there is a quantity tax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this is a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sales tax</a:t>
                </a:r>
                <a:r>
                  <a:rPr lang="en-US" sz="2000" dirty="0"/>
                  <a:t>, this means that </a:t>
                </a:r>
                <a:r>
                  <a:rPr lang="en-US" sz="2000" u="sng" dirty="0"/>
                  <a:t>consumers</a:t>
                </a:r>
                <a:r>
                  <a:rPr lang="en-US" sz="2000" dirty="0"/>
                  <a:t> are the one who pay the tax.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Suppose producers charge (and receive)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Consumers have to pay this amount and also the tax.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Hence,  consumers pay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Taxes and Equilibrium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In equilibrium, the demand by consumers who face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000" dirty="0"/>
                  <a:t> should be equal to the supply by producers who face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  <a14:m>
                  <m:oMath xmlns:m="http://schemas.openxmlformats.org/officeDocument/2006/math">
                    <m:r>
                      <a:rPr lang="en-SG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SG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e>
                    </m:d>
                    <m:r>
                      <a:rPr lang="en-SG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SG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SG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Usually,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000" dirty="0"/>
                  <a:t>, but with taxes, there is a 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“wedge”</a:t>
                </a:r>
                <a:r>
                  <a:rPr lang="en-SG" sz="2000" dirty="0"/>
                  <a:t> between them: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000" dirty="0"/>
              </a:p>
              <a:p>
                <a:endParaRPr lang="en-SG" sz="2000" dirty="0"/>
              </a:p>
              <a:p>
                <a:r>
                  <a:rPr lang="en-SG" sz="2000" b="1" dirty="0"/>
                  <a:t>As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1" dirty="0"/>
                  <a:t> is the same in both excise and sales tax,</a:t>
                </a:r>
                <a:br>
                  <a:rPr lang="en-US" sz="2000" b="1" dirty="0"/>
                </a:br>
                <a:r>
                  <a:rPr lang="en-US" sz="2000" b="1" dirty="0"/>
                  <a:t>Intuitively, the outcome in the market should also be the same.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br>
                  <a:rPr lang="en-US" sz="1400" dirty="0"/>
                </a:b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B7DFE2-BAD4-E323-64FF-D53B19ED8A24}"/>
              </a:ext>
            </a:extLst>
          </p:cNvPr>
          <p:cNvSpPr/>
          <p:nvPr/>
        </p:nvSpPr>
        <p:spPr>
          <a:xfrm>
            <a:off x="7429029" y="3584314"/>
            <a:ext cx="2363142" cy="37411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</a:t>
            </a:r>
            <a:r>
              <a:rPr lang="en-US" altLang="en-US" u="sng" dirty="0"/>
              <a:t>Excise Taxes</a:t>
            </a:r>
            <a:r>
              <a:rPr lang="en-US" altLang="en-US" dirty="0"/>
              <a:t> and Equilibrium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How do we visualize this in our supply demand diagram?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y-axis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price and the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x-axis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quantity, we are actually looking at the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inverse supply curve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old supply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Old inverse supply curve is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new supply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price before tax.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New inverse supply curve is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/>
                  <a:t>A quantity excise tax shifts the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inverse supply curve </a:t>
                </a:r>
                <a:r>
                  <a:rPr lang="en-US" sz="1800" b="1" dirty="0"/>
                  <a:t>upwards (leftwards)!</a:t>
                </a:r>
              </a:p>
              <a:p>
                <a:pPr marL="0" indent="0">
                  <a:buNone/>
                </a:pPr>
                <a:br>
                  <a:rPr lang="en-US" sz="1400" dirty="0"/>
                </a:b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</a:t>
            </a:r>
            <a:r>
              <a:rPr lang="en-US" altLang="en-US" u="sng" dirty="0"/>
              <a:t>Excise Taxes</a:t>
            </a:r>
            <a:r>
              <a:rPr lang="en-US" altLang="en-US" dirty="0"/>
              <a:t> and Equilibrium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17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973231" y="1433782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277871" y="1950914"/>
                <a:ext cx="576721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initial equilibrium given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br>
                  <a:rPr lang="en-SG" sz="2000" b="0" dirty="0"/>
                </a:b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An excise tax shifts the supply curve from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After the tax implementation, the price (before tax) faced by consumers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000" dirty="0"/>
                  <a:t> and the price faced by producers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000" dirty="0"/>
                  <a:t>. The quantity in the market drops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871" y="1950914"/>
                <a:ext cx="5767211" cy="3477875"/>
              </a:xfrm>
              <a:prstGeom prst="rect">
                <a:avLst/>
              </a:prstGeom>
              <a:blipFill>
                <a:blip r:embed="rId15"/>
                <a:stretch>
                  <a:fillRect l="-951" t="-8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8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</a:t>
            </a:r>
            <a:r>
              <a:rPr lang="en-US" altLang="en-US" u="sng" dirty="0"/>
              <a:t>Sales Taxes</a:t>
            </a:r>
            <a:r>
              <a:rPr lang="en-US" altLang="en-US" dirty="0"/>
              <a:t> and Equilibrium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How do we visualize this in our supply demand diagram?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y axis is price and the x axis is quantity, we are actually looking at the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inverse demand curve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old demand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Old inverse demand curve is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new supply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price before tax.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New inverse demand curve is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/>
                  <a:t>A quantity sales tax shifts the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inverse demand curve </a:t>
                </a:r>
                <a:r>
                  <a:rPr lang="en-US" sz="1800" b="1" dirty="0"/>
                  <a:t>downwards (leftwards)!</a:t>
                </a:r>
              </a:p>
              <a:p>
                <a:pPr marL="0" indent="0">
                  <a:buNone/>
                </a:pPr>
                <a:br>
                  <a:rPr lang="en-US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438B0-EC2A-89B9-DDD3-EBE8EF85AB2D}"/>
              </a:ext>
            </a:extLst>
          </p:cNvPr>
          <p:cNvSpPr/>
          <p:nvPr/>
        </p:nvSpPr>
        <p:spPr>
          <a:xfrm>
            <a:off x="7473525" y="3621548"/>
            <a:ext cx="2427713" cy="30751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3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</a:t>
            </a:r>
            <a:r>
              <a:rPr lang="en-US" altLang="en-US" u="sng" dirty="0"/>
              <a:t>Sales Taxes</a:t>
            </a:r>
            <a:r>
              <a:rPr lang="en-US" altLang="en-US" dirty="0"/>
              <a:t> and Equilibrium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19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973231" y="1433782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9C39A-F2C2-4B4F-A738-8EF7F722D5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6" y="3038162"/>
              <a:ext cx="3005529" cy="26923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blipFill>
                  <a:blip r:embed="rId9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/>
            <p:nvPr/>
          </p:nvCxnSpPr>
          <p:spPr>
            <a:xfrm flipH="1">
              <a:off x="4909478" y="5167313"/>
              <a:ext cx="274117" cy="27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277871" y="1950914"/>
                <a:ext cx="576721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initial equilibrium given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br>
                  <a:rPr lang="en-SG" sz="2000" b="0" dirty="0"/>
                </a:b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 sales tax shifts the demand curve from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After the tax implementation, the price (before tax) of producers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000" dirty="0"/>
                  <a:t> and the price faced by consumers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000" dirty="0"/>
                  <a:t>. The quantity in the market drops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871" y="1950914"/>
                <a:ext cx="5767211" cy="3477875"/>
              </a:xfrm>
              <a:prstGeom prst="rect">
                <a:avLst/>
              </a:prstGeom>
              <a:blipFill>
                <a:blip r:embed="rId15"/>
                <a:stretch>
                  <a:fillRect l="-951" t="-8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49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Last week, we looked at measures of </a:t>
            </a:r>
            <a:r>
              <a:rPr lang="en-US" sz="2000" b="1" dirty="0"/>
              <a:t>individual</a:t>
            </a:r>
            <a:r>
              <a:rPr lang="en-US" sz="2000" dirty="0"/>
              <a:t> welfare for consumers and producers.</a:t>
            </a:r>
          </a:p>
          <a:p>
            <a:pPr lvl="1"/>
            <a:r>
              <a:rPr lang="en-US" sz="1800" dirty="0"/>
              <a:t>Being easily derived, consumer and producer surplus are common measures of measuring welfare of individual consumers and producers respectively. </a:t>
            </a:r>
          </a:p>
          <a:p>
            <a:endParaRPr lang="en-US" sz="2000" dirty="0"/>
          </a:p>
          <a:p>
            <a:r>
              <a:rPr lang="en-US" sz="2000" dirty="0"/>
              <a:t>This week, we will look at analyses of </a:t>
            </a:r>
            <a:r>
              <a:rPr lang="en-US" sz="2000" b="1" dirty="0"/>
              <a:t>aggregate</a:t>
            </a:r>
            <a:r>
              <a:rPr lang="en-US" sz="2000" dirty="0"/>
              <a:t> welfare.</a:t>
            </a:r>
          </a:p>
          <a:p>
            <a:pPr lvl="1"/>
            <a:r>
              <a:rPr lang="en-US" sz="1800" dirty="0"/>
              <a:t>Aggregating welfare measure across individuals </a:t>
            </a:r>
          </a:p>
          <a:p>
            <a:pPr lvl="1"/>
            <a:endParaRPr lang="en-US" sz="1800" dirty="0"/>
          </a:p>
          <a:p>
            <a:r>
              <a:rPr lang="en-US" sz="2000" dirty="0"/>
              <a:t>We will focus on the following applications and methodology</a:t>
            </a:r>
          </a:p>
          <a:p>
            <a:pPr lvl="1"/>
            <a:r>
              <a:rPr lang="en-US" sz="1800" dirty="0"/>
              <a:t>Tax regimes.</a:t>
            </a:r>
          </a:p>
          <a:p>
            <a:pPr lvl="1"/>
            <a:r>
              <a:rPr lang="en-US" sz="1800" dirty="0"/>
              <a:t>Comparative statics.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Quantity Taxes and Equilibrium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20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973231" y="1433782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9C39A-F2C2-4B4F-A738-8EF7F722D5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6" y="3038162"/>
              <a:ext cx="3005529" cy="26923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138" y="3657600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blipFill>
                  <a:blip r:embed="rId9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/>
            <p:nvPr/>
          </p:nvCxnSpPr>
          <p:spPr>
            <a:xfrm flipH="1">
              <a:off x="4909478" y="5167313"/>
              <a:ext cx="274117" cy="27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096000" y="2552714"/>
                <a:ext cx="576721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Putting them together, you can see that the effects of a quantity sales tax and a quantity excise tax are the same.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After each tax, the price faced by consumers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000" dirty="0"/>
                  <a:t> and the price faced by producers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000" dirty="0"/>
                  <a:t>. The quantity in the market drops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52714"/>
                <a:ext cx="5767211" cy="2554545"/>
              </a:xfrm>
              <a:prstGeom prst="rect">
                <a:avLst/>
              </a:prstGeom>
              <a:blipFill>
                <a:blip r:embed="rId15"/>
                <a:stretch>
                  <a:fillRect l="-951" t="-1432" r="-10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2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(Proportion) Taxes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that there is an ad-valorem tax of proportion 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/>
                  <a:t> of the price.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this is an excise tax, this means that if the price paid by consumers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/>
                  <a:t>, then producers receive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this is a sales tax, this means that if the price charged by a producer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, then the price paid by the consumer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Notice that they are not exactly the same, but for small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b="1" dirty="0"/>
                  <a:t> the effects are approximately the same.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 r="-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Excise Taxes and Equilibrium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How do we visualize this in our supply demand diagram?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old supply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Old inverse supply curve is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new supply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price before tax.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New inverse supply curve is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/>
                  <a:t>An ad-valorem excise tax pivots the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inverse supply curve </a:t>
                </a:r>
                <a:r>
                  <a:rPr lang="en-US" sz="1800" b="1" dirty="0"/>
                  <a:t>upwards (leftwards)!</a:t>
                </a:r>
              </a:p>
              <a:p>
                <a:pPr marL="0" indent="0">
                  <a:buNone/>
                </a:pPr>
                <a:br>
                  <a:rPr lang="en-US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Sales Taxes and Equilibrium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How do we visualize this in our supply demand diagram?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old demand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Old inverse demand curve is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new demand curve is given by the equation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price before tax.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New inverse demand curve is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/>
                  <a:t>An ad-valorem sales tax pivots the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inverse demand curve </a:t>
                </a:r>
                <a:r>
                  <a:rPr lang="en-US" sz="1800" b="1" dirty="0"/>
                  <a:t>downwards (leftwards)!</a:t>
                </a:r>
              </a:p>
              <a:p>
                <a:pPr marL="0" indent="0">
                  <a:buNone/>
                </a:pPr>
                <a:br>
                  <a:rPr lang="en-US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Taxes and Equilibrium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24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1298968" y="1433782"/>
            <a:ext cx="5186601" cy="4792409"/>
            <a:chOff x="1493840" y="1328851"/>
            <a:chExt cx="5186601" cy="47924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83633" y="1858781"/>
              <a:ext cx="3949908" cy="38717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447" y="1475822"/>
              <a:ext cx="2967277" cy="369149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9C39A-F2C2-4B4F-A738-8EF7F722D5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6" y="3038162"/>
              <a:ext cx="4017365" cy="2713766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83633" y="3780215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4858" y="3833891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blipFill>
                  <a:blip r:embed="rId8"/>
                  <a:stretch>
                    <a:fillRect r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5180457" y="1706806"/>
              <a:ext cx="493322" cy="4565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0" y="4985304"/>
              <a:ext cx="119616" cy="187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8B7DD2-059F-4B06-B153-16AC3A98F13C}"/>
              </a:ext>
            </a:extLst>
          </p:cNvPr>
          <p:cNvSpPr txBox="1"/>
          <p:nvPr/>
        </p:nvSpPr>
        <p:spPr>
          <a:xfrm>
            <a:off x="6578182" y="1950914"/>
            <a:ext cx="5156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For ad-valorem taxes, the supply and demand curves </a:t>
            </a:r>
            <a:r>
              <a:rPr lang="en-SG" sz="2000" b="1" dirty="0"/>
              <a:t>pivot </a:t>
            </a:r>
            <a:r>
              <a:rPr lang="en-SG" sz="2000" dirty="0"/>
              <a:t>instead of </a:t>
            </a:r>
            <a:r>
              <a:rPr lang="en-SG" sz="2000" b="1" dirty="0"/>
              <a:t>shift</a:t>
            </a:r>
            <a:r>
              <a:rPr lang="en-SG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This is because the lower the average value of the item, the lower the per unit tax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8748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Taxes and Equilibrium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25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1298968" y="1433782"/>
            <a:ext cx="5186601" cy="4792409"/>
            <a:chOff x="1493840" y="1328851"/>
            <a:chExt cx="5186601" cy="47924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83633" y="1858781"/>
              <a:ext cx="3949908" cy="38717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447" y="1475822"/>
              <a:ext cx="2967277" cy="369149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83633" y="3780215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4858" y="3833891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blipFill>
                  <a:blip r:embed="rId8"/>
                  <a:stretch>
                    <a:fillRect r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5180457" y="1706806"/>
              <a:ext cx="493322" cy="4565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0" y="4985304"/>
              <a:ext cx="119616" cy="187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578182" y="1950914"/>
                <a:ext cx="515630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Note that in equilibrium, all units from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 still face the </a:t>
                </a:r>
                <a:r>
                  <a:rPr lang="en-SG" sz="2000" u="sng" dirty="0"/>
                  <a:t>same amount of tax</a:t>
                </a:r>
                <a:r>
                  <a:rPr lang="en-SG" sz="2000" dirty="0"/>
                  <a:t>: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 common misconception is that the pivot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 means that different units face different taxes.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b="1" dirty="0"/>
                  <a:t>There is only 1 price in the market!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curve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 is only useful for determining the new equilibrium price and quantities.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82" y="1950914"/>
                <a:ext cx="5156301" cy="4708981"/>
              </a:xfrm>
              <a:prstGeom prst="rect">
                <a:avLst/>
              </a:prstGeom>
              <a:blipFill>
                <a:blip r:embed="rId11"/>
                <a:stretch>
                  <a:fillRect l="-1064" t="-647" r="-14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B7135-A38E-468E-4827-9817793EFB06}"/>
              </a:ext>
            </a:extLst>
          </p:cNvPr>
          <p:cNvCxnSpPr/>
          <p:nvPr/>
        </p:nvCxnSpPr>
        <p:spPr>
          <a:xfrm>
            <a:off x="3350419" y="3364706"/>
            <a:ext cx="0" cy="86439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A24B31-4207-E32D-EDA5-F8149DB877EC}"/>
              </a:ext>
            </a:extLst>
          </p:cNvPr>
          <p:cNvCxnSpPr>
            <a:cxnSpLocks/>
          </p:cNvCxnSpPr>
          <p:nvPr/>
        </p:nvCxnSpPr>
        <p:spPr>
          <a:xfrm flipH="1">
            <a:off x="1888761" y="3407568"/>
            <a:ext cx="146165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6DAA9-852E-8FD7-F43E-9637C4308598}"/>
              </a:ext>
            </a:extLst>
          </p:cNvPr>
          <p:cNvCxnSpPr>
            <a:cxnSpLocks/>
          </p:cNvCxnSpPr>
          <p:nvPr/>
        </p:nvCxnSpPr>
        <p:spPr>
          <a:xfrm flipH="1">
            <a:off x="1761146" y="4231480"/>
            <a:ext cx="15892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A1AB-F00E-F269-57AE-101326B9226A}"/>
                  </a:ext>
                </a:extLst>
              </p:cNvPr>
              <p:cNvSpPr txBox="1"/>
              <p:nvPr/>
            </p:nvSpPr>
            <p:spPr>
              <a:xfrm>
                <a:off x="1273955" y="3180040"/>
                <a:ext cx="473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A1AB-F00E-F269-57AE-101326B9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55" y="3180040"/>
                <a:ext cx="47352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CA1DD-F582-9446-C305-D91CAE6F68AE}"/>
                  </a:ext>
                </a:extLst>
              </p:cNvPr>
              <p:cNvSpPr txBox="1"/>
              <p:nvPr/>
            </p:nvSpPr>
            <p:spPr>
              <a:xfrm>
                <a:off x="249351" y="4044434"/>
                <a:ext cx="1681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CA1DD-F582-9446-C305-D91CAE6F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1" y="4044434"/>
                <a:ext cx="1681421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2535C-489B-C890-21C4-47BF6D330F03}"/>
                  </a:ext>
                </a:extLst>
              </p:cNvPr>
              <p:cNvSpPr txBox="1"/>
              <p:nvPr/>
            </p:nvSpPr>
            <p:spPr>
              <a:xfrm>
                <a:off x="3136320" y="3645321"/>
                <a:ext cx="3239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2535C-489B-C890-21C4-47BF6D33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320" y="3645321"/>
                <a:ext cx="323910" cy="369332"/>
              </a:xfrm>
              <a:prstGeom prst="rect">
                <a:avLst/>
              </a:prstGeom>
              <a:blipFill>
                <a:blip r:embed="rId14"/>
                <a:stretch>
                  <a:fillRect r="-44444" b="-49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470D2A-5C75-50F5-01E4-514331070704}"/>
              </a:ext>
            </a:extLst>
          </p:cNvPr>
          <p:cNvCxnSpPr>
            <a:cxnSpLocks/>
          </p:cNvCxnSpPr>
          <p:nvPr/>
        </p:nvCxnSpPr>
        <p:spPr>
          <a:xfrm flipV="1">
            <a:off x="3353736" y="3980138"/>
            <a:ext cx="0" cy="18923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FF110F-E401-DC92-4012-E57802F2E585}"/>
                  </a:ext>
                </a:extLst>
              </p:cNvPr>
              <p:cNvSpPr txBox="1"/>
              <p:nvPr/>
            </p:nvSpPr>
            <p:spPr>
              <a:xfrm>
                <a:off x="3161085" y="5861530"/>
                <a:ext cx="4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FF110F-E401-DC92-4012-E57802F2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85" y="5861530"/>
                <a:ext cx="438453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17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8B04-C1D6-405A-A198-C4C9E4B2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i="1" dirty="0"/>
              <a:t>quantity sales tax </a:t>
            </a:r>
            <a:r>
              <a:rPr lang="en-US" sz="2000" dirty="0"/>
              <a:t>will have the same welfare effects as a </a:t>
            </a:r>
            <a:r>
              <a:rPr lang="en-US" sz="2000" i="1" dirty="0"/>
              <a:t>quantity excise tax </a:t>
            </a:r>
            <a:r>
              <a:rPr lang="en-US" sz="2000" dirty="0"/>
              <a:t>of similar size.</a:t>
            </a:r>
          </a:p>
          <a:p>
            <a:pPr lvl="1"/>
            <a:r>
              <a:rPr lang="en-US" sz="2000" dirty="0"/>
              <a:t>True</a:t>
            </a:r>
          </a:p>
          <a:p>
            <a:pPr lvl="1"/>
            <a:r>
              <a:rPr lang="en-US" sz="2000" dirty="0"/>
              <a:t>False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i="1" dirty="0"/>
              <a:t>ad-valorem sales tax </a:t>
            </a:r>
            <a:r>
              <a:rPr lang="en-US" sz="2000" dirty="0"/>
              <a:t>will have the same welfare effects as an </a:t>
            </a:r>
            <a:r>
              <a:rPr lang="en-US" sz="2000" i="1" dirty="0"/>
              <a:t>ad-valorem excise tax </a:t>
            </a:r>
            <a:r>
              <a:rPr lang="en-US" sz="2000" dirty="0"/>
              <a:t>of similar size.</a:t>
            </a:r>
          </a:p>
          <a:p>
            <a:pPr lvl="1"/>
            <a:r>
              <a:rPr lang="en-US" sz="2000" dirty="0"/>
              <a:t>True</a:t>
            </a:r>
          </a:p>
          <a:p>
            <a:pPr lvl="1"/>
            <a:r>
              <a:rPr lang="en-US" sz="2000" dirty="0"/>
              <a:t>False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GB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AA143-2E1A-632C-F75B-0C992FFB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767" y="4114554"/>
            <a:ext cx="2067109" cy="19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The Welfare Effects of Taxes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26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72C02C4-C83C-47BF-B004-74EE635DC289}"/>
              </a:ext>
            </a:extLst>
          </p:cNvPr>
          <p:cNvSpPr/>
          <p:nvPr/>
        </p:nvSpPr>
        <p:spPr>
          <a:xfrm rot="5400000">
            <a:off x="3026760" y="3733167"/>
            <a:ext cx="841518" cy="461399"/>
          </a:xfrm>
          <a:prstGeom prst="triangle">
            <a:avLst>
              <a:gd name="adj" fmla="val 5087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92006A8-B9E8-4AF1-BAFA-BDF702AFA082}"/>
              </a:ext>
            </a:extLst>
          </p:cNvPr>
          <p:cNvSpPr/>
          <p:nvPr/>
        </p:nvSpPr>
        <p:spPr>
          <a:xfrm rot="5400000">
            <a:off x="1937755" y="4278101"/>
            <a:ext cx="1139589" cy="1396927"/>
          </a:xfrm>
          <a:prstGeom prst="rtTriangle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2824B18-FE9A-4FD6-9896-6BB1098A81A8}"/>
              </a:ext>
            </a:extLst>
          </p:cNvPr>
          <p:cNvSpPr/>
          <p:nvPr/>
        </p:nvSpPr>
        <p:spPr>
          <a:xfrm>
            <a:off x="1829575" y="2334718"/>
            <a:ext cx="1346615" cy="1199208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21AF34-0027-4E3D-8AD1-6C4C988DA14B}"/>
              </a:ext>
            </a:extLst>
          </p:cNvPr>
          <p:cNvSpPr/>
          <p:nvPr/>
        </p:nvSpPr>
        <p:spPr>
          <a:xfrm>
            <a:off x="1838900" y="3533931"/>
            <a:ext cx="1354006" cy="8606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Quantity Taxes and Deadweight Loss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28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1348201" y="1433782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9C39A-F2C2-4B4F-A738-8EF7F722D5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6" y="3038162"/>
              <a:ext cx="3005529" cy="26923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blipFill>
                  <a:blip r:embed="rId9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/>
            <p:nvPr/>
          </p:nvCxnSpPr>
          <p:spPr>
            <a:xfrm flipH="1">
              <a:off x="4909478" y="5167313"/>
              <a:ext cx="274117" cy="27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8B7DD2-059F-4B06-B153-16AC3A98F13C}"/>
              </a:ext>
            </a:extLst>
          </p:cNvPr>
          <p:cNvSpPr txBox="1"/>
          <p:nvPr/>
        </p:nvSpPr>
        <p:spPr>
          <a:xfrm>
            <a:off x="6603165" y="1942102"/>
            <a:ext cx="5156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Final consumer surplus: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Final producer surplus: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Amount of taxes collected: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Quantity taxes result in a deadweight loss of the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7991D277-9B9E-47D9-9E41-14EE66964DCA}"/>
              </a:ext>
            </a:extLst>
          </p:cNvPr>
          <p:cNvSpPr/>
          <p:nvPr/>
        </p:nvSpPr>
        <p:spPr>
          <a:xfrm>
            <a:off x="9532610" y="1834555"/>
            <a:ext cx="407405" cy="452906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04FDCC0-4163-47B2-9462-9DE46EEE7822}"/>
              </a:ext>
            </a:extLst>
          </p:cNvPr>
          <p:cNvSpPr/>
          <p:nvPr/>
        </p:nvSpPr>
        <p:spPr>
          <a:xfrm rot="5400000">
            <a:off x="9531893" y="2567827"/>
            <a:ext cx="408839" cy="407405"/>
          </a:xfrm>
          <a:prstGeom prst="rtTriangle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20014B-1CB0-474E-AA5A-D36F5D6BD596}"/>
              </a:ext>
            </a:extLst>
          </p:cNvPr>
          <p:cNvSpPr/>
          <p:nvPr/>
        </p:nvSpPr>
        <p:spPr>
          <a:xfrm>
            <a:off x="9778497" y="3165891"/>
            <a:ext cx="407405" cy="3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B0662C0-AB80-4049-B978-8FC03E00A23A}"/>
              </a:ext>
            </a:extLst>
          </p:cNvPr>
          <p:cNvSpPr/>
          <p:nvPr/>
        </p:nvSpPr>
        <p:spPr>
          <a:xfrm rot="5400000">
            <a:off x="8074536" y="4221358"/>
            <a:ext cx="514645" cy="370824"/>
          </a:xfrm>
          <a:prstGeom prst="triangle">
            <a:avLst>
              <a:gd name="adj" fmla="val 508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3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B61C74-9F0F-98D7-724C-10F411BDD882}"/>
              </a:ext>
            </a:extLst>
          </p:cNvPr>
          <p:cNvSpPr/>
          <p:nvPr/>
        </p:nvSpPr>
        <p:spPr>
          <a:xfrm rot="5400000" flipH="1">
            <a:off x="1506388" y="3860606"/>
            <a:ext cx="2003252" cy="1343925"/>
          </a:xfrm>
          <a:prstGeom prst="parallelogram">
            <a:avLst>
              <a:gd name="adj" fmla="val 84535"/>
            </a:avLst>
          </a:prstGeom>
          <a:solidFill>
            <a:srgbClr val="8FAAD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72C02C4-C83C-47BF-B004-74EE635DC289}"/>
              </a:ext>
            </a:extLst>
          </p:cNvPr>
          <p:cNvSpPr/>
          <p:nvPr/>
        </p:nvSpPr>
        <p:spPr>
          <a:xfrm rot="5400000">
            <a:off x="3026760" y="3733167"/>
            <a:ext cx="841518" cy="461399"/>
          </a:xfrm>
          <a:prstGeom prst="triangle">
            <a:avLst>
              <a:gd name="adj" fmla="val 5087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92006A8-B9E8-4AF1-BAFA-BDF702AFA082}"/>
              </a:ext>
            </a:extLst>
          </p:cNvPr>
          <p:cNvSpPr/>
          <p:nvPr/>
        </p:nvSpPr>
        <p:spPr>
          <a:xfrm rot="5400000">
            <a:off x="1942692" y="3389787"/>
            <a:ext cx="1139589" cy="1396927"/>
          </a:xfrm>
          <a:prstGeom prst="rtTriangle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2824B18-FE9A-4FD6-9896-6BB1098A81A8}"/>
              </a:ext>
            </a:extLst>
          </p:cNvPr>
          <p:cNvSpPr/>
          <p:nvPr/>
        </p:nvSpPr>
        <p:spPr>
          <a:xfrm>
            <a:off x="1829575" y="2334718"/>
            <a:ext cx="1346615" cy="1199208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Quantity Taxes and Deadweight Loss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29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1348201" y="1433782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9C39A-F2C2-4B4F-A738-8EF7F722D564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6" y="3038162"/>
              <a:ext cx="3005529" cy="26923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096" y="5362893"/>
                  <a:ext cx="308999" cy="365953"/>
                </a:xfrm>
                <a:prstGeom prst="rect">
                  <a:avLst/>
                </a:prstGeom>
                <a:blipFill>
                  <a:blip r:embed="rId9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/>
            <p:nvPr/>
          </p:nvCxnSpPr>
          <p:spPr>
            <a:xfrm flipH="1">
              <a:off x="4909478" y="5167313"/>
              <a:ext cx="274117" cy="27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8B7DD2-059F-4B06-B153-16AC3A98F13C}"/>
              </a:ext>
            </a:extLst>
          </p:cNvPr>
          <p:cNvSpPr txBox="1"/>
          <p:nvPr/>
        </p:nvSpPr>
        <p:spPr>
          <a:xfrm>
            <a:off x="6603165" y="1942102"/>
            <a:ext cx="5156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Final consumer surplus: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Final producer surplus: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Amount of taxes collected: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Quantity taxes result in a deadweight loss of the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7991D277-9B9E-47D9-9E41-14EE66964DCA}"/>
              </a:ext>
            </a:extLst>
          </p:cNvPr>
          <p:cNvSpPr/>
          <p:nvPr/>
        </p:nvSpPr>
        <p:spPr>
          <a:xfrm>
            <a:off x="9532610" y="1834555"/>
            <a:ext cx="407405" cy="452906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04FDCC0-4163-47B2-9462-9DE46EEE7822}"/>
              </a:ext>
            </a:extLst>
          </p:cNvPr>
          <p:cNvSpPr/>
          <p:nvPr/>
        </p:nvSpPr>
        <p:spPr>
          <a:xfrm rot="5400000">
            <a:off x="9531893" y="2567827"/>
            <a:ext cx="408839" cy="407405"/>
          </a:xfrm>
          <a:prstGeom prst="rtTriangle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20014B-1CB0-474E-AA5A-D36F5D6BD596}"/>
              </a:ext>
            </a:extLst>
          </p:cNvPr>
          <p:cNvSpPr/>
          <p:nvPr/>
        </p:nvSpPr>
        <p:spPr>
          <a:xfrm>
            <a:off x="9778497" y="3165891"/>
            <a:ext cx="407405" cy="37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B0662C0-AB80-4049-B978-8FC03E00A23A}"/>
              </a:ext>
            </a:extLst>
          </p:cNvPr>
          <p:cNvSpPr/>
          <p:nvPr/>
        </p:nvSpPr>
        <p:spPr>
          <a:xfrm rot="5400000">
            <a:off x="8074536" y="4221358"/>
            <a:ext cx="514645" cy="370824"/>
          </a:xfrm>
          <a:prstGeom prst="triangle">
            <a:avLst>
              <a:gd name="adj" fmla="val 508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5082E-5688-A0D8-607D-8304E16E0C0C}"/>
              </a:ext>
            </a:extLst>
          </p:cNvPr>
          <p:cNvSpPr txBox="1"/>
          <p:nvPr/>
        </p:nvSpPr>
        <p:spPr>
          <a:xfrm>
            <a:off x="6811427" y="5106297"/>
            <a:ext cx="437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These areas are also equivalent.. But be careful.. </a:t>
            </a:r>
            <a:r>
              <a:rPr lang="en-SG" b="1" dirty="0"/>
              <a:t>This only holds for quantity taxes!</a:t>
            </a:r>
          </a:p>
        </p:txBody>
      </p:sp>
    </p:spTree>
    <p:extLst>
      <p:ext uri="{BB962C8B-B14F-4D97-AF65-F5344CB8AC3E}">
        <p14:creationId xmlns:p14="http://schemas.microsoft.com/office/powerpoint/2010/main" val="15622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Aggregating Welfare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55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A33DC87-1936-D466-D9C6-82CAEA16A4D7}"/>
              </a:ext>
            </a:extLst>
          </p:cNvPr>
          <p:cNvSpPr/>
          <p:nvPr/>
        </p:nvSpPr>
        <p:spPr>
          <a:xfrm rot="5400000">
            <a:off x="3192252" y="3666565"/>
            <a:ext cx="757235" cy="367840"/>
          </a:xfrm>
          <a:prstGeom prst="triangle">
            <a:avLst>
              <a:gd name="adj" fmla="val 508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1C43471-B70F-D0C3-B5FB-D9CAA6CE5573}"/>
              </a:ext>
            </a:extLst>
          </p:cNvPr>
          <p:cNvSpPr/>
          <p:nvPr/>
        </p:nvSpPr>
        <p:spPr>
          <a:xfrm rot="5400000">
            <a:off x="1943389" y="4158687"/>
            <a:ext cx="1274184" cy="1487883"/>
          </a:xfrm>
          <a:prstGeom prst="rtTriangle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86113-0BA4-2B2A-EE99-B0736F9809B0}"/>
              </a:ext>
            </a:extLst>
          </p:cNvPr>
          <p:cNvSpPr/>
          <p:nvPr/>
        </p:nvSpPr>
        <p:spPr>
          <a:xfrm>
            <a:off x="1846289" y="3385204"/>
            <a:ext cx="1507445" cy="8606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Ad-Valorem Taxes and Deadweight loss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30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1298968" y="1433782"/>
            <a:ext cx="5186601" cy="4792409"/>
            <a:chOff x="1493840" y="1328851"/>
            <a:chExt cx="5186601" cy="47924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83633" y="1858781"/>
              <a:ext cx="3949908" cy="38717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447" y="1475822"/>
              <a:ext cx="2967277" cy="369149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83633" y="3780215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4858" y="3833891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105" y="1337474"/>
                  <a:ext cx="4187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179" y="4725688"/>
                  <a:ext cx="404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/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E35D18-EAE1-465F-BA82-4F621278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28" y="5172861"/>
                  <a:ext cx="308999" cy="365953"/>
                </a:xfrm>
                <a:prstGeom prst="rect">
                  <a:avLst/>
                </a:prstGeom>
                <a:blipFill>
                  <a:blip r:embed="rId8"/>
                  <a:stretch>
                    <a:fillRect r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5180457" y="1706806"/>
              <a:ext cx="493322" cy="4565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E28D81-5EFA-4320-A434-BBFA9E28E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0" y="4985304"/>
              <a:ext cx="119616" cy="187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410" y="5751928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40" y="3595549"/>
                  <a:ext cx="46217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578182" y="1950914"/>
                <a:ext cx="515630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For ad-valorem taxes, if you try to use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 to derive producer surplus like on the previous slide, it will not be correct!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This is because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000" dirty="0"/>
                  <a:t> does not represent the true costs incurred by producers.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82" y="1950914"/>
                <a:ext cx="5156301" cy="3785652"/>
              </a:xfrm>
              <a:prstGeom prst="rect">
                <a:avLst/>
              </a:prstGeom>
              <a:blipFill>
                <a:blip r:embed="rId11"/>
                <a:stretch>
                  <a:fillRect l="-1064" t="-8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B7135-A38E-468E-4827-9817793EFB06}"/>
              </a:ext>
            </a:extLst>
          </p:cNvPr>
          <p:cNvCxnSpPr/>
          <p:nvPr/>
        </p:nvCxnSpPr>
        <p:spPr>
          <a:xfrm>
            <a:off x="3350419" y="3364706"/>
            <a:ext cx="0" cy="86439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A24B31-4207-E32D-EDA5-F8149DB877EC}"/>
              </a:ext>
            </a:extLst>
          </p:cNvPr>
          <p:cNvCxnSpPr>
            <a:cxnSpLocks/>
          </p:cNvCxnSpPr>
          <p:nvPr/>
        </p:nvCxnSpPr>
        <p:spPr>
          <a:xfrm flipH="1">
            <a:off x="1888761" y="3407568"/>
            <a:ext cx="146165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6DAA9-852E-8FD7-F43E-9637C4308598}"/>
              </a:ext>
            </a:extLst>
          </p:cNvPr>
          <p:cNvCxnSpPr>
            <a:cxnSpLocks/>
          </p:cNvCxnSpPr>
          <p:nvPr/>
        </p:nvCxnSpPr>
        <p:spPr>
          <a:xfrm flipH="1">
            <a:off x="1761146" y="4231480"/>
            <a:ext cx="15892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A1AB-F00E-F269-57AE-101326B9226A}"/>
                  </a:ext>
                </a:extLst>
              </p:cNvPr>
              <p:cNvSpPr txBox="1"/>
              <p:nvPr/>
            </p:nvSpPr>
            <p:spPr>
              <a:xfrm>
                <a:off x="1273955" y="3180040"/>
                <a:ext cx="473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70A1AB-F00E-F269-57AE-101326B9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55" y="3180040"/>
                <a:ext cx="47352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CA1DD-F582-9446-C305-D91CAE6F68AE}"/>
                  </a:ext>
                </a:extLst>
              </p:cNvPr>
              <p:cNvSpPr txBox="1"/>
              <p:nvPr/>
            </p:nvSpPr>
            <p:spPr>
              <a:xfrm>
                <a:off x="249351" y="4044434"/>
                <a:ext cx="1681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BCA1DD-F582-9446-C305-D91CAE6F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1" y="4044434"/>
                <a:ext cx="1681421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2535C-489B-C890-21C4-47BF6D330F03}"/>
                  </a:ext>
                </a:extLst>
              </p:cNvPr>
              <p:cNvSpPr txBox="1"/>
              <p:nvPr/>
            </p:nvSpPr>
            <p:spPr>
              <a:xfrm>
                <a:off x="3332654" y="3627781"/>
                <a:ext cx="230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2535C-489B-C890-21C4-47BF6D33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54" y="3627781"/>
                <a:ext cx="230893" cy="307777"/>
              </a:xfrm>
              <a:prstGeom prst="rect">
                <a:avLst/>
              </a:prstGeom>
              <a:blipFill>
                <a:blip r:embed="rId14"/>
                <a:stretch>
                  <a:fillRect r="-6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470D2A-5C75-50F5-01E4-514331070704}"/>
              </a:ext>
            </a:extLst>
          </p:cNvPr>
          <p:cNvCxnSpPr>
            <a:cxnSpLocks/>
          </p:cNvCxnSpPr>
          <p:nvPr/>
        </p:nvCxnSpPr>
        <p:spPr>
          <a:xfrm flipV="1">
            <a:off x="3353736" y="3980138"/>
            <a:ext cx="0" cy="18923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FF110F-E401-DC92-4012-E57802F2E585}"/>
                  </a:ext>
                </a:extLst>
              </p:cNvPr>
              <p:cNvSpPr txBox="1"/>
              <p:nvPr/>
            </p:nvSpPr>
            <p:spPr>
              <a:xfrm>
                <a:off x="3161085" y="5861530"/>
                <a:ext cx="4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FF110F-E401-DC92-4012-E57802F2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85" y="5861530"/>
                <a:ext cx="438453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Triangle 8">
            <a:extLst>
              <a:ext uri="{FF2B5EF4-FFF2-40B4-BE49-F238E27FC236}">
                <a16:creationId xmlns:a16="http://schemas.microsoft.com/office/drawing/2014/main" id="{427D1EB4-37C8-AB5C-037D-37CD84577D13}"/>
              </a:ext>
            </a:extLst>
          </p:cNvPr>
          <p:cNvSpPr/>
          <p:nvPr/>
        </p:nvSpPr>
        <p:spPr>
          <a:xfrm>
            <a:off x="1843156" y="1958164"/>
            <a:ext cx="1490569" cy="1410679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87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Quantity Taxes and Deadweight Loss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Tax policies generate tax revenue, however, by </a:t>
                </a:r>
                <a:r>
                  <a:rPr lang="en-SG" sz="2000" i="1" dirty="0"/>
                  <a:t>reducing the amount of goods in the market relative to the market equilibrium</a:t>
                </a:r>
                <a:r>
                  <a:rPr lang="en-SG" sz="2000" dirty="0"/>
                  <a:t>, it results in deadweight loss of welfare.</a:t>
                </a:r>
              </a:p>
              <a:p>
                <a:pPr lvl="1"/>
                <a:r>
                  <a:rPr lang="en-SG" sz="1600" dirty="0"/>
                  <a:t>As can be seen, both producers and consumers have a loss in surplus. </a:t>
                </a:r>
                <a:br>
                  <a:rPr lang="en-SG" sz="1600" dirty="0"/>
                </a:br>
                <a:r>
                  <a:rPr lang="en-SG" sz="1600" dirty="0"/>
                  <a:t>This total loss in surplus is greater than the gain in taxes. 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A factor that affects the deadweight loss is the </a:t>
                </a:r>
                <a:r>
                  <a:rPr lang="en-SG" sz="2000" b="1" dirty="0"/>
                  <a:t>price elasticities of supply</a:t>
                </a:r>
                <a:r>
                  <a:rPr lang="en-SG" sz="2000" dirty="0"/>
                  <a:t> </a:t>
                </a:r>
                <a:r>
                  <a:rPr lang="en-SG" sz="2000" b="1" dirty="0"/>
                  <a:t>and demand</a:t>
                </a:r>
                <a:r>
                  <a:rPr lang="en-SG" sz="2000" dirty="0"/>
                  <a:t>.</a:t>
                </a:r>
              </a:p>
              <a:p>
                <a:pPr lvl="1"/>
                <a:r>
                  <a:rPr lang="en-SG" sz="1600" dirty="0"/>
                  <a:t>Notice that deadweight loss is equals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SG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200" dirty="0"/>
                  <a:t> </a:t>
                </a:r>
                <a:br>
                  <a:rPr lang="en-US" sz="1200" dirty="0"/>
                </a:br>
                <a:r>
                  <a:rPr lang="en-US" sz="1600" dirty="0"/>
                  <a:t>For a similar tax policy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, the deadweight loss is thus smaller when the change in quantity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in the market is less. I.e. when demand and/or supply are more inelastic, DWL is smaller! </a:t>
                </a:r>
                <a:endParaRPr lang="en-US" sz="1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 r="-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Incidence of Taxes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There is a loss in both consumer and producer surplus with taxes..</a:t>
                </a:r>
              </a:p>
              <a:p>
                <a:pPr marL="0" indent="0">
                  <a:buNone/>
                </a:pPr>
                <a:r>
                  <a:rPr lang="en-SG" sz="2000" dirty="0"/>
                  <a:t> </a:t>
                </a:r>
              </a:p>
              <a:p>
                <a:r>
                  <a:rPr lang="en-SG" sz="2000" dirty="0"/>
                  <a:t>But, who bears the highest burden of the taxes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SG" sz="2000" dirty="0"/>
                  <a:t> consumers or producers?</a:t>
                </a:r>
              </a:p>
              <a:p>
                <a:pPr lvl="1"/>
                <a:r>
                  <a:rPr lang="en-SG" sz="1800" dirty="0"/>
                  <a:t>This would have important implications for the political feasibility of the policy as well as whether the policy fits in with particular economic agendas.</a:t>
                </a:r>
              </a:p>
              <a:p>
                <a:pPr lvl="1"/>
                <a:endParaRPr lang="en-SG" sz="1600" dirty="0"/>
              </a:p>
              <a:p>
                <a:r>
                  <a:rPr lang="en-SG" sz="2000" dirty="0"/>
                  <a:t>The division of the burden of the taxes between consumers and producers is called the </a:t>
                </a:r>
                <a:r>
                  <a:rPr lang="en-SG" sz="2000" b="1" dirty="0">
                    <a:solidFill>
                      <a:srgbClr val="0000FF"/>
                    </a:solidFill>
                  </a:rPr>
                  <a:t>incidence of the tax</a:t>
                </a:r>
                <a:r>
                  <a:rPr lang="en-SG" sz="2000" dirty="0"/>
                  <a:t>.</a:t>
                </a:r>
                <a:br>
                  <a:rPr lang="en-US" sz="140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 r="-1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D9CD8A0-5471-4E69-94AE-80DE3D5C4A33}"/>
              </a:ext>
            </a:extLst>
          </p:cNvPr>
          <p:cNvSpPr/>
          <p:nvPr/>
        </p:nvSpPr>
        <p:spPr>
          <a:xfrm>
            <a:off x="1184265" y="3994627"/>
            <a:ext cx="1354006" cy="409185"/>
          </a:xfrm>
          <a:prstGeom prst="rect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21AF34-0027-4E3D-8AD1-6C4C988DA14B}"/>
              </a:ext>
            </a:extLst>
          </p:cNvPr>
          <p:cNvSpPr/>
          <p:nvPr/>
        </p:nvSpPr>
        <p:spPr>
          <a:xfrm>
            <a:off x="1187637" y="3555455"/>
            <a:ext cx="1354006" cy="4091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Incidence of Taxes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dirty="0" smtClean="0"/>
              <a:t>33</a:t>
            </a:fld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696938" y="1455306"/>
            <a:ext cx="5137368" cy="4795668"/>
            <a:chOff x="1543073" y="1328851"/>
            <a:chExt cx="5137368" cy="47956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387777" y="344399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881" y="3660311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2" y="4289682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8" y="3429000"/>
              <a:ext cx="13466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777" y="343817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89" y="5755187"/>
                  <a:ext cx="32657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60311"/>
                  <a:ext cx="46217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858" y="3244334"/>
                  <a:ext cx="47352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3" y="4056912"/>
                  <a:ext cx="4515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603165" y="1724392"/>
                <a:ext cx="5156301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i="1" dirty="0"/>
                  <a:t>Consider an excise quantity tax </a:t>
                </a:r>
                <a:br>
                  <a:rPr lang="en-SG" sz="2000" i="1" dirty="0"/>
                </a:br>
                <a:r>
                  <a:rPr lang="en-SG" sz="2000" i="1" dirty="0"/>
                  <a:t>(similar for sales quantity tax)</a:t>
                </a:r>
              </a:p>
              <a:p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The burden of the tax on consumers is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dirty="0"/>
                  <a:t>. </a:t>
                </a:r>
                <a:r>
                  <a:rPr lang="en-SG" b="1" dirty="0"/>
                  <a:t>It measures the drop in consumer welfare from the </a:t>
                </a:r>
                <a:r>
                  <a:rPr lang="en-SG" b="1" u="sng" dirty="0"/>
                  <a:t>higher prices </a:t>
                </a:r>
                <a:r>
                  <a:rPr lang="en-SG" b="1" dirty="0"/>
                  <a:t>they pay for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SG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b="1" dirty="0"/>
                  <a:t> as a result of the tax.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The burden of the tax on producers is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dirty="0"/>
                  <a:t>. </a:t>
                </a:r>
                <a:r>
                  <a:rPr lang="en-SG" b="1" dirty="0"/>
                  <a:t>It measures the drop in producer welfare from the </a:t>
                </a:r>
                <a:r>
                  <a:rPr lang="en-SG" b="1" u="sng" dirty="0"/>
                  <a:t>lower prices </a:t>
                </a:r>
                <a:r>
                  <a:rPr lang="en-SG" b="1" dirty="0"/>
                  <a:t>they receive for </a:t>
                </a:r>
                <a14:m>
                  <m:oMath xmlns:m="http://schemas.openxmlformats.org/officeDocument/2006/math">
                    <m:r>
                      <a:rPr lang="en-SG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SG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b="1" dirty="0"/>
                  <a:t> as a result of the tax.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165" y="1724392"/>
                <a:ext cx="5156301" cy="4308872"/>
              </a:xfrm>
              <a:prstGeom prst="rect">
                <a:avLst/>
              </a:prstGeom>
              <a:blipFill>
                <a:blip r:embed="rId14"/>
                <a:stretch>
                  <a:fillRect l="-1182" t="-849" r="-14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96CAF-826E-480E-B2A8-EF474230EF86}"/>
              </a:ext>
            </a:extLst>
          </p:cNvPr>
          <p:cNvCxnSpPr>
            <a:cxnSpLocks/>
          </p:cNvCxnSpPr>
          <p:nvPr/>
        </p:nvCxnSpPr>
        <p:spPr>
          <a:xfrm flipH="1">
            <a:off x="2369254" y="2717681"/>
            <a:ext cx="3028014" cy="106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ECEEE1-622D-4C31-B164-1EC1CF3DC560}"/>
              </a:ext>
            </a:extLst>
          </p:cNvPr>
          <p:cNvCxnSpPr/>
          <p:nvPr/>
        </p:nvCxnSpPr>
        <p:spPr>
          <a:xfrm flipH="1">
            <a:off x="2384244" y="4138397"/>
            <a:ext cx="307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D9CD8A0-5471-4E69-94AE-80DE3D5C4A33}"/>
              </a:ext>
            </a:extLst>
          </p:cNvPr>
          <p:cNvSpPr/>
          <p:nvPr/>
        </p:nvSpPr>
        <p:spPr>
          <a:xfrm>
            <a:off x="1256626" y="4038887"/>
            <a:ext cx="1556487" cy="228380"/>
          </a:xfrm>
          <a:prstGeom prst="rect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21AF34-0027-4E3D-8AD1-6C4C988DA14B}"/>
              </a:ext>
            </a:extLst>
          </p:cNvPr>
          <p:cNvSpPr/>
          <p:nvPr/>
        </p:nvSpPr>
        <p:spPr>
          <a:xfrm>
            <a:off x="1259999" y="3397348"/>
            <a:ext cx="1568206" cy="611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Elasticity and Incidence of Taxes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dirty="0" smtClean="0"/>
              <a:t>34</a:t>
            </a:fld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775017" y="1499565"/>
            <a:ext cx="5131651" cy="4803108"/>
            <a:chOff x="1548790" y="1328851"/>
            <a:chExt cx="5131651" cy="480310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8" y="2008682"/>
              <a:ext cx="4017363" cy="3432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908092" y="1690687"/>
              <a:ext cx="1798819" cy="40398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76" y="1690687"/>
              <a:ext cx="3410263" cy="28695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594432" y="324246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518968" y="3472249"/>
                  <a:ext cx="363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968" y="3472249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41162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3" y="4109802"/>
              <a:ext cx="15457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4279" y="3226635"/>
              <a:ext cx="154015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765" y="3405834"/>
              <a:ext cx="0" cy="22923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248" y="1824016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8938" y="1436465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5369190" y="1858781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394729" y="5762627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729" y="5762627"/>
                  <a:ext cx="32657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547" r="-2075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62269" y="3607846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9" y="3607846"/>
                  <a:ext cx="46217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48790" y="3026631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790" y="3026631"/>
                  <a:ext cx="47352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56821" y="3889401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821" y="3889401"/>
                  <a:ext cx="4515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/>
              <p:nvPr/>
            </p:nvSpPr>
            <p:spPr>
              <a:xfrm>
                <a:off x="6503946" y="1793401"/>
                <a:ext cx="548138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Suppose we keep the initial equilibrium point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the same, but make </a:t>
                </a:r>
                <a:r>
                  <a:rPr lang="en-SG" b="1" dirty="0"/>
                  <a:t>demand</a:t>
                </a:r>
                <a:r>
                  <a:rPr lang="en-SG" dirty="0"/>
                  <a:t> more inelastic.</a:t>
                </a:r>
              </a:p>
              <a:p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As can be observed, the incidence of tax on </a:t>
                </a:r>
                <a:r>
                  <a:rPr lang="en-SG" b="1" dirty="0"/>
                  <a:t>consumers</a:t>
                </a:r>
                <a:r>
                  <a:rPr lang="en-SG" dirty="0"/>
                  <a:t> increases. (The green area becomes relatively bigger compared to the pink area)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I.e. tax incidence on </a:t>
                </a:r>
                <a:r>
                  <a:rPr lang="en-SG" b="1" dirty="0"/>
                  <a:t>consumers</a:t>
                </a:r>
                <a:r>
                  <a:rPr lang="en-SG" dirty="0"/>
                  <a:t> decreases with the price elasticity of </a:t>
                </a:r>
                <a:r>
                  <a:rPr lang="en-SG" b="1" dirty="0"/>
                  <a:t>demand</a:t>
                </a:r>
                <a:r>
                  <a:rPr lang="en-SG" dirty="0"/>
                  <a:t> and vice versa.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When demand is perfectly inelastic, all the tax-incidence is on the consumer.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8B7DD2-059F-4B06-B153-16AC3A98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46" y="1793401"/>
                <a:ext cx="5481388" cy="3970318"/>
              </a:xfrm>
              <a:prstGeom prst="rect">
                <a:avLst/>
              </a:prstGeom>
              <a:blipFill>
                <a:blip r:embed="rId14"/>
                <a:stretch>
                  <a:fillRect l="-1001" t="-7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D9CD8A0-5471-4E69-94AE-80DE3D5C4A33}"/>
              </a:ext>
            </a:extLst>
          </p:cNvPr>
          <p:cNvSpPr/>
          <p:nvPr/>
        </p:nvSpPr>
        <p:spPr>
          <a:xfrm>
            <a:off x="1263025" y="4038886"/>
            <a:ext cx="1553333" cy="500480"/>
          </a:xfrm>
          <a:prstGeom prst="rect">
            <a:avLst/>
          </a:prstGeom>
          <a:solidFill>
            <a:srgbClr val="F8D2D2"/>
          </a:solidFill>
          <a:ln>
            <a:solidFill>
              <a:srgbClr val="F8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21AF34-0027-4E3D-8AD1-6C4C988DA14B}"/>
              </a:ext>
            </a:extLst>
          </p:cNvPr>
          <p:cNvSpPr/>
          <p:nvPr/>
        </p:nvSpPr>
        <p:spPr>
          <a:xfrm>
            <a:off x="1266397" y="3794264"/>
            <a:ext cx="1556369" cy="214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Elasticity and Incidence of Taxes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35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5A0CF6F-0B8C-4F26-85A8-C6662D3ADACE}"/>
              </a:ext>
            </a:extLst>
          </p:cNvPr>
          <p:cNvGrpSpPr/>
          <p:nvPr/>
        </p:nvGrpSpPr>
        <p:grpSpPr>
          <a:xfrm>
            <a:off x="783192" y="1499565"/>
            <a:ext cx="5129875" cy="4802567"/>
            <a:chOff x="1550566" y="1328851"/>
            <a:chExt cx="5129875" cy="480256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84DE7C-A4F3-49E4-9D8B-4503A5045055}"/>
                </a:ext>
              </a:extLst>
            </p:cNvPr>
            <p:cNvCxnSpPr/>
            <p:nvPr/>
          </p:nvCxnSpPr>
          <p:spPr>
            <a:xfrm flipV="1">
              <a:off x="2016178" y="1690688"/>
              <a:ext cx="0" cy="4039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FE72F9-AF5D-4621-AB9B-E14E8DA4F891}"/>
                </a:ext>
              </a:extLst>
            </p:cNvPr>
            <p:cNvCxnSpPr/>
            <p:nvPr/>
          </p:nvCxnSpPr>
          <p:spPr>
            <a:xfrm>
              <a:off x="2016178" y="5730537"/>
              <a:ext cx="422722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64C157-788D-4290-870C-5CACC63E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102" y="1925337"/>
              <a:ext cx="1975459" cy="38265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66CACA-EA42-4C53-8F94-648A6E9D53AC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7" y="2229787"/>
              <a:ext cx="4017364" cy="350075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474512-475D-4D19-8F78-35CD3EC22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75" y="1665906"/>
              <a:ext cx="2173642" cy="403117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F604E0-4060-4446-A2DB-8973C337F17A}"/>
                </a:ext>
              </a:extLst>
            </p:cNvPr>
            <p:cNvCxnSpPr/>
            <p:nvPr/>
          </p:nvCxnSpPr>
          <p:spPr>
            <a:xfrm>
              <a:off x="3590142" y="3578900"/>
              <a:ext cx="0" cy="8357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/>
                <p:nvPr/>
              </p:nvSpPr>
              <p:spPr>
                <a:xfrm>
                  <a:off x="3481384" y="3822330"/>
                  <a:ext cx="363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CE59950-34F9-4AE2-BFBD-4C13EFB3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384" y="3822330"/>
                  <a:ext cx="363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FDEAA9-FE4B-4837-A0C8-28C649D3ECDD}"/>
                </a:ext>
              </a:extLst>
            </p:cNvPr>
            <p:cNvCxnSpPr/>
            <p:nvPr/>
          </p:nvCxnSpPr>
          <p:spPr>
            <a:xfrm flipH="1">
              <a:off x="2016176" y="3844977"/>
              <a:ext cx="18138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733352-9E9F-454D-AD80-9277CF9B5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198" y="3838185"/>
              <a:ext cx="0" cy="18923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FD57E-0EA9-4FB2-B5A0-485E25A2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3668" y="4372127"/>
              <a:ext cx="161610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1BE06-E582-4362-BEEB-938CD5AFC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164" y="3613666"/>
              <a:ext cx="15489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BCF040-B84A-48D6-836E-287CCD4BA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937" y="3552669"/>
              <a:ext cx="0" cy="21992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/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4331FD3-6622-4AA1-B9F9-A42A2939C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853" y="554587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/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C7021-BFEA-406E-8E14-916BB9BA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849" y="1328851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/>
                <p:nvPr/>
              </p:nvSpPr>
              <p:spPr>
                <a:xfrm>
                  <a:off x="4710770" y="2147341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CFF1F1-4440-48C6-8933-B2B734D03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770" y="2147341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/>
                <p:nvPr/>
              </p:nvSpPr>
              <p:spPr>
                <a:xfrm>
                  <a:off x="4024859" y="166812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EC98834-616F-4F67-A016-3265D89F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859" y="1668127"/>
                  <a:ext cx="4187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/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EE024FE-5073-4F4E-9335-F5DCD487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163" y="529429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05207E-EFDB-4B96-AB61-38BD1C9F319A}"/>
                </a:ext>
              </a:extLst>
            </p:cNvPr>
            <p:cNvCxnSpPr/>
            <p:nvPr/>
          </p:nvCxnSpPr>
          <p:spPr>
            <a:xfrm flipH="1" flipV="1">
              <a:off x="4434524" y="1916813"/>
              <a:ext cx="304587" cy="304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/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C81574-F7F0-4434-B59A-D9CD5C74C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723" y="5751929"/>
                  <a:ext cx="4608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/>
                <p:nvPr/>
              </p:nvSpPr>
              <p:spPr>
                <a:xfrm>
                  <a:off x="3403570" y="5762086"/>
                  <a:ext cx="3265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4F1E867-5A1A-47AA-A900-605919BF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570" y="5762086"/>
                  <a:ext cx="32657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407" r="-1851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/>
                <p:nvPr/>
              </p:nvSpPr>
              <p:spPr>
                <a:xfrm>
                  <a:off x="1584412" y="3673255"/>
                  <a:ext cx="462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2DCD71-C96F-4B7A-A0D9-783DD58FC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412" y="3673255"/>
                  <a:ext cx="46217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/>
                <p:nvPr/>
              </p:nvSpPr>
              <p:spPr>
                <a:xfrm>
                  <a:off x="1563882" y="3341610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8CB723F-D827-4D00-B0B6-49DFA003B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882" y="3341610"/>
                  <a:ext cx="47352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/>
                <p:nvPr/>
              </p:nvSpPr>
              <p:spPr>
                <a:xfrm>
                  <a:off x="1550566" y="4139861"/>
                  <a:ext cx="451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SG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A69CDDC-184A-4ACF-B175-AB21C2A5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566" y="4139861"/>
                  <a:ext cx="4515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794BF1-37C5-4B3F-A244-778D7EC79463}"/>
                  </a:ext>
                </a:extLst>
              </p:cNvPr>
              <p:cNvSpPr txBox="1"/>
              <p:nvPr/>
            </p:nvSpPr>
            <p:spPr>
              <a:xfrm>
                <a:off x="6143090" y="1880159"/>
                <a:ext cx="544849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Suppose we keep the initial equilibrium point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the same, but make </a:t>
                </a:r>
                <a:r>
                  <a:rPr lang="en-SG" b="1" dirty="0"/>
                  <a:t>supply</a:t>
                </a:r>
                <a:r>
                  <a:rPr lang="en-SG" dirty="0"/>
                  <a:t> more inelastic.</a:t>
                </a:r>
              </a:p>
              <a:p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As can be observed, the incidence of tax on </a:t>
                </a:r>
                <a:r>
                  <a:rPr lang="en-SG" b="1" dirty="0"/>
                  <a:t>producers</a:t>
                </a:r>
                <a:r>
                  <a:rPr lang="en-SG" dirty="0"/>
                  <a:t> increases. (The pink area becomes relatively bigger compared to the green area)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I.e. tax incidence on </a:t>
                </a:r>
                <a:r>
                  <a:rPr lang="en-SG" b="1" dirty="0"/>
                  <a:t>producers</a:t>
                </a:r>
                <a:r>
                  <a:rPr lang="en-SG" dirty="0"/>
                  <a:t> decreases with the price elasticity of </a:t>
                </a:r>
                <a:r>
                  <a:rPr lang="en-SG" b="1" dirty="0"/>
                  <a:t>supply</a:t>
                </a:r>
                <a:r>
                  <a:rPr lang="en-SG" dirty="0"/>
                  <a:t> and vice versa.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When supply is perfectly inelastic, all the tax-incidence is on the producer.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794BF1-37C5-4B3F-A244-778D7EC79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90" y="1880159"/>
                <a:ext cx="5448495" cy="3970318"/>
              </a:xfrm>
              <a:prstGeom prst="rect">
                <a:avLst/>
              </a:prstGeom>
              <a:blipFill>
                <a:blip r:embed="rId14"/>
                <a:stretch>
                  <a:fillRect l="-1007" t="-7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1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178-01C8-4DCD-B46E-160FEEC9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9" y="2576174"/>
            <a:ext cx="10786672" cy="1325563"/>
          </a:xfrm>
        </p:spPr>
        <p:txBody>
          <a:bodyPr/>
          <a:lstStyle/>
          <a:p>
            <a:pPr algn="ctr"/>
            <a:r>
              <a:rPr lang="en-US"/>
              <a:t>Comparative Statics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C9B7-DF34-4648-B4D4-15F4079D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29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 Statics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000" dirty="0"/>
              <a:t>We have (graphically) looked at how </a:t>
            </a:r>
            <a:r>
              <a:rPr lang="en-SG" sz="2000" i="1" dirty="0"/>
              <a:t>elasticity of demand</a:t>
            </a:r>
            <a:r>
              <a:rPr lang="en-SG" sz="2000" dirty="0"/>
              <a:t> and </a:t>
            </a:r>
            <a:r>
              <a:rPr lang="en-SG" sz="2000" i="1" dirty="0"/>
              <a:t>supply</a:t>
            </a:r>
            <a:r>
              <a:rPr lang="en-SG" sz="2000" dirty="0"/>
              <a:t> influenced economic outcomes like the </a:t>
            </a:r>
            <a:r>
              <a:rPr lang="en-SG" sz="2000" i="1" dirty="0"/>
              <a:t>incidence of taxes</a:t>
            </a:r>
            <a:r>
              <a:rPr lang="en-SG" sz="2000" dirty="0"/>
              <a:t> or </a:t>
            </a:r>
            <a:r>
              <a:rPr lang="en-SG" sz="2000" i="1" dirty="0"/>
              <a:t>deadweight welfare loss</a:t>
            </a:r>
            <a:r>
              <a:rPr lang="en-SG" sz="2000" dirty="0"/>
              <a:t>. </a:t>
            </a:r>
          </a:p>
          <a:p>
            <a:pPr lvl="1"/>
            <a:endParaRPr lang="en-SG" sz="1800" dirty="0"/>
          </a:p>
          <a:p>
            <a:pPr marL="0" indent="0">
              <a:buNone/>
            </a:pPr>
            <a:r>
              <a:rPr lang="en-SG" sz="2000" dirty="0"/>
              <a:t>This is an example of performing </a:t>
            </a:r>
            <a:r>
              <a:rPr lang="en-SG" sz="2000" b="1" dirty="0">
                <a:solidFill>
                  <a:srgbClr val="0000FF"/>
                </a:solidFill>
              </a:rPr>
              <a:t>comparative statics</a:t>
            </a:r>
            <a:r>
              <a:rPr lang="en-SG" sz="2000" dirty="0"/>
              <a:t>: </a:t>
            </a:r>
            <a:br>
              <a:rPr lang="en-SG" sz="2000" dirty="0"/>
            </a:br>
            <a:r>
              <a:rPr lang="en-SG" sz="2000" i="1" dirty="0"/>
              <a:t>Examining what happens to outcomes if we change parts of the environment, holding other factors constant.</a:t>
            </a:r>
          </a:p>
          <a:p>
            <a:endParaRPr lang="en-SG" sz="2000" dirty="0"/>
          </a:p>
          <a:p>
            <a:r>
              <a:rPr lang="en-SG" sz="2000" dirty="0"/>
              <a:t>This is an important tool in economic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800" dirty="0"/>
              <a:t>Can predict how a particular policy will have different effects in different settings.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800" dirty="0"/>
              <a:t>Predictions can be used as a test of the validity of a particular model using real-world data.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following slides, we will demonstrate some examples of performing comparative statics, </a:t>
            </a:r>
            <a:r>
              <a:rPr lang="en-US" sz="1800" i="1" dirty="0"/>
              <a:t>mathematically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AFB8F-B07B-759A-D894-C877AC327E0E}"/>
              </a:ext>
            </a:extLst>
          </p:cNvPr>
          <p:cNvSpPr/>
          <p:nvPr/>
        </p:nvSpPr>
        <p:spPr>
          <a:xfrm>
            <a:off x="690044" y="2686568"/>
            <a:ext cx="10585174" cy="11853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7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Elasticities and Tax incidence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SG" sz="2000" dirty="0"/>
                  <a:t>Let us convert the graphs in earlier slides to a mathematical form:</a:t>
                </a:r>
              </a:p>
              <a:p>
                <a:endParaRPr lang="en-SG" sz="2000" dirty="0"/>
              </a:p>
              <a:p>
                <a:r>
                  <a:rPr lang="en-SG" sz="1800" dirty="0"/>
                  <a:t>Suppose that both the market demand and supply curves are linear:</a:t>
                </a:r>
                <a:br>
                  <a:rPr lang="en-SG" sz="1800" dirty="0"/>
                </a:b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br>
                  <a:rPr lang="en-SG" sz="1800" b="0" dirty="0"/>
                </a:br>
                <a:br>
                  <a:rPr lang="en-SG" sz="1800" b="0" dirty="0"/>
                </a:br>
                <a:r>
                  <a:rPr lang="en-US" sz="1800" dirty="0"/>
                  <a:t>Suppose there is a quantity tax of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>
                  <a:lnSpc>
                    <a:spcPct val="110000"/>
                  </a:lnSpc>
                </a:pPr>
                <a:r>
                  <a:rPr lang="en-US" sz="1800" dirty="0"/>
                  <a:t>Letting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for market equilibrium, we can get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num>
                      <m:den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𝑏𝑑𝑡</m:t>
                        </m:r>
                      </m:num>
                      <m:den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SG" sz="2000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SG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Elasticities and Tax incidence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SG" sz="2000" b="0" dirty="0"/>
                  <a:t>How does changing elasticity of supply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b="0" dirty="0"/>
                  <a:t> and demand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b="0" dirty="0"/>
                  <a:t> influence the tax incidence?</a:t>
                </a:r>
              </a:p>
              <a:p>
                <a:pPr lvl="1">
                  <a:lnSpc>
                    <a:spcPct val="110000"/>
                  </a:lnSpc>
                </a:pPr>
                <a:endParaRPr lang="en-SG" sz="2000" b="0" dirty="0"/>
              </a:p>
              <a:p>
                <a:pPr>
                  <a:lnSpc>
                    <a:spcPct val="110000"/>
                  </a:lnSpc>
                </a:pPr>
                <a:r>
                  <a:rPr lang="en-SG" sz="2000" dirty="0"/>
                  <a:t>To have a fair comparison, </a:t>
                </a:r>
                <a:r>
                  <a:rPr lang="en-SG" sz="2000" b="1" dirty="0"/>
                  <a:t>we fix the no-tax equilibrium price &amp; quantities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sz="2000" b="0" dirty="0"/>
              </a:p>
              <a:p>
                <a:pPr lvl="1">
                  <a:lnSpc>
                    <a:spcPct val="110000"/>
                  </a:lnSpc>
                </a:pPr>
                <a:r>
                  <a:rPr lang="en-SG" sz="1800" b="0" dirty="0"/>
                  <a:t>I.e. for each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1800" b="0" dirty="0"/>
                  <a:t> and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1800" b="0" dirty="0"/>
                  <a:t> (slopes), we adjust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800" b="0" dirty="0"/>
                  <a:t>and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1800" b="0" dirty="0"/>
                  <a:t> (intercepts) such that the intersection of demand and supply w</a:t>
                </a:r>
                <a:r>
                  <a:rPr lang="en-SG" sz="1800" dirty="0"/>
                  <a:t>ithout </a:t>
                </a:r>
                <a:r>
                  <a:rPr lang="en-SG" sz="1800" b="0" dirty="0"/>
                  <a:t>tax remains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b="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SG" sz="2000" b="0" dirty="0"/>
              </a:p>
              <a:p>
                <a:pPr>
                  <a:lnSpc>
                    <a:spcPct val="110000"/>
                  </a:lnSpc>
                </a:pPr>
                <a:r>
                  <a:rPr lang="en-SG" sz="2000" dirty="0"/>
                  <a:t>The tax burden on consumers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′×(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, the tax burden on producers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  The total tax burden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′×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SG" sz="2000" dirty="0"/>
                  <a:t>.</a:t>
                </a:r>
                <a:br>
                  <a:rPr lang="en-SG" sz="2000" b="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8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E28-0C94-4C45-8E15-9B6723AA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From individual welfare to aggregate welfare</a:t>
            </a:r>
            <a:endParaRPr lang="en-GB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D0F34E-5B24-48E9-8A05-486EA7A187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If we consider multiple producers and consumers, one way to aggregate their welfare is to simply take the </a:t>
            </a:r>
            <a:r>
              <a:rPr lang="en-US" altLang="ja-JP" sz="2000" i="1" dirty="0"/>
              <a:t>sum of the welfare measures across all agents</a:t>
            </a:r>
            <a:r>
              <a:rPr lang="en-US" altLang="ja-JP" sz="2000" dirty="0"/>
              <a:t>.</a:t>
            </a:r>
            <a:br>
              <a:rPr lang="en-US" altLang="ja-JP" sz="2000" dirty="0"/>
            </a:br>
            <a:endParaRPr lang="en-US" altLang="ja-JP" sz="2000" dirty="0"/>
          </a:p>
          <a:p>
            <a:pPr lvl="1"/>
            <a:r>
              <a:rPr lang="en-US" altLang="ja-JP" sz="1800" dirty="0"/>
              <a:t>For consumers’ surplus, get the area between the </a:t>
            </a:r>
            <a:r>
              <a:rPr lang="en-US" altLang="ja-JP" sz="1800" b="1" dirty="0"/>
              <a:t>market (aggregate) demand curve</a:t>
            </a:r>
            <a:r>
              <a:rPr lang="en-US" altLang="ja-JP" sz="1800" dirty="0"/>
              <a:t> and the price line. This gives us a measure of </a:t>
            </a:r>
            <a:r>
              <a:rPr lang="en-US" altLang="ja-JP" sz="1800" b="1" dirty="0"/>
              <a:t>aggregate consumer welfare</a:t>
            </a:r>
            <a:r>
              <a:rPr lang="en-US" altLang="ja-JP" sz="1800" dirty="0"/>
              <a:t>.</a:t>
            </a:r>
          </a:p>
          <a:p>
            <a:pPr lvl="1"/>
            <a:endParaRPr lang="en-US" altLang="ja-JP" sz="1800" dirty="0"/>
          </a:p>
          <a:p>
            <a:pPr lvl="1"/>
            <a:r>
              <a:rPr lang="en-US" altLang="ja-JP" sz="1800" dirty="0"/>
              <a:t>For producers’ surplus, get the area between the price line and the </a:t>
            </a:r>
            <a:r>
              <a:rPr lang="en-US" altLang="ja-JP" sz="1800" b="1" dirty="0"/>
              <a:t>market (aggregate) supply curve</a:t>
            </a:r>
            <a:r>
              <a:rPr lang="en-US" altLang="ja-JP" sz="1800" dirty="0"/>
              <a:t>. This gives us a measure of </a:t>
            </a:r>
            <a:r>
              <a:rPr lang="en-US" altLang="ja-JP" sz="1800" b="1" dirty="0"/>
              <a:t>aggregate producer welfare</a:t>
            </a:r>
            <a:r>
              <a:rPr lang="en-US" altLang="ja-JP" sz="1800" dirty="0"/>
              <a:t>.</a:t>
            </a:r>
          </a:p>
          <a:p>
            <a:pPr lvl="1"/>
            <a:endParaRPr lang="en-US" altLang="ja-JP" sz="1600" dirty="0"/>
          </a:p>
          <a:p>
            <a:r>
              <a:rPr lang="en-US" sz="2000" dirty="0"/>
              <a:t>Finally, a simple way to measure </a:t>
            </a:r>
            <a:r>
              <a:rPr lang="en-US" sz="2000" b="1" dirty="0"/>
              <a:t>social welfare</a:t>
            </a:r>
            <a:r>
              <a:rPr lang="en-US" sz="2000" dirty="0"/>
              <a:t> in a </a:t>
            </a:r>
            <a:r>
              <a:rPr lang="en-US" sz="2000" i="1" dirty="0"/>
              <a:t>single goods market </a:t>
            </a:r>
            <a:r>
              <a:rPr lang="en-US" sz="2000" dirty="0"/>
              <a:t>is to look at the </a:t>
            </a:r>
            <a:r>
              <a:rPr lang="en-US" sz="2000" b="1" dirty="0">
                <a:solidFill>
                  <a:srgbClr val="0000FF"/>
                </a:solidFill>
              </a:rPr>
              <a:t>sum of consumer and producer surplus</a:t>
            </a:r>
            <a:r>
              <a:rPr lang="en-US" sz="2000" dirty="0"/>
              <a:t>.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pPr lvl="1"/>
            <a:endParaRPr lang="en-US" altLang="en-US" b="1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73F4C-DC5A-4CB4-9C35-35621201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Elasticities and Tax incidence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The tax incidence on consumers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′×(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′×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As the elasticity of demand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increases,  the tax incidence on consumers decreases.</a:t>
                </a:r>
              </a:p>
              <a:p>
                <a:endParaRPr lang="en-US" sz="2000" dirty="0"/>
              </a:p>
              <a:p>
                <a:r>
                  <a:rPr lang="en-SG" sz="2000" dirty="0"/>
                  <a:t>The tax incidence on producers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As the elasticity of supply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increases,  the tax incidence on producers decreases.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is exactly what we talked about earlier!</a:t>
                </a:r>
              </a:p>
              <a:p>
                <a:pPr lvl="1"/>
                <a:r>
                  <a:rPr lang="en-US" sz="1800" dirty="0"/>
                  <a:t>Intuitively, a producer or consumer who has more elastic demand/supply is less “reliant” on producing/consuming the good. Hence, this determines the tax incidence</a:t>
                </a:r>
                <a:r>
                  <a:rPr lang="en-US" sz="1600" dirty="0"/>
                  <a:t>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57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Example 2: Behavioral Biases and Tax Collected</a:t>
            </a:r>
            <a:endParaRPr lang="en-GB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Let us consider consumers who have some bias in the way they perceive a sales tax of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Demand is a function of “perceived”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000" dirty="0"/>
                  <a:t>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lvl="1"/>
                <a:r>
                  <a:rPr lang="en-SG" sz="1800" dirty="0"/>
                  <a:t>If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SG" sz="1800" dirty="0"/>
                  <a:t>, then the consumer “</a:t>
                </a:r>
                <a:r>
                  <a:rPr lang="en-SG" sz="1800" dirty="0" err="1"/>
                  <a:t>underweighs</a:t>
                </a:r>
                <a:r>
                  <a:rPr lang="en-SG" sz="1800" dirty="0"/>
                  <a:t>” taxes.</a:t>
                </a:r>
              </a:p>
              <a:p>
                <a:pPr lvl="1"/>
                <a:r>
                  <a:rPr lang="en-SG" sz="1800" dirty="0"/>
                  <a:t>If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SG" sz="1800" dirty="0"/>
                  <a:t>, then the consumer “overweighs” taxes.</a:t>
                </a:r>
              </a:p>
              <a:p>
                <a:pPr lvl="1"/>
                <a:endParaRPr lang="en-SG" sz="1400" dirty="0"/>
              </a:p>
              <a:p>
                <a:r>
                  <a:rPr lang="en-SG" sz="2000" dirty="0"/>
                  <a:t>Assume that market demand and supply curves are linear:</a:t>
                </a:r>
                <a:br>
                  <a:rPr lang="en-SG" sz="2000" dirty="0"/>
                </a:b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SG" sz="2000" i="1" dirty="0"/>
              </a:p>
              <a:p>
                <a:endParaRPr lang="en-US" sz="1400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2: Behavioral Biases and Tax Collected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What is the market equilibrium?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1800" i="1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SG" sz="1800" dirty="0"/>
              </a:p>
              <a:p>
                <a:pPr lvl="1"/>
                <a:r>
                  <a:rPr lang="en-SG" sz="1800" dirty="0"/>
                  <a:t>There is equilibrium in the market when these are the same.</a:t>
                </a:r>
              </a:p>
              <a:p>
                <a:pPr lvl="1"/>
                <a:endParaRPr lang="en-SG" sz="1800" dirty="0"/>
              </a:p>
              <a:p>
                <a:r>
                  <a:rPr lang="en-SG" sz="2000" dirty="0"/>
                  <a:t>Solving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𝑏𝑘𝑡</m:t>
                          </m:r>
                        </m:num>
                        <m:den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SG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𝑑𝑘𝑡</m:t>
                          </m:r>
                        </m:num>
                        <m:den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  <a:p>
                <a:endParaRPr lang="en-SG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𝑏𝑑𝑘𝑡</m:t>
                          </m:r>
                        </m:num>
                        <m:den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SG" sz="2000" i="1" dirty="0"/>
              </a:p>
              <a:p>
                <a:endParaRPr lang="en-US" sz="1400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60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Example 2: </a:t>
            </a:r>
            <a:r>
              <a:rPr lang="en-GB" sz="4000" dirty="0" err="1"/>
              <a:t>Behavioral</a:t>
            </a:r>
            <a:r>
              <a:rPr lang="en-GB" sz="4000" dirty="0"/>
              <a:t> Biases and Tax Collected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The amount of tax collected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𝑏𝑑𝑘𝑡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000" i="1" dirty="0"/>
              </a:p>
              <a:p>
                <a:pPr lvl="1"/>
                <a:r>
                  <a:rPr lang="en-SG" sz="1800" dirty="0"/>
                  <a:t>As </a:t>
                </a:r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1800" dirty="0"/>
                  <a:t> increases, it is easy to see that the tax collected decreases.. </a:t>
                </a:r>
                <a:br>
                  <a:rPr lang="en-SG" sz="1800" dirty="0"/>
                </a:br>
                <a:r>
                  <a:rPr lang="en-SG" sz="1800" dirty="0"/>
                  <a:t>This is because the less people </a:t>
                </a:r>
                <a:r>
                  <a:rPr lang="en-SG" sz="1800" dirty="0" err="1"/>
                  <a:t>underweigh</a:t>
                </a:r>
                <a:r>
                  <a:rPr lang="en-SG" sz="1800" dirty="0"/>
                  <a:t> taxes, or the more they overweigh taxes, demand is reduced by more.</a:t>
                </a:r>
                <a:endParaRPr lang="en-SG" sz="1800" i="1" dirty="0"/>
              </a:p>
              <a:p>
                <a:endParaRPr lang="en-SG" sz="1800" dirty="0"/>
              </a:p>
              <a:p>
                <a:pPr marL="0" indent="0">
                  <a:buNone/>
                </a:pPr>
                <a:r>
                  <a:rPr lang="en-SG" sz="2000" dirty="0"/>
                  <a:t>How does this compare to a case where there is no bias: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000" dirty="0"/>
                  <a:t>?</a:t>
                </a:r>
              </a:p>
              <a:p>
                <a:endParaRPr lang="en-SG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𝑏𝑑𝑘𝑡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𝑏𝑑𝑡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𝑏𝑑𝑡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000" i="1" dirty="0"/>
              </a:p>
              <a:p>
                <a:pPr lvl="1"/>
                <a:r>
                  <a:rPr lang="en-SG" sz="1800" dirty="0"/>
                  <a:t>Hence, when there is an overweighing (</a:t>
                </a:r>
                <a:r>
                  <a:rPr lang="en-SG" sz="1800" dirty="0" err="1"/>
                  <a:t>underweighing</a:t>
                </a:r>
                <a:r>
                  <a:rPr lang="en-SG" sz="1800" dirty="0"/>
                  <a:t>) of tax, less (more) tax is collected.</a:t>
                </a:r>
              </a:p>
              <a:p>
                <a:endParaRPr lang="en-SG" sz="2000" i="1" dirty="0"/>
              </a:p>
              <a:p>
                <a:endParaRPr lang="en-SG" sz="1800" dirty="0"/>
              </a:p>
              <a:p>
                <a:endParaRPr lang="en-US" sz="1400" i="1" dirty="0"/>
              </a:p>
              <a:p>
                <a:endParaRPr lang="en-US" sz="1400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E3C84-E57A-4236-ACEF-FF2F1A14B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either supply or demand is perfectly inelastic, then there will be no deadweight welfare loss of a tax.</a:t>
                </a:r>
              </a:p>
              <a:p>
                <a:pPr lvl="1"/>
                <a:r>
                  <a:rPr lang="en-US" sz="1800" dirty="0"/>
                  <a:t>True</a:t>
                </a:r>
              </a:p>
              <a:p>
                <a:pPr lvl="1"/>
                <a:r>
                  <a:rPr lang="en-US" sz="1800" dirty="0"/>
                  <a:t>False</a:t>
                </a:r>
              </a:p>
              <a:p>
                <a:pPr marL="457200" lvl="1" indent="0">
                  <a:buNone/>
                </a:pP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Consider the scenario in Example 1. Compared to a scenario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SG" sz="2000" dirty="0"/>
                </a:br>
                <a:r>
                  <a:rPr lang="en-US" sz="2000" dirty="0"/>
                  <a:t>in which of the following cases will the consumer have a strictly higher tax incidence? </a:t>
                </a:r>
                <a:br>
                  <a:rPr lang="en-US" sz="2000" dirty="0"/>
                </a:br>
                <a:r>
                  <a:rPr lang="en-US" sz="2000" dirty="0"/>
                  <a:t>(select all which apply)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SG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SG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=7,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SG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SG" sz="1800" b="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2000" b="1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GB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4DA38-3923-8CF6-9978-BFFE33FE8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17" y="4251998"/>
            <a:ext cx="1989851" cy="19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32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034E-0678-476C-AADD-F9667A6B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3C84-E57A-4236-ACEF-FF2F1A14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663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we aggregate our measures of welfare from the individual level to the aggregate level?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differences for per-unit vs ad-valorem taxes, excise vs sales taxes?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we </a:t>
            </a:r>
            <a:r>
              <a:rPr lang="en-US" sz="2000" dirty="0" err="1"/>
              <a:t>analyse</a:t>
            </a:r>
            <a:r>
              <a:rPr lang="en-US" sz="2000" dirty="0"/>
              <a:t> changes in consumer and producer welfare in a demand-supply framework?</a:t>
            </a:r>
          </a:p>
          <a:p>
            <a:pPr lvl="1"/>
            <a:r>
              <a:rPr lang="en-US" sz="1800" dirty="0"/>
              <a:t>Extension to other kinds of policies which cause price changes.</a:t>
            </a:r>
          </a:p>
          <a:p>
            <a:pPr lvl="1"/>
            <a:r>
              <a:rPr lang="en-US" sz="1800" dirty="0"/>
              <a:t>Generally, what would be the effects of intervening in the market?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perform comparative statics given a “theoretical” economic environment.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401B-FEA6-4D4B-9E11-9DA7EF6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3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5A5E-8419-4198-8050-B6770CB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F076B7-B0E7-48B1-9D80-F3C0678713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2400" dirty="0"/>
                  <a:t>Varian Chapter 14, last part.</a:t>
                </a:r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Varian Chapter 16, part on taxes</a:t>
                </a:r>
                <a:br>
                  <a:rPr lang="en-US" altLang="ja-JP" sz="2400" dirty="0"/>
                </a:br>
                <a:endParaRPr lang="en-US" altLang="ja-JP" sz="2400" dirty="0"/>
              </a:p>
              <a:p>
                <a:r>
                  <a:rPr lang="en-US" altLang="ja-JP" sz="2400" dirty="0"/>
                  <a:t>Varian Chapter 17 (optional)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400" dirty="0"/>
                  <a:t> applied data analysis methods.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lvl="1"/>
                <a:endParaRPr lang="en-US" altLang="en-US" sz="2800" b="1" dirty="0"/>
              </a:p>
              <a:p>
                <a:endParaRPr lang="en-US" altLang="en-US" sz="32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F076B7-B0E7-48B1-9D80-F3C06787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39797-BA09-47E0-9576-A1507C4A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0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B306-4C26-42AC-8070-BCE03A6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Consumer</a:t>
            </a:r>
            <a:r>
              <a:rPr lang="en-US" sz="4000" b="1"/>
              <a:t>’s</a:t>
            </a:r>
            <a:r>
              <a:rPr lang="en-US" sz="4000"/>
              <a:t> surplus to consumer</a:t>
            </a:r>
            <a:r>
              <a:rPr lang="en-US" sz="4000" b="1"/>
              <a:t>s’ </a:t>
            </a:r>
            <a:r>
              <a:rPr lang="en-US" sz="4000"/>
              <a:t>surplus</a:t>
            </a:r>
            <a:endParaRPr lang="en-GB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EC6AC-1BDB-4A80-88B5-13354D61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2" y="2467555"/>
            <a:ext cx="6727313" cy="43562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4D3E94-C9A2-4589-85E3-B382A32115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Shaded purple areas depict consumer surplus.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lvl="1"/>
            <a:endParaRPr lang="en-US" altLang="en-US" b="1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A61B-67E0-4042-B0A7-F77A4CA8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225B35-F768-89FB-A6F5-987C6A1C747F}"/>
                  </a:ext>
                </a:extLst>
              </p:cNvPr>
              <p:cNvSpPr txBox="1"/>
              <p:nvPr/>
            </p:nvSpPr>
            <p:spPr>
              <a:xfrm>
                <a:off x="9174956" y="4831318"/>
                <a:ext cx="2074414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225B35-F768-89FB-A6F5-987C6A1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56" y="4831318"/>
                <a:ext cx="2074414" cy="406778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E4EF-3894-408F-8CF5-6A7B3E4B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  <a:r>
              <a:rPr lang="en-US" b="1" dirty="0"/>
              <a:t>’s</a:t>
            </a:r>
            <a:r>
              <a:rPr lang="en-US" dirty="0"/>
              <a:t> Surplus to producer</a:t>
            </a:r>
            <a:r>
              <a:rPr lang="en-US" b="1" dirty="0"/>
              <a:t>s’ </a:t>
            </a:r>
            <a:r>
              <a:rPr lang="en-US" dirty="0"/>
              <a:t>surplus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5F15-4C50-41C4-8B62-F623A25A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Surplus of all producers in the market is found by getting the corresponding region using the market supply curve.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869F-F4BB-4563-A2A6-B6A8BA11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34" y="2811924"/>
            <a:ext cx="8192737" cy="37663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D2B41-C3AD-4A48-A5C4-642E2B5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6</a:t>
            </a:fld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C7411F-E8E3-478E-9AFB-0CF65FBE10FA}"/>
              </a:ext>
            </a:extLst>
          </p:cNvPr>
          <p:cNvCxnSpPr>
            <a:cxnSpLocks/>
          </p:cNvCxnSpPr>
          <p:nvPr/>
        </p:nvCxnSpPr>
        <p:spPr>
          <a:xfrm flipV="1">
            <a:off x="2049359" y="4249712"/>
            <a:ext cx="1758143" cy="152899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EEB9D-A7F5-4ACA-93C5-672012D04ECE}"/>
              </a:ext>
            </a:extLst>
          </p:cNvPr>
          <p:cNvCxnSpPr>
            <a:cxnSpLocks/>
          </p:cNvCxnSpPr>
          <p:nvPr/>
        </p:nvCxnSpPr>
        <p:spPr>
          <a:xfrm flipV="1">
            <a:off x="4444584" y="4137488"/>
            <a:ext cx="1139252" cy="13564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03C4F-5BB6-45B0-96F3-69E28B26581F}"/>
              </a:ext>
            </a:extLst>
          </p:cNvPr>
          <p:cNvCxnSpPr>
            <a:cxnSpLocks/>
          </p:cNvCxnSpPr>
          <p:nvPr/>
        </p:nvCxnSpPr>
        <p:spPr>
          <a:xfrm flipV="1">
            <a:off x="7484459" y="4616971"/>
            <a:ext cx="1640472" cy="86943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9AC1A7-9EA3-469B-8CCB-0FF59E87DF2D}"/>
              </a:ext>
            </a:extLst>
          </p:cNvPr>
          <p:cNvCxnSpPr>
            <a:cxnSpLocks/>
          </p:cNvCxnSpPr>
          <p:nvPr/>
        </p:nvCxnSpPr>
        <p:spPr>
          <a:xfrm flipV="1">
            <a:off x="7165093" y="5486401"/>
            <a:ext cx="319366" cy="27323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225172-0903-4972-A1E9-138E2BBE75CE}"/>
                  </a:ext>
                </a:extLst>
              </p:cNvPr>
              <p:cNvSpPr txBox="1"/>
              <p:nvPr/>
            </p:nvSpPr>
            <p:spPr>
              <a:xfrm>
                <a:off x="7027259" y="2950053"/>
                <a:ext cx="457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225172-0903-4972-A1E9-138E2BBE7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259" y="2950053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36FD3-F73B-4AFD-93FA-CCF9821365EF}"/>
                  </a:ext>
                </a:extLst>
              </p:cNvPr>
              <p:cNvSpPr txBox="1"/>
              <p:nvPr/>
            </p:nvSpPr>
            <p:spPr>
              <a:xfrm>
                <a:off x="4311908" y="2950053"/>
                <a:ext cx="457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36FD3-F73B-4AFD-93FA-CCF982136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908" y="2950053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1D501-3844-4971-8B81-ECB52E6DD79E}"/>
                  </a:ext>
                </a:extLst>
              </p:cNvPr>
              <p:cNvSpPr txBox="1"/>
              <p:nvPr/>
            </p:nvSpPr>
            <p:spPr>
              <a:xfrm>
                <a:off x="1868596" y="2966522"/>
                <a:ext cx="5822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1D501-3844-4971-8B81-ECB52E6D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96" y="2966522"/>
                <a:ext cx="58229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8B26C9EC-5D5E-03F3-9AA2-C1787EDEB59A}"/>
              </a:ext>
            </a:extLst>
          </p:cNvPr>
          <p:cNvSpPr/>
          <p:nvPr/>
        </p:nvSpPr>
        <p:spPr>
          <a:xfrm rot="5400000">
            <a:off x="2117895" y="5057883"/>
            <a:ext cx="676441" cy="727065"/>
          </a:xfrm>
          <a:prstGeom prst="rtTriangle">
            <a:avLst/>
          </a:prstGeom>
          <a:solidFill>
            <a:srgbClr val="F8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8EDC0C-8587-4F86-96A9-ECFF716EF59C}"/>
                  </a:ext>
                </a:extLst>
              </p:cNvPr>
              <p:cNvSpPr txBox="1"/>
              <p:nvPr/>
            </p:nvSpPr>
            <p:spPr>
              <a:xfrm>
                <a:off x="2041864" y="5087971"/>
                <a:ext cx="4634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8EDC0C-8587-4F86-96A9-ECFF716E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4" y="5087971"/>
                <a:ext cx="4634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DF9F094-839B-F689-EDC6-AC468B0BF1A2}"/>
              </a:ext>
            </a:extLst>
          </p:cNvPr>
          <p:cNvSpPr/>
          <p:nvPr/>
        </p:nvSpPr>
        <p:spPr>
          <a:xfrm rot="5400000">
            <a:off x="4468279" y="5084968"/>
            <a:ext cx="344890" cy="343679"/>
          </a:xfrm>
          <a:prstGeom prst="rtTriangle">
            <a:avLst/>
          </a:prstGeom>
          <a:solidFill>
            <a:srgbClr val="F8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D03F34-0644-4DC5-B6BC-067C77F695CA}"/>
                  </a:ext>
                </a:extLst>
              </p:cNvPr>
              <p:cNvSpPr txBox="1"/>
              <p:nvPr/>
            </p:nvSpPr>
            <p:spPr>
              <a:xfrm>
                <a:off x="4362722" y="5057991"/>
                <a:ext cx="467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D03F34-0644-4DC5-B6BC-067C77F69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22" y="5057991"/>
                <a:ext cx="4670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F3FA2DA-6758-2AD1-AEF1-2AF199FF1959}"/>
              </a:ext>
            </a:extLst>
          </p:cNvPr>
          <p:cNvSpPr/>
          <p:nvPr/>
        </p:nvSpPr>
        <p:spPr>
          <a:xfrm rot="5400000">
            <a:off x="7261450" y="5040839"/>
            <a:ext cx="620588" cy="727065"/>
          </a:xfrm>
          <a:prstGeom prst="rtTriangle">
            <a:avLst/>
          </a:prstGeom>
          <a:solidFill>
            <a:srgbClr val="F8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BE504BC-43C8-B99F-DB1E-3177F690B966}"/>
              </a:ext>
            </a:extLst>
          </p:cNvPr>
          <p:cNvSpPr/>
          <p:nvPr/>
        </p:nvSpPr>
        <p:spPr>
          <a:xfrm rot="5400000">
            <a:off x="7656575" y="4893723"/>
            <a:ext cx="413415" cy="757648"/>
          </a:xfrm>
          <a:prstGeom prst="rtTriangle">
            <a:avLst/>
          </a:prstGeom>
          <a:solidFill>
            <a:srgbClr val="F8D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8C5A87-ED4C-4E36-B514-D9B2D65A2176}"/>
              </a:ext>
            </a:extLst>
          </p:cNvPr>
          <p:cNvCxnSpPr/>
          <p:nvPr/>
        </p:nvCxnSpPr>
        <p:spPr>
          <a:xfrm flipH="1">
            <a:off x="2041864" y="5072980"/>
            <a:ext cx="73869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BCB61D-072F-4987-A4F5-12883A1625B5}"/>
                  </a:ext>
                </a:extLst>
              </p:cNvPr>
              <p:cNvSpPr txBox="1"/>
              <p:nvPr/>
            </p:nvSpPr>
            <p:spPr>
              <a:xfrm>
                <a:off x="7126910" y="5057991"/>
                <a:ext cx="894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BCB61D-072F-4987-A4F5-12883A16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10" y="5057991"/>
                <a:ext cx="8943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4F9E8F-B19F-79B0-FBCF-D90EA31D561C}"/>
                  </a:ext>
                </a:extLst>
              </p:cNvPr>
              <p:cNvSpPr txBox="1"/>
              <p:nvPr/>
            </p:nvSpPr>
            <p:spPr>
              <a:xfrm>
                <a:off x="9302149" y="3498165"/>
                <a:ext cx="2051651" cy="40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4F9E8F-B19F-79B0-FBCF-D90EA31D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149" y="3498165"/>
                <a:ext cx="2051651" cy="409279"/>
              </a:xfrm>
              <a:prstGeom prst="rect">
                <a:avLst/>
              </a:prstGeom>
              <a:blipFill>
                <a:blip r:embed="rId10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51E-0DCB-4E08-8862-3BE211F7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Maximisation</a:t>
            </a:r>
            <a:r>
              <a:rPr lang="en-US"/>
              <a:t> of CS+PS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E2A-94DC-4390-ADF1-E6800F70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1892" cy="1603375"/>
          </a:xfrm>
        </p:spPr>
        <p:txBody>
          <a:bodyPr>
            <a:noAutofit/>
          </a:bodyPr>
          <a:lstStyle/>
          <a:p>
            <a:r>
              <a:rPr lang="en-US" sz="2000" dirty="0"/>
              <a:t>Social welfare in market can be measured as sum of consumers’ surplus and producers’ surplus.</a:t>
            </a:r>
          </a:p>
          <a:p>
            <a:r>
              <a:rPr lang="en-US" sz="2000" dirty="0"/>
              <a:t>In HE1001, you learnt how social welfare is maximized by the free market equilibrium. </a:t>
            </a:r>
            <a:br>
              <a:rPr lang="en-US" sz="2000" dirty="0"/>
            </a:br>
            <a:r>
              <a:rPr lang="en-US" sz="2000" dirty="0"/>
              <a:t>(Under certain assumptions)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D7A96-EB39-4283-B9E6-D72BDC4F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96" y="3035936"/>
            <a:ext cx="6432495" cy="31642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2FD54-3FDD-465C-BD78-606B38AC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51E-0DCB-4E08-8862-3BE211F7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Deadweight Welfare Loss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8EE2A-94DC-4390-ADF1-E6800F70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3298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Deviations from the free market equilibrium result in a loss in welfare </a:t>
                </a:r>
              </a:p>
              <a:p>
                <a:pPr lvl="1"/>
                <a:r>
                  <a:rPr lang="en-US" sz="1800" dirty="0"/>
                  <a:t>This idea that markets result in “efficiency” holds more generally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800" dirty="0"/>
                  <a:t> more in the next lecture..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8EE2A-94DC-4390-ADF1-E6800F70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32985"/>
              </a:xfrm>
              <a:blipFill>
                <a:blip r:embed="rId3"/>
                <a:stretch>
                  <a:fillRect l="-522" t="-58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A321CE-7CF8-40CE-9C07-C70630AD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56" y="2963778"/>
            <a:ext cx="6159924" cy="30529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8C36-E425-47BD-B43E-32776FB7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7AEDBB-8A59-47E2-BA5B-456D77626263}"/>
                  </a:ext>
                </a:extLst>
              </p:cNvPr>
              <p:cNvSpPr txBox="1"/>
              <p:nvPr/>
            </p:nvSpPr>
            <p:spPr>
              <a:xfrm>
                <a:off x="4459573" y="5990732"/>
                <a:ext cx="238815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Effects of Price Floor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SG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7AEDBB-8A59-47E2-BA5B-456D7762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73" y="5990732"/>
                <a:ext cx="2388154" cy="391582"/>
              </a:xfrm>
              <a:prstGeom prst="rect">
                <a:avLst/>
              </a:prstGeom>
              <a:blipFill>
                <a:blip r:embed="rId5"/>
                <a:stretch>
                  <a:fillRect l="-2302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24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00A9-F5FD-480D-ABA7-C525C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1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0" dirty="0"/>
                  <a:t>There are 30 buyers, </a:t>
                </a:r>
                <a:r>
                  <a:rPr lang="en-GB" sz="2000" b="0" u="sng" dirty="0"/>
                  <a:t>each</a:t>
                </a:r>
                <a:r>
                  <a:rPr lang="en-GB" sz="2000" b="0" dirty="0"/>
                  <a:t> with individual inverse demand given by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=100−2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 b="0" dirty="0"/>
                  <a:t>. </a:t>
                </a:r>
                <a:br>
                  <a:rPr lang="en-GB" sz="2000" b="0" dirty="0"/>
                </a:br>
                <a:r>
                  <a:rPr lang="en-GB" sz="2000" b="0" dirty="0"/>
                  <a:t>Suppose that the price in the market is 10 dollars</a:t>
                </a:r>
              </a:p>
              <a:p>
                <a:pPr marL="0" indent="0">
                  <a:buNone/>
                </a:pPr>
                <a:endParaRPr lang="en-GB" sz="2000" b="0" dirty="0"/>
              </a:p>
              <a:p>
                <a:pPr marL="0" indent="0">
                  <a:buNone/>
                </a:pPr>
                <a:r>
                  <a:rPr lang="en-GB" sz="2000" b="0" dirty="0"/>
                  <a:t>1) What is the exact equation of the aggregate </a:t>
                </a:r>
                <a:r>
                  <a:rPr lang="en-GB" sz="2000" dirty="0"/>
                  <a:t>demand curve?</a:t>
                </a:r>
              </a:p>
              <a:p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=3000−60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=50−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SG" sz="2000" b="0" dirty="0"/>
              </a:p>
              <a:p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=100−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=1500−15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2) What is the aggregate consumer surplus?</a:t>
                </a:r>
                <a:endParaRPr lang="en-GB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F8B04-C1D6-405A-A198-C4C9E4B2C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15FE-CC13-4979-A015-E91B624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A820-3513-4286-A67F-71ACE25CC09A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AA143-2E1A-632C-F75B-0C992FFBE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61" y="3267102"/>
            <a:ext cx="2067109" cy="19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8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4079</Words>
  <Application>Microsoft Office PowerPoint</Application>
  <PresentationFormat>Widescreen</PresentationFormat>
  <Paragraphs>596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Social Welfare</vt:lpstr>
      <vt:lpstr>Introduction</vt:lpstr>
      <vt:lpstr>Aggregating Welfare</vt:lpstr>
      <vt:lpstr>From individual welfare to aggregate welfare</vt:lpstr>
      <vt:lpstr>Consumer’s surplus to consumers’ surplus</vt:lpstr>
      <vt:lpstr>Producer’s Surplus to producers’ surplus</vt:lpstr>
      <vt:lpstr>Maximisation of CS+PS</vt:lpstr>
      <vt:lpstr>Deadweight Welfare Loss</vt:lpstr>
      <vt:lpstr>Review questions 1</vt:lpstr>
      <vt:lpstr>Welfare Analysis under Taxes</vt:lpstr>
      <vt:lpstr>Taxes</vt:lpstr>
      <vt:lpstr>Different Kinds of Taxes</vt:lpstr>
      <vt:lpstr>Quantity Taxes</vt:lpstr>
      <vt:lpstr>Quantity Taxes</vt:lpstr>
      <vt:lpstr>Quantity Taxes and Equilibrium</vt:lpstr>
      <vt:lpstr>Quantity Excise Taxes and Equilibrium</vt:lpstr>
      <vt:lpstr>Quantity Excise Taxes and Equilibrium</vt:lpstr>
      <vt:lpstr>Quantity Sales Taxes and Equilibrium</vt:lpstr>
      <vt:lpstr>Quantity Sales Taxes and Equilibrium</vt:lpstr>
      <vt:lpstr>Quantity Taxes and Equilibrium</vt:lpstr>
      <vt:lpstr>Ad-Valorem (Proportion) Taxes</vt:lpstr>
      <vt:lpstr>Ad-Valorem Excise Taxes and Equilibrium</vt:lpstr>
      <vt:lpstr>Ad-Valorem Sales Taxes and Equilibrium</vt:lpstr>
      <vt:lpstr>Ad-Valorem Taxes and Equilibrium</vt:lpstr>
      <vt:lpstr>Ad-Valorem Taxes and Equilibrium</vt:lpstr>
      <vt:lpstr>Review questions 2</vt:lpstr>
      <vt:lpstr>The Welfare Effects of Taxes</vt:lpstr>
      <vt:lpstr>Quantity Taxes and Deadweight Loss</vt:lpstr>
      <vt:lpstr>Quantity Taxes and Deadweight Loss</vt:lpstr>
      <vt:lpstr>Ad-Valorem Taxes and Deadweight loss</vt:lpstr>
      <vt:lpstr>Quantity Taxes and Deadweight Loss</vt:lpstr>
      <vt:lpstr>Incidence of Taxes</vt:lpstr>
      <vt:lpstr>Incidence of Taxes</vt:lpstr>
      <vt:lpstr>Elasticity and Incidence of Taxes</vt:lpstr>
      <vt:lpstr>Elasticity and Incidence of Taxes</vt:lpstr>
      <vt:lpstr>Comparative Statics</vt:lpstr>
      <vt:lpstr>Comparative Statics</vt:lpstr>
      <vt:lpstr>Example 1: Elasticities and Tax incidence</vt:lpstr>
      <vt:lpstr>Example 1: Elasticities and Tax incidence</vt:lpstr>
      <vt:lpstr>Example 1: Elasticities and Tax incidence</vt:lpstr>
      <vt:lpstr>Example 2: Behavioral Biases and Tax Collected</vt:lpstr>
      <vt:lpstr>Example 2: Behavioral Biases and Tax Collected</vt:lpstr>
      <vt:lpstr>Example 2: Behavioral Biases and Tax Collected</vt:lpstr>
      <vt:lpstr>Review questions 3</vt:lpstr>
      <vt:lpstr>Key Learning Outcomes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Welfare</dc:title>
  <dc:creator>Jonathan Yeo</dc:creator>
  <cp:lastModifiedBy>Jonathan Yeo</cp:lastModifiedBy>
  <cp:revision>4</cp:revision>
  <dcterms:created xsi:type="dcterms:W3CDTF">2020-10-05T05:36:51Z</dcterms:created>
  <dcterms:modified xsi:type="dcterms:W3CDTF">2024-03-13T04:54:15Z</dcterms:modified>
</cp:coreProperties>
</file>