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390" r:id="rId3"/>
    <p:sldId id="1027" r:id="rId4"/>
    <p:sldId id="258" r:id="rId5"/>
    <p:sldId id="987" r:id="rId6"/>
    <p:sldId id="397" r:id="rId7"/>
    <p:sldId id="1019" r:id="rId8"/>
    <p:sldId id="999" r:id="rId9"/>
    <p:sldId id="398" r:id="rId10"/>
    <p:sldId id="387" r:id="rId11"/>
    <p:sldId id="259" r:id="rId12"/>
    <p:sldId id="260" r:id="rId13"/>
    <p:sldId id="1021" r:id="rId14"/>
    <p:sldId id="1024" r:id="rId15"/>
    <p:sldId id="1022" r:id="rId16"/>
    <p:sldId id="299" r:id="rId17"/>
    <p:sldId id="372" r:id="rId18"/>
    <p:sldId id="1025" r:id="rId19"/>
    <p:sldId id="997" r:id="rId20"/>
    <p:sldId id="376" r:id="rId21"/>
    <p:sldId id="381" r:id="rId22"/>
    <p:sldId id="383" r:id="rId23"/>
    <p:sldId id="382" r:id="rId24"/>
    <p:sldId id="393" r:id="rId25"/>
    <p:sldId id="394" r:id="rId26"/>
    <p:sldId id="1020" r:id="rId27"/>
    <p:sldId id="377" r:id="rId28"/>
    <p:sldId id="998" r:id="rId29"/>
    <p:sldId id="378" r:id="rId30"/>
    <p:sldId id="391" r:id="rId31"/>
    <p:sldId id="971" r:id="rId32"/>
    <p:sldId id="990" r:id="rId33"/>
    <p:sldId id="980" r:id="rId34"/>
    <p:sldId id="961" r:id="rId35"/>
    <p:sldId id="331" r:id="rId36"/>
    <p:sldId id="991" r:id="rId37"/>
    <p:sldId id="967" r:id="rId38"/>
    <p:sldId id="993" r:id="rId39"/>
    <p:sldId id="994" r:id="rId40"/>
    <p:sldId id="995" r:id="rId41"/>
    <p:sldId id="966" r:id="rId42"/>
    <p:sldId id="960" r:id="rId43"/>
    <p:sldId id="976" r:id="rId44"/>
    <p:sldId id="1000" r:id="rId45"/>
    <p:sldId id="1018" r:id="rId46"/>
    <p:sldId id="1012" r:id="rId47"/>
    <p:sldId id="3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EFDD3-A53D-4C77-930F-B2F1E25E4910}" v="903" dt="2024-03-27T11:44:15.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9075" autoAdjust="0"/>
  </p:normalViewPr>
  <p:slideViewPr>
    <p:cSldViewPr snapToGrid="0">
      <p:cViewPr varScale="1">
        <p:scale>
          <a:sx n="108" d="100"/>
          <a:sy n="108" d="100"/>
        </p:scale>
        <p:origin x="2227" y="82"/>
      </p:cViewPr>
      <p:guideLst/>
    </p:cSldViewPr>
  </p:slideViewPr>
  <p:notesTextViewPr>
    <p:cViewPr>
      <p:scale>
        <a:sx n="1" d="1"/>
        <a:sy n="1" d="1"/>
      </p:scale>
      <p:origin x="0" y="0"/>
    </p:cViewPr>
  </p:notesTextViewPr>
  <p:notesViewPr>
    <p:cSldViewPr snapToGrid="0">
      <p:cViewPr varScale="1">
        <p:scale>
          <a:sx n="93" d="100"/>
          <a:sy n="93" d="100"/>
        </p:scale>
        <p:origin x="6206"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UN#" userId="S::jun004@e.ntu.edu.sg::dc8a4125-693f-4f74-ac7c-eba6113d38c7" providerId="AD" clId="Web-{8EE6F146-5FFB-5311-F125-F8F3E7DAC78B}"/>
    <pc:docChg chg="modSld">
      <pc:chgData name="#WANG JUN#" userId="S::jun004@e.ntu.edu.sg::dc8a4125-693f-4f74-ac7c-eba6113d38c7" providerId="AD" clId="Web-{8EE6F146-5FFB-5311-F125-F8F3E7DAC78B}" dt="2022-04-08T08:55:41.581" v="1" actId="1076"/>
      <pc:docMkLst>
        <pc:docMk/>
      </pc:docMkLst>
      <pc:sldChg chg="modSp">
        <pc:chgData name="#WANG JUN#" userId="S::jun004@e.ntu.edu.sg::dc8a4125-693f-4f74-ac7c-eba6113d38c7" providerId="AD" clId="Web-{8EE6F146-5FFB-5311-F125-F8F3E7DAC78B}" dt="2022-04-08T08:55:41.581" v="1" actId="1076"/>
        <pc:sldMkLst>
          <pc:docMk/>
          <pc:sldMk cId="2359649967" sldId="382"/>
        </pc:sldMkLst>
        <pc:spChg chg="mod">
          <ac:chgData name="#WANG JUN#" userId="S::jun004@e.ntu.edu.sg::dc8a4125-693f-4f74-ac7c-eba6113d38c7" providerId="AD" clId="Web-{8EE6F146-5FFB-5311-F125-F8F3E7DAC78B}" dt="2022-04-08T08:55:41.581" v="1" actId="1076"/>
          <ac:spMkLst>
            <pc:docMk/>
            <pc:sldMk cId="2359649967" sldId="382"/>
            <ac:spMk id="3" creationId="{C9DD3FDA-722B-4BAB-B2A8-23CAAA2A5330}"/>
          </ac:spMkLst>
        </pc:spChg>
      </pc:sldChg>
    </pc:docChg>
  </pc:docChgLst>
  <pc:docChgLst>
    <pc:chgData name="Yeo Xiong Wei, Jonathan" userId="ac2b658e-7ce1-44bb-9f9f-bf4198ceaa29" providerId="ADAL" clId="{608EA68A-392C-479E-99DE-8335CAFDCD4A}"/>
    <pc:docChg chg="undo custSel addSld delSld modSld">
      <pc:chgData name="Yeo Xiong Wei, Jonathan" userId="ac2b658e-7ce1-44bb-9f9f-bf4198ceaa29" providerId="ADAL" clId="{608EA68A-392C-479E-99DE-8335CAFDCD4A}" dt="2023-04-01T11:01:20.858" v="1709" actId="113"/>
      <pc:docMkLst>
        <pc:docMk/>
      </pc:docMkLst>
      <pc:sldChg chg="modSp">
        <pc:chgData name="Yeo Xiong Wei, Jonathan" userId="ac2b658e-7ce1-44bb-9f9f-bf4198ceaa29" providerId="ADAL" clId="{608EA68A-392C-479E-99DE-8335CAFDCD4A}" dt="2023-03-22T10:05:18.896" v="224" actId="20577"/>
        <pc:sldMkLst>
          <pc:docMk/>
          <pc:sldMk cId="3101010073" sldId="260"/>
        </pc:sldMkLst>
        <pc:spChg chg="mod">
          <ac:chgData name="Yeo Xiong Wei, Jonathan" userId="ac2b658e-7ce1-44bb-9f9f-bf4198ceaa29" providerId="ADAL" clId="{608EA68A-392C-479E-99DE-8335CAFDCD4A}" dt="2023-03-22T10:05:18.896" v="224" actId="20577"/>
          <ac:spMkLst>
            <pc:docMk/>
            <pc:sldMk cId="3101010073" sldId="260"/>
            <ac:spMk id="3" creationId="{7E8965C8-7D9F-41C7-8ABC-1C83308B2911}"/>
          </ac:spMkLst>
        </pc:spChg>
      </pc:sldChg>
      <pc:sldChg chg="modSp mod">
        <pc:chgData name="Yeo Xiong Wei, Jonathan" userId="ac2b658e-7ce1-44bb-9f9f-bf4198ceaa29" providerId="ADAL" clId="{608EA68A-392C-479E-99DE-8335CAFDCD4A}" dt="2023-03-22T10:09:45.142" v="305" actId="115"/>
        <pc:sldMkLst>
          <pc:docMk/>
          <pc:sldMk cId="3509041942" sldId="299"/>
        </pc:sldMkLst>
        <pc:spChg chg="mod">
          <ac:chgData name="Yeo Xiong Wei, Jonathan" userId="ac2b658e-7ce1-44bb-9f9f-bf4198ceaa29" providerId="ADAL" clId="{608EA68A-392C-479E-99DE-8335CAFDCD4A}" dt="2023-03-22T10:09:45.142" v="305" actId="115"/>
          <ac:spMkLst>
            <pc:docMk/>
            <pc:sldMk cId="3509041942" sldId="299"/>
            <ac:spMk id="4" creationId="{1E379F6E-6803-45CB-AEDE-BA383B9BB46C}"/>
          </ac:spMkLst>
        </pc:spChg>
      </pc:sldChg>
      <pc:sldChg chg="modSp modAnim modNotesTx">
        <pc:chgData name="Yeo Xiong Wei, Jonathan" userId="ac2b658e-7ce1-44bb-9f9f-bf4198ceaa29" providerId="ADAL" clId="{608EA68A-392C-479E-99DE-8335CAFDCD4A}" dt="2023-03-26T00:47:56.399" v="704" actId="20577"/>
        <pc:sldMkLst>
          <pc:docMk/>
          <pc:sldMk cId="1424068964" sldId="331"/>
        </pc:sldMkLst>
        <pc:spChg chg="mod">
          <ac:chgData name="Yeo Xiong Wei, Jonathan" userId="ac2b658e-7ce1-44bb-9f9f-bf4198ceaa29" providerId="ADAL" clId="{608EA68A-392C-479E-99DE-8335CAFDCD4A}" dt="2023-03-22T10:16:37.034" v="476" actId="404"/>
          <ac:spMkLst>
            <pc:docMk/>
            <pc:sldMk cId="1424068964" sldId="331"/>
            <ac:spMk id="15" creationId="{11AF87C3-3D9C-46C1-8916-982B796BDFC5}"/>
          </ac:spMkLst>
        </pc:spChg>
      </pc:sldChg>
      <pc:sldChg chg="del">
        <pc:chgData name="Yeo Xiong Wei, Jonathan" userId="ac2b658e-7ce1-44bb-9f9f-bf4198ceaa29" providerId="ADAL" clId="{608EA68A-392C-479E-99DE-8335CAFDCD4A}" dt="2023-03-22T10:19:00.479" v="479" actId="2696"/>
        <pc:sldMkLst>
          <pc:docMk/>
          <pc:sldMk cId="1131287004" sldId="373"/>
        </pc:sldMkLst>
      </pc:sldChg>
      <pc:sldChg chg="modAnim">
        <pc:chgData name="Yeo Xiong Wei, Jonathan" userId="ac2b658e-7ce1-44bb-9f9f-bf4198ceaa29" providerId="ADAL" clId="{608EA68A-392C-479E-99DE-8335CAFDCD4A}" dt="2023-03-22T10:12:36.381" v="455"/>
        <pc:sldMkLst>
          <pc:docMk/>
          <pc:sldMk cId="1610791473" sldId="376"/>
        </pc:sldMkLst>
      </pc:sldChg>
      <pc:sldChg chg="modSp mod modAnim">
        <pc:chgData name="Yeo Xiong Wei, Jonathan" userId="ac2b658e-7ce1-44bb-9f9f-bf4198ceaa29" providerId="ADAL" clId="{608EA68A-392C-479E-99DE-8335CAFDCD4A}" dt="2023-03-22T10:15:08.980" v="471"/>
        <pc:sldMkLst>
          <pc:docMk/>
          <pc:sldMk cId="1801019928" sldId="377"/>
        </pc:sldMkLst>
        <pc:spChg chg="mod">
          <ac:chgData name="Yeo Xiong Wei, Jonathan" userId="ac2b658e-7ce1-44bb-9f9f-bf4198ceaa29" providerId="ADAL" clId="{608EA68A-392C-479E-99DE-8335CAFDCD4A}" dt="2023-03-22T10:14:54.815" v="468" actId="6549"/>
          <ac:spMkLst>
            <pc:docMk/>
            <pc:sldMk cId="1801019928" sldId="377"/>
            <ac:spMk id="4" creationId="{777BA4F0-8DDA-4DC9-B7D5-87EC4720CD11}"/>
          </ac:spMkLst>
        </pc:spChg>
      </pc:sldChg>
      <pc:sldChg chg="modSp mod modAnim">
        <pc:chgData name="Yeo Xiong Wei, Jonathan" userId="ac2b658e-7ce1-44bb-9f9f-bf4198ceaa29" providerId="ADAL" clId="{608EA68A-392C-479E-99DE-8335CAFDCD4A}" dt="2023-04-01T11:01:20.858" v="1709" actId="113"/>
        <pc:sldMkLst>
          <pc:docMk/>
          <pc:sldMk cId="4232199720" sldId="383"/>
        </pc:sldMkLst>
        <pc:spChg chg="mod">
          <ac:chgData name="Yeo Xiong Wei, Jonathan" userId="ac2b658e-7ce1-44bb-9f9f-bf4198ceaa29" providerId="ADAL" clId="{608EA68A-392C-479E-99DE-8335CAFDCD4A}" dt="2023-04-01T11:01:20.858" v="1709" actId="113"/>
          <ac:spMkLst>
            <pc:docMk/>
            <pc:sldMk cId="4232199720" sldId="383"/>
            <ac:spMk id="3" creationId="{C9DD3FDA-722B-4BAB-B2A8-23CAAA2A5330}"/>
          </ac:spMkLst>
        </pc:spChg>
      </pc:sldChg>
      <pc:sldChg chg="del">
        <pc:chgData name="Yeo Xiong Wei, Jonathan" userId="ac2b658e-7ce1-44bb-9f9f-bf4198ceaa29" providerId="ADAL" clId="{608EA68A-392C-479E-99DE-8335CAFDCD4A}" dt="2023-03-22T10:19:00.479" v="479" actId="2696"/>
        <pc:sldMkLst>
          <pc:docMk/>
          <pc:sldMk cId="3608053660" sldId="385"/>
        </pc:sldMkLst>
      </pc:sldChg>
      <pc:sldChg chg="del">
        <pc:chgData name="Yeo Xiong Wei, Jonathan" userId="ac2b658e-7ce1-44bb-9f9f-bf4198ceaa29" providerId="ADAL" clId="{608EA68A-392C-479E-99DE-8335CAFDCD4A}" dt="2023-03-22T10:19:00.479" v="479" actId="2696"/>
        <pc:sldMkLst>
          <pc:docMk/>
          <pc:sldMk cId="3896468079" sldId="386"/>
        </pc:sldMkLst>
      </pc:sldChg>
      <pc:sldChg chg="addSp modSp mod">
        <pc:chgData name="Yeo Xiong Wei, Jonathan" userId="ac2b658e-7ce1-44bb-9f9f-bf4198ceaa29" providerId="ADAL" clId="{608EA68A-392C-479E-99DE-8335CAFDCD4A}" dt="2023-03-26T00:41:08.588" v="489" actId="1076"/>
        <pc:sldMkLst>
          <pc:docMk/>
          <pc:sldMk cId="3614291543" sldId="387"/>
        </pc:sldMkLst>
        <pc:spChg chg="mod">
          <ac:chgData name="Yeo Xiong Wei, Jonathan" userId="ac2b658e-7ce1-44bb-9f9f-bf4198ceaa29" providerId="ADAL" clId="{608EA68A-392C-479E-99DE-8335CAFDCD4A}" dt="2023-03-22T10:03:26.501" v="142" actId="20577"/>
          <ac:spMkLst>
            <pc:docMk/>
            <pc:sldMk cId="3614291543" sldId="387"/>
            <ac:spMk id="3" creationId="{2C03CD32-99C6-4083-8AD6-2666AB4DEF34}"/>
          </ac:spMkLst>
        </pc:spChg>
        <pc:picChg chg="add mod">
          <ac:chgData name="Yeo Xiong Wei, Jonathan" userId="ac2b658e-7ce1-44bb-9f9f-bf4198ceaa29" providerId="ADAL" clId="{608EA68A-392C-479E-99DE-8335CAFDCD4A}" dt="2023-03-26T00:41:08.588" v="489" actId="1076"/>
          <ac:picMkLst>
            <pc:docMk/>
            <pc:sldMk cId="3614291543" sldId="387"/>
            <ac:picMk id="6" creationId="{DF5EC152-A3CD-7847-20CD-AB6B1086E877}"/>
          </ac:picMkLst>
        </pc:picChg>
      </pc:sldChg>
      <pc:sldChg chg="addSp modSp mod modAnim">
        <pc:chgData name="Yeo Xiong Wei, Jonathan" userId="ac2b658e-7ce1-44bb-9f9f-bf4198ceaa29" providerId="ADAL" clId="{608EA68A-392C-479E-99DE-8335CAFDCD4A}" dt="2023-03-22T09:59:05.978" v="111" actId="1076"/>
        <pc:sldMkLst>
          <pc:docMk/>
          <pc:sldMk cId="1065778479" sldId="390"/>
        </pc:sldMkLst>
        <pc:spChg chg="mod">
          <ac:chgData name="Yeo Xiong Wei, Jonathan" userId="ac2b658e-7ce1-44bb-9f9f-bf4198ceaa29" providerId="ADAL" clId="{608EA68A-392C-479E-99DE-8335CAFDCD4A}" dt="2023-03-22T09:58:56.463" v="109" actId="6549"/>
          <ac:spMkLst>
            <pc:docMk/>
            <pc:sldMk cId="1065778479" sldId="390"/>
            <ac:spMk id="3" creationId="{856789D7-FFEB-4767-B1F5-6E7BB7311D2F}"/>
          </ac:spMkLst>
        </pc:spChg>
        <pc:spChg chg="mod">
          <ac:chgData name="Yeo Xiong Wei, Jonathan" userId="ac2b658e-7ce1-44bb-9f9f-bf4198ceaa29" providerId="ADAL" clId="{608EA68A-392C-479E-99DE-8335CAFDCD4A}" dt="2023-03-22T09:58:59.178" v="110"/>
          <ac:spMkLst>
            <pc:docMk/>
            <pc:sldMk cId="1065778479" sldId="390"/>
            <ac:spMk id="7" creationId="{8E579A7C-E41E-35DB-DA5D-0B24367CA3CF}"/>
          </ac:spMkLst>
        </pc:spChg>
        <pc:spChg chg="mod">
          <ac:chgData name="Yeo Xiong Wei, Jonathan" userId="ac2b658e-7ce1-44bb-9f9f-bf4198ceaa29" providerId="ADAL" clId="{608EA68A-392C-479E-99DE-8335CAFDCD4A}" dt="2023-03-22T09:58:59.178" v="110"/>
          <ac:spMkLst>
            <pc:docMk/>
            <pc:sldMk cId="1065778479" sldId="390"/>
            <ac:spMk id="8" creationId="{CC220DDF-E670-BAAD-A520-3F1F4B5AB948}"/>
          </ac:spMkLst>
        </pc:spChg>
        <pc:spChg chg="mod">
          <ac:chgData name="Yeo Xiong Wei, Jonathan" userId="ac2b658e-7ce1-44bb-9f9f-bf4198ceaa29" providerId="ADAL" clId="{608EA68A-392C-479E-99DE-8335CAFDCD4A}" dt="2023-03-22T09:58:59.178" v="110"/>
          <ac:spMkLst>
            <pc:docMk/>
            <pc:sldMk cId="1065778479" sldId="390"/>
            <ac:spMk id="9" creationId="{A2258E9F-5F66-BB61-13FD-7834F477B463}"/>
          </ac:spMkLst>
        </pc:spChg>
        <pc:spChg chg="mod">
          <ac:chgData name="Yeo Xiong Wei, Jonathan" userId="ac2b658e-7ce1-44bb-9f9f-bf4198ceaa29" providerId="ADAL" clId="{608EA68A-392C-479E-99DE-8335CAFDCD4A}" dt="2023-03-22T09:58:59.178" v="110"/>
          <ac:spMkLst>
            <pc:docMk/>
            <pc:sldMk cId="1065778479" sldId="390"/>
            <ac:spMk id="10" creationId="{3975375D-3D87-ADD3-B672-98C77D705635}"/>
          </ac:spMkLst>
        </pc:spChg>
        <pc:spChg chg="mod">
          <ac:chgData name="Yeo Xiong Wei, Jonathan" userId="ac2b658e-7ce1-44bb-9f9f-bf4198ceaa29" providerId="ADAL" clId="{608EA68A-392C-479E-99DE-8335CAFDCD4A}" dt="2023-03-22T09:58:59.178" v="110"/>
          <ac:spMkLst>
            <pc:docMk/>
            <pc:sldMk cId="1065778479" sldId="390"/>
            <ac:spMk id="11" creationId="{C812B38C-80CF-55C0-5F5A-3B821391F860}"/>
          </ac:spMkLst>
        </pc:spChg>
        <pc:spChg chg="mod">
          <ac:chgData name="Yeo Xiong Wei, Jonathan" userId="ac2b658e-7ce1-44bb-9f9f-bf4198ceaa29" providerId="ADAL" clId="{608EA68A-392C-479E-99DE-8335CAFDCD4A}" dt="2023-03-22T09:58:59.178" v="110"/>
          <ac:spMkLst>
            <pc:docMk/>
            <pc:sldMk cId="1065778479" sldId="390"/>
            <ac:spMk id="12" creationId="{798D0297-E997-113F-F76B-C5C7151FBAED}"/>
          </ac:spMkLst>
        </pc:spChg>
        <pc:spChg chg="mod">
          <ac:chgData name="Yeo Xiong Wei, Jonathan" userId="ac2b658e-7ce1-44bb-9f9f-bf4198ceaa29" providerId="ADAL" clId="{608EA68A-392C-479E-99DE-8335CAFDCD4A}" dt="2023-03-22T09:58:59.178" v="110"/>
          <ac:spMkLst>
            <pc:docMk/>
            <pc:sldMk cId="1065778479" sldId="390"/>
            <ac:spMk id="13" creationId="{EE802B51-2622-3BA0-D1E3-D2480A8DBC6A}"/>
          </ac:spMkLst>
        </pc:spChg>
        <pc:spChg chg="mod">
          <ac:chgData name="Yeo Xiong Wei, Jonathan" userId="ac2b658e-7ce1-44bb-9f9f-bf4198ceaa29" providerId="ADAL" clId="{608EA68A-392C-479E-99DE-8335CAFDCD4A}" dt="2023-03-22T09:58:59.178" v="110"/>
          <ac:spMkLst>
            <pc:docMk/>
            <pc:sldMk cId="1065778479" sldId="390"/>
            <ac:spMk id="14" creationId="{D76241DB-521B-3E23-177E-ACD106094D58}"/>
          </ac:spMkLst>
        </pc:spChg>
        <pc:spChg chg="mod">
          <ac:chgData name="Yeo Xiong Wei, Jonathan" userId="ac2b658e-7ce1-44bb-9f9f-bf4198ceaa29" providerId="ADAL" clId="{608EA68A-392C-479E-99DE-8335CAFDCD4A}" dt="2023-03-22T09:58:59.178" v="110"/>
          <ac:spMkLst>
            <pc:docMk/>
            <pc:sldMk cId="1065778479" sldId="390"/>
            <ac:spMk id="15" creationId="{FD0E8E70-6C7A-2373-EF36-8DF5F80EAFE5}"/>
          </ac:spMkLst>
        </pc:spChg>
        <pc:spChg chg="mod">
          <ac:chgData name="Yeo Xiong Wei, Jonathan" userId="ac2b658e-7ce1-44bb-9f9f-bf4198ceaa29" providerId="ADAL" clId="{608EA68A-392C-479E-99DE-8335CAFDCD4A}" dt="2023-03-22T09:58:59.178" v="110"/>
          <ac:spMkLst>
            <pc:docMk/>
            <pc:sldMk cId="1065778479" sldId="390"/>
            <ac:spMk id="16" creationId="{6DCD22AD-1D44-73BF-A2A3-3CDD0F1534C6}"/>
          </ac:spMkLst>
        </pc:spChg>
        <pc:spChg chg="mod">
          <ac:chgData name="Yeo Xiong Wei, Jonathan" userId="ac2b658e-7ce1-44bb-9f9f-bf4198ceaa29" providerId="ADAL" clId="{608EA68A-392C-479E-99DE-8335CAFDCD4A}" dt="2023-03-22T09:58:59.178" v="110"/>
          <ac:spMkLst>
            <pc:docMk/>
            <pc:sldMk cId="1065778479" sldId="390"/>
            <ac:spMk id="17" creationId="{87266DFB-4CA2-BBD2-F8B6-5BAA2F6330A9}"/>
          </ac:spMkLst>
        </pc:spChg>
        <pc:spChg chg="mod">
          <ac:chgData name="Yeo Xiong Wei, Jonathan" userId="ac2b658e-7ce1-44bb-9f9f-bf4198ceaa29" providerId="ADAL" clId="{608EA68A-392C-479E-99DE-8335CAFDCD4A}" dt="2023-03-22T09:58:59.178" v="110"/>
          <ac:spMkLst>
            <pc:docMk/>
            <pc:sldMk cId="1065778479" sldId="390"/>
            <ac:spMk id="18" creationId="{850756CE-15E1-BCDE-4D79-0A767522AC5C}"/>
          </ac:spMkLst>
        </pc:spChg>
        <pc:spChg chg="mod">
          <ac:chgData name="Yeo Xiong Wei, Jonathan" userId="ac2b658e-7ce1-44bb-9f9f-bf4198ceaa29" providerId="ADAL" clId="{608EA68A-392C-479E-99DE-8335CAFDCD4A}" dt="2023-03-22T09:58:59.178" v="110"/>
          <ac:spMkLst>
            <pc:docMk/>
            <pc:sldMk cId="1065778479" sldId="390"/>
            <ac:spMk id="19" creationId="{AAB66BA6-A180-63F3-2D7C-9B98AED5CF8B}"/>
          </ac:spMkLst>
        </pc:spChg>
        <pc:spChg chg="mod">
          <ac:chgData name="Yeo Xiong Wei, Jonathan" userId="ac2b658e-7ce1-44bb-9f9f-bf4198ceaa29" providerId="ADAL" clId="{608EA68A-392C-479E-99DE-8335CAFDCD4A}" dt="2023-03-22T09:58:59.178" v="110"/>
          <ac:spMkLst>
            <pc:docMk/>
            <pc:sldMk cId="1065778479" sldId="390"/>
            <ac:spMk id="20" creationId="{EA265B92-0892-E1C3-D921-3769911B279E}"/>
          </ac:spMkLst>
        </pc:spChg>
        <pc:spChg chg="mod">
          <ac:chgData name="Yeo Xiong Wei, Jonathan" userId="ac2b658e-7ce1-44bb-9f9f-bf4198ceaa29" providerId="ADAL" clId="{608EA68A-392C-479E-99DE-8335CAFDCD4A}" dt="2023-03-22T09:58:59.178" v="110"/>
          <ac:spMkLst>
            <pc:docMk/>
            <pc:sldMk cId="1065778479" sldId="390"/>
            <ac:spMk id="21" creationId="{187ED1AB-44EA-B44E-3C43-65D4049CB913}"/>
          </ac:spMkLst>
        </pc:spChg>
        <pc:grpChg chg="add mod">
          <ac:chgData name="Yeo Xiong Wei, Jonathan" userId="ac2b658e-7ce1-44bb-9f9f-bf4198ceaa29" providerId="ADAL" clId="{608EA68A-392C-479E-99DE-8335CAFDCD4A}" dt="2023-03-22T09:59:05.978" v="111" actId="1076"/>
          <ac:grpSpMkLst>
            <pc:docMk/>
            <pc:sldMk cId="1065778479" sldId="390"/>
            <ac:grpSpMk id="5" creationId="{5F36A999-8089-C8CA-5046-2F6C0493A894}"/>
          </ac:grpSpMkLst>
        </pc:grpChg>
        <pc:grpChg chg="mod">
          <ac:chgData name="Yeo Xiong Wei, Jonathan" userId="ac2b658e-7ce1-44bb-9f9f-bf4198ceaa29" providerId="ADAL" clId="{608EA68A-392C-479E-99DE-8335CAFDCD4A}" dt="2023-03-22T09:58:59.178" v="110"/>
          <ac:grpSpMkLst>
            <pc:docMk/>
            <pc:sldMk cId="1065778479" sldId="390"/>
            <ac:grpSpMk id="6" creationId="{57157BCB-DA66-4AB1-458A-A4D640B1E2C7}"/>
          </ac:grpSpMkLst>
        </pc:grpChg>
        <pc:cxnChg chg="mod">
          <ac:chgData name="Yeo Xiong Wei, Jonathan" userId="ac2b658e-7ce1-44bb-9f9f-bf4198ceaa29" providerId="ADAL" clId="{608EA68A-392C-479E-99DE-8335CAFDCD4A}" dt="2023-03-22T09:58:59.178" v="110"/>
          <ac:cxnSpMkLst>
            <pc:docMk/>
            <pc:sldMk cId="1065778479" sldId="390"/>
            <ac:cxnSpMk id="22" creationId="{50C38D80-B269-D7D2-C630-2621EB3BC6DE}"/>
          </ac:cxnSpMkLst>
        </pc:cxnChg>
        <pc:cxnChg chg="mod">
          <ac:chgData name="Yeo Xiong Wei, Jonathan" userId="ac2b658e-7ce1-44bb-9f9f-bf4198ceaa29" providerId="ADAL" clId="{608EA68A-392C-479E-99DE-8335CAFDCD4A}" dt="2023-03-22T09:58:59.178" v="110"/>
          <ac:cxnSpMkLst>
            <pc:docMk/>
            <pc:sldMk cId="1065778479" sldId="390"/>
            <ac:cxnSpMk id="23" creationId="{8F19D824-17AE-E458-B953-552FC254E7AC}"/>
          </ac:cxnSpMkLst>
        </pc:cxnChg>
        <pc:cxnChg chg="mod">
          <ac:chgData name="Yeo Xiong Wei, Jonathan" userId="ac2b658e-7ce1-44bb-9f9f-bf4198ceaa29" providerId="ADAL" clId="{608EA68A-392C-479E-99DE-8335CAFDCD4A}" dt="2023-03-22T09:58:59.178" v="110"/>
          <ac:cxnSpMkLst>
            <pc:docMk/>
            <pc:sldMk cId="1065778479" sldId="390"/>
            <ac:cxnSpMk id="24" creationId="{C7141E34-F3D9-6B7A-CE7E-584987A2273A}"/>
          </ac:cxnSpMkLst>
        </pc:cxnChg>
        <pc:cxnChg chg="mod">
          <ac:chgData name="Yeo Xiong Wei, Jonathan" userId="ac2b658e-7ce1-44bb-9f9f-bf4198ceaa29" providerId="ADAL" clId="{608EA68A-392C-479E-99DE-8335CAFDCD4A}" dt="2023-03-22T09:58:59.178" v="110"/>
          <ac:cxnSpMkLst>
            <pc:docMk/>
            <pc:sldMk cId="1065778479" sldId="390"/>
            <ac:cxnSpMk id="25" creationId="{4C792458-FE63-53B3-512A-F5F5F3D0F2B0}"/>
          </ac:cxnSpMkLst>
        </pc:cxnChg>
        <pc:cxnChg chg="mod">
          <ac:chgData name="Yeo Xiong Wei, Jonathan" userId="ac2b658e-7ce1-44bb-9f9f-bf4198ceaa29" providerId="ADAL" clId="{608EA68A-392C-479E-99DE-8335CAFDCD4A}" dt="2023-03-22T09:58:59.178" v="110"/>
          <ac:cxnSpMkLst>
            <pc:docMk/>
            <pc:sldMk cId="1065778479" sldId="390"/>
            <ac:cxnSpMk id="26" creationId="{555D3F28-FA72-9218-5F02-6308A5BAB8A6}"/>
          </ac:cxnSpMkLst>
        </pc:cxnChg>
      </pc:sldChg>
      <pc:sldChg chg="modAnim">
        <pc:chgData name="Yeo Xiong Wei, Jonathan" userId="ac2b658e-7ce1-44bb-9f9f-bf4198ceaa29" providerId="ADAL" clId="{608EA68A-392C-479E-99DE-8335CAFDCD4A}" dt="2023-03-22T10:15:39.929" v="474"/>
        <pc:sldMkLst>
          <pc:docMk/>
          <pc:sldMk cId="2335405358" sldId="391"/>
        </pc:sldMkLst>
      </pc:sldChg>
      <pc:sldChg chg="modSp modAnim">
        <pc:chgData name="Yeo Xiong Wei, Jonathan" userId="ac2b658e-7ce1-44bb-9f9f-bf4198ceaa29" providerId="ADAL" clId="{608EA68A-392C-479E-99DE-8335CAFDCD4A}" dt="2023-03-22T10:00:08.518" v="129" actId="20577"/>
        <pc:sldMkLst>
          <pc:docMk/>
          <pc:sldMk cId="3165650675" sldId="397"/>
        </pc:sldMkLst>
        <pc:spChg chg="mod">
          <ac:chgData name="Yeo Xiong Wei, Jonathan" userId="ac2b658e-7ce1-44bb-9f9f-bf4198ceaa29" providerId="ADAL" clId="{608EA68A-392C-479E-99DE-8335CAFDCD4A}" dt="2023-03-22T10:00:08.518" v="129" actId="20577"/>
          <ac:spMkLst>
            <pc:docMk/>
            <pc:sldMk cId="3165650675" sldId="397"/>
            <ac:spMk id="3" creationId="{4E74069F-3602-415D-A560-E8DA636FA30F}"/>
          </ac:spMkLst>
        </pc:spChg>
      </pc:sldChg>
      <pc:sldChg chg="modSp mod">
        <pc:chgData name="Yeo Xiong Wei, Jonathan" userId="ac2b658e-7ce1-44bb-9f9f-bf4198ceaa29" providerId="ADAL" clId="{608EA68A-392C-479E-99DE-8335CAFDCD4A}" dt="2023-03-22T10:02:57.432" v="140" actId="114"/>
        <pc:sldMkLst>
          <pc:docMk/>
          <pc:sldMk cId="168984354" sldId="398"/>
        </pc:sldMkLst>
        <pc:spChg chg="mod">
          <ac:chgData name="Yeo Xiong Wei, Jonathan" userId="ac2b658e-7ce1-44bb-9f9f-bf4198ceaa29" providerId="ADAL" clId="{608EA68A-392C-479E-99DE-8335CAFDCD4A}" dt="2023-03-22T10:02:57.432" v="140" actId="114"/>
          <ac:spMkLst>
            <pc:docMk/>
            <pc:sldMk cId="168984354" sldId="398"/>
            <ac:spMk id="3" creationId="{AF851944-366B-477E-9E86-A91727A90B3A}"/>
          </ac:spMkLst>
        </pc:spChg>
      </pc:sldChg>
      <pc:sldChg chg="modAnim">
        <pc:chgData name="Yeo Xiong Wei, Jonathan" userId="ac2b658e-7ce1-44bb-9f9f-bf4198ceaa29" providerId="ADAL" clId="{608EA68A-392C-479E-99DE-8335CAFDCD4A}" dt="2023-03-22T10:16:23.805" v="475"/>
        <pc:sldMkLst>
          <pc:docMk/>
          <pc:sldMk cId="602263069" sldId="961"/>
        </pc:sldMkLst>
      </pc:sldChg>
      <pc:sldChg chg="modNotesTx">
        <pc:chgData name="Yeo Xiong Wei, Jonathan" userId="ac2b658e-7ce1-44bb-9f9f-bf4198ceaa29" providerId="ADAL" clId="{608EA68A-392C-479E-99DE-8335CAFDCD4A}" dt="2023-03-26T00:49:58.975" v="1116" actId="20577"/>
        <pc:sldMkLst>
          <pc:docMk/>
          <pc:sldMk cId="3648411885" sldId="966"/>
        </pc:sldMkLst>
      </pc:sldChg>
      <pc:sldChg chg="modNotesTx">
        <pc:chgData name="Yeo Xiong Wei, Jonathan" userId="ac2b658e-7ce1-44bb-9f9f-bf4198ceaa29" providerId="ADAL" clId="{608EA68A-392C-479E-99DE-8335CAFDCD4A}" dt="2023-03-26T00:49:04.471" v="903" actId="20577"/>
        <pc:sldMkLst>
          <pc:docMk/>
          <pc:sldMk cId="467403871" sldId="967"/>
        </pc:sldMkLst>
      </pc:sldChg>
      <pc:sldChg chg="addSp delSp modSp mod">
        <pc:chgData name="Yeo Xiong Wei, Jonathan" userId="ac2b658e-7ce1-44bb-9f9f-bf4198ceaa29" providerId="ADAL" clId="{608EA68A-392C-479E-99DE-8335CAFDCD4A}" dt="2023-03-26T00:40:56.546" v="486" actId="1076"/>
        <pc:sldMkLst>
          <pc:docMk/>
          <pc:sldMk cId="3684837616" sldId="976"/>
        </pc:sldMkLst>
        <pc:picChg chg="add del mod">
          <ac:chgData name="Yeo Xiong Wei, Jonathan" userId="ac2b658e-7ce1-44bb-9f9f-bf4198ceaa29" providerId="ADAL" clId="{608EA68A-392C-479E-99DE-8335CAFDCD4A}" dt="2023-03-26T00:40:50.048" v="483" actId="478"/>
          <ac:picMkLst>
            <pc:docMk/>
            <pc:sldMk cId="3684837616" sldId="976"/>
            <ac:picMk id="12" creationId="{DEFE5B75-13C6-AE94-EB90-0E0F73BCC133}"/>
          </ac:picMkLst>
        </pc:picChg>
        <pc:picChg chg="add mod">
          <ac:chgData name="Yeo Xiong Wei, Jonathan" userId="ac2b658e-7ce1-44bb-9f9f-bf4198ceaa29" providerId="ADAL" clId="{608EA68A-392C-479E-99DE-8335CAFDCD4A}" dt="2023-03-26T00:40:56.546" v="486" actId="1076"/>
          <ac:picMkLst>
            <pc:docMk/>
            <pc:sldMk cId="3684837616" sldId="976"/>
            <ac:picMk id="14" creationId="{6176ED79-62A5-4658-7BC7-E594522462CA}"/>
          </ac:picMkLst>
        </pc:picChg>
      </pc:sldChg>
      <pc:sldChg chg="modSp del mod">
        <pc:chgData name="Yeo Xiong Wei, Jonathan" userId="ac2b658e-7ce1-44bb-9f9f-bf4198ceaa29" providerId="ADAL" clId="{608EA68A-392C-479E-99DE-8335CAFDCD4A}" dt="2023-03-22T10:01:45.621" v="137" actId="47"/>
        <pc:sldMkLst>
          <pc:docMk/>
          <pc:sldMk cId="2723590339" sldId="988"/>
        </pc:sldMkLst>
        <pc:spChg chg="mod">
          <ac:chgData name="Yeo Xiong Wei, Jonathan" userId="ac2b658e-7ce1-44bb-9f9f-bf4198ceaa29" providerId="ADAL" clId="{608EA68A-392C-479E-99DE-8335CAFDCD4A}" dt="2023-03-22T10:01:28.541" v="136"/>
          <ac:spMkLst>
            <pc:docMk/>
            <pc:sldMk cId="2723590339" sldId="988"/>
            <ac:spMk id="3" creationId="{4E74069F-3602-415D-A560-E8DA636FA30F}"/>
          </ac:spMkLst>
        </pc:spChg>
      </pc:sldChg>
      <pc:sldChg chg="del">
        <pc:chgData name="Yeo Xiong Wei, Jonathan" userId="ac2b658e-7ce1-44bb-9f9f-bf4198ceaa29" providerId="ADAL" clId="{608EA68A-392C-479E-99DE-8335CAFDCD4A}" dt="2023-03-22T10:19:00.479" v="479" actId="2696"/>
        <pc:sldMkLst>
          <pc:docMk/>
          <pc:sldMk cId="2977328445" sldId="992"/>
        </pc:sldMkLst>
      </pc:sldChg>
      <pc:sldChg chg="modSp add mod">
        <pc:chgData name="Yeo Xiong Wei, Jonathan" userId="ac2b658e-7ce1-44bb-9f9f-bf4198ceaa29" providerId="ADAL" clId="{608EA68A-392C-479E-99DE-8335CAFDCD4A}" dt="2023-03-26T15:17:28.450" v="1681" actId="20577"/>
        <pc:sldMkLst>
          <pc:docMk/>
          <pc:sldMk cId="3927814402" sldId="1012"/>
        </pc:sldMkLst>
        <pc:spChg chg="mod">
          <ac:chgData name="Yeo Xiong Wei, Jonathan" userId="ac2b658e-7ce1-44bb-9f9f-bf4198ceaa29" providerId="ADAL" clId="{608EA68A-392C-479E-99DE-8335CAFDCD4A}" dt="2023-03-26T15:17:28.450" v="1681" actId="20577"/>
          <ac:spMkLst>
            <pc:docMk/>
            <pc:sldMk cId="3927814402" sldId="1012"/>
            <ac:spMk id="3" creationId="{40346AF7-B88B-4C17-9263-AC9BE673A16B}"/>
          </ac:spMkLst>
        </pc:spChg>
      </pc:sldChg>
      <pc:sldChg chg="modSp mod modAnim modNotesTx">
        <pc:chgData name="Yeo Xiong Wei, Jonathan" userId="ac2b658e-7ce1-44bb-9f9f-bf4198ceaa29" providerId="ADAL" clId="{608EA68A-392C-479E-99DE-8335CAFDCD4A}" dt="2023-03-26T00:54:03.935" v="1468"/>
        <pc:sldMkLst>
          <pc:docMk/>
          <pc:sldMk cId="3351539937" sldId="1018"/>
        </pc:sldMkLst>
        <pc:spChg chg="mod">
          <ac:chgData name="Yeo Xiong Wei, Jonathan" userId="ac2b658e-7ce1-44bb-9f9f-bf4198ceaa29" providerId="ADAL" clId="{608EA68A-392C-479E-99DE-8335CAFDCD4A}" dt="2023-03-26T00:54:02.752" v="1467" actId="113"/>
          <ac:spMkLst>
            <pc:docMk/>
            <pc:sldMk cId="3351539937" sldId="1018"/>
            <ac:spMk id="3" creationId="{FCEE3C84-E57A-4236-ACEF-FF2F1A14B2D3}"/>
          </ac:spMkLst>
        </pc:spChg>
      </pc:sldChg>
      <pc:sldChg chg="modSp add del mod">
        <pc:chgData name="Yeo Xiong Wei, Jonathan" userId="ac2b658e-7ce1-44bb-9f9f-bf4198ceaa29" providerId="ADAL" clId="{608EA68A-392C-479E-99DE-8335CAFDCD4A}" dt="2023-03-26T00:42:31.221" v="498" actId="113"/>
        <pc:sldMkLst>
          <pc:docMk/>
          <pc:sldMk cId="1290159160" sldId="1019"/>
        </pc:sldMkLst>
        <pc:spChg chg="mod">
          <ac:chgData name="Yeo Xiong Wei, Jonathan" userId="ac2b658e-7ce1-44bb-9f9f-bf4198ceaa29" providerId="ADAL" clId="{608EA68A-392C-479E-99DE-8335CAFDCD4A}" dt="2023-03-26T00:42:31.221" v="498" actId="113"/>
          <ac:spMkLst>
            <pc:docMk/>
            <pc:sldMk cId="1290159160" sldId="1019"/>
            <ac:spMk id="3" creationId="{4E74069F-3602-415D-A560-E8DA636FA30F}"/>
          </ac:spMkLst>
        </pc:spChg>
      </pc:sldChg>
      <pc:sldChg chg="addSp delSp modSp mod">
        <pc:chgData name="Yeo Xiong Wei, Jonathan" userId="ac2b658e-7ce1-44bb-9f9f-bf4198ceaa29" providerId="ADAL" clId="{608EA68A-392C-479E-99DE-8335CAFDCD4A}" dt="2023-03-26T00:41:25.959" v="497" actId="1076"/>
        <pc:sldMkLst>
          <pc:docMk/>
          <pc:sldMk cId="1685508208" sldId="1020"/>
        </pc:sldMkLst>
        <pc:spChg chg="mod">
          <ac:chgData name="Yeo Xiong Wei, Jonathan" userId="ac2b658e-7ce1-44bb-9f9f-bf4198ceaa29" providerId="ADAL" clId="{608EA68A-392C-479E-99DE-8335CAFDCD4A}" dt="2023-03-22T10:13:21.116" v="456" actId="113"/>
          <ac:spMkLst>
            <pc:docMk/>
            <pc:sldMk cId="1685508208" sldId="1020"/>
            <ac:spMk id="3" creationId="{2C03CD32-99C6-4083-8AD6-2666AB4DEF34}"/>
          </ac:spMkLst>
        </pc:spChg>
        <pc:picChg chg="add del mod">
          <ac:chgData name="Yeo Xiong Wei, Jonathan" userId="ac2b658e-7ce1-44bb-9f9f-bf4198ceaa29" providerId="ADAL" clId="{608EA68A-392C-479E-99DE-8335CAFDCD4A}" dt="2023-03-26T00:41:20.391" v="493" actId="478"/>
          <ac:picMkLst>
            <pc:docMk/>
            <pc:sldMk cId="1685508208" sldId="1020"/>
            <ac:picMk id="6" creationId="{3396A941-C00A-A290-B096-CC6D6E564D4A}"/>
          </ac:picMkLst>
        </pc:picChg>
        <pc:picChg chg="add mod">
          <ac:chgData name="Yeo Xiong Wei, Jonathan" userId="ac2b658e-7ce1-44bb-9f9f-bf4198ceaa29" providerId="ADAL" clId="{608EA68A-392C-479E-99DE-8335CAFDCD4A}" dt="2023-03-26T00:41:25.959" v="497" actId="1076"/>
          <ac:picMkLst>
            <pc:docMk/>
            <pc:sldMk cId="1685508208" sldId="1020"/>
            <ac:picMk id="8" creationId="{2FFDFF37-D6B5-858D-FF22-C3870FE9919A}"/>
          </ac:picMkLst>
        </pc:picChg>
      </pc:sldChg>
      <pc:sldChg chg="modSp mod modAnim">
        <pc:chgData name="Yeo Xiong Wei, Jonathan" userId="ac2b658e-7ce1-44bb-9f9f-bf4198ceaa29" providerId="ADAL" clId="{608EA68A-392C-479E-99DE-8335CAFDCD4A}" dt="2023-03-22T10:08:19.599" v="286" actId="20577"/>
        <pc:sldMkLst>
          <pc:docMk/>
          <pc:sldMk cId="602989326" sldId="1021"/>
        </pc:sldMkLst>
        <pc:spChg chg="mod">
          <ac:chgData name="Yeo Xiong Wei, Jonathan" userId="ac2b658e-7ce1-44bb-9f9f-bf4198ceaa29" providerId="ADAL" clId="{608EA68A-392C-479E-99DE-8335CAFDCD4A}" dt="2023-03-22T10:08:19.599" v="286" actId="20577"/>
          <ac:spMkLst>
            <pc:docMk/>
            <pc:sldMk cId="602989326" sldId="1021"/>
            <ac:spMk id="4" creationId="{1E379F6E-6803-45CB-AEDE-BA383B9BB46C}"/>
          </ac:spMkLst>
        </pc:spChg>
        <pc:spChg chg="mod">
          <ac:chgData name="Yeo Xiong Wei, Jonathan" userId="ac2b658e-7ce1-44bb-9f9f-bf4198ceaa29" providerId="ADAL" clId="{608EA68A-392C-479E-99DE-8335CAFDCD4A}" dt="2023-03-22T10:06:13.029" v="226" actId="20577"/>
          <ac:spMkLst>
            <pc:docMk/>
            <pc:sldMk cId="602989326" sldId="1021"/>
            <ac:spMk id="7" creationId="{7651047B-9983-42EF-9B2D-35CEA9E6F2A3}"/>
          </ac:spMkLst>
        </pc:spChg>
      </pc:sldChg>
      <pc:sldChg chg="modAnim">
        <pc:chgData name="Yeo Xiong Wei, Jonathan" userId="ac2b658e-7ce1-44bb-9f9f-bf4198ceaa29" providerId="ADAL" clId="{608EA68A-392C-479E-99DE-8335CAFDCD4A}" dt="2023-03-22T10:07:11.300" v="236"/>
        <pc:sldMkLst>
          <pc:docMk/>
          <pc:sldMk cId="991112723" sldId="1022"/>
        </pc:sldMkLst>
      </pc:sldChg>
      <pc:sldChg chg="modAnim">
        <pc:chgData name="Yeo Xiong Wei, Jonathan" userId="ac2b658e-7ce1-44bb-9f9f-bf4198ceaa29" providerId="ADAL" clId="{608EA68A-392C-479E-99DE-8335CAFDCD4A}" dt="2023-03-22T10:06:48.602" v="232"/>
        <pc:sldMkLst>
          <pc:docMk/>
          <pc:sldMk cId="3874181577" sldId="1024"/>
        </pc:sldMkLst>
      </pc:sldChg>
      <pc:sldChg chg="modSp mod modAnim modNotesTx">
        <pc:chgData name="Yeo Xiong Wei, Jonathan" userId="ac2b658e-7ce1-44bb-9f9f-bf4198ceaa29" providerId="ADAL" clId="{608EA68A-392C-479E-99DE-8335CAFDCD4A}" dt="2023-03-22T10:12:16.909" v="452" actId="14100"/>
        <pc:sldMkLst>
          <pc:docMk/>
          <pc:sldMk cId="3651893156" sldId="1025"/>
        </pc:sldMkLst>
        <pc:spChg chg="mod">
          <ac:chgData name="Yeo Xiong Wei, Jonathan" userId="ac2b658e-7ce1-44bb-9f9f-bf4198ceaa29" providerId="ADAL" clId="{608EA68A-392C-479E-99DE-8335CAFDCD4A}" dt="2023-03-22T10:12:16.909" v="452" actId="14100"/>
          <ac:spMkLst>
            <pc:docMk/>
            <pc:sldMk cId="3651893156" sldId="1025"/>
            <ac:spMk id="7" creationId="{310DE8C9-10B9-BDC7-7719-D6167F1E4867}"/>
          </ac:spMkLst>
        </pc:spChg>
      </pc:sldChg>
      <pc:sldChg chg="addSp delSp modSp add del mod delAnim">
        <pc:chgData name="Yeo Xiong Wei, Jonathan" userId="ac2b658e-7ce1-44bb-9f9f-bf4198ceaa29" providerId="ADAL" clId="{608EA68A-392C-479E-99DE-8335CAFDCD4A}" dt="2023-03-22T09:59:13.985" v="112" actId="47"/>
        <pc:sldMkLst>
          <pc:docMk/>
          <pc:sldMk cId="737789176" sldId="1026"/>
        </pc:sldMkLst>
        <pc:spChg chg="mod">
          <ac:chgData name="Yeo Xiong Wei, Jonathan" userId="ac2b658e-7ce1-44bb-9f9f-bf4198ceaa29" providerId="ADAL" clId="{608EA68A-392C-479E-99DE-8335CAFDCD4A}" dt="2023-03-22T09:28:39.071" v="36" actId="164"/>
          <ac:spMkLst>
            <pc:docMk/>
            <pc:sldMk cId="737789176" sldId="1026"/>
            <ac:spMk id="4" creationId="{993A58EF-550F-43AB-B718-856A201A924F}"/>
          </ac:spMkLst>
        </pc:spChg>
        <pc:spChg chg="mod">
          <ac:chgData name="Yeo Xiong Wei, Jonathan" userId="ac2b658e-7ce1-44bb-9f9f-bf4198ceaa29" providerId="ADAL" clId="{608EA68A-392C-479E-99DE-8335CAFDCD4A}" dt="2023-03-22T09:28:39.071" v="36" actId="164"/>
          <ac:spMkLst>
            <pc:docMk/>
            <pc:sldMk cId="737789176" sldId="1026"/>
            <ac:spMk id="5" creationId="{971F8B92-71EF-4FB9-9041-1D872057CD78}"/>
          </ac:spMkLst>
        </pc:spChg>
        <pc:spChg chg="add del mod">
          <ac:chgData name="Yeo Xiong Wei, Jonathan" userId="ac2b658e-7ce1-44bb-9f9f-bf4198ceaa29" providerId="ADAL" clId="{608EA68A-392C-479E-99DE-8335CAFDCD4A}" dt="2023-03-22T09:27:58.746" v="25" actId="478"/>
          <ac:spMkLst>
            <pc:docMk/>
            <pc:sldMk cId="737789176" sldId="1026"/>
            <ac:spMk id="6" creationId="{30BEE71A-5475-672C-B782-1187D2409197}"/>
          </ac:spMkLst>
        </pc:spChg>
        <pc:spChg chg="mod">
          <ac:chgData name="Yeo Xiong Wei, Jonathan" userId="ac2b658e-7ce1-44bb-9f9f-bf4198ceaa29" providerId="ADAL" clId="{608EA68A-392C-479E-99DE-8335CAFDCD4A}" dt="2023-03-22T09:58:04.542" v="95" actId="1076"/>
          <ac:spMkLst>
            <pc:docMk/>
            <pc:sldMk cId="737789176" sldId="1026"/>
            <ac:spMk id="21" creationId="{4081183E-E09B-4F6E-A0E1-3422312EDEF3}"/>
          </ac:spMkLst>
        </pc:spChg>
        <pc:spChg chg="add del mod">
          <ac:chgData name="Yeo Xiong Wei, Jonathan" userId="ac2b658e-7ce1-44bb-9f9f-bf4198ceaa29" providerId="ADAL" clId="{608EA68A-392C-479E-99DE-8335CAFDCD4A}" dt="2023-03-22T09:58:04.975" v="97" actId="478"/>
          <ac:spMkLst>
            <pc:docMk/>
            <pc:sldMk cId="737789176" sldId="1026"/>
            <ac:spMk id="22" creationId="{6539CEA3-60D0-41BB-A500-BF064AD6020F}"/>
          </ac:spMkLst>
        </pc:spChg>
        <pc:spChg chg="mod">
          <ac:chgData name="Yeo Xiong Wei, Jonathan" userId="ac2b658e-7ce1-44bb-9f9f-bf4198ceaa29" providerId="ADAL" clId="{608EA68A-392C-479E-99DE-8335CAFDCD4A}" dt="2023-03-22T09:58:05.319" v="99" actId="1076"/>
          <ac:spMkLst>
            <pc:docMk/>
            <pc:sldMk cId="737789176" sldId="1026"/>
            <ac:spMk id="23" creationId="{FA0C6CF2-2D93-4ED4-B7CC-B05A1B641BA0}"/>
          </ac:spMkLst>
        </pc:spChg>
        <pc:spChg chg="add del mod">
          <ac:chgData name="Yeo Xiong Wei, Jonathan" userId="ac2b658e-7ce1-44bb-9f9f-bf4198ceaa29" providerId="ADAL" clId="{608EA68A-392C-479E-99DE-8335CAFDCD4A}" dt="2023-03-22T09:58:05.319" v="99" actId="1076"/>
          <ac:spMkLst>
            <pc:docMk/>
            <pc:sldMk cId="737789176" sldId="1026"/>
            <ac:spMk id="24" creationId="{FDFF994E-73A6-4A8D-ACA6-5C8EAC6D651A}"/>
          </ac:spMkLst>
        </pc:spChg>
        <pc:spChg chg="mod">
          <ac:chgData name="Yeo Xiong Wei, Jonathan" userId="ac2b658e-7ce1-44bb-9f9f-bf4198ceaa29" providerId="ADAL" clId="{608EA68A-392C-479E-99DE-8335CAFDCD4A}" dt="2023-03-22T09:58:04.376" v="94" actId="1076"/>
          <ac:spMkLst>
            <pc:docMk/>
            <pc:sldMk cId="737789176" sldId="1026"/>
            <ac:spMk id="25" creationId="{CE0ADED8-CC17-40B4-8284-C1E4009757E1}"/>
          </ac:spMkLst>
        </pc:spChg>
        <pc:spChg chg="mod">
          <ac:chgData name="Yeo Xiong Wei, Jonathan" userId="ac2b658e-7ce1-44bb-9f9f-bf4198ceaa29" providerId="ADAL" clId="{608EA68A-392C-479E-99DE-8335CAFDCD4A}" dt="2023-03-22T09:58:03.807" v="91" actId="1076"/>
          <ac:spMkLst>
            <pc:docMk/>
            <pc:sldMk cId="737789176" sldId="1026"/>
            <ac:spMk id="26" creationId="{867733ED-833E-4569-B5B0-1CA2145B2214}"/>
          </ac:spMkLst>
        </pc:spChg>
        <pc:spChg chg="mod">
          <ac:chgData name="Yeo Xiong Wei, Jonathan" userId="ac2b658e-7ce1-44bb-9f9f-bf4198ceaa29" providerId="ADAL" clId="{608EA68A-392C-479E-99DE-8335CAFDCD4A}" dt="2023-03-22T09:28:39.071" v="36" actId="164"/>
          <ac:spMkLst>
            <pc:docMk/>
            <pc:sldMk cId="737789176" sldId="1026"/>
            <ac:spMk id="27" creationId="{C7887C7F-B522-4DD7-9B64-793F892EB207}"/>
          </ac:spMkLst>
        </pc:spChg>
        <pc:spChg chg="mod">
          <ac:chgData name="Yeo Xiong Wei, Jonathan" userId="ac2b658e-7ce1-44bb-9f9f-bf4198ceaa29" providerId="ADAL" clId="{608EA68A-392C-479E-99DE-8335CAFDCD4A}" dt="2023-03-22T09:28:39.071" v="36" actId="164"/>
          <ac:spMkLst>
            <pc:docMk/>
            <pc:sldMk cId="737789176" sldId="1026"/>
            <ac:spMk id="28" creationId="{3920284B-E591-433C-AEC8-0D69C40FB33A}"/>
          </ac:spMkLst>
        </pc:spChg>
        <pc:spChg chg="mod">
          <ac:chgData name="Yeo Xiong Wei, Jonathan" userId="ac2b658e-7ce1-44bb-9f9f-bf4198ceaa29" providerId="ADAL" clId="{608EA68A-392C-479E-99DE-8335CAFDCD4A}" dt="2023-03-22T09:28:39.071" v="36" actId="164"/>
          <ac:spMkLst>
            <pc:docMk/>
            <pc:sldMk cId="737789176" sldId="1026"/>
            <ac:spMk id="30" creationId="{645C4485-CF0C-4384-85B2-9C9AAB378678}"/>
          </ac:spMkLst>
        </pc:spChg>
        <pc:spChg chg="mod">
          <ac:chgData name="Yeo Xiong Wei, Jonathan" userId="ac2b658e-7ce1-44bb-9f9f-bf4198ceaa29" providerId="ADAL" clId="{608EA68A-392C-479E-99DE-8335CAFDCD4A}" dt="2023-03-22T09:28:39.071" v="36" actId="164"/>
          <ac:spMkLst>
            <pc:docMk/>
            <pc:sldMk cId="737789176" sldId="1026"/>
            <ac:spMk id="31" creationId="{6E258442-B46C-428E-BA6D-9D5CEC423CCA}"/>
          </ac:spMkLst>
        </pc:spChg>
        <pc:spChg chg="add del mod">
          <ac:chgData name="Yeo Xiong Wei, Jonathan" userId="ac2b658e-7ce1-44bb-9f9f-bf4198ceaa29" providerId="ADAL" clId="{608EA68A-392C-479E-99DE-8335CAFDCD4A}" dt="2023-03-22T09:58:04.769" v="96" actId="478"/>
          <ac:spMkLst>
            <pc:docMk/>
            <pc:sldMk cId="737789176" sldId="1026"/>
            <ac:spMk id="32" creationId="{548AEF88-D169-4331-92C7-09853A28F5C1}"/>
          </ac:spMkLst>
        </pc:spChg>
        <pc:spChg chg="mod">
          <ac:chgData name="Yeo Xiong Wei, Jonathan" userId="ac2b658e-7ce1-44bb-9f9f-bf4198ceaa29" providerId="ADAL" clId="{608EA68A-392C-479E-99DE-8335CAFDCD4A}" dt="2023-03-22T09:58:02.991" v="89" actId="1076"/>
          <ac:spMkLst>
            <pc:docMk/>
            <pc:sldMk cId="737789176" sldId="1026"/>
            <ac:spMk id="33" creationId="{AD580626-B423-4756-A997-82676C933F57}"/>
          </ac:spMkLst>
        </pc:spChg>
        <pc:spChg chg="mod">
          <ac:chgData name="Yeo Xiong Wei, Jonathan" userId="ac2b658e-7ce1-44bb-9f9f-bf4198ceaa29" providerId="ADAL" clId="{608EA68A-392C-479E-99DE-8335CAFDCD4A}" dt="2023-03-22T09:58:03.392" v="90" actId="1076"/>
          <ac:spMkLst>
            <pc:docMk/>
            <pc:sldMk cId="737789176" sldId="1026"/>
            <ac:spMk id="41" creationId="{A8F99D46-0E74-48AD-96C8-5B5528888758}"/>
          </ac:spMkLst>
        </pc:spChg>
        <pc:spChg chg="mod">
          <ac:chgData name="Yeo Xiong Wei, Jonathan" userId="ac2b658e-7ce1-44bb-9f9f-bf4198ceaa29" providerId="ADAL" clId="{608EA68A-392C-479E-99DE-8335CAFDCD4A}" dt="2023-03-22T09:29:08.514" v="71" actId="20577"/>
          <ac:spMkLst>
            <pc:docMk/>
            <pc:sldMk cId="737789176" sldId="1026"/>
            <ac:spMk id="26625" creationId="{00000000-0000-0000-0000-000000000000}"/>
          </ac:spMkLst>
        </pc:spChg>
        <pc:spChg chg="del">
          <ac:chgData name="Yeo Xiong Wei, Jonathan" userId="ac2b658e-7ce1-44bb-9f9f-bf4198ceaa29" providerId="ADAL" clId="{608EA68A-392C-479E-99DE-8335CAFDCD4A}" dt="2023-03-22T09:27:54.258" v="24" actId="478"/>
          <ac:spMkLst>
            <pc:docMk/>
            <pc:sldMk cId="737789176" sldId="1026"/>
            <ac:spMk id="26626" creationId="{00000000-0000-0000-0000-000000000000}"/>
          </ac:spMkLst>
        </pc:spChg>
        <pc:grpChg chg="add mod">
          <ac:chgData name="Yeo Xiong Wei, Jonathan" userId="ac2b658e-7ce1-44bb-9f9f-bf4198ceaa29" providerId="ADAL" clId="{608EA68A-392C-479E-99DE-8335CAFDCD4A}" dt="2023-03-22T09:28:31.832" v="35" actId="164"/>
          <ac:grpSpMkLst>
            <pc:docMk/>
            <pc:sldMk cId="737789176" sldId="1026"/>
            <ac:grpSpMk id="9" creationId="{EF14F1A3-57C0-56E8-F485-19F70B110731}"/>
          </ac:grpSpMkLst>
        </pc:grpChg>
        <pc:grpChg chg="add mod">
          <ac:chgData name="Yeo Xiong Wei, Jonathan" userId="ac2b658e-7ce1-44bb-9f9f-bf4198ceaa29" providerId="ADAL" clId="{608EA68A-392C-479E-99DE-8335CAFDCD4A}" dt="2023-03-22T09:58:45.101" v="107" actId="14100"/>
          <ac:grpSpMkLst>
            <pc:docMk/>
            <pc:sldMk cId="737789176" sldId="1026"/>
            <ac:grpSpMk id="10" creationId="{0ECBC4C5-F6BA-DA05-23A2-553A75656CBE}"/>
          </ac:grpSpMkLst>
        </pc:grpChg>
        <pc:grpChg chg="mod">
          <ac:chgData name="Yeo Xiong Wei, Jonathan" userId="ac2b658e-7ce1-44bb-9f9f-bf4198ceaa29" providerId="ADAL" clId="{608EA68A-392C-479E-99DE-8335CAFDCD4A}" dt="2023-03-22T09:28:39.071" v="36" actId="164"/>
          <ac:grpSpMkLst>
            <pc:docMk/>
            <pc:sldMk cId="737789176" sldId="1026"/>
            <ac:grpSpMk id="29" creationId="{AA05C9E3-F09B-4CAF-AC77-48DBC859C44E}"/>
          </ac:grpSpMkLst>
        </pc:grpChg>
        <pc:cxnChg chg="mod">
          <ac:chgData name="Yeo Xiong Wei, Jonathan" userId="ac2b658e-7ce1-44bb-9f9f-bf4198ceaa29" providerId="ADAL" clId="{608EA68A-392C-479E-99DE-8335CAFDCD4A}" dt="2023-03-22T09:28:39.071" v="36" actId="164"/>
          <ac:cxnSpMkLst>
            <pc:docMk/>
            <pc:sldMk cId="737789176" sldId="1026"/>
            <ac:cxnSpMk id="7" creationId="{9E1155B9-7CB5-4B3C-9ABC-4B8EC7B59B3B}"/>
          </ac:cxnSpMkLst>
        </pc:cxnChg>
        <pc:cxnChg chg="mod">
          <ac:chgData name="Yeo Xiong Wei, Jonathan" userId="ac2b658e-7ce1-44bb-9f9f-bf4198ceaa29" providerId="ADAL" clId="{608EA68A-392C-479E-99DE-8335CAFDCD4A}" dt="2023-03-22T09:28:31.832" v="35" actId="164"/>
          <ac:cxnSpMkLst>
            <pc:docMk/>
            <pc:sldMk cId="737789176" sldId="1026"/>
            <ac:cxnSpMk id="8" creationId="{22776B35-D32A-43D4-B190-9EBAB5295192}"/>
          </ac:cxnSpMkLst>
        </pc:cxnChg>
        <pc:cxnChg chg="mod">
          <ac:chgData name="Yeo Xiong Wei, Jonathan" userId="ac2b658e-7ce1-44bb-9f9f-bf4198ceaa29" providerId="ADAL" clId="{608EA68A-392C-479E-99DE-8335CAFDCD4A}" dt="2023-03-22T09:28:31.832" v="35" actId="164"/>
          <ac:cxnSpMkLst>
            <pc:docMk/>
            <pc:sldMk cId="737789176" sldId="1026"/>
            <ac:cxnSpMk id="15" creationId="{08EE407D-4EA6-4F3A-A84D-5A4BC05D61A1}"/>
          </ac:cxnSpMkLst>
        </pc:cxnChg>
        <pc:cxnChg chg="mod">
          <ac:chgData name="Yeo Xiong Wei, Jonathan" userId="ac2b658e-7ce1-44bb-9f9f-bf4198ceaa29" providerId="ADAL" clId="{608EA68A-392C-479E-99DE-8335CAFDCD4A}" dt="2023-03-22T09:28:31.832" v="35" actId="164"/>
          <ac:cxnSpMkLst>
            <pc:docMk/>
            <pc:sldMk cId="737789176" sldId="1026"/>
            <ac:cxnSpMk id="18" creationId="{58DFE41E-9F89-451C-B3D0-8B58BFB1DAED}"/>
          </ac:cxnSpMkLst>
        </pc:cxnChg>
        <pc:cxnChg chg="mod">
          <ac:chgData name="Yeo Xiong Wei, Jonathan" userId="ac2b658e-7ce1-44bb-9f9f-bf4198ceaa29" providerId="ADAL" clId="{608EA68A-392C-479E-99DE-8335CAFDCD4A}" dt="2023-03-22T09:28:31.832" v="35" actId="164"/>
          <ac:cxnSpMkLst>
            <pc:docMk/>
            <pc:sldMk cId="737789176" sldId="1026"/>
            <ac:cxnSpMk id="20" creationId="{32A8D43A-A9BA-4AD1-9A14-29A7CB353562}"/>
          </ac:cxnSpMkLst>
        </pc:cxnChg>
      </pc:sldChg>
      <pc:sldChg chg="add del">
        <pc:chgData name="Yeo Xiong Wei, Jonathan" userId="ac2b658e-7ce1-44bb-9f9f-bf4198ceaa29" providerId="ADAL" clId="{608EA68A-392C-479E-99DE-8335CAFDCD4A}" dt="2023-03-22T09:58:02.156" v="88"/>
        <pc:sldMkLst>
          <pc:docMk/>
          <pc:sldMk cId="86352957" sldId="1027"/>
        </pc:sldMkLst>
      </pc:sldChg>
      <pc:sldChg chg="modSp add modAnim">
        <pc:chgData name="Yeo Xiong Wei, Jonathan" userId="ac2b658e-7ce1-44bb-9f9f-bf4198ceaa29" providerId="ADAL" clId="{608EA68A-392C-479E-99DE-8335CAFDCD4A}" dt="2023-03-22T09:59:41.361" v="120"/>
        <pc:sldMkLst>
          <pc:docMk/>
          <pc:sldMk cId="410569764" sldId="1027"/>
        </pc:sldMkLst>
        <pc:spChg chg="mod">
          <ac:chgData name="Yeo Xiong Wei, Jonathan" userId="ac2b658e-7ce1-44bb-9f9f-bf4198ceaa29" providerId="ADAL" clId="{608EA68A-392C-479E-99DE-8335CAFDCD4A}" dt="2023-03-22T09:59:34.215" v="117" actId="6549"/>
          <ac:spMkLst>
            <pc:docMk/>
            <pc:sldMk cId="410569764" sldId="1027"/>
            <ac:spMk id="3" creationId="{856789D7-FFEB-4767-B1F5-6E7BB7311D2F}"/>
          </ac:spMkLst>
        </pc:spChg>
      </pc:sldChg>
    </pc:docChg>
  </pc:docChgLst>
  <pc:docChgLst>
    <pc:chgData name="Yeo Xiong Wei, Jonathan" userId="ac2b658e-7ce1-44bb-9f9f-bf4198ceaa29" providerId="ADAL" clId="{7F196240-55B7-4A0B-9614-17F9FC170D4E}"/>
    <pc:docChg chg="undo custSel addSld delSld modSld sldOrd">
      <pc:chgData name="Yeo Xiong Wei, Jonathan" userId="ac2b658e-7ce1-44bb-9f9f-bf4198ceaa29" providerId="ADAL" clId="{7F196240-55B7-4A0B-9614-17F9FC170D4E}" dt="2021-10-20T11:50:53.091" v="4430" actId="404"/>
      <pc:docMkLst>
        <pc:docMk/>
      </pc:docMkLst>
      <pc:sldChg chg="modSp mod">
        <pc:chgData name="Yeo Xiong Wei, Jonathan" userId="ac2b658e-7ce1-44bb-9f9f-bf4198ceaa29" providerId="ADAL" clId="{7F196240-55B7-4A0B-9614-17F9FC170D4E}" dt="2021-10-20T10:34:55.781" v="618" actId="6549"/>
        <pc:sldMkLst>
          <pc:docMk/>
          <pc:sldMk cId="1630552121" sldId="258"/>
        </pc:sldMkLst>
        <pc:spChg chg="mod">
          <ac:chgData name="Yeo Xiong Wei, Jonathan" userId="ac2b658e-7ce1-44bb-9f9f-bf4198ceaa29" providerId="ADAL" clId="{7F196240-55B7-4A0B-9614-17F9FC170D4E}" dt="2021-10-20T10:34:55.781" v="618" actId="6549"/>
          <ac:spMkLst>
            <pc:docMk/>
            <pc:sldMk cId="1630552121" sldId="258"/>
            <ac:spMk id="3" creationId="{4E74069F-3602-415D-A560-E8DA636FA30F}"/>
          </ac:spMkLst>
        </pc:spChg>
      </pc:sldChg>
      <pc:sldChg chg="modSp mod">
        <pc:chgData name="Yeo Xiong Wei, Jonathan" userId="ac2b658e-7ce1-44bb-9f9f-bf4198ceaa29" providerId="ADAL" clId="{7F196240-55B7-4A0B-9614-17F9FC170D4E}" dt="2021-10-20T11:09:17.991" v="2383" actId="207"/>
        <pc:sldMkLst>
          <pc:docMk/>
          <pc:sldMk cId="1865907710" sldId="259"/>
        </pc:sldMkLst>
        <pc:spChg chg="mod">
          <ac:chgData name="Yeo Xiong Wei, Jonathan" userId="ac2b658e-7ce1-44bb-9f9f-bf4198ceaa29" providerId="ADAL" clId="{7F196240-55B7-4A0B-9614-17F9FC170D4E}" dt="2021-10-20T11:09:17.991" v="2383" actId="207"/>
          <ac:spMkLst>
            <pc:docMk/>
            <pc:sldMk cId="1865907710" sldId="259"/>
            <ac:spMk id="3" creationId="{AF851944-366B-477E-9E86-A91727A90B3A}"/>
          </ac:spMkLst>
        </pc:spChg>
      </pc:sldChg>
      <pc:sldChg chg="modSp mod">
        <pc:chgData name="Yeo Xiong Wei, Jonathan" userId="ac2b658e-7ce1-44bb-9f9f-bf4198ceaa29" providerId="ADAL" clId="{7F196240-55B7-4A0B-9614-17F9FC170D4E}" dt="2021-10-20T11:09:11.784" v="2382" actId="207"/>
        <pc:sldMkLst>
          <pc:docMk/>
          <pc:sldMk cId="3101010073" sldId="260"/>
        </pc:sldMkLst>
        <pc:spChg chg="mod">
          <ac:chgData name="Yeo Xiong Wei, Jonathan" userId="ac2b658e-7ce1-44bb-9f9f-bf4198ceaa29" providerId="ADAL" clId="{7F196240-55B7-4A0B-9614-17F9FC170D4E}" dt="2021-10-20T11:09:11.784" v="2382" actId="207"/>
          <ac:spMkLst>
            <pc:docMk/>
            <pc:sldMk cId="3101010073" sldId="260"/>
            <ac:spMk id="3" creationId="{7E8965C8-7D9F-41C7-8ABC-1C83308B2911}"/>
          </ac:spMkLst>
        </pc:spChg>
      </pc:sldChg>
      <pc:sldChg chg="addSp modSp mod">
        <pc:chgData name="Yeo Xiong Wei, Jonathan" userId="ac2b658e-7ce1-44bb-9f9f-bf4198ceaa29" providerId="ADAL" clId="{7F196240-55B7-4A0B-9614-17F9FC170D4E}" dt="2021-10-20T11:26:41.465" v="3196" actId="1076"/>
        <pc:sldMkLst>
          <pc:docMk/>
          <pc:sldMk cId="3509041942" sldId="299"/>
        </pc:sldMkLst>
        <pc:spChg chg="mod">
          <ac:chgData name="Yeo Xiong Wei, Jonathan" userId="ac2b658e-7ce1-44bb-9f9f-bf4198ceaa29" providerId="ADAL" clId="{7F196240-55B7-4A0B-9614-17F9FC170D4E}" dt="2021-10-20T11:26:41.465" v="3196" actId="1076"/>
          <ac:spMkLst>
            <pc:docMk/>
            <pc:sldMk cId="3509041942" sldId="299"/>
            <ac:spMk id="4" creationId="{1E379F6E-6803-45CB-AEDE-BA383B9BB46C}"/>
          </ac:spMkLst>
        </pc:spChg>
        <pc:spChg chg="add mod">
          <ac:chgData name="Yeo Xiong Wei, Jonathan" userId="ac2b658e-7ce1-44bb-9f9f-bf4198ceaa29" providerId="ADAL" clId="{7F196240-55B7-4A0B-9614-17F9FC170D4E}" dt="2021-10-20T11:26:10.628" v="3184" actId="1076"/>
          <ac:spMkLst>
            <pc:docMk/>
            <pc:sldMk cId="3509041942" sldId="299"/>
            <ac:spMk id="7" creationId="{7651047B-9983-42EF-9B2D-35CEA9E6F2A3}"/>
          </ac:spMkLst>
        </pc:spChg>
        <pc:graphicFrameChg chg="mod modGraphic">
          <ac:chgData name="Yeo Xiong Wei, Jonathan" userId="ac2b658e-7ce1-44bb-9f9f-bf4198ceaa29" providerId="ADAL" clId="{7F196240-55B7-4A0B-9614-17F9FC170D4E}" dt="2021-10-20T11:26:36.871" v="3194" actId="14100"/>
          <ac:graphicFrameMkLst>
            <pc:docMk/>
            <pc:sldMk cId="3509041942" sldId="299"/>
            <ac:graphicFrameMk id="2" creationId="{00000000-0000-0000-0000-000000000000}"/>
          </ac:graphicFrameMkLst>
        </pc:graphicFrameChg>
        <pc:picChg chg="mod">
          <ac:chgData name="Yeo Xiong Wei, Jonathan" userId="ac2b658e-7ce1-44bb-9f9f-bf4198ceaa29" providerId="ADAL" clId="{7F196240-55B7-4A0B-9614-17F9FC170D4E}" dt="2021-10-20T11:26:38.367" v="3195" actId="1076"/>
          <ac:picMkLst>
            <pc:docMk/>
            <pc:sldMk cId="3509041942" sldId="299"/>
            <ac:picMk id="5" creationId="{00000000-0000-0000-0000-000000000000}"/>
          </ac:picMkLst>
        </pc:picChg>
      </pc:sldChg>
      <pc:sldChg chg="addSp modSp mod">
        <pc:chgData name="Yeo Xiong Wei, Jonathan" userId="ac2b658e-7ce1-44bb-9f9f-bf4198ceaa29" providerId="ADAL" clId="{7F196240-55B7-4A0B-9614-17F9FC170D4E}" dt="2021-10-20T11:27:20.627" v="3210" actId="1076"/>
        <pc:sldMkLst>
          <pc:docMk/>
          <pc:sldMk cId="495032977" sldId="372"/>
        </pc:sldMkLst>
        <pc:spChg chg="mod">
          <ac:chgData name="Yeo Xiong Wei, Jonathan" userId="ac2b658e-7ce1-44bb-9f9f-bf4198ceaa29" providerId="ADAL" clId="{7F196240-55B7-4A0B-9614-17F9FC170D4E}" dt="2021-10-20T11:27:20.627" v="3210" actId="1076"/>
          <ac:spMkLst>
            <pc:docMk/>
            <pc:sldMk cId="495032977" sldId="372"/>
            <ac:spMk id="4" creationId="{383994C2-45CA-4A23-B58F-109D807571A8}"/>
          </ac:spMkLst>
        </pc:spChg>
        <pc:spChg chg="add mod">
          <ac:chgData name="Yeo Xiong Wei, Jonathan" userId="ac2b658e-7ce1-44bb-9f9f-bf4198ceaa29" providerId="ADAL" clId="{7F196240-55B7-4A0B-9614-17F9FC170D4E}" dt="2021-10-20T11:26:59.945" v="3203" actId="1076"/>
          <ac:spMkLst>
            <pc:docMk/>
            <pc:sldMk cId="495032977" sldId="372"/>
            <ac:spMk id="6" creationId="{963405C8-1875-4096-AA62-5B1506080C47}"/>
          </ac:spMkLst>
        </pc:spChg>
        <pc:spChg chg="mod">
          <ac:chgData name="Yeo Xiong Wei, Jonathan" userId="ac2b658e-7ce1-44bb-9f9f-bf4198ceaa29" providerId="ADAL" clId="{7F196240-55B7-4A0B-9614-17F9FC170D4E}" dt="2021-10-20T11:24:09.570" v="3063" actId="20577"/>
          <ac:spMkLst>
            <pc:docMk/>
            <pc:sldMk cId="495032977" sldId="372"/>
            <ac:spMk id="27649" creationId="{00000000-0000-0000-0000-000000000000}"/>
          </ac:spMkLst>
        </pc:spChg>
        <pc:graphicFrameChg chg="mod modGraphic">
          <ac:chgData name="Yeo Xiong Wei, Jonathan" userId="ac2b658e-7ce1-44bb-9f9f-bf4198ceaa29" providerId="ADAL" clId="{7F196240-55B7-4A0B-9614-17F9FC170D4E}" dt="2021-10-20T11:27:06.803" v="3206" actId="14100"/>
          <ac:graphicFrameMkLst>
            <pc:docMk/>
            <pc:sldMk cId="495032977" sldId="372"/>
            <ac:graphicFrameMk id="2" creationId="{00000000-0000-0000-0000-000000000000}"/>
          </ac:graphicFrameMkLst>
        </pc:graphicFrameChg>
      </pc:sldChg>
      <pc:sldChg chg="modSp mod">
        <pc:chgData name="Yeo Xiong Wei, Jonathan" userId="ac2b658e-7ce1-44bb-9f9f-bf4198ceaa29" providerId="ADAL" clId="{7F196240-55B7-4A0B-9614-17F9FC170D4E}" dt="2021-10-20T11:39:14.284" v="3860" actId="20577"/>
        <pc:sldMkLst>
          <pc:docMk/>
          <pc:sldMk cId="1479325174" sldId="373"/>
        </pc:sldMkLst>
        <pc:spChg chg="mod">
          <ac:chgData name="Yeo Xiong Wei, Jonathan" userId="ac2b658e-7ce1-44bb-9f9f-bf4198ceaa29" providerId="ADAL" clId="{7F196240-55B7-4A0B-9614-17F9FC170D4E}" dt="2021-10-20T11:39:14.284" v="3860" actId="20577"/>
          <ac:spMkLst>
            <pc:docMk/>
            <pc:sldMk cId="1479325174" sldId="373"/>
            <ac:spMk id="7" creationId="{2A7996A4-B3CF-474E-9202-A23530216FB1}"/>
          </ac:spMkLst>
        </pc:spChg>
      </pc:sldChg>
      <pc:sldChg chg="modSp mod ord">
        <pc:chgData name="Yeo Xiong Wei, Jonathan" userId="ac2b658e-7ce1-44bb-9f9f-bf4198ceaa29" providerId="ADAL" clId="{7F196240-55B7-4A0B-9614-17F9FC170D4E}" dt="2021-10-20T11:42:35.509" v="3950" actId="20577"/>
        <pc:sldMkLst>
          <pc:docMk/>
          <pc:sldMk cId="1610791473" sldId="376"/>
        </pc:sldMkLst>
        <pc:spChg chg="mod">
          <ac:chgData name="Yeo Xiong Wei, Jonathan" userId="ac2b658e-7ce1-44bb-9f9f-bf4198ceaa29" providerId="ADAL" clId="{7F196240-55B7-4A0B-9614-17F9FC170D4E}" dt="2021-10-20T11:42:35.509" v="3950" actId="20577"/>
          <ac:spMkLst>
            <pc:docMk/>
            <pc:sldMk cId="1610791473" sldId="376"/>
            <ac:spMk id="3" creationId="{C9DD3FDA-722B-4BAB-B2A8-23CAAA2A5330}"/>
          </ac:spMkLst>
        </pc:spChg>
      </pc:sldChg>
      <pc:sldChg chg="modSp mod">
        <pc:chgData name="Yeo Xiong Wei, Jonathan" userId="ac2b658e-7ce1-44bb-9f9f-bf4198ceaa29" providerId="ADAL" clId="{7F196240-55B7-4A0B-9614-17F9FC170D4E}" dt="2021-10-20T11:48:27.485" v="4374" actId="20577"/>
        <pc:sldMkLst>
          <pc:docMk/>
          <pc:sldMk cId="1801019928" sldId="377"/>
        </pc:sldMkLst>
        <pc:spChg chg="mod">
          <ac:chgData name="Yeo Xiong Wei, Jonathan" userId="ac2b658e-7ce1-44bb-9f9f-bf4198ceaa29" providerId="ADAL" clId="{7F196240-55B7-4A0B-9614-17F9FC170D4E}" dt="2021-10-20T11:48:27.485" v="4374" actId="20577"/>
          <ac:spMkLst>
            <pc:docMk/>
            <pc:sldMk cId="1801019928" sldId="377"/>
            <ac:spMk id="4" creationId="{777BA4F0-8DDA-4DC9-B7D5-87EC4720CD11}"/>
          </ac:spMkLst>
        </pc:spChg>
      </pc:sldChg>
      <pc:sldChg chg="modSp mod">
        <pc:chgData name="Yeo Xiong Wei, Jonathan" userId="ac2b658e-7ce1-44bb-9f9f-bf4198ceaa29" providerId="ADAL" clId="{7F196240-55B7-4A0B-9614-17F9FC170D4E}" dt="2021-10-20T11:49:17.669" v="4429" actId="27636"/>
        <pc:sldMkLst>
          <pc:docMk/>
          <pc:sldMk cId="3327998838" sldId="378"/>
        </pc:sldMkLst>
        <pc:spChg chg="mod">
          <ac:chgData name="Yeo Xiong Wei, Jonathan" userId="ac2b658e-7ce1-44bb-9f9f-bf4198ceaa29" providerId="ADAL" clId="{7F196240-55B7-4A0B-9614-17F9FC170D4E}" dt="2021-10-20T11:49:08.942" v="4427" actId="20577"/>
          <ac:spMkLst>
            <pc:docMk/>
            <pc:sldMk cId="3327998838" sldId="378"/>
            <ac:spMk id="4" creationId="{16C43CAB-967C-489A-B836-886D8A6FA5E6}"/>
          </ac:spMkLst>
        </pc:spChg>
        <pc:spChg chg="mod">
          <ac:chgData name="Yeo Xiong Wei, Jonathan" userId="ac2b658e-7ce1-44bb-9f9f-bf4198ceaa29" providerId="ADAL" clId="{7F196240-55B7-4A0B-9614-17F9FC170D4E}" dt="2021-10-20T11:49:17.669" v="4429" actId="27636"/>
          <ac:spMkLst>
            <pc:docMk/>
            <pc:sldMk cId="3327998838" sldId="378"/>
            <ac:spMk id="5" creationId="{1F54A94D-BBC6-4A65-89FF-FBE5178C9F5C}"/>
          </ac:spMkLst>
        </pc:spChg>
      </pc:sldChg>
      <pc:sldChg chg="modSp">
        <pc:chgData name="Yeo Xiong Wei, Jonathan" userId="ac2b658e-7ce1-44bb-9f9f-bf4198ceaa29" providerId="ADAL" clId="{7F196240-55B7-4A0B-9614-17F9FC170D4E}" dt="2021-10-20T11:47:13.128" v="4353" actId="20577"/>
        <pc:sldMkLst>
          <pc:docMk/>
          <pc:sldMk cId="3544848779" sldId="381"/>
        </pc:sldMkLst>
        <pc:spChg chg="mod">
          <ac:chgData name="Yeo Xiong Wei, Jonathan" userId="ac2b658e-7ce1-44bb-9f9f-bf4198ceaa29" providerId="ADAL" clId="{7F196240-55B7-4A0B-9614-17F9FC170D4E}" dt="2021-10-20T11:47:13.128" v="4353" actId="20577"/>
          <ac:spMkLst>
            <pc:docMk/>
            <pc:sldMk cId="3544848779" sldId="381"/>
            <ac:spMk id="3" creationId="{C9DD3FDA-722B-4BAB-B2A8-23CAAA2A5330}"/>
          </ac:spMkLst>
        </pc:spChg>
      </pc:sldChg>
      <pc:sldChg chg="modSp mod">
        <pc:chgData name="Yeo Xiong Wei, Jonathan" userId="ac2b658e-7ce1-44bb-9f9f-bf4198ceaa29" providerId="ADAL" clId="{7F196240-55B7-4A0B-9614-17F9FC170D4E}" dt="2021-10-20T11:47:04.624" v="4346" actId="20577"/>
        <pc:sldMkLst>
          <pc:docMk/>
          <pc:sldMk cId="2359649967" sldId="382"/>
        </pc:sldMkLst>
        <pc:spChg chg="mod">
          <ac:chgData name="Yeo Xiong Wei, Jonathan" userId="ac2b658e-7ce1-44bb-9f9f-bf4198ceaa29" providerId="ADAL" clId="{7F196240-55B7-4A0B-9614-17F9FC170D4E}" dt="2021-10-20T11:47:04.624" v="4346" actId="20577"/>
          <ac:spMkLst>
            <pc:docMk/>
            <pc:sldMk cId="2359649967" sldId="382"/>
            <ac:spMk id="3" creationId="{C9DD3FDA-722B-4BAB-B2A8-23CAAA2A5330}"/>
          </ac:spMkLst>
        </pc:spChg>
      </pc:sldChg>
      <pc:sldChg chg="modSp mod">
        <pc:chgData name="Yeo Xiong Wei, Jonathan" userId="ac2b658e-7ce1-44bb-9f9f-bf4198ceaa29" providerId="ADAL" clId="{7F196240-55B7-4A0B-9614-17F9FC170D4E}" dt="2021-10-20T11:47:10.279" v="4351" actId="20577"/>
        <pc:sldMkLst>
          <pc:docMk/>
          <pc:sldMk cId="4232199720" sldId="383"/>
        </pc:sldMkLst>
        <pc:spChg chg="mod">
          <ac:chgData name="Yeo Xiong Wei, Jonathan" userId="ac2b658e-7ce1-44bb-9f9f-bf4198ceaa29" providerId="ADAL" clId="{7F196240-55B7-4A0B-9614-17F9FC170D4E}" dt="2021-10-20T11:47:10.279" v="4351" actId="20577"/>
          <ac:spMkLst>
            <pc:docMk/>
            <pc:sldMk cId="4232199720" sldId="383"/>
            <ac:spMk id="3" creationId="{C9DD3FDA-722B-4BAB-B2A8-23CAAA2A5330}"/>
          </ac:spMkLst>
        </pc:spChg>
      </pc:sldChg>
      <pc:sldChg chg="addSp modSp mod">
        <pc:chgData name="Yeo Xiong Wei, Jonathan" userId="ac2b658e-7ce1-44bb-9f9f-bf4198ceaa29" providerId="ADAL" clId="{7F196240-55B7-4A0B-9614-17F9FC170D4E}" dt="2021-10-20T11:29:24.947" v="3373" actId="1076"/>
        <pc:sldMkLst>
          <pc:docMk/>
          <pc:sldMk cId="2481273131" sldId="384"/>
        </pc:sldMkLst>
        <pc:spChg chg="mod">
          <ac:chgData name="Yeo Xiong Wei, Jonathan" userId="ac2b658e-7ce1-44bb-9f9f-bf4198ceaa29" providerId="ADAL" clId="{7F196240-55B7-4A0B-9614-17F9FC170D4E}" dt="2021-10-20T11:29:15.419" v="3369" actId="6549"/>
          <ac:spMkLst>
            <pc:docMk/>
            <pc:sldMk cId="2481273131" sldId="384"/>
            <ac:spMk id="4" creationId="{383994C2-45CA-4A23-B58F-109D807571A8}"/>
          </ac:spMkLst>
        </pc:spChg>
        <pc:spChg chg="add mod">
          <ac:chgData name="Yeo Xiong Wei, Jonathan" userId="ac2b658e-7ce1-44bb-9f9f-bf4198ceaa29" providerId="ADAL" clId="{7F196240-55B7-4A0B-9614-17F9FC170D4E}" dt="2021-10-20T11:29:02.933" v="3364" actId="403"/>
          <ac:spMkLst>
            <pc:docMk/>
            <pc:sldMk cId="2481273131" sldId="384"/>
            <ac:spMk id="10" creationId="{5AFAB607-8ADE-4752-9360-D18BFD683A7C}"/>
          </ac:spMkLst>
        </pc:spChg>
        <pc:graphicFrameChg chg="mod modGraphic">
          <ac:chgData name="Yeo Xiong Wei, Jonathan" userId="ac2b658e-7ce1-44bb-9f9f-bf4198ceaa29" providerId="ADAL" clId="{7F196240-55B7-4A0B-9614-17F9FC170D4E}" dt="2021-10-20T11:29:18.679" v="3370" actId="1076"/>
          <ac:graphicFrameMkLst>
            <pc:docMk/>
            <pc:sldMk cId="2481273131" sldId="384"/>
            <ac:graphicFrameMk id="2" creationId="{00000000-0000-0000-0000-000000000000}"/>
          </ac:graphicFrameMkLst>
        </pc:graphicFrameChg>
        <pc:graphicFrameChg chg="add mod modGraphic">
          <ac:chgData name="Yeo Xiong Wei, Jonathan" userId="ac2b658e-7ce1-44bb-9f9f-bf4198ceaa29" providerId="ADAL" clId="{7F196240-55B7-4A0B-9614-17F9FC170D4E}" dt="2021-10-20T11:29:20.504" v="3371" actId="1076"/>
          <ac:graphicFrameMkLst>
            <pc:docMk/>
            <pc:sldMk cId="2481273131" sldId="384"/>
            <ac:graphicFrameMk id="7" creationId="{FAFD203C-AF02-4E44-8655-8D92923996CA}"/>
          </ac:graphicFrameMkLst>
        </pc:graphicFrameChg>
        <pc:cxnChg chg="add mod">
          <ac:chgData name="Yeo Xiong Wei, Jonathan" userId="ac2b658e-7ce1-44bb-9f9f-bf4198ceaa29" providerId="ADAL" clId="{7F196240-55B7-4A0B-9614-17F9FC170D4E}" dt="2021-10-20T11:29:22.090" v="3372" actId="1076"/>
          <ac:cxnSpMkLst>
            <pc:docMk/>
            <pc:sldMk cId="2481273131" sldId="384"/>
            <ac:cxnSpMk id="6" creationId="{2B322BE4-1A7A-46BC-A8E0-E0D633103C5F}"/>
          </ac:cxnSpMkLst>
        </pc:cxnChg>
        <pc:cxnChg chg="mod">
          <ac:chgData name="Yeo Xiong Wei, Jonathan" userId="ac2b658e-7ce1-44bb-9f9f-bf4198ceaa29" providerId="ADAL" clId="{7F196240-55B7-4A0B-9614-17F9FC170D4E}" dt="2021-10-20T11:29:24.947" v="3373" actId="1076"/>
          <ac:cxnSpMkLst>
            <pc:docMk/>
            <pc:sldMk cId="2481273131" sldId="384"/>
            <ac:cxnSpMk id="8" creationId="{D05D489E-3061-46FD-B494-7ED52920AF5F}"/>
          </ac:cxnSpMkLst>
        </pc:cxnChg>
      </pc:sldChg>
      <pc:sldChg chg="modSp">
        <pc:chgData name="Yeo Xiong Wei, Jonathan" userId="ac2b658e-7ce1-44bb-9f9f-bf4198ceaa29" providerId="ADAL" clId="{7F196240-55B7-4A0B-9614-17F9FC170D4E}" dt="2021-10-20T11:15:38.117" v="2478" actId="404"/>
        <pc:sldMkLst>
          <pc:docMk/>
          <pc:sldMk cId="2947692219" sldId="385"/>
        </pc:sldMkLst>
        <pc:spChg chg="mod">
          <ac:chgData name="Yeo Xiong Wei, Jonathan" userId="ac2b658e-7ce1-44bb-9f9f-bf4198ceaa29" providerId="ADAL" clId="{7F196240-55B7-4A0B-9614-17F9FC170D4E}" dt="2021-10-20T11:15:38.117" v="2478" actId="404"/>
          <ac:spMkLst>
            <pc:docMk/>
            <pc:sldMk cId="2947692219" sldId="385"/>
            <ac:spMk id="7" creationId="{2A7996A4-B3CF-474E-9202-A23530216FB1}"/>
          </ac:spMkLst>
        </pc:spChg>
      </pc:sldChg>
      <pc:sldChg chg="modSp">
        <pc:chgData name="Yeo Xiong Wei, Jonathan" userId="ac2b658e-7ce1-44bb-9f9f-bf4198ceaa29" providerId="ADAL" clId="{7F196240-55B7-4A0B-9614-17F9FC170D4E}" dt="2021-10-20T11:17:42.347" v="2635" actId="404"/>
        <pc:sldMkLst>
          <pc:docMk/>
          <pc:sldMk cId="2520494905" sldId="386"/>
        </pc:sldMkLst>
        <pc:spChg chg="mod">
          <ac:chgData name="Yeo Xiong Wei, Jonathan" userId="ac2b658e-7ce1-44bb-9f9f-bf4198ceaa29" providerId="ADAL" clId="{7F196240-55B7-4A0B-9614-17F9FC170D4E}" dt="2021-10-20T11:17:42.347" v="2635" actId="404"/>
          <ac:spMkLst>
            <pc:docMk/>
            <pc:sldMk cId="2520494905" sldId="386"/>
            <ac:spMk id="7" creationId="{2A7996A4-B3CF-474E-9202-A23530216FB1}"/>
          </ac:spMkLst>
        </pc:spChg>
      </pc:sldChg>
      <pc:sldChg chg="modSp">
        <pc:chgData name="Yeo Xiong Wei, Jonathan" userId="ac2b658e-7ce1-44bb-9f9f-bf4198ceaa29" providerId="ADAL" clId="{7F196240-55B7-4A0B-9614-17F9FC170D4E}" dt="2021-10-20T11:05:51.411" v="2209" actId="404"/>
        <pc:sldMkLst>
          <pc:docMk/>
          <pc:sldMk cId="3614291543" sldId="387"/>
        </pc:sldMkLst>
        <pc:spChg chg="mod">
          <ac:chgData name="Yeo Xiong Wei, Jonathan" userId="ac2b658e-7ce1-44bb-9f9f-bf4198ceaa29" providerId="ADAL" clId="{7F196240-55B7-4A0B-9614-17F9FC170D4E}" dt="2021-10-20T11:05:51.411" v="2209" actId="404"/>
          <ac:spMkLst>
            <pc:docMk/>
            <pc:sldMk cId="3614291543" sldId="387"/>
            <ac:spMk id="3" creationId="{2C03CD32-99C6-4083-8AD6-2666AB4DEF34}"/>
          </ac:spMkLst>
        </pc:spChg>
      </pc:sldChg>
      <pc:sldChg chg="del">
        <pc:chgData name="Yeo Xiong Wei, Jonathan" userId="ac2b658e-7ce1-44bb-9f9f-bf4198ceaa29" providerId="ADAL" clId="{7F196240-55B7-4A0B-9614-17F9FC170D4E}" dt="2021-10-20T11:01:00.131" v="2089" actId="47"/>
        <pc:sldMkLst>
          <pc:docMk/>
          <pc:sldMk cId="675652455" sldId="389"/>
        </pc:sldMkLst>
      </pc:sldChg>
      <pc:sldChg chg="modSp mod modAnim">
        <pc:chgData name="Yeo Xiong Wei, Jonathan" userId="ac2b658e-7ce1-44bb-9f9f-bf4198ceaa29" providerId="ADAL" clId="{7F196240-55B7-4A0B-9614-17F9FC170D4E}" dt="2021-10-20T10:32:28.052" v="472" actId="20577"/>
        <pc:sldMkLst>
          <pc:docMk/>
          <pc:sldMk cId="1065778479" sldId="390"/>
        </pc:sldMkLst>
        <pc:spChg chg="mod">
          <ac:chgData name="Yeo Xiong Wei, Jonathan" userId="ac2b658e-7ce1-44bb-9f9f-bf4198ceaa29" providerId="ADAL" clId="{7F196240-55B7-4A0B-9614-17F9FC170D4E}" dt="2021-10-20T10:18:41.193" v="77" actId="20577"/>
          <ac:spMkLst>
            <pc:docMk/>
            <pc:sldMk cId="1065778479" sldId="390"/>
            <ac:spMk id="2" creationId="{DC6A2733-6FFA-4F8C-8D33-F74E6FE3477F}"/>
          </ac:spMkLst>
        </pc:spChg>
        <pc:spChg chg="mod">
          <ac:chgData name="Yeo Xiong Wei, Jonathan" userId="ac2b658e-7ce1-44bb-9f9f-bf4198ceaa29" providerId="ADAL" clId="{7F196240-55B7-4A0B-9614-17F9FC170D4E}" dt="2021-10-20T10:32:28.052" v="472" actId="20577"/>
          <ac:spMkLst>
            <pc:docMk/>
            <pc:sldMk cId="1065778479" sldId="390"/>
            <ac:spMk id="3" creationId="{856789D7-FFEB-4767-B1F5-6E7BB7311D2F}"/>
          </ac:spMkLst>
        </pc:spChg>
      </pc:sldChg>
      <pc:sldChg chg="modSp mod">
        <pc:chgData name="Yeo Xiong Wei, Jonathan" userId="ac2b658e-7ce1-44bb-9f9f-bf4198ceaa29" providerId="ADAL" clId="{7F196240-55B7-4A0B-9614-17F9FC170D4E}" dt="2021-10-20T11:50:53.091" v="4430" actId="404"/>
        <pc:sldMkLst>
          <pc:docMk/>
          <pc:sldMk cId="2335405358" sldId="391"/>
        </pc:sldMkLst>
        <pc:spChg chg="mod">
          <ac:chgData name="Yeo Xiong Wei, Jonathan" userId="ac2b658e-7ce1-44bb-9f9f-bf4198ceaa29" providerId="ADAL" clId="{7F196240-55B7-4A0B-9614-17F9FC170D4E}" dt="2021-10-20T11:50:53.091" v="4430" actId="404"/>
          <ac:spMkLst>
            <pc:docMk/>
            <pc:sldMk cId="2335405358" sldId="391"/>
            <ac:spMk id="3" creationId="{03B38AF0-246E-42D4-B212-6AA7DBE849BB}"/>
          </ac:spMkLst>
        </pc:spChg>
      </pc:sldChg>
      <pc:sldChg chg="modSp mod">
        <pc:chgData name="Yeo Xiong Wei, Jonathan" userId="ac2b658e-7ce1-44bb-9f9f-bf4198ceaa29" providerId="ADAL" clId="{7F196240-55B7-4A0B-9614-17F9FC170D4E}" dt="2021-10-20T11:47:50.088" v="4355" actId="115"/>
        <pc:sldMkLst>
          <pc:docMk/>
          <pc:sldMk cId="3036675262" sldId="393"/>
        </pc:sldMkLst>
        <pc:spChg chg="mod">
          <ac:chgData name="Yeo Xiong Wei, Jonathan" userId="ac2b658e-7ce1-44bb-9f9f-bf4198ceaa29" providerId="ADAL" clId="{7F196240-55B7-4A0B-9614-17F9FC170D4E}" dt="2021-10-20T11:47:50.088" v="4355" actId="115"/>
          <ac:spMkLst>
            <pc:docMk/>
            <pc:sldMk cId="3036675262" sldId="393"/>
            <ac:spMk id="5" creationId="{29B47CEC-E697-4213-99FD-6DB68396D2A9}"/>
          </ac:spMkLst>
        </pc:spChg>
      </pc:sldChg>
      <pc:sldChg chg="modSp mod">
        <pc:chgData name="Yeo Xiong Wei, Jonathan" userId="ac2b658e-7ce1-44bb-9f9f-bf4198ceaa29" providerId="ADAL" clId="{7F196240-55B7-4A0B-9614-17F9FC170D4E}" dt="2021-10-20T11:47:55.231" v="4356" actId="404"/>
        <pc:sldMkLst>
          <pc:docMk/>
          <pc:sldMk cId="1487426659" sldId="394"/>
        </pc:sldMkLst>
        <pc:spChg chg="mod">
          <ac:chgData name="Yeo Xiong Wei, Jonathan" userId="ac2b658e-7ce1-44bb-9f9f-bf4198ceaa29" providerId="ADAL" clId="{7F196240-55B7-4A0B-9614-17F9FC170D4E}" dt="2021-10-20T11:47:55.231" v="4356" actId="404"/>
          <ac:spMkLst>
            <pc:docMk/>
            <pc:sldMk cId="1487426659" sldId="394"/>
            <ac:spMk id="5" creationId="{29B47CEC-E697-4213-99FD-6DB68396D2A9}"/>
          </ac:spMkLst>
        </pc:spChg>
      </pc:sldChg>
      <pc:sldChg chg="modSp mod">
        <pc:chgData name="Yeo Xiong Wei, Jonathan" userId="ac2b658e-7ce1-44bb-9f9f-bf4198ceaa29" providerId="ADAL" clId="{7F196240-55B7-4A0B-9614-17F9FC170D4E}" dt="2021-10-20T10:39:55.837" v="866" actId="6549"/>
        <pc:sldMkLst>
          <pc:docMk/>
          <pc:sldMk cId="3165650675" sldId="397"/>
        </pc:sldMkLst>
        <pc:spChg chg="mod">
          <ac:chgData name="Yeo Xiong Wei, Jonathan" userId="ac2b658e-7ce1-44bb-9f9f-bf4198ceaa29" providerId="ADAL" clId="{7F196240-55B7-4A0B-9614-17F9FC170D4E}" dt="2021-10-20T10:35:21.676" v="630" actId="20577"/>
          <ac:spMkLst>
            <pc:docMk/>
            <pc:sldMk cId="3165650675" sldId="397"/>
            <ac:spMk id="2" creationId="{B50E02BF-986C-4F56-BCF4-660BF2E093EA}"/>
          </ac:spMkLst>
        </pc:spChg>
        <pc:spChg chg="mod">
          <ac:chgData name="Yeo Xiong Wei, Jonathan" userId="ac2b658e-7ce1-44bb-9f9f-bf4198ceaa29" providerId="ADAL" clId="{7F196240-55B7-4A0B-9614-17F9FC170D4E}" dt="2021-10-20T10:39:55.837" v="866" actId="6549"/>
          <ac:spMkLst>
            <pc:docMk/>
            <pc:sldMk cId="3165650675" sldId="397"/>
            <ac:spMk id="3" creationId="{4E74069F-3602-415D-A560-E8DA636FA30F}"/>
          </ac:spMkLst>
        </pc:spChg>
      </pc:sldChg>
      <pc:sldChg chg="modSp mod">
        <pc:chgData name="Yeo Xiong Wei, Jonathan" userId="ac2b658e-7ce1-44bb-9f9f-bf4198ceaa29" providerId="ADAL" clId="{7F196240-55B7-4A0B-9614-17F9FC170D4E}" dt="2021-10-20T11:09:57.823" v="2390" actId="207"/>
        <pc:sldMkLst>
          <pc:docMk/>
          <pc:sldMk cId="168984354" sldId="398"/>
        </pc:sldMkLst>
        <pc:spChg chg="mod">
          <ac:chgData name="Yeo Xiong Wei, Jonathan" userId="ac2b658e-7ce1-44bb-9f9f-bf4198ceaa29" providerId="ADAL" clId="{7F196240-55B7-4A0B-9614-17F9FC170D4E}" dt="2021-10-20T11:06:01.949" v="2211" actId="20577"/>
          <ac:spMkLst>
            <pc:docMk/>
            <pc:sldMk cId="168984354" sldId="398"/>
            <ac:spMk id="2" creationId="{D41358A0-B182-4E7E-BF3F-3BC7B834287D}"/>
          </ac:spMkLst>
        </pc:spChg>
        <pc:spChg chg="mod">
          <ac:chgData name="Yeo Xiong Wei, Jonathan" userId="ac2b658e-7ce1-44bb-9f9f-bf4198ceaa29" providerId="ADAL" clId="{7F196240-55B7-4A0B-9614-17F9FC170D4E}" dt="2021-10-20T11:09:57.823" v="2390" actId="207"/>
          <ac:spMkLst>
            <pc:docMk/>
            <pc:sldMk cId="168984354" sldId="398"/>
            <ac:spMk id="3" creationId="{AF851944-366B-477E-9E86-A91727A90B3A}"/>
          </ac:spMkLst>
        </pc:spChg>
      </pc:sldChg>
      <pc:sldChg chg="modSp add mod">
        <pc:chgData name="Yeo Xiong Wei, Jonathan" userId="ac2b658e-7ce1-44bb-9f9f-bf4198ceaa29" providerId="ADAL" clId="{7F196240-55B7-4A0B-9614-17F9FC170D4E}" dt="2021-10-20T10:36:07.844" v="666" actId="20577"/>
        <pc:sldMkLst>
          <pc:docMk/>
          <pc:sldMk cId="627690055" sldId="987"/>
        </pc:sldMkLst>
        <pc:spChg chg="mod">
          <ac:chgData name="Yeo Xiong Wei, Jonathan" userId="ac2b658e-7ce1-44bb-9f9f-bf4198ceaa29" providerId="ADAL" clId="{7F196240-55B7-4A0B-9614-17F9FC170D4E}" dt="2021-10-20T10:36:07.844" v="666" actId="20577"/>
          <ac:spMkLst>
            <pc:docMk/>
            <pc:sldMk cId="627690055" sldId="987"/>
            <ac:spMk id="2" creationId="{EAE8B178-01C8-4DCD-B46E-160FEEC9F757}"/>
          </ac:spMkLst>
        </pc:spChg>
      </pc:sldChg>
      <pc:sldChg chg="modSp add mod">
        <pc:chgData name="Yeo Xiong Wei, Jonathan" userId="ac2b658e-7ce1-44bb-9f9f-bf4198ceaa29" providerId="ADAL" clId="{7F196240-55B7-4A0B-9614-17F9FC170D4E}" dt="2021-10-20T11:10:22.573" v="2395" actId="207"/>
        <pc:sldMkLst>
          <pc:docMk/>
          <pc:sldMk cId="2723590339" sldId="988"/>
        </pc:sldMkLst>
        <pc:spChg chg="mod">
          <ac:chgData name="Yeo Xiong Wei, Jonathan" userId="ac2b658e-7ce1-44bb-9f9f-bf4198ceaa29" providerId="ADAL" clId="{7F196240-55B7-4A0B-9614-17F9FC170D4E}" dt="2021-10-20T11:05:59.511" v="2210" actId="20577"/>
          <ac:spMkLst>
            <pc:docMk/>
            <pc:sldMk cId="2723590339" sldId="988"/>
            <ac:spMk id="2" creationId="{B50E02BF-986C-4F56-BCF4-660BF2E093EA}"/>
          </ac:spMkLst>
        </pc:spChg>
        <pc:spChg chg="mod">
          <ac:chgData name="Yeo Xiong Wei, Jonathan" userId="ac2b658e-7ce1-44bb-9f9f-bf4198ceaa29" providerId="ADAL" clId="{7F196240-55B7-4A0B-9614-17F9FC170D4E}" dt="2021-10-20T11:10:22.573" v="2395" actId="207"/>
          <ac:spMkLst>
            <pc:docMk/>
            <pc:sldMk cId="2723590339" sldId="988"/>
            <ac:spMk id="3" creationId="{4E74069F-3602-415D-A560-E8DA636FA30F}"/>
          </ac:spMkLst>
        </pc:spChg>
      </pc:sldChg>
    </pc:docChg>
  </pc:docChgLst>
  <pc:docChgLst>
    <pc:chgData name="Yeo Xiong Wei, Jonathan" userId="ac2b658e-7ce1-44bb-9f9f-bf4198ceaa29" providerId="ADAL" clId="{9EF196A1-29F0-4361-9DA1-26F50DBE52D2}"/>
    <pc:docChg chg="undo custSel modSld">
      <pc:chgData name="Yeo Xiong Wei, Jonathan" userId="ac2b658e-7ce1-44bb-9f9f-bf4198ceaa29" providerId="ADAL" clId="{9EF196A1-29F0-4361-9DA1-26F50DBE52D2}" dt="2024-02-15T09:08:26.667" v="4805" actId="20577"/>
      <pc:docMkLst>
        <pc:docMk/>
      </pc:docMkLst>
      <pc:sldChg chg="modSp">
        <pc:chgData name="Yeo Xiong Wei, Jonathan" userId="ac2b658e-7ce1-44bb-9f9f-bf4198ceaa29" providerId="ADAL" clId="{9EF196A1-29F0-4361-9DA1-26F50DBE52D2}" dt="2024-02-15T07:48:14.859" v="1107" actId="207"/>
        <pc:sldMkLst>
          <pc:docMk/>
          <pc:sldMk cId="1630552121" sldId="258"/>
        </pc:sldMkLst>
        <pc:spChg chg="mod">
          <ac:chgData name="Yeo Xiong Wei, Jonathan" userId="ac2b658e-7ce1-44bb-9f9f-bf4198ceaa29" providerId="ADAL" clId="{9EF196A1-29F0-4361-9DA1-26F50DBE52D2}" dt="2024-02-15T07:48:14.859" v="1107" actId="207"/>
          <ac:spMkLst>
            <pc:docMk/>
            <pc:sldMk cId="1630552121" sldId="258"/>
            <ac:spMk id="3" creationId="{4E74069F-3602-415D-A560-E8DA636FA30F}"/>
          </ac:spMkLst>
        </pc:spChg>
      </pc:sldChg>
      <pc:sldChg chg="modSp modAnim">
        <pc:chgData name="Yeo Xiong Wei, Jonathan" userId="ac2b658e-7ce1-44bb-9f9f-bf4198ceaa29" providerId="ADAL" clId="{9EF196A1-29F0-4361-9DA1-26F50DBE52D2}" dt="2024-02-15T07:59:09.709" v="1627" actId="20577"/>
        <pc:sldMkLst>
          <pc:docMk/>
          <pc:sldMk cId="1865907710" sldId="259"/>
        </pc:sldMkLst>
        <pc:spChg chg="mod">
          <ac:chgData name="Yeo Xiong Wei, Jonathan" userId="ac2b658e-7ce1-44bb-9f9f-bf4198ceaa29" providerId="ADAL" clId="{9EF196A1-29F0-4361-9DA1-26F50DBE52D2}" dt="2024-02-15T07:59:09.709" v="1627" actId="20577"/>
          <ac:spMkLst>
            <pc:docMk/>
            <pc:sldMk cId="1865907710" sldId="259"/>
            <ac:spMk id="3" creationId="{AF851944-366B-477E-9E86-A91727A90B3A}"/>
          </ac:spMkLst>
        </pc:spChg>
      </pc:sldChg>
      <pc:sldChg chg="addSp modSp mod modAnim">
        <pc:chgData name="Yeo Xiong Wei, Jonathan" userId="ac2b658e-7ce1-44bb-9f9f-bf4198ceaa29" providerId="ADAL" clId="{9EF196A1-29F0-4361-9DA1-26F50DBE52D2}" dt="2024-02-15T08:52:20.054" v="3759" actId="20577"/>
        <pc:sldMkLst>
          <pc:docMk/>
          <pc:sldMk cId="3101010073" sldId="260"/>
        </pc:sldMkLst>
        <pc:spChg chg="mod">
          <ac:chgData name="Yeo Xiong Wei, Jonathan" userId="ac2b658e-7ce1-44bb-9f9f-bf4198ceaa29" providerId="ADAL" clId="{9EF196A1-29F0-4361-9DA1-26F50DBE52D2}" dt="2024-02-15T08:52:20.054" v="3759" actId="20577"/>
          <ac:spMkLst>
            <pc:docMk/>
            <pc:sldMk cId="3101010073" sldId="260"/>
            <ac:spMk id="3" creationId="{7E8965C8-7D9F-41C7-8ABC-1C83308B2911}"/>
          </ac:spMkLst>
        </pc:spChg>
        <pc:spChg chg="add mod">
          <ac:chgData name="Yeo Xiong Wei, Jonathan" userId="ac2b658e-7ce1-44bb-9f9f-bf4198ceaa29" providerId="ADAL" clId="{9EF196A1-29F0-4361-9DA1-26F50DBE52D2}" dt="2024-02-15T08:52:10.736" v="3757" actId="1076"/>
          <ac:spMkLst>
            <pc:docMk/>
            <pc:sldMk cId="3101010073" sldId="260"/>
            <ac:spMk id="5" creationId="{1D00A362-56FD-387A-9DAD-2CE81FB71A23}"/>
          </ac:spMkLst>
        </pc:spChg>
      </pc:sldChg>
      <pc:sldChg chg="modSp mod">
        <pc:chgData name="Yeo Xiong Wei, Jonathan" userId="ac2b658e-7ce1-44bb-9f9f-bf4198ceaa29" providerId="ADAL" clId="{9EF196A1-29F0-4361-9DA1-26F50DBE52D2}" dt="2024-02-15T08:28:09.815" v="2281" actId="207"/>
        <pc:sldMkLst>
          <pc:docMk/>
          <pc:sldMk cId="3509041942" sldId="299"/>
        </pc:sldMkLst>
        <pc:spChg chg="mod">
          <ac:chgData name="Yeo Xiong Wei, Jonathan" userId="ac2b658e-7ce1-44bb-9f9f-bf4198ceaa29" providerId="ADAL" clId="{9EF196A1-29F0-4361-9DA1-26F50DBE52D2}" dt="2024-02-15T08:15:05.928" v="1920" actId="115"/>
          <ac:spMkLst>
            <pc:docMk/>
            <pc:sldMk cId="3509041942" sldId="299"/>
            <ac:spMk id="4" creationId="{1E379F6E-6803-45CB-AEDE-BA383B9BB46C}"/>
          </ac:spMkLst>
        </pc:spChg>
        <pc:graphicFrameChg chg="modGraphic">
          <ac:chgData name="Yeo Xiong Wei, Jonathan" userId="ac2b658e-7ce1-44bb-9f9f-bf4198ceaa29" providerId="ADAL" clId="{9EF196A1-29F0-4361-9DA1-26F50DBE52D2}" dt="2024-02-15T08:28:09.815" v="2281" actId="207"/>
          <ac:graphicFrameMkLst>
            <pc:docMk/>
            <pc:sldMk cId="3509041942" sldId="299"/>
            <ac:graphicFrameMk id="3" creationId="{CB111EFE-53E6-E807-86A4-F2719FF751A3}"/>
          </ac:graphicFrameMkLst>
        </pc:graphicFrameChg>
      </pc:sldChg>
      <pc:sldChg chg="modSp modAnim">
        <pc:chgData name="Yeo Xiong Wei, Jonathan" userId="ac2b658e-7ce1-44bb-9f9f-bf4198ceaa29" providerId="ADAL" clId="{9EF196A1-29F0-4361-9DA1-26F50DBE52D2}" dt="2024-02-15T08:57:03.230" v="4001" actId="113"/>
        <pc:sldMkLst>
          <pc:docMk/>
          <pc:sldMk cId="1424068964" sldId="331"/>
        </pc:sldMkLst>
        <pc:spChg chg="mod">
          <ac:chgData name="Yeo Xiong Wei, Jonathan" userId="ac2b658e-7ce1-44bb-9f9f-bf4198ceaa29" providerId="ADAL" clId="{9EF196A1-29F0-4361-9DA1-26F50DBE52D2}" dt="2024-02-15T08:57:03.230" v="4001" actId="113"/>
          <ac:spMkLst>
            <pc:docMk/>
            <pc:sldMk cId="1424068964" sldId="331"/>
            <ac:spMk id="15" creationId="{11AF87C3-3D9C-46C1-8916-982B796BDFC5}"/>
          </ac:spMkLst>
        </pc:spChg>
      </pc:sldChg>
      <pc:sldChg chg="modSp mod">
        <pc:chgData name="Yeo Xiong Wei, Jonathan" userId="ac2b658e-7ce1-44bb-9f9f-bf4198ceaa29" providerId="ADAL" clId="{9EF196A1-29F0-4361-9DA1-26F50DBE52D2}" dt="2024-02-15T08:28:35.175" v="2291" actId="207"/>
        <pc:sldMkLst>
          <pc:docMk/>
          <pc:sldMk cId="495032977" sldId="372"/>
        </pc:sldMkLst>
        <pc:spChg chg="mod">
          <ac:chgData name="Yeo Xiong Wei, Jonathan" userId="ac2b658e-7ce1-44bb-9f9f-bf4198ceaa29" providerId="ADAL" clId="{9EF196A1-29F0-4361-9DA1-26F50DBE52D2}" dt="2024-02-15T08:16:24.021" v="1926" actId="1076"/>
          <ac:spMkLst>
            <pc:docMk/>
            <pc:sldMk cId="495032977" sldId="372"/>
            <ac:spMk id="4" creationId="{383994C2-45CA-4A23-B58F-109D807571A8}"/>
          </ac:spMkLst>
        </pc:spChg>
        <pc:graphicFrameChg chg="modGraphic">
          <ac:chgData name="Yeo Xiong Wei, Jonathan" userId="ac2b658e-7ce1-44bb-9f9f-bf4198ceaa29" providerId="ADAL" clId="{9EF196A1-29F0-4361-9DA1-26F50DBE52D2}" dt="2024-02-15T08:28:35.175" v="2291" actId="207"/>
          <ac:graphicFrameMkLst>
            <pc:docMk/>
            <pc:sldMk cId="495032977" sldId="372"/>
            <ac:graphicFrameMk id="2" creationId="{00000000-0000-0000-0000-000000000000}"/>
          </ac:graphicFrameMkLst>
        </pc:graphicFrameChg>
      </pc:sldChg>
      <pc:sldChg chg="modSp mod modAnim">
        <pc:chgData name="Yeo Xiong Wei, Jonathan" userId="ac2b658e-7ce1-44bb-9f9f-bf4198ceaa29" providerId="ADAL" clId="{9EF196A1-29F0-4361-9DA1-26F50DBE52D2}" dt="2024-02-15T08:34:37.193" v="2716" actId="27636"/>
        <pc:sldMkLst>
          <pc:docMk/>
          <pc:sldMk cId="1610791473" sldId="376"/>
        </pc:sldMkLst>
        <pc:spChg chg="mod">
          <ac:chgData name="Yeo Xiong Wei, Jonathan" userId="ac2b658e-7ce1-44bb-9f9f-bf4198ceaa29" providerId="ADAL" clId="{9EF196A1-29F0-4361-9DA1-26F50DBE52D2}" dt="2024-02-15T08:34:37.193" v="2716" actId="27636"/>
          <ac:spMkLst>
            <pc:docMk/>
            <pc:sldMk cId="1610791473" sldId="376"/>
            <ac:spMk id="3" creationId="{C9DD3FDA-722B-4BAB-B2A8-23CAAA2A5330}"/>
          </ac:spMkLst>
        </pc:spChg>
      </pc:sldChg>
      <pc:sldChg chg="modSp">
        <pc:chgData name="Yeo Xiong Wei, Jonathan" userId="ac2b658e-7ce1-44bb-9f9f-bf4198ceaa29" providerId="ADAL" clId="{9EF196A1-29F0-4361-9DA1-26F50DBE52D2}" dt="2024-02-15T08:43:20.214" v="3348" actId="404"/>
        <pc:sldMkLst>
          <pc:docMk/>
          <pc:sldMk cId="1801019928" sldId="377"/>
        </pc:sldMkLst>
        <pc:spChg chg="mod">
          <ac:chgData name="Yeo Xiong Wei, Jonathan" userId="ac2b658e-7ce1-44bb-9f9f-bf4198ceaa29" providerId="ADAL" clId="{9EF196A1-29F0-4361-9DA1-26F50DBE52D2}" dt="2024-02-15T08:43:20.214" v="3348" actId="404"/>
          <ac:spMkLst>
            <pc:docMk/>
            <pc:sldMk cId="1801019928" sldId="377"/>
            <ac:spMk id="4" creationId="{777BA4F0-8DDA-4DC9-B7D5-87EC4720CD11}"/>
          </ac:spMkLst>
        </pc:spChg>
      </pc:sldChg>
      <pc:sldChg chg="modSp mod">
        <pc:chgData name="Yeo Xiong Wei, Jonathan" userId="ac2b658e-7ce1-44bb-9f9f-bf4198ceaa29" providerId="ADAL" clId="{9EF196A1-29F0-4361-9DA1-26F50DBE52D2}" dt="2024-02-15T08:43:37.166" v="3353" actId="1076"/>
        <pc:sldMkLst>
          <pc:docMk/>
          <pc:sldMk cId="3327998838" sldId="378"/>
        </pc:sldMkLst>
        <pc:spChg chg="mod">
          <ac:chgData name="Yeo Xiong Wei, Jonathan" userId="ac2b658e-7ce1-44bb-9f9f-bf4198ceaa29" providerId="ADAL" clId="{9EF196A1-29F0-4361-9DA1-26F50DBE52D2}" dt="2024-02-15T08:43:29.094" v="3349" actId="404"/>
          <ac:spMkLst>
            <pc:docMk/>
            <pc:sldMk cId="3327998838" sldId="378"/>
            <ac:spMk id="4" creationId="{16C43CAB-967C-489A-B836-886D8A6FA5E6}"/>
          </ac:spMkLst>
        </pc:spChg>
        <pc:spChg chg="mod">
          <ac:chgData name="Yeo Xiong Wei, Jonathan" userId="ac2b658e-7ce1-44bb-9f9f-bf4198ceaa29" providerId="ADAL" clId="{9EF196A1-29F0-4361-9DA1-26F50DBE52D2}" dt="2024-02-15T08:43:37.166" v="3353" actId="1076"/>
          <ac:spMkLst>
            <pc:docMk/>
            <pc:sldMk cId="3327998838" sldId="378"/>
            <ac:spMk id="5" creationId="{1F54A94D-BBC6-4A65-89FF-FBE5178C9F5C}"/>
          </ac:spMkLst>
        </pc:spChg>
      </pc:sldChg>
      <pc:sldChg chg="addSp modSp mod modAnim">
        <pc:chgData name="Yeo Xiong Wei, Jonathan" userId="ac2b658e-7ce1-44bb-9f9f-bf4198ceaa29" providerId="ADAL" clId="{9EF196A1-29F0-4361-9DA1-26F50DBE52D2}" dt="2024-02-15T08:35:24.596" v="2737" actId="14100"/>
        <pc:sldMkLst>
          <pc:docMk/>
          <pc:sldMk cId="3544848779" sldId="381"/>
        </pc:sldMkLst>
        <pc:spChg chg="mod">
          <ac:chgData name="Yeo Xiong Wei, Jonathan" userId="ac2b658e-7ce1-44bb-9f9f-bf4198ceaa29" providerId="ADAL" clId="{9EF196A1-29F0-4361-9DA1-26F50DBE52D2}" dt="2024-02-15T08:35:20.392" v="2735" actId="6549"/>
          <ac:spMkLst>
            <pc:docMk/>
            <pc:sldMk cId="3544848779" sldId="381"/>
            <ac:spMk id="3" creationId="{C9DD3FDA-722B-4BAB-B2A8-23CAAA2A5330}"/>
          </ac:spMkLst>
        </pc:spChg>
        <pc:spChg chg="add mod">
          <ac:chgData name="Yeo Xiong Wei, Jonathan" userId="ac2b658e-7ce1-44bb-9f9f-bf4198ceaa29" providerId="ADAL" clId="{9EF196A1-29F0-4361-9DA1-26F50DBE52D2}" dt="2024-02-15T08:35:24.596" v="2737" actId="14100"/>
          <ac:spMkLst>
            <pc:docMk/>
            <pc:sldMk cId="3544848779" sldId="381"/>
            <ac:spMk id="5" creationId="{8B21E6B6-1BE3-8307-F887-1208660C9DB3}"/>
          </ac:spMkLst>
        </pc:spChg>
      </pc:sldChg>
      <pc:sldChg chg="addSp modSp mod modAnim">
        <pc:chgData name="Yeo Xiong Wei, Jonathan" userId="ac2b658e-7ce1-44bb-9f9f-bf4198ceaa29" providerId="ADAL" clId="{9EF196A1-29F0-4361-9DA1-26F50DBE52D2}" dt="2024-02-15T08:40:41.429" v="3163" actId="207"/>
        <pc:sldMkLst>
          <pc:docMk/>
          <pc:sldMk cId="2359649967" sldId="382"/>
        </pc:sldMkLst>
        <pc:spChg chg="mod">
          <ac:chgData name="Yeo Xiong Wei, Jonathan" userId="ac2b658e-7ce1-44bb-9f9f-bf4198ceaa29" providerId="ADAL" clId="{9EF196A1-29F0-4361-9DA1-26F50DBE52D2}" dt="2024-02-15T08:40:41.429" v="3163" actId="207"/>
          <ac:spMkLst>
            <pc:docMk/>
            <pc:sldMk cId="2359649967" sldId="382"/>
            <ac:spMk id="3" creationId="{C9DD3FDA-722B-4BAB-B2A8-23CAAA2A5330}"/>
          </ac:spMkLst>
        </pc:spChg>
        <pc:spChg chg="add mod">
          <ac:chgData name="Yeo Xiong Wei, Jonathan" userId="ac2b658e-7ce1-44bb-9f9f-bf4198ceaa29" providerId="ADAL" clId="{9EF196A1-29F0-4361-9DA1-26F50DBE52D2}" dt="2024-02-15T08:38:25.146" v="2862" actId="1076"/>
          <ac:spMkLst>
            <pc:docMk/>
            <pc:sldMk cId="2359649967" sldId="382"/>
            <ac:spMk id="5" creationId="{3FF15D20-D350-3B8B-C2EC-9E28F5CE9D67}"/>
          </ac:spMkLst>
        </pc:spChg>
      </pc:sldChg>
      <pc:sldChg chg="addSp delSp modSp mod">
        <pc:chgData name="Yeo Xiong Wei, Jonathan" userId="ac2b658e-7ce1-44bb-9f9f-bf4198ceaa29" providerId="ADAL" clId="{9EF196A1-29F0-4361-9DA1-26F50DBE52D2}" dt="2024-02-15T08:38:17.874" v="2859"/>
        <pc:sldMkLst>
          <pc:docMk/>
          <pc:sldMk cId="4232199720" sldId="383"/>
        </pc:sldMkLst>
        <pc:spChg chg="mod">
          <ac:chgData name="Yeo Xiong Wei, Jonathan" userId="ac2b658e-7ce1-44bb-9f9f-bf4198ceaa29" providerId="ADAL" clId="{9EF196A1-29F0-4361-9DA1-26F50DBE52D2}" dt="2024-02-15T08:36:03.517" v="2747" actId="403"/>
          <ac:spMkLst>
            <pc:docMk/>
            <pc:sldMk cId="4232199720" sldId="383"/>
            <ac:spMk id="3" creationId="{C9DD3FDA-722B-4BAB-B2A8-23CAAA2A5330}"/>
          </ac:spMkLst>
        </pc:spChg>
        <pc:spChg chg="add mod">
          <ac:chgData name="Yeo Xiong Wei, Jonathan" userId="ac2b658e-7ce1-44bb-9f9f-bf4198ceaa29" providerId="ADAL" clId="{9EF196A1-29F0-4361-9DA1-26F50DBE52D2}" dt="2024-02-15T08:35:45.712" v="2740" actId="1076"/>
          <ac:spMkLst>
            <pc:docMk/>
            <pc:sldMk cId="4232199720" sldId="383"/>
            <ac:spMk id="5" creationId="{D91B0C69-CBDA-690D-8E40-C330F915A455}"/>
          </ac:spMkLst>
        </pc:spChg>
        <pc:spChg chg="add del mod">
          <ac:chgData name="Yeo Xiong Wei, Jonathan" userId="ac2b658e-7ce1-44bb-9f9f-bf4198ceaa29" providerId="ADAL" clId="{9EF196A1-29F0-4361-9DA1-26F50DBE52D2}" dt="2024-02-15T08:38:17.874" v="2859"/>
          <ac:spMkLst>
            <pc:docMk/>
            <pc:sldMk cId="4232199720" sldId="383"/>
            <ac:spMk id="6" creationId="{9D33DEA1-5E8C-E877-F32F-8A7F42B8F751}"/>
          </ac:spMkLst>
        </pc:spChg>
      </pc:sldChg>
      <pc:sldChg chg="modSp mod">
        <pc:chgData name="Yeo Xiong Wei, Jonathan" userId="ac2b658e-7ce1-44bb-9f9f-bf4198ceaa29" providerId="ADAL" clId="{9EF196A1-29F0-4361-9DA1-26F50DBE52D2}" dt="2024-02-15T07:58:42.731" v="1625" actId="20577"/>
        <pc:sldMkLst>
          <pc:docMk/>
          <pc:sldMk cId="3614291543" sldId="387"/>
        </pc:sldMkLst>
        <pc:spChg chg="mod">
          <ac:chgData name="Yeo Xiong Wei, Jonathan" userId="ac2b658e-7ce1-44bb-9f9f-bf4198ceaa29" providerId="ADAL" clId="{9EF196A1-29F0-4361-9DA1-26F50DBE52D2}" dt="2024-02-15T07:58:42.731" v="1625" actId="20577"/>
          <ac:spMkLst>
            <pc:docMk/>
            <pc:sldMk cId="3614291543" sldId="387"/>
            <ac:spMk id="3" creationId="{2C03CD32-99C6-4083-8AD6-2666AB4DEF34}"/>
          </ac:spMkLst>
        </pc:spChg>
      </pc:sldChg>
      <pc:sldChg chg="addSp delSp modSp mod">
        <pc:chgData name="Yeo Xiong Wei, Jonathan" userId="ac2b658e-7ce1-44bb-9f9f-bf4198ceaa29" providerId="ADAL" clId="{9EF196A1-29F0-4361-9DA1-26F50DBE52D2}" dt="2024-02-15T07:45:06.730" v="1059" actId="121"/>
        <pc:sldMkLst>
          <pc:docMk/>
          <pc:sldMk cId="1065778479" sldId="390"/>
        </pc:sldMkLst>
        <pc:spChg chg="mod">
          <ac:chgData name="Yeo Xiong Wei, Jonathan" userId="ac2b658e-7ce1-44bb-9f9f-bf4198ceaa29" providerId="ADAL" clId="{9EF196A1-29F0-4361-9DA1-26F50DBE52D2}" dt="2024-02-15T07:45:06.730" v="1059" actId="121"/>
          <ac:spMkLst>
            <pc:docMk/>
            <pc:sldMk cId="1065778479" sldId="390"/>
            <ac:spMk id="3" creationId="{856789D7-FFEB-4767-B1F5-6E7BB7311D2F}"/>
          </ac:spMkLst>
        </pc:spChg>
        <pc:spChg chg="del">
          <ac:chgData name="Yeo Xiong Wei, Jonathan" userId="ac2b658e-7ce1-44bb-9f9f-bf4198ceaa29" providerId="ADAL" clId="{9EF196A1-29F0-4361-9DA1-26F50DBE52D2}" dt="2024-02-15T07:22:53.815" v="5" actId="478"/>
          <ac:spMkLst>
            <pc:docMk/>
            <pc:sldMk cId="1065778479" sldId="390"/>
            <ac:spMk id="7" creationId="{8E579A7C-E41E-35DB-DA5D-0B24367CA3CF}"/>
          </ac:spMkLst>
        </pc:spChg>
        <pc:spChg chg="del">
          <ac:chgData name="Yeo Xiong Wei, Jonathan" userId="ac2b658e-7ce1-44bb-9f9f-bf4198ceaa29" providerId="ADAL" clId="{9EF196A1-29F0-4361-9DA1-26F50DBE52D2}" dt="2024-02-15T07:22:58.649" v="8" actId="478"/>
          <ac:spMkLst>
            <pc:docMk/>
            <pc:sldMk cId="1065778479" sldId="390"/>
            <ac:spMk id="8" creationId="{CC220DDF-E670-BAAD-A520-3F1F4B5AB948}"/>
          </ac:spMkLst>
        </pc:spChg>
        <pc:spChg chg="del">
          <ac:chgData name="Yeo Xiong Wei, Jonathan" userId="ac2b658e-7ce1-44bb-9f9f-bf4198ceaa29" providerId="ADAL" clId="{9EF196A1-29F0-4361-9DA1-26F50DBE52D2}" dt="2024-02-15T07:22:50.184" v="4" actId="478"/>
          <ac:spMkLst>
            <pc:docMk/>
            <pc:sldMk cId="1065778479" sldId="390"/>
            <ac:spMk id="9" creationId="{A2258E9F-5F66-BB61-13FD-7834F477B463}"/>
          </ac:spMkLst>
        </pc:spChg>
        <pc:spChg chg="del">
          <ac:chgData name="Yeo Xiong Wei, Jonathan" userId="ac2b658e-7ce1-44bb-9f9f-bf4198ceaa29" providerId="ADAL" clId="{9EF196A1-29F0-4361-9DA1-26F50DBE52D2}" dt="2024-02-15T07:23:00.167" v="9" actId="478"/>
          <ac:spMkLst>
            <pc:docMk/>
            <pc:sldMk cId="1065778479" sldId="390"/>
            <ac:spMk id="10" creationId="{3975375D-3D87-ADD3-B672-98C77D705635}"/>
          </ac:spMkLst>
        </pc:spChg>
        <pc:spChg chg="mod">
          <ac:chgData name="Yeo Xiong Wei, Jonathan" userId="ac2b658e-7ce1-44bb-9f9f-bf4198ceaa29" providerId="ADAL" clId="{9EF196A1-29F0-4361-9DA1-26F50DBE52D2}" dt="2024-02-15T07:43:03.786" v="1001" actId="1076"/>
          <ac:spMkLst>
            <pc:docMk/>
            <pc:sldMk cId="1065778479" sldId="390"/>
            <ac:spMk id="11" creationId="{C812B38C-80CF-55C0-5F5A-3B821391F860}"/>
          </ac:spMkLst>
        </pc:spChg>
        <pc:spChg chg="mod">
          <ac:chgData name="Yeo Xiong Wei, Jonathan" userId="ac2b658e-7ce1-44bb-9f9f-bf4198ceaa29" providerId="ADAL" clId="{9EF196A1-29F0-4361-9DA1-26F50DBE52D2}" dt="2024-02-15T07:43:03.786" v="1001" actId="1076"/>
          <ac:spMkLst>
            <pc:docMk/>
            <pc:sldMk cId="1065778479" sldId="390"/>
            <ac:spMk id="12" creationId="{798D0297-E997-113F-F76B-C5C7151FBAED}"/>
          </ac:spMkLst>
        </pc:spChg>
        <pc:spChg chg="mod">
          <ac:chgData name="Yeo Xiong Wei, Jonathan" userId="ac2b658e-7ce1-44bb-9f9f-bf4198ceaa29" providerId="ADAL" clId="{9EF196A1-29F0-4361-9DA1-26F50DBE52D2}" dt="2024-02-15T07:43:03.786" v="1001" actId="1076"/>
          <ac:spMkLst>
            <pc:docMk/>
            <pc:sldMk cId="1065778479" sldId="390"/>
            <ac:spMk id="13" creationId="{EE802B51-2622-3BA0-D1E3-D2480A8DBC6A}"/>
          </ac:spMkLst>
        </pc:spChg>
        <pc:spChg chg="mod">
          <ac:chgData name="Yeo Xiong Wei, Jonathan" userId="ac2b658e-7ce1-44bb-9f9f-bf4198ceaa29" providerId="ADAL" clId="{9EF196A1-29F0-4361-9DA1-26F50DBE52D2}" dt="2024-02-15T07:43:03.786" v="1001" actId="1076"/>
          <ac:spMkLst>
            <pc:docMk/>
            <pc:sldMk cId="1065778479" sldId="390"/>
            <ac:spMk id="14" creationId="{D76241DB-521B-3E23-177E-ACD106094D58}"/>
          </ac:spMkLst>
        </pc:spChg>
        <pc:spChg chg="mod">
          <ac:chgData name="Yeo Xiong Wei, Jonathan" userId="ac2b658e-7ce1-44bb-9f9f-bf4198ceaa29" providerId="ADAL" clId="{9EF196A1-29F0-4361-9DA1-26F50DBE52D2}" dt="2024-02-15T07:43:03.786" v="1001" actId="1076"/>
          <ac:spMkLst>
            <pc:docMk/>
            <pc:sldMk cId="1065778479" sldId="390"/>
            <ac:spMk id="15" creationId="{FD0E8E70-6C7A-2373-EF36-8DF5F80EAFE5}"/>
          </ac:spMkLst>
        </pc:spChg>
        <pc:spChg chg="mod">
          <ac:chgData name="Yeo Xiong Wei, Jonathan" userId="ac2b658e-7ce1-44bb-9f9f-bf4198ceaa29" providerId="ADAL" clId="{9EF196A1-29F0-4361-9DA1-26F50DBE52D2}" dt="2024-02-15T07:43:03.786" v="1001" actId="1076"/>
          <ac:spMkLst>
            <pc:docMk/>
            <pc:sldMk cId="1065778479" sldId="390"/>
            <ac:spMk id="16" creationId="{6DCD22AD-1D44-73BF-A2A3-3CDD0F1534C6}"/>
          </ac:spMkLst>
        </pc:spChg>
        <pc:spChg chg="mod">
          <ac:chgData name="Yeo Xiong Wei, Jonathan" userId="ac2b658e-7ce1-44bb-9f9f-bf4198ceaa29" providerId="ADAL" clId="{9EF196A1-29F0-4361-9DA1-26F50DBE52D2}" dt="2024-02-15T07:43:03.786" v="1001" actId="1076"/>
          <ac:spMkLst>
            <pc:docMk/>
            <pc:sldMk cId="1065778479" sldId="390"/>
            <ac:spMk id="17" creationId="{87266DFB-4CA2-BBD2-F8B6-5BAA2F6330A9}"/>
          </ac:spMkLst>
        </pc:spChg>
        <pc:spChg chg="mod">
          <ac:chgData name="Yeo Xiong Wei, Jonathan" userId="ac2b658e-7ce1-44bb-9f9f-bf4198ceaa29" providerId="ADAL" clId="{9EF196A1-29F0-4361-9DA1-26F50DBE52D2}" dt="2024-02-15T07:43:03.786" v="1001" actId="1076"/>
          <ac:spMkLst>
            <pc:docMk/>
            <pc:sldMk cId="1065778479" sldId="390"/>
            <ac:spMk id="18" creationId="{850756CE-15E1-BCDE-4D79-0A767522AC5C}"/>
          </ac:spMkLst>
        </pc:spChg>
        <pc:spChg chg="mod">
          <ac:chgData name="Yeo Xiong Wei, Jonathan" userId="ac2b658e-7ce1-44bb-9f9f-bf4198ceaa29" providerId="ADAL" clId="{9EF196A1-29F0-4361-9DA1-26F50DBE52D2}" dt="2024-02-15T07:43:03.786" v="1001" actId="1076"/>
          <ac:spMkLst>
            <pc:docMk/>
            <pc:sldMk cId="1065778479" sldId="390"/>
            <ac:spMk id="19" creationId="{AAB66BA6-A180-63F3-2D7C-9B98AED5CF8B}"/>
          </ac:spMkLst>
        </pc:spChg>
        <pc:spChg chg="mod">
          <ac:chgData name="Yeo Xiong Wei, Jonathan" userId="ac2b658e-7ce1-44bb-9f9f-bf4198ceaa29" providerId="ADAL" clId="{9EF196A1-29F0-4361-9DA1-26F50DBE52D2}" dt="2024-02-15T07:43:03.786" v="1001" actId="1076"/>
          <ac:spMkLst>
            <pc:docMk/>
            <pc:sldMk cId="1065778479" sldId="390"/>
            <ac:spMk id="20" creationId="{EA265B92-0892-E1C3-D921-3769911B279E}"/>
          </ac:spMkLst>
        </pc:spChg>
        <pc:spChg chg="mod">
          <ac:chgData name="Yeo Xiong Wei, Jonathan" userId="ac2b658e-7ce1-44bb-9f9f-bf4198ceaa29" providerId="ADAL" clId="{9EF196A1-29F0-4361-9DA1-26F50DBE52D2}" dt="2024-02-15T07:43:03.786" v="1001" actId="1076"/>
          <ac:spMkLst>
            <pc:docMk/>
            <pc:sldMk cId="1065778479" sldId="390"/>
            <ac:spMk id="21" creationId="{187ED1AB-44EA-B44E-3C43-65D4049CB913}"/>
          </ac:spMkLst>
        </pc:spChg>
        <pc:grpChg chg="add del mod">
          <ac:chgData name="Yeo Xiong Wei, Jonathan" userId="ac2b658e-7ce1-44bb-9f9f-bf4198ceaa29" providerId="ADAL" clId="{9EF196A1-29F0-4361-9DA1-26F50DBE52D2}" dt="2024-02-15T07:43:17.976" v="1002" actId="1076"/>
          <ac:grpSpMkLst>
            <pc:docMk/>
            <pc:sldMk cId="1065778479" sldId="390"/>
            <ac:grpSpMk id="5" creationId="{5F36A999-8089-C8CA-5046-2F6C0493A894}"/>
          </ac:grpSpMkLst>
        </pc:grpChg>
        <pc:grpChg chg="mod">
          <ac:chgData name="Yeo Xiong Wei, Jonathan" userId="ac2b658e-7ce1-44bb-9f9f-bf4198ceaa29" providerId="ADAL" clId="{9EF196A1-29F0-4361-9DA1-26F50DBE52D2}" dt="2024-02-15T07:43:03.786" v="1001" actId="1076"/>
          <ac:grpSpMkLst>
            <pc:docMk/>
            <pc:sldMk cId="1065778479" sldId="390"/>
            <ac:grpSpMk id="6" creationId="{57157BCB-DA66-4AB1-458A-A4D640B1E2C7}"/>
          </ac:grpSpMkLst>
        </pc:grpChg>
        <pc:picChg chg="add mod">
          <ac:chgData name="Yeo Xiong Wei, Jonathan" userId="ac2b658e-7ce1-44bb-9f9f-bf4198ceaa29" providerId="ADAL" clId="{9EF196A1-29F0-4361-9DA1-26F50DBE52D2}" dt="2024-02-15T07:43:03.786" v="1001" actId="1076"/>
          <ac:picMkLst>
            <pc:docMk/>
            <pc:sldMk cId="1065778479" sldId="390"/>
            <ac:picMk id="1026" creationId="{424C7A99-E521-A7D5-3F58-0DC641D9C4DF}"/>
          </ac:picMkLst>
        </pc:picChg>
        <pc:picChg chg="add mod">
          <ac:chgData name="Yeo Xiong Wei, Jonathan" userId="ac2b658e-7ce1-44bb-9f9f-bf4198ceaa29" providerId="ADAL" clId="{9EF196A1-29F0-4361-9DA1-26F50DBE52D2}" dt="2024-02-15T07:43:03.786" v="1001" actId="1076"/>
          <ac:picMkLst>
            <pc:docMk/>
            <pc:sldMk cId="1065778479" sldId="390"/>
            <ac:picMk id="1028" creationId="{E812E0B4-E145-BAFD-38FC-EA4D13CA998F}"/>
          </ac:picMkLst>
        </pc:picChg>
        <pc:cxnChg chg="del">
          <ac:chgData name="Yeo Xiong Wei, Jonathan" userId="ac2b658e-7ce1-44bb-9f9f-bf4198ceaa29" providerId="ADAL" clId="{9EF196A1-29F0-4361-9DA1-26F50DBE52D2}" dt="2024-02-15T07:23:06.119" v="11" actId="478"/>
          <ac:cxnSpMkLst>
            <pc:docMk/>
            <pc:sldMk cId="1065778479" sldId="390"/>
            <ac:cxnSpMk id="22" creationId="{50C38D80-B269-D7D2-C630-2621EB3BC6DE}"/>
          </ac:cxnSpMkLst>
        </pc:cxnChg>
        <pc:cxnChg chg="mod">
          <ac:chgData name="Yeo Xiong Wei, Jonathan" userId="ac2b658e-7ce1-44bb-9f9f-bf4198ceaa29" providerId="ADAL" clId="{9EF196A1-29F0-4361-9DA1-26F50DBE52D2}" dt="2024-02-15T07:43:03.786" v="1001" actId="1076"/>
          <ac:cxnSpMkLst>
            <pc:docMk/>
            <pc:sldMk cId="1065778479" sldId="390"/>
            <ac:cxnSpMk id="23" creationId="{8F19D824-17AE-E458-B953-552FC254E7AC}"/>
          </ac:cxnSpMkLst>
        </pc:cxnChg>
        <pc:cxnChg chg="mod">
          <ac:chgData name="Yeo Xiong Wei, Jonathan" userId="ac2b658e-7ce1-44bb-9f9f-bf4198ceaa29" providerId="ADAL" clId="{9EF196A1-29F0-4361-9DA1-26F50DBE52D2}" dt="2024-02-15T07:43:03.786" v="1001" actId="1076"/>
          <ac:cxnSpMkLst>
            <pc:docMk/>
            <pc:sldMk cId="1065778479" sldId="390"/>
            <ac:cxnSpMk id="24" creationId="{C7141E34-F3D9-6B7A-CE7E-584987A2273A}"/>
          </ac:cxnSpMkLst>
        </pc:cxnChg>
        <pc:cxnChg chg="mod">
          <ac:chgData name="Yeo Xiong Wei, Jonathan" userId="ac2b658e-7ce1-44bb-9f9f-bf4198ceaa29" providerId="ADAL" clId="{9EF196A1-29F0-4361-9DA1-26F50DBE52D2}" dt="2024-02-15T07:43:03.786" v="1001" actId="1076"/>
          <ac:cxnSpMkLst>
            <pc:docMk/>
            <pc:sldMk cId="1065778479" sldId="390"/>
            <ac:cxnSpMk id="25" creationId="{4C792458-FE63-53B3-512A-F5F5F3D0F2B0}"/>
          </ac:cxnSpMkLst>
        </pc:cxnChg>
        <pc:cxnChg chg="mod">
          <ac:chgData name="Yeo Xiong Wei, Jonathan" userId="ac2b658e-7ce1-44bb-9f9f-bf4198ceaa29" providerId="ADAL" clId="{9EF196A1-29F0-4361-9DA1-26F50DBE52D2}" dt="2024-02-15T07:43:03.786" v="1001" actId="1076"/>
          <ac:cxnSpMkLst>
            <pc:docMk/>
            <pc:sldMk cId="1065778479" sldId="390"/>
            <ac:cxnSpMk id="26" creationId="{555D3F28-FA72-9218-5F02-6308A5BAB8A6}"/>
          </ac:cxnSpMkLst>
        </pc:cxnChg>
      </pc:sldChg>
      <pc:sldChg chg="modSp">
        <pc:chgData name="Yeo Xiong Wei, Jonathan" userId="ac2b658e-7ce1-44bb-9f9f-bf4198ceaa29" providerId="ADAL" clId="{9EF196A1-29F0-4361-9DA1-26F50DBE52D2}" dt="2024-02-15T08:44:54.160" v="3390" actId="20577"/>
        <pc:sldMkLst>
          <pc:docMk/>
          <pc:sldMk cId="2335405358" sldId="391"/>
        </pc:sldMkLst>
        <pc:spChg chg="mod">
          <ac:chgData name="Yeo Xiong Wei, Jonathan" userId="ac2b658e-7ce1-44bb-9f9f-bf4198ceaa29" providerId="ADAL" clId="{9EF196A1-29F0-4361-9DA1-26F50DBE52D2}" dt="2024-02-15T08:44:54.160" v="3390" actId="20577"/>
          <ac:spMkLst>
            <pc:docMk/>
            <pc:sldMk cId="2335405358" sldId="391"/>
            <ac:spMk id="3" creationId="{03B38AF0-246E-42D4-B212-6AA7DBE849BB}"/>
          </ac:spMkLst>
        </pc:spChg>
      </pc:sldChg>
      <pc:sldChg chg="modSp">
        <pc:chgData name="Yeo Xiong Wei, Jonathan" userId="ac2b658e-7ce1-44bb-9f9f-bf4198ceaa29" providerId="ADAL" clId="{9EF196A1-29F0-4361-9DA1-26F50DBE52D2}" dt="2024-02-15T08:41:05.036" v="3166" actId="207"/>
        <pc:sldMkLst>
          <pc:docMk/>
          <pc:sldMk cId="3036675262" sldId="393"/>
        </pc:sldMkLst>
        <pc:spChg chg="mod">
          <ac:chgData name="Yeo Xiong Wei, Jonathan" userId="ac2b658e-7ce1-44bb-9f9f-bf4198ceaa29" providerId="ADAL" clId="{9EF196A1-29F0-4361-9DA1-26F50DBE52D2}" dt="2024-02-15T08:41:05.036" v="3166" actId="207"/>
          <ac:spMkLst>
            <pc:docMk/>
            <pc:sldMk cId="3036675262" sldId="393"/>
            <ac:spMk id="5" creationId="{29B47CEC-E697-4213-99FD-6DB68396D2A9}"/>
          </ac:spMkLst>
        </pc:spChg>
      </pc:sldChg>
      <pc:sldChg chg="modSp mod">
        <pc:chgData name="Yeo Xiong Wei, Jonathan" userId="ac2b658e-7ce1-44bb-9f9f-bf4198ceaa29" providerId="ADAL" clId="{9EF196A1-29F0-4361-9DA1-26F50DBE52D2}" dt="2024-02-15T08:43:02.053" v="3347" actId="115"/>
        <pc:sldMkLst>
          <pc:docMk/>
          <pc:sldMk cId="1487426659" sldId="394"/>
        </pc:sldMkLst>
        <pc:spChg chg="mod">
          <ac:chgData name="Yeo Xiong Wei, Jonathan" userId="ac2b658e-7ce1-44bb-9f9f-bf4198ceaa29" providerId="ADAL" clId="{9EF196A1-29F0-4361-9DA1-26F50DBE52D2}" dt="2024-02-15T08:41:20.726" v="3169" actId="1076"/>
          <ac:spMkLst>
            <pc:docMk/>
            <pc:sldMk cId="1487426659" sldId="394"/>
            <ac:spMk id="3" creationId="{C9DD3FDA-722B-4BAB-B2A8-23CAAA2A5330}"/>
          </ac:spMkLst>
        </pc:spChg>
        <pc:spChg chg="mod">
          <ac:chgData name="Yeo Xiong Wei, Jonathan" userId="ac2b658e-7ce1-44bb-9f9f-bf4198ceaa29" providerId="ADAL" clId="{9EF196A1-29F0-4361-9DA1-26F50DBE52D2}" dt="2024-02-15T08:43:02.053" v="3347" actId="115"/>
          <ac:spMkLst>
            <pc:docMk/>
            <pc:sldMk cId="1487426659" sldId="394"/>
            <ac:spMk id="5" creationId="{29B47CEC-E697-4213-99FD-6DB68396D2A9}"/>
          </ac:spMkLst>
        </pc:spChg>
      </pc:sldChg>
      <pc:sldChg chg="addSp modSp mod">
        <pc:chgData name="Yeo Xiong Wei, Jonathan" userId="ac2b658e-7ce1-44bb-9f9f-bf4198ceaa29" providerId="ADAL" clId="{9EF196A1-29F0-4361-9DA1-26F50DBE52D2}" dt="2024-02-15T07:52:59.263" v="1364" actId="14100"/>
        <pc:sldMkLst>
          <pc:docMk/>
          <pc:sldMk cId="3165650675" sldId="397"/>
        </pc:sldMkLst>
        <pc:spChg chg="mod">
          <ac:chgData name="Yeo Xiong Wei, Jonathan" userId="ac2b658e-7ce1-44bb-9f9f-bf4198ceaa29" providerId="ADAL" clId="{9EF196A1-29F0-4361-9DA1-26F50DBE52D2}" dt="2024-02-15T07:48:56.570" v="1119" actId="20577"/>
          <ac:spMkLst>
            <pc:docMk/>
            <pc:sldMk cId="3165650675" sldId="397"/>
            <ac:spMk id="2" creationId="{B50E02BF-986C-4F56-BCF4-660BF2E093EA}"/>
          </ac:spMkLst>
        </pc:spChg>
        <pc:spChg chg="mod">
          <ac:chgData name="Yeo Xiong Wei, Jonathan" userId="ac2b658e-7ce1-44bb-9f9f-bf4198ceaa29" providerId="ADAL" clId="{9EF196A1-29F0-4361-9DA1-26F50DBE52D2}" dt="2024-02-15T07:52:54.277" v="1363" actId="404"/>
          <ac:spMkLst>
            <pc:docMk/>
            <pc:sldMk cId="3165650675" sldId="397"/>
            <ac:spMk id="3" creationId="{4E74069F-3602-415D-A560-E8DA636FA30F}"/>
          </ac:spMkLst>
        </pc:spChg>
        <pc:spChg chg="add mod">
          <ac:chgData name="Yeo Xiong Wei, Jonathan" userId="ac2b658e-7ce1-44bb-9f9f-bf4198ceaa29" providerId="ADAL" clId="{9EF196A1-29F0-4361-9DA1-26F50DBE52D2}" dt="2024-02-15T07:52:59.263" v="1364" actId="14100"/>
          <ac:spMkLst>
            <pc:docMk/>
            <pc:sldMk cId="3165650675" sldId="397"/>
            <ac:spMk id="5" creationId="{5BEAE82F-FC32-A47D-B887-2AAAFDCA3CF4}"/>
          </ac:spMkLst>
        </pc:spChg>
      </pc:sldChg>
      <pc:sldChg chg="addSp modSp mod">
        <pc:chgData name="Yeo Xiong Wei, Jonathan" userId="ac2b658e-7ce1-44bb-9f9f-bf4198ceaa29" providerId="ADAL" clId="{9EF196A1-29F0-4361-9DA1-26F50DBE52D2}" dt="2024-02-15T07:57:57.100" v="1587" actId="207"/>
        <pc:sldMkLst>
          <pc:docMk/>
          <pc:sldMk cId="168984354" sldId="398"/>
        </pc:sldMkLst>
        <pc:spChg chg="mod">
          <ac:chgData name="Yeo Xiong Wei, Jonathan" userId="ac2b658e-7ce1-44bb-9f9f-bf4198ceaa29" providerId="ADAL" clId="{9EF196A1-29F0-4361-9DA1-26F50DBE52D2}" dt="2024-02-15T07:53:30.685" v="1380"/>
          <ac:spMkLst>
            <pc:docMk/>
            <pc:sldMk cId="168984354" sldId="398"/>
            <ac:spMk id="2" creationId="{D41358A0-B182-4E7E-BF3F-3BC7B834287D}"/>
          </ac:spMkLst>
        </pc:spChg>
        <pc:spChg chg="mod">
          <ac:chgData name="Yeo Xiong Wei, Jonathan" userId="ac2b658e-7ce1-44bb-9f9f-bf4198ceaa29" providerId="ADAL" clId="{9EF196A1-29F0-4361-9DA1-26F50DBE52D2}" dt="2024-02-15T07:57:57.100" v="1587" actId="207"/>
          <ac:spMkLst>
            <pc:docMk/>
            <pc:sldMk cId="168984354" sldId="398"/>
            <ac:spMk id="3" creationId="{AF851944-366B-477E-9E86-A91727A90B3A}"/>
          </ac:spMkLst>
        </pc:spChg>
        <pc:spChg chg="add mod">
          <ac:chgData name="Yeo Xiong Wei, Jonathan" userId="ac2b658e-7ce1-44bb-9f9f-bf4198ceaa29" providerId="ADAL" clId="{9EF196A1-29F0-4361-9DA1-26F50DBE52D2}" dt="2024-02-15T07:57:45.571" v="1584" actId="14100"/>
          <ac:spMkLst>
            <pc:docMk/>
            <pc:sldMk cId="168984354" sldId="398"/>
            <ac:spMk id="5" creationId="{B926FF31-34AE-8B51-A8B8-ACE46F91DE09}"/>
          </ac:spMkLst>
        </pc:spChg>
      </pc:sldChg>
      <pc:sldChg chg="modSp mod">
        <pc:chgData name="Yeo Xiong Wei, Jonathan" userId="ac2b658e-7ce1-44bb-9f9f-bf4198ceaa29" providerId="ADAL" clId="{9EF196A1-29F0-4361-9DA1-26F50DBE52D2}" dt="2024-02-15T08:59:46.838" v="4153" actId="1076"/>
        <pc:sldMkLst>
          <pc:docMk/>
          <pc:sldMk cId="2221213469" sldId="960"/>
        </pc:sldMkLst>
        <pc:spChg chg="mod">
          <ac:chgData name="Yeo Xiong Wei, Jonathan" userId="ac2b658e-7ce1-44bb-9f9f-bf4198ceaa29" providerId="ADAL" clId="{9EF196A1-29F0-4361-9DA1-26F50DBE52D2}" dt="2024-02-15T08:59:46.838" v="4153" actId="1076"/>
          <ac:spMkLst>
            <pc:docMk/>
            <pc:sldMk cId="2221213469" sldId="960"/>
            <ac:spMk id="9" creationId="{909C8C12-D05A-4A63-BD59-233C0BC7C47D}"/>
          </ac:spMkLst>
        </pc:spChg>
      </pc:sldChg>
      <pc:sldChg chg="addSp modSp mod modAnim">
        <pc:chgData name="Yeo Xiong Wei, Jonathan" userId="ac2b658e-7ce1-44bb-9f9f-bf4198ceaa29" providerId="ADAL" clId="{9EF196A1-29F0-4361-9DA1-26F50DBE52D2}" dt="2024-02-15T08:56:20.514" v="3983" actId="207"/>
        <pc:sldMkLst>
          <pc:docMk/>
          <pc:sldMk cId="602263069" sldId="961"/>
        </pc:sldMkLst>
        <pc:spChg chg="mod">
          <ac:chgData name="Yeo Xiong Wei, Jonathan" userId="ac2b658e-7ce1-44bb-9f9f-bf4198ceaa29" providerId="ADAL" clId="{9EF196A1-29F0-4361-9DA1-26F50DBE52D2}" dt="2024-02-15T08:56:20.514" v="3983" actId="207"/>
          <ac:spMkLst>
            <pc:docMk/>
            <pc:sldMk cId="602263069" sldId="961"/>
            <ac:spMk id="3" creationId="{139F8B04-C1D6-405A-A198-C4C9E4B2C9C5}"/>
          </ac:spMkLst>
        </pc:spChg>
        <pc:spChg chg="add mod">
          <ac:chgData name="Yeo Xiong Wei, Jonathan" userId="ac2b658e-7ce1-44bb-9f9f-bf4198ceaa29" providerId="ADAL" clId="{9EF196A1-29F0-4361-9DA1-26F50DBE52D2}" dt="2024-02-15T08:55:48.748" v="3932" actId="14100"/>
          <ac:spMkLst>
            <pc:docMk/>
            <pc:sldMk cId="602263069" sldId="961"/>
            <ac:spMk id="5" creationId="{46DF420C-6FEF-5367-DF9B-97CD7C01E2BA}"/>
          </ac:spMkLst>
        </pc:spChg>
      </pc:sldChg>
      <pc:sldChg chg="modSp mod modNotesTx">
        <pc:chgData name="Yeo Xiong Wei, Jonathan" userId="ac2b658e-7ce1-44bb-9f9f-bf4198ceaa29" providerId="ADAL" clId="{9EF196A1-29F0-4361-9DA1-26F50DBE52D2}" dt="2024-02-15T09:07:57.839" v="4758" actId="6549"/>
        <pc:sldMkLst>
          <pc:docMk/>
          <pc:sldMk cId="3648411885" sldId="966"/>
        </pc:sldMkLst>
        <pc:spChg chg="mod">
          <ac:chgData name="Yeo Xiong Wei, Jonathan" userId="ac2b658e-7ce1-44bb-9f9f-bf4198ceaa29" providerId="ADAL" clId="{9EF196A1-29F0-4361-9DA1-26F50DBE52D2}" dt="2024-02-15T09:07:55.624" v="4757" actId="20577"/>
          <ac:spMkLst>
            <pc:docMk/>
            <pc:sldMk cId="3648411885" sldId="966"/>
            <ac:spMk id="63490" creationId="{00000000-0000-0000-0000-000000000000}"/>
          </ac:spMkLst>
        </pc:spChg>
      </pc:sldChg>
      <pc:sldChg chg="addSp modSp mod modAnim">
        <pc:chgData name="Yeo Xiong Wei, Jonathan" userId="ac2b658e-7ce1-44bb-9f9f-bf4198ceaa29" providerId="ADAL" clId="{9EF196A1-29F0-4361-9DA1-26F50DBE52D2}" dt="2024-02-15T09:06:18.615" v="4528"/>
        <pc:sldMkLst>
          <pc:docMk/>
          <pc:sldMk cId="467403871" sldId="967"/>
        </pc:sldMkLst>
        <pc:spChg chg="add mod">
          <ac:chgData name="Yeo Xiong Wei, Jonathan" userId="ac2b658e-7ce1-44bb-9f9f-bf4198ceaa29" providerId="ADAL" clId="{9EF196A1-29F0-4361-9DA1-26F50DBE52D2}" dt="2024-02-15T09:03:56.652" v="4492" actId="1076"/>
          <ac:spMkLst>
            <pc:docMk/>
            <pc:sldMk cId="467403871" sldId="967"/>
            <ac:spMk id="2" creationId="{267BEB7A-CF8F-A3E4-D209-1B23801A65F3}"/>
          </ac:spMkLst>
        </pc:spChg>
        <pc:spChg chg="mod">
          <ac:chgData name="Yeo Xiong Wei, Jonathan" userId="ac2b658e-7ce1-44bb-9f9f-bf4198ceaa29" providerId="ADAL" clId="{9EF196A1-29F0-4361-9DA1-26F50DBE52D2}" dt="2024-02-15T09:06:18.615" v="4528"/>
          <ac:spMkLst>
            <pc:docMk/>
            <pc:sldMk cId="467403871" sldId="967"/>
            <ac:spMk id="63490" creationId="{00000000-0000-0000-0000-000000000000}"/>
          </ac:spMkLst>
        </pc:spChg>
      </pc:sldChg>
      <pc:sldChg chg="modSp mod">
        <pc:chgData name="Yeo Xiong Wei, Jonathan" userId="ac2b658e-7ce1-44bb-9f9f-bf4198ceaa29" providerId="ADAL" clId="{9EF196A1-29F0-4361-9DA1-26F50DBE52D2}" dt="2024-02-15T08:46:29.729" v="3523" actId="20577"/>
        <pc:sldMkLst>
          <pc:docMk/>
          <pc:sldMk cId="1275396246" sldId="971"/>
        </pc:sldMkLst>
        <pc:spChg chg="mod">
          <ac:chgData name="Yeo Xiong Wei, Jonathan" userId="ac2b658e-7ce1-44bb-9f9f-bf4198ceaa29" providerId="ADAL" clId="{9EF196A1-29F0-4361-9DA1-26F50DBE52D2}" dt="2024-02-15T08:46:29.729" v="3523" actId="20577"/>
          <ac:spMkLst>
            <pc:docMk/>
            <pc:sldMk cId="1275396246" sldId="971"/>
            <ac:spMk id="3" creationId="{74C42FB7-52D2-4A29-AD5E-2FD277D82890}"/>
          </ac:spMkLst>
        </pc:spChg>
      </pc:sldChg>
      <pc:sldChg chg="addSp modSp mod">
        <pc:chgData name="Yeo Xiong Wei, Jonathan" userId="ac2b658e-7ce1-44bb-9f9f-bf4198ceaa29" providerId="ADAL" clId="{9EF196A1-29F0-4361-9DA1-26F50DBE52D2}" dt="2024-02-15T09:00:28.808" v="4170" actId="1076"/>
        <pc:sldMkLst>
          <pc:docMk/>
          <pc:sldMk cId="3684837616" sldId="976"/>
        </pc:sldMkLst>
        <pc:spChg chg="mod">
          <ac:chgData name="Yeo Xiong Wei, Jonathan" userId="ac2b658e-7ce1-44bb-9f9f-bf4198ceaa29" providerId="ADAL" clId="{9EF196A1-29F0-4361-9DA1-26F50DBE52D2}" dt="2024-02-15T09:00:28.808" v="4170" actId="1076"/>
          <ac:spMkLst>
            <pc:docMk/>
            <pc:sldMk cId="3684837616" sldId="976"/>
            <ac:spMk id="3" creationId="{2C03CD32-99C6-4083-8AD6-2666AB4DEF34}"/>
          </ac:spMkLst>
        </pc:spChg>
        <pc:spChg chg="add mod">
          <ac:chgData name="Yeo Xiong Wei, Jonathan" userId="ac2b658e-7ce1-44bb-9f9f-bf4198ceaa29" providerId="ADAL" clId="{9EF196A1-29F0-4361-9DA1-26F50DBE52D2}" dt="2024-02-15T09:00:25.943" v="4169" actId="1076"/>
          <ac:spMkLst>
            <pc:docMk/>
            <pc:sldMk cId="3684837616" sldId="976"/>
            <ac:spMk id="12" creationId="{388DF8D0-3903-298B-B777-774249787B5F}"/>
          </ac:spMkLst>
        </pc:spChg>
        <pc:grpChg chg="mod">
          <ac:chgData name="Yeo Xiong Wei, Jonathan" userId="ac2b658e-7ce1-44bb-9f9f-bf4198ceaa29" providerId="ADAL" clId="{9EF196A1-29F0-4361-9DA1-26F50DBE52D2}" dt="2024-02-15T09:00:06.676" v="4159" actId="1076"/>
          <ac:grpSpMkLst>
            <pc:docMk/>
            <pc:sldMk cId="3684837616" sldId="976"/>
            <ac:grpSpMk id="6" creationId="{2CDE7DBC-2CDD-448E-B437-E0CF47EB5B34}"/>
          </ac:grpSpMkLst>
        </pc:grpChg>
        <pc:picChg chg="mod">
          <ac:chgData name="Yeo Xiong Wei, Jonathan" userId="ac2b658e-7ce1-44bb-9f9f-bf4198ceaa29" providerId="ADAL" clId="{9EF196A1-29F0-4361-9DA1-26F50DBE52D2}" dt="2024-02-15T08:59:58.973" v="4157" actId="1076"/>
          <ac:picMkLst>
            <pc:docMk/>
            <pc:sldMk cId="3684837616" sldId="976"/>
            <ac:picMk id="14" creationId="{6176ED79-62A5-4658-7BC7-E594522462CA}"/>
          </ac:picMkLst>
        </pc:picChg>
      </pc:sldChg>
      <pc:sldChg chg="modSp">
        <pc:chgData name="Yeo Xiong Wei, Jonathan" userId="ac2b658e-7ce1-44bb-9f9f-bf4198ceaa29" providerId="ADAL" clId="{9EF196A1-29F0-4361-9DA1-26F50DBE52D2}" dt="2024-02-15T08:47:27.855" v="3527" actId="207"/>
        <pc:sldMkLst>
          <pc:docMk/>
          <pc:sldMk cId="1746401206" sldId="980"/>
        </pc:sldMkLst>
        <pc:spChg chg="mod">
          <ac:chgData name="Yeo Xiong Wei, Jonathan" userId="ac2b658e-7ce1-44bb-9f9f-bf4198ceaa29" providerId="ADAL" clId="{9EF196A1-29F0-4361-9DA1-26F50DBE52D2}" dt="2024-02-15T08:47:27.855" v="3527" actId="207"/>
          <ac:spMkLst>
            <pc:docMk/>
            <pc:sldMk cId="1746401206" sldId="980"/>
            <ac:spMk id="3" creationId="{74C42FB7-52D2-4A29-AD5E-2FD277D82890}"/>
          </ac:spMkLst>
        </pc:spChg>
      </pc:sldChg>
      <pc:sldChg chg="modSp mod">
        <pc:chgData name="Yeo Xiong Wei, Jonathan" userId="ac2b658e-7ce1-44bb-9f9f-bf4198ceaa29" providerId="ADAL" clId="{9EF196A1-29F0-4361-9DA1-26F50DBE52D2}" dt="2024-02-15T08:58:27.086" v="4068" actId="20577"/>
        <pc:sldMkLst>
          <pc:docMk/>
          <pc:sldMk cId="767286565" sldId="993"/>
        </pc:sldMkLst>
        <pc:spChg chg="mod">
          <ac:chgData name="Yeo Xiong Wei, Jonathan" userId="ac2b658e-7ce1-44bb-9f9f-bf4198ceaa29" providerId="ADAL" clId="{9EF196A1-29F0-4361-9DA1-26F50DBE52D2}" dt="2024-02-15T08:58:27.086" v="4068" actId="20577"/>
          <ac:spMkLst>
            <pc:docMk/>
            <pc:sldMk cId="767286565" sldId="993"/>
            <ac:spMk id="3" creationId="{1E20D9D3-EC6E-4ED8-ADC7-BB425E89C7DD}"/>
          </ac:spMkLst>
        </pc:spChg>
      </pc:sldChg>
      <pc:sldChg chg="modSp mod">
        <pc:chgData name="Yeo Xiong Wei, Jonathan" userId="ac2b658e-7ce1-44bb-9f9f-bf4198ceaa29" providerId="ADAL" clId="{9EF196A1-29F0-4361-9DA1-26F50DBE52D2}" dt="2024-02-15T07:56:57.509" v="1577" actId="207"/>
        <pc:sldMkLst>
          <pc:docMk/>
          <pc:sldMk cId="3795600918" sldId="999"/>
        </pc:sldMkLst>
        <pc:spChg chg="mod">
          <ac:chgData name="Yeo Xiong Wei, Jonathan" userId="ac2b658e-7ce1-44bb-9f9f-bf4198ceaa29" providerId="ADAL" clId="{9EF196A1-29F0-4361-9DA1-26F50DBE52D2}" dt="2024-02-15T07:53:27.695" v="1379"/>
          <ac:spMkLst>
            <pc:docMk/>
            <pc:sldMk cId="3795600918" sldId="999"/>
            <ac:spMk id="2" creationId="{B50E02BF-986C-4F56-BCF4-660BF2E093EA}"/>
          </ac:spMkLst>
        </pc:spChg>
        <pc:spChg chg="mod">
          <ac:chgData name="Yeo Xiong Wei, Jonathan" userId="ac2b658e-7ce1-44bb-9f9f-bf4198ceaa29" providerId="ADAL" clId="{9EF196A1-29F0-4361-9DA1-26F50DBE52D2}" dt="2024-02-15T07:56:57.509" v="1577" actId="207"/>
          <ac:spMkLst>
            <pc:docMk/>
            <pc:sldMk cId="3795600918" sldId="999"/>
            <ac:spMk id="3" creationId="{4E74069F-3602-415D-A560-E8DA636FA30F}"/>
          </ac:spMkLst>
        </pc:spChg>
      </pc:sldChg>
      <pc:sldChg chg="modSp mod">
        <pc:chgData name="Yeo Xiong Wei, Jonathan" userId="ac2b658e-7ce1-44bb-9f9f-bf4198ceaa29" providerId="ADAL" clId="{9EF196A1-29F0-4361-9DA1-26F50DBE52D2}" dt="2024-02-15T09:08:26.667" v="4805" actId="20577"/>
        <pc:sldMkLst>
          <pc:docMk/>
          <pc:sldMk cId="3954683602" sldId="1000"/>
        </pc:sldMkLst>
        <pc:spChg chg="mod">
          <ac:chgData name="Yeo Xiong Wei, Jonathan" userId="ac2b658e-7ce1-44bb-9f9f-bf4198ceaa29" providerId="ADAL" clId="{9EF196A1-29F0-4361-9DA1-26F50DBE52D2}" dt="2024-02-15T09:08:26.667" v="4805" actId="20577"/>
          <ac:spMkLst>
            <pc:docMk/>
            <pc:sldMk cId="3954683602" sldId="1000"/>
            <ac:spMk id="63490" creationId="{00000000-0000-0000-0000-000000000000}"/>
          </ac:spMkLst>
        </pc:spChg>
      </pc:sldChg>
      <pc:sldChg chg="modSp mod">
        <pc:chgData name="Yeo Xiong Wei, Jonathan" userId="ac2b658e-7ce1-44bb-9f9f-bf4198ceaa29" providerId="ADAL" clId="{9EF196A1-29F0-4361-9DA1-26F50DBE52D2}" dt="2024-02-15T09:01:13.443" v="4199" actId="20577"/>
        <pc:sldMkLst>
          <pc:docMk/>
          <pc:sldMk cId="3351539937" sldId="1018"/>
        </pc:sldMkLst>
        <pc:spChg chg="mod">
          <ac:chgData name="Yeo Xiong Wei, Jonathan" userId="ac2b658e-7ce1-44bb-9f9f-bf4198ceaa29" providerId="ADAL" clId="{9EF196A1-29F0-4361-9DA1-26F50DBE52D2}" dt="2024-02-15T09:01:13.443" v="4199" actId="20577"/>
          <ac:spMkLst>
            <pc:docMk/>
            <pc:sldMk cId="3351539937" sldId="1018"/>
            <ac:spMk id="2" creationId="{DB40034E-0678-476C-AADD-F9667A6B2AFD}"/>
          </ac:spMkLst>
        </pc:spChg>
      </pc:sldChg>
      <pc:sldChg chg="addSp modSp mod">
        <pc:chgData name="Yeo Xiong Wei, Jonathan" userId="ac2b658e-7ce1-44bb-9f9f-bf4198ceaa29" providerId="ADAL" clId="{9EF196A1-29F0-4361-9DA1-26F50DBE52D2}" dt="2024-02-15T07:56:14.844" v="1575" actId="404"/>
        <pc:sldMkLst>
          <pc:docMk/>
          <pc:sldMk cId="1290159160" sldId="1019"/>
        </pc:sldMkLst>
        <pc:spChg chg="mod">
          <ac:chgData name="Yeo Xiong Wei, Jonathan" userId="ac2b658e-7ce1-44bb-9f9f-bf4198ceaa29" providerId="ADAL" clId="{9EF196A1-29F0-4361-9DA1-26F50DBE52D2}" dt="2024-02-15T07:53:21.683" v="1378" actId="20577"/>
          <ac:spMkLst>
            <pc:docMk/>
            <pc:sldMk cId="1290159160" sldId="1019"/>
            <ac:spMk id="2" creationId="{B50E02BF-986C-4F56-BCF4-660BF2E093EA}"/>
          </ac:spMkLst>
        </pc:spChg>
        <pc:spChg chg="mod">
          <ac:chgData name="Yeo Xiong Wei, Jonathan" userId="ac2b658e-7ce1-44bb-9f9f-bf4198ceaa29" providerId="ADAL" clId="{9EF196A1-29F0-4361-9DA1-26F50DBE52D2}" dt="2024-02-15T07:56:14.844" v="1575" actId="404"/>
          <ac:spMkLst>
            <pc:docMk/>
            <pc:sldMk cId="1290159160" sldId="1019"/>
            <ac:spMk id="3" creationId="{4E74069F-3602-415D-A560-E8DA636FA30F}"/>
          </ac:spMkLst>
        </pc:spChg>
        <pc:spChg chg="add mod">
          <ac:chgData name="Yeo Xiong Wei, Jonathan" userId="ac2b658e-7ce1-44bb-9f9f-bf4198ceaa29" providerId="ADAL" clId="{9EF196A1-29F0-4361-9DA1-26F50DBE52D2}" dt="2024-02-15T07:56:08.731" v="1573" actId="1076"/>
          <ac:spMkLst>
            <pc:docMk/>
            <pc:sldMk cId="1290159160" sldId="1019"/>
            <ac:spMk id="5" creationId="{F993AF6B-46A8-B457-7AF5-FB6861650EA8}"/>
          </ac:spMkLst>
        </pc:spChg>
      </pc:sldChg>
      <pc:sldChg chg="modSp mod">
        <pc:chgData name="Yeo Xiong Wei, Jonathan" userId="ac2b658e-7ce1-44bb-9f9f-bf4198ceaa29" providerId="ADAL" clId="{9EF196A1-29F0-4361-9DA1-26F50DBE52D2}" dt="2024-02-15T08:14:13.040" v="1896" actId="113"/>
        <pc:sldMkLst>
          <pc:docMk/>
          <pc:sldMk cId="602989326" sldId="1021"/>
        </pc:sldMkLst>
        <pc:spChg chg="mod">
          <ac:chgData name="Yeo Xiong Wei, Jonathan" userId="ac2b658e-7ce1-44bb-9f9f-bf4198ceaa29" providerId="ADAL" clId="{9EF196A1-29F0-4361-9DA1-26F50DBE52D2}" dt="2024-02-15T08:14:13.040" v="1896" actId="113"/>
          <ac:spMkLst>
            <pc:docMk/>
            <pc:sldMk cId="602989326" sldId="1021"/>
            <ac:spMk id="4" creationId="{1E379F6E-6803-45CB-AEDE-BA383B9BB46C}"/>
          </ac:spMkLst>
        </pc:spChg>
        <pc:spChg chg="mod">
          <ac:chgData name="Yeo Xiong Wei, Jonathan" userId="ac2b658e-7ce1-44bb-9f9f-bf4198ceaa29" providerId="ADAL" clId="{9EF196A1-29F0-4361-9DA1-26F50DBE52D2}" dt="2024-02-15T08:03:19.871" v="1733" actId="114"/>
          <ac:spMkLst>
            <pc:docMk/>
            <pc:sldMk cId="602989326" sldId="1021"/>
            <ac:spMk id="7" creationId="{7651047B-9983-42EF-9B2D-35CEA9E6F2A3}"/>
          </ac:spMkLst>
        </pc:spChg>
        <pc:graphicFrameChg chg="mod modGraphic">
          <ac:chgData name="Yeo Xiong Wei, Jonathan" userId="ac2b658e-7ce1-44bb-9f9f-bf4198ceaa29" providerId="ADAL" clId="{9EF196A1-29F0-4361-9DA1-26F50DBE52D2}" dt="2024-02-15T08:01:53.667" v="1718" actId="404"/>
          <ac:graphicFrameMkLst>
            <pc:docMk/>
            <pc:sldMk cId="602989326" sldId="1021"/>
            <ac:graphicFrameMk id="2" creationId="{00000000-0000-0000-0000-000000000000}"/>
          </ac:graphicFrameMkLst>
        </pc:graphicFrameChg>
        <pc:picChg chg="mod">
          <ac:chgData name="Yeo Xiong Wei, Jonathan" userId="ac2b658e-7ce1-44bb-9f9f-bf4198ceaa29" providerId="ADAL" clId="{9EF196A1-29F0-4361-9DA1-26F50DBE52D2}" dt="2024-02-15T08:01:56.982" v="1719" actId="1076"/>
          <ac:picMkLst>
            <pc:docMk/>
            <pc:sldMk cId="602989326" sldId="1021"/>
            <ac:picMk id="5" creationId="{00000000-0000-0000-0000-000000000000}"/>
          </ac:picMkLst>
        </pc:picChg>
      </pc:sldChg>
      <pc:sldChg chg="modSp">
        <pc:chgData name="Yeo Xiong Wei, Jonathan" userId="ac2b658e-7ce1-44bb-9f9f-bf4198ceaa29" providerId="ADAL" clId="{9EF196A1-29F0-4361-9DA1-26F50DBE52D2}" dt="2024-02-15T08:14:23.728" v="1899" actId="113"/>
        <pc:sldMkLst>
          <pc:docMk/>
          <pc:sldMk cId="991112723" sldId="1022"/>
        </pc:sldMkLst>
        <pc:spChg chg="mod">
          <ac:chgData name="Yeo Xiong Wei, Jonathan" userId="ac2b658e-7ce1-44bb-9f9f-bf4198ceaa29" providerId="ADAL" clId="{9EF196A1-29F0-4361-9DA1-26F50DBE52D2}" dt="2024-02-15T08:14:23.728" v="1899" actId="113"/>
          <ac:spMkLst>
            <pc:docMk/>
            <pc:sldMk cId="991112723" sldId="1022"/>
            <ac:spMk id="7" creationId="{2A7996A4-B3CF-474E-9202-A23530216FB1}"/>
          </ac:spMkLst>
        </pc:spChg>
      </pc:sldChg>
      <pc:sldChg chg="modSp mod">
        <pc:chgData name="Yeo Xiong Wei, Jonathan" userId="ac2b658e-7ce1-44bb-9f9f-bf4198ceaa29" providerId="ADAL" clId="{9EF196A1-29F0-4361-9DA1-26F50DBE52D2}" dt="2024-02-15T08:14:17.897" v="1898" actId="113"/>
        <pc:sldMkLst>
          <pc:docMk/>
          <pc:sldMk cId="3874181577" sldId="1024"/>
        </pc:sldMkLst>
        <pc:spChg chg="mod">
          <ac:chgData name="Yeo Xiong Wei, Jonathan" userId="ac2b658e-7ce1-44bb-9f9f-bf4198ceaa29" providerId="ADAL" clId="{9EF196A1-29F0-4361-9DA1-26F50DBE52D2}" dt="2024-02-15T08:02:48.588" v="1724" actId="1076"/>
          <ac:spMkLst>
            <pc:docMk/>
            <pc:sldMk cId="3874181577" sldId="1024"/>
            <ac:spMk id="3" creationId="{E7982A02-64D6-125F-1575-790DED1A2ECC}"/>
          </ac:spMkLst>
        </pc:spChg>
        <pc:spChg chg="mod">
          <ac:chgData name="Yeo Xiong Wei, Jonathan" userId="ac2b658e-7ce1-44bb-9f9f-bf4198ceaa29" providerId="ADAL" clId="{9EF196A1-29F0-4361-9DA1-26F50DBE52D2}" dt="2024-02-15T08:14:17.897" v="1898" actId="113"/>
          <ac:spMkLst>
            <pc:docMk/>
            <pc:sldMk cId="3874181577" sldId="1024"/>
            <ac:spMk id="4" creationId="{383994C2-45CA-4A23-B58F-109D807571A8}"/>
          </ac:spMkLst>
        </pc:spChg>
        <pc:spChg chg="mod">
          <ac:chgData name="Yeo Xiong Wei, Jonathan" userId="ac2b658e-7ce1-44bb-9f9f-bf4198ceaa29" providerId="ADAL" clId="{9EF196A1-29F0-4361-9DA1-26F50DBE52D2}" dt="2024-02-15T08:03:13.354" v="1731" actId="114"/>
          <ac:spMkLst>
            <pc:docMk/>
            <pc:sldMk cId="3874181577" sldId="1024"/>
            <ac:spMk id="6" creationId="{963405C8-1875-4096-AA62-5B1506080C47}"/>
          </ac:spMkLst>
        </pc:spChg>
        <pc:graphicFrameChg chg="mod modGraphic">
          <ac:chgData name="Yeo Xiong Wei, Jonathan" userId="ac2b658e-7ce1-44bb-9f9f-bf4198ceaa29" providerId="ADAL" clId="{9EF196A1-29F0-4361-9DA1-26F50DBE52D2}" dt="2024-02-15T08:03:05.471" v="1729" actId="1076"/>
          <ac:graphicFrameMkLst>
            <pc:docMk/>
            <pc:sldMk cId="3874181577" sldId="1024"/>
            <ac:graphicFrameMk id="2" creationId="{00000000-0000-0000-0000-000000000000}"/>
          </ac:graphicFrameMkLst>
        </pc:graphicFrameChg>
      </pc:sldChg>
      <pc:sldChg chg="modSp mod">
        <pc:chgData name="Yeo Xiong Wei, Jonathan" userId="ac2b658e-7ce1-44bb-9f9f-bf4198ceaa29" providerId="ADAL" clId="{9EF196A1-29F0-4361-9DA1-26F50DBE52D2}" dt="2024-02-15T08:37:30.700" v="2852" actId="14100"/>
        <pc:sldMkLst>
          <pc:docMk/>
          <pc:sldMk cId="3651893156" sldId="1025"/>
        </pc:sldMkLst>
        <pc:spChg chg="mod">
          <ac:chgData name="Yeo Xiong Wei, Jonathan" userId="ac2b658e-7ce1-44bb-9f9f-bf4198ceaa29" providerId="ADAL" clId="{9EF196A1-29F0-4361-9DA1-26F50DBE52D2}" dt="2024-02-15T08:29:58.816" v="2428" actId="1076"/>
          <ac:spMkLst>
            <pc:docMk/>
            <pc:sldMk cId="3651893156" sldId="1025"/>
            <ac:spMk id="4" creationId="{383994C2-45CA-4A23-B58F-109D807571A8}"/>
          </ac:spMkLst>
        </pc:spChg>
        <pc:spChg chg="mod">
          <ac:chgData name="Yeo Xiong Wei, Jonathan" userId="ac2b658e-7ce1-44bb-9f9f-bf4198ceaa29" providerId="ADAL" clId="{9EF196A1-29F0-4361-9DA1-26F50DBE52D2}" dt="2024-02-15T08:37:30.700" v="2852" actId="14100"/>
          <ac:spMkLst>
            <pc:docMk/>
            <pc:sldMk cId="3651893156" sldId="1025"/>
            <ac:spMk id="7" creationId="{310DE8C9-10B9-BDC7-7719-D6167F1E4867}"/>
          </ac:spMkLst>
        </pc:spChg>
        <pc:graphicFrameChg chg="modGraphic">
          <ac:chgData name="Yeo Xiong Wei, Jonathan" userId="ac2b658e-7ce1-44bb-9f9f-bf4198ceaa29" providerId="ADAL" clId="{9EF196A1-29F0-4361-9DA1-26F50DBE52D2}" dt="2024-02-15T08:28:52.770" v="2295" actId="207"/>
          <ac:graphicFrameMkLst>
            <pc:docMk/>
            <pc:sldMk cId="3651893156" sldId="1025"/>
            <ac:graphicFrameMk id="2" creationId="{00000000-0000-0000-0000-000000000000}"/>
          </ac:graphicFrameMkLst>
        </pc:graphicFrameChg>
      </pc:sldChg>
      <pc:sldChg chg="modSp">
        <pc:chgData name="Yeo Xiong Wei, Jonathan" userId="ac2b658e-7ce1-44bb-9f9f-bf4198ceaa29" providerId="ADAL" clId="{9EF196A1-29F0-4361-9DA1-26F50DBE52D2}" dt="2024-02-15T07:46:55.566" v="1095" actId="6549"/>
        <pc:sldMkLst>
          <pc:docMk/>
          <pc:sldMk cId="410569764" sldId="1027"/>
        </pc:sldMkLst>
        <pc:spChg chg="mod">
          <ac:chgData name="Yeo Xiong Wei, Jonathan" userId="ac2b658e-7ce1-44bb-9f9f-bf4198ceaa29" providerId="ADAL" clId="{9EF196A1-29F0-4361-9DA1-26F50DBE52D2}" dt="2024-02-15T07:46:55.566" v="1095" actId="6549"/>
          <ac:spMkLst>
            <pc:docMk/>
            <pc:sldMk cId="410569764" sldId="1027"/>
            <ac:spMk id="3" creationId="{856789D7-FFEB-4767-B1F5-6E7BB7311D2F}"/>
          </ac:spMkLst>
        </pc:spChg>
      </pc:sldChg>
    </pc:docChg>
  </pc:docChgLst>
  <pc:docChgLst>
    <pc:chgData name="Yeo Xiong Wei, Jonathan" userId="ac2b658e-7ce1-44bb-9f9f-bf4198ceaa29" providerId="ADAL" clId="{432C52E3-86E5-498A-B3F8-D07CED6F5294}"/>
    <pc:docChg chg="undo custSel addSld modSld">
      <pc:chgData name="Yeo Xiong Wei, Jonathan" userId="ac2b658e-7ce1-44bb-9f9f-bf4198ceaa29" providerId="ADAL" clId="{432C52E3-86E5-498A-B3F8-D07CED6F5294}" dt="2021-12-30T13:26:51.854" v="60" actId="115"/>
      <pc:docMkLst>
        <pc:docMk/>
      </pc:docMkLst>
      <pc:sldChg chg="modSp mod">
        <pc:chgData name="Yeo Xiong Wei, Jonathan" userId="ac2b658e-7ce1-44bb-9f9f-bf4198ceaa29" providerId="ADAL" clId="{432C52E3-86E5-498A-B3F8-D07CED6F5294}" dt="2021-12-30T13:25:26.253" v="46" actId="20577"/>
        <pc:sldMkLst>
          <pc:docMk/>
          <pc:sldMk cId="1801019928" sldId="377"/>
        </pc:sldMkLst>
        <pc:spChg chg="mod">
          <ac:chgData name="Yeo Xiong Wei, Jonathan" userId="ac2b658e-7ce1-44bb-9f9f-bf4198ceaa29" providerId="ADAL" clId="{432C52E3-86E5-498A-B3F8-D07CED6F5294}" dt="2021-12-30T13:25:26.253" v="46" actId="20577"/>
          <ac:spMkLst>
            <pc:docMk/>
            <pc:sldMk cId="1801019928" sldId="377"/>
            <ac:spMk id="2" creationId="{D3901BF4-B2DA-4242-A462-1AF5360AAC26}"/>
          </ac:spMkLst>
        </pc:spChg>
      </pc:sldChg>
      <pc:sldChg chg="modSp mod">
        <pc:chgData name="Yeo Xiong Wei, Jonathan" userId="ac2b658e-7ce1-44bb-9f9f-bf4198ceaa29" providerId="ADAL" clId="{432C52E3-86E5-498A-B3F8-D07CED6F5294}" dt="2021-12-30T13:26:51.854" v="60" actId="115"/>
        <pc:sldMkLst>
          <pc:docMk/>
          <pc:sldMk cId="3327998838" sldId="378"/>
        </pc:sldMkLst>
        <pc:spChg chg="mod">
          <ac:chgData name="Yeo Xiong Wei, Jonathan" userId="ac2b658e-7ce1-44bb-9f9f-bf4198ceaa29" providerId="ADAL" clId="{432C52E3-86E5-498A-B3F8-D07CED6F5294}" dt="2021-12-30T13:26:51.854" v="60" actId="115"/>
          <ac:spMkLst>
            <pc:docMk/>
            <pc:sldMk cId="3327998838" sldId="378"/>
            <ac:spMk id="5" creationId="{1F54A94D-BBC6-4A65-89FF-FBE5178C9F5C}"/>
          </ac:spMkLst>
        </pc:spChg>
      </pc:sldChg>
      <pc:sldChg chg="modSp add mod">
        <pc:chgData name="Yeo Xiong Wei, Jonathan" userId="ac2b658e-7ce1-44bb-9f9f-bf4198ceaa29" providerId="ADAL" clId="{432C52E3-86E5-498A-B3F8-D07CED6F5294}" dt="2021-12-30T13:20:05.086" v="40" actId="20577"/>
        <pc:sldMkLst>
          <pc:docMk/>
          <pc:sldMk cId="1281930948" sldId="997"/>
        </pc:sldMkLst>
        <pc:spChg chg="mod">
          <ac:chgData name="Yeo Xiong Wei, Jonathan" userId="ac2b658e-7ce1-44bb-9f9f-bf4198ceaa29" providerId="ADAL" clId="{432C52E3-86E5-498A-B3F8-D07CED6F5294}" dt="2021-12-30T13:20:05.086" v="40" actId="20577"/>
          <ac:spMkLst>
            <pc:docMk/>
            <pc:sldMk cId="1281930948" sldId="997"/>
            <ac:spMk id="2" creationId="{EAE8B178-01C8-4DCD-B46E-160FEEC9F757}"/>
          </ac:spMkLst>
        </pc:spChg>
      </pc:sldChg>
      <pc:sldChg chg="modSp add mod">
        <pc:chgData name="Yeo Xiong Wei, Jonathan" userId="ac2b658e-7ce1-44bb-9f9f-bf4198ceaa29" providerId="ADAL" clId="{432C52E3-86E5-498A-B3F8-D07CED6F5294}" dt="2021-12-30T13:26:28.973" v="57"/>
        <pc:sldMkLst>
          <pc:docMk/>
          <pc:sldMk cId="2067420611" sldId="998"/>
        </pc:sldMkLst>
        <pc:spChg chg="mod">
          <ac:chgData name="Yeo Xiong Wei, Jonathan" userId="ac2b658e-7ce1-44bb-9f9f-bf4198ceaa29" providerId="ADAL" clId="{432C52E3-86E5-498A-B3F8-D07CED6F5294}" dt="2021-12-30T13:26:28.973" v="57"/>
          <ac:spMkLst>
            <pc:docMk/>
            <pc:sldMk cId="2067420611" sldId="998"/>
            <ac:spMk id="2" creationId="{EAE8B178-01C8-4DCD-B46E-160FEEC9F757}"/>
          </ac:spMkLst>
        </pc:spChg>
      </pc:sldChg>
    </pc:docChg>
  </pc:docChgLst>
  <pc:docChgLst>
    <pc:chgData name="Yeo Xiong Wei, Jonathan" userId="ac2b658e-7ce1-44bb-9f9f-bf4198ceaa29" providerId="ADAL" clId="{AAFEFDD3-A53D-4C77-930F-B2F1E25E4910}"/>
    <pc:docChg chg="undo custSel modSld">
      <pc:chgData name="Yeo Xiong Wei, Jonathan" userId="ac2b658e-7ce1-44bb-9f9f-bf4198ceaa29" providerId="ADAL" clId="{AAFEFDD3-A53D-4C77-930F-B2F1E25E4910}" dt="2024-03-27T11:56:37.444" v="1157" actId="6549"/>
      <pc:docMkLst>
        <pc:docMk/>
      </pc:docMkLst>
      <pc:sldChg chg="modAnim">
        <pc:chgData name="Yeo Xiong Wei, Jonathan" userId="ac2b658e-7ce1-44bb-9f9f-bf4198ceaa29" providerId="ADAL" clId="{AAFEFDD3-A53D-4C77-930F-B2F1E25E4910}" dt="2024-03-27T11:42:41.103" v="1132"/>
        <pc:sldMkLst>
          <pc:docMk/>
          <pc:sldMk cId="1424068964" sldId="331"/>
        </pc:sldMkLst>
      </pc:sldChg>
      <pc:sldChg chg="modSp">
        <pc:chgData name="Yeo Xiong Wei, Jonathan" userId="ac2b658e-7ce1-44bb-9f9f-bf4198ceaa29" providerId="ADAL" clId="{AAFEFDD3-A53D-4C77-930F-B2F1E25E4910}" dt="2024-03-27T11:41:06.985" v="1120" actId="113"/>
        <pc:sldMkLst>
          <pc:docMk/>
          <pc:sldMk cId="1610791473" sldId="376"/>
        </pc:sldMkLst>
        <pc:spChg chg="mod">
          <ac:chgData name="Yeo Xiong Wei, Jonathan" userId="ac2b658e-7ce1-44bb-9f9f-bf4198ceaa29" providerId="ADAL" clId="{AAFEFDD3-A53D-4C77-930F-B2F1E25E4910}" dt="2024-03-27T11:41:06.985" v="1120" actId="113"/>
          <ac:spMkLst>
            <pc:docMk/>
            <pc:sldMk cId="1610791473" sldId="376"/>
            <ac:spMk id="3" creationId="{C9DD3FDA-722B-4BAB-B2A8-23CAAA2A5330}"/>
          </ac:spMkLst>
        </pc:spChg>
      </pc:sldChg>
      <pc:sldChg chg="modSp">
        <pc:chgData name="Yeo Xiong Wei, Jonathan" userId="ac2b658e-7ce1-44bb-9f9f-bf4198ceaa29" providerId="ADAL" clId="{AAFEFDD3-A53D-4C77-930F-B2F1E25E4910}" dt="2024-03-27T11:41:48.658" v="1128" actId="20577"/>
        <pc:sldMkLst>
          <pc:docMk/>
          <pc:sldMk cId="1801019928" sldId="377"/>
        </pc:sldMkLst>
        <pc:spChg chg="mod">
          <ac:chgData name="Yeo Xiong Wei, Jonathan" userId="ac2b658e-7ce1-44bb-9f9f-bf4198ceaa29" providerId="ADAL" clId="{AAFEFDD3-A53D-4C77-930F-B2F1E25E4910}" dt="2024-03-27T11:41:48.658" v="1128" actId="20577"/>
          <ac:spMkLst>
            <pc:docMk/>
            <pc:sldMk cId="1801019928" sldId="377"/>
            <ac:spMk id="4" creationId="{777BA4F0-8DDA-4DC9-B7D5-87EC4720CD11}"/>
          </ac:spMkLst>
        </pc:spChg>
      </pc:sldChg>
      <pc:sldChg chg="modSp">
        <pc:chgData name="Yeo Xiong Wei, Jonathan" userId="ac2b658e-7ce1-44bb-9f9f-bf4198ceaa29" providerId="ADAL" clId="{AAFEFDD3-A53D-4C77-930F-B2F1E25E4910}" dt="2024-02-26T10:28:02.276" v="1014" actId="115"/>
        <pc:sldMkLst>
          <pc:docMk/>
          <pc:sldMk cId="3544848779" sldId="381"/>
        </pc:sldMkLst>
        <pc:spChg chg="mod">
          <ac:chgData name="Yeo Xiong Wei, Jonathan" userId="ac2b658e-7ce1-44bb-9f9f-bf4198ceaa29" providerId="ADAL" clId="{AAFEFDD3-A53D-4C77-930F-B2F1E25E4910}" dt="2024-02-26T10:28:02.276" v="1014" actId="115"/>
          <ac:spMkLst>
            <pc:docMk/>
            <pc:sldMk cId="3544848779" sldId="381"/>
            <ac:spMk id="3" creationId="{C9DD3FDA-722B-4BAB-B2A8-23CAAA2A5330}"/>
          </ac:spMkLst>
        </pc:spChg>
      </pc:sldChg>
      <pc:sldChg chg="modSp mod">
        <pc:chgData name="Yeo Xiong Wei, Jonathan" userId="ac2b658e-7ce1-44bb-9f9f-bf4198ceaa29" providerId="ADAL" clId="{AAFEFDD3-A53D-4C77-930F-B2F1E25E4910}" dt="2024-03-27T11:39:39.784" v="1115" actId="14100"/>
        <pc:sldMkLst>
          <pc:docMk/>
          <pc:sldMk cId="3614291543" sldId="387"/>
        </pc:sldMkLst>
        <pc:picChg chg="mod">
          <ac:chgData name="Yeo Xiong Wei, Jonathan" userId="ac2b658e-7ce1-44bb-9f9f-bf4198ceaa29" providerId="ADAL" clId="{AAFEFDD3-A53D-4C77-930F-B2F1E25E4910}" dt="2024-03-27T11:39:39.784" v="1115" actId="14100"/>
          <ac:picMkLst>
            <pc:docMk/>
            <pc:sldMk cId="3614291543" sldId="387"/>
            <ac:picMk id="6" creationId="{DF5EC152-A3CD-7847-20CD-AB6B1086E877}"/>
          </ac:picMkLst>
        </pc:picChg>
      </pc:sldChg>
      <pc:sldChg chg="modAnim">
        <pc:chgData name="Yeo Xiong Wei, Jonathan" userId="ac2b658e-7ce1-44bb-9f9f-bf4198ceaa29" providerId="ADAL" clId="{AAFEFDD3-A53D-4C77-930F-B2F1E25E4910}" dt="2024-03-27T11:38:58.785" v="1113"/>
        <pc:sldMkLst>
          <pc:docMk/>
          <pc:sldMk cId="1065778479" sldId="390"/>
        </pc:sldMkLst>
      </pc:sldChg>
      <pc:sldChg chg="modSp mod">
        <pc:chgData name="Yeo Xiong Wei, Jonathan" userId="ac2b658e-7ce1-44bb-9f9f-bf4198ceaa29" providerId="ADAL" clId="{AAFEFDD3-A53D-4C77-930F-B2F1E25E4910}" dt="2024-03-27T11:56:15.851" v="1140" actId="404"/>
        <pc:sldMkLst>
          <pc:docMk/>
          <pc:sldMk cId="2122069235" sldId="392"/>
        </pc:sldMkLst>
        <pc:spChg chg="mod">
          <ac:chgData name="Yeo Xiong Wei, Jonathan" userId="ac2b658e-7ce1-44bb-9f9f-bf4198ceaa29" providerId="ADAL" clId="{AAFEFDD3-A53D-4C77-930F-B2F1E25E4910}" dt="2024-03-27T11:56:15.851" v="1140" actId="404"/>
          <ac:spMkLst>
            <pc:docMk/>
            <pc:sldMk cId="2122069235" sldId="392"/>
            <ac:spMk id="4" creationId="{2DD3AC4F-F668-4C63-A771-1F8F3A06EDF5}"/>
          </ac:spMkLst>
        </pc:spChg>
      </pc:sldChg>
      <pc:sldChg chg="modAnim">
        <pc:chgData name="Yeo Xiong Wei, Jonathan" userId="ac2b658e-7ce1-44bb-9f9f-bf4198ceaa29" providerId="ADAL" clId="{AAFEFDD3-A53D-4C77-930F-B2F1E25E4910}" dt="2024-03-27T11:39:30.238" v="1114"/>
        <pc:sldMkLst>
          <pc:docMk/>
          <pc:sldMk cId="168984354" sldId="398"/>
        </pc:sldMkLst>
      </pc:sldChg>
      <pc:sldChg chg="modAnim">
        <pc:chgData name="Yeo Xiong Wei, Jonathan" userId="ac2b658e-7ce1-44bb-9f9f-bf4198ceaa29" providerId="ADAL" clId="{AAFEFDD3-A53D-4C77-930F-B2F1E25E4910}" dt="2024-03-27T11:42:30.127" v="1131"/>
        <pc:sldMkLst>
          <pc:docMk/>
          <pc:sldMk cId="602263069" sldId="961"/>
        </pc:sldMkLst>
      </pc:sldChg>
      <pc:sldChg chg="modAnim">
        <pc:chgData name="Yeo Xiong Wei, Jonathan" userId="ac2b658e-7ce1-44bb-9f9f-bf4198ceaa29" providerId="ADAL" clId="{AAFEFDD3-A53D-4C77-930F-B2F1E25E4910}" dt="2024-03-27T11:43:46.285" v="1138"/>
        <pc:sldMkLst>
          <pc:docMk/>
          <pc:sldMk cId="3648411885" sldId="966"/>
        </pc:sldMkLst>
      </pc:sldChg>
      <pc:sldChg chg="modSp mod modAnim">
        <pc:chgData name="Yeo Xiong Wei, Jonathan" userId="ac2b658e-7ce1-44bb-9f9f-bf4198ceaa29" providerId="ADAL" clId="{AAFEFDD3-A53D-4C77-930F-B2F1E25E4910}" dt="2024-03-27T11:43:07.987" v="1137"/>
        <pc:sldMkLst>
          <pc:docMk/>
          <pc:sldMk cId="467403871" sldId="967"/>
        </pc:sldMkLst>
        <pc:spChg chg="mod">
          <ac:chgData name="Yeo Xiong Wei, Jonathan" userId="ac2b658e-7ce1-44bb-9f9f-bf4198ceaa29" providerId="ADAL" clId="{AAFEFDD3-A53D-4C77-930F-B2F1E25E4910}" dt="2024-03-27T11:43:00.434" v="1134" actId="1076"/>
          <ac:spMkLst>
            <pc:docMk/>
            <pc:sldMk cId="467403871" sldId="967"/>
            <ac:spMk id="2" creationId="{267BEB7A-CF8F-A3E4-D209-1B23801A65F3}"/>
          </ac:spMkLst>
        </pc:spChg>
      </pc:sldChg>
      <pc:sldChg chg="modSp mod modAnim">
        <pc:chgData name="Yeo Xiong Wei, Jonathan" userId="ac2b658e-7ce1-44bb-9f9f-bf4198ceaa29" providerId="ADAL" clId="{AAFEFDD3-A53D-4C77-930F-B2F1E25E4910}" dt="2024-03-27T11:44:15.436" v="1139"/>
        <pc:sldMkLst>
          <pc:docMk/>
          <pc:sldMk cId="3954683602" sldId="1000"/>
        </pc:sldMkLst>
        <pc:spChg chg="mod">
          <ac:chgData name="Yeo Xiong Wei, Jonathan" userId="ac2b658e-7ce1-44bb-9f9f-bf4198ceaa29" providerId="ADAL" clId="{AAFEFDD3-A53D-4C77-930F-B2F1E25E4910}" dt="2024-02-26T10:21:16.166" v="350" actId="20577"/>
          <ac:spMkLst>
            <pc:docMk/>
            <pc:sldMk cId="3954683602" sldId="1000"/>
            <ac:spMk id="63490" creationId="{00000000-0000-0000-0000-000000000000}"/>
          </ac:spMkLst>
        </pc:spChg>
      </pc:sldChg>
      <pc:sldChg chg="modSp mod">
        <pc:chgData name="Yeo Xiong Wei, Jonathan" userId="ac2b658e-7ce1-44bb-9f9f-bf4198ceaa29" providerId="ADAL" clId="{AAFEFDD3-A53D-4C77-930F-B2F1E25E4910}" dt="2024-03-27T11:56:37.444" v="1157" actId="6549"/>
        <pc:sldMkLst>
          <pc:docMk/>
          <pc:sldMk cId="3927814402" sldId="1012"/>
        </pc:sldMkLst>
        <pc:spChg chg="mod">
          <ac:chgData name="Yeo Xiong Wei, Jonathan" userId="ac2b658e-7ce1-44bb-9f9f-bf4198ceaa29" providerId="ADAL" clId="{AAFEFDD3-A53D-4C77-930F-B2F1E25E4910}" dt="2024-03-27T11:56:37.444" v="1157" actId="6549"/>
          <ac:spMkLst>
            <pc:docMk/>
            <pc:sldMk cId="3927814402" sldId="1012"/>
            <ac:spMk id="3" creationId="{40346AF7-B88B-4C17-9263-AC9BE673A16B}"/>
          </ac:spMkLst>
        </pc:spChg>
      </pc:sldChg>
      <pc:sldChg chg="modSp mod modAnim">
        <pc:chgData name="Yeo Xiong Wei, Jonathan" userId="ac2b658e-7ce1-44bb-9f9f-bf4198ceaa29" providerId="ADAL" clId="{AAFEFDD3-A53D-4C77-930F-B2F1E25E4910}" dt="2024-02-26T10:32:19.729" v="1110" actId="20577"/>
        <pc:sldMkLst>
          <pc:docMk/>
          <pc:sldMk cId="3351539937" sldId="1018"/>
        </pc:sldMkLst>
        <pc:spChg chg="mod">
          <ac:chgData name="Yeo Xiong Wei, Jonathan" userId="ac2b658e-7ce1-44bb-9f9f-bf4198ceaa29" providerId="ADAL" clId="{AAFEFDD3-A53D-4C77-930F-B2F1E25E4910}" dt="2024-02-26T10:32:19.729" v="1110" actId="20577"/>
          <ac:spMkLst>
            <pc:docMk/>
            <pc:sldMk cId="3351539937" sldId="1018"/>
            <ac:spMk id="3" creationId="{FCEE3C84-E57A-4236-ACEF-FF2F1A14B2D3}"/>
          </ac:spMkLst>
        </pc:spChg>
      </pc:sldChg>
      <pc:sldChg chg="modSp mod">
        <pc:chgData name="Yeo Xiong Wei, Jonathan" userId="ac2b658e-7ce1-44bb-9f9f-bf4198ceaa29" providerId="ADAL" clId="{AAFEFDD3-A53D-4C77-930F-B2F1E25E4910}" dt="2024-03-27T11:42:04.053" v="1129" actId="115"/>
        <pc:sldMkLst>
          <pc:docMk/>
          <pc:sldMk cId="1685508208" sldId="1020"/>
        </pc:sldMkLst>
        <pc:spChg chg="mod">
          <ac:chgData name="Yeo Xiong Wei, Jonathan" userId="ac2b658e-7ce1-44bb-9f9f-bf4198ceaa29" providerId="ADAL" clId="{AAFEFDD3-A53D-4C77-930F-B2F1E25E4910}" dt="2024-03-27T11:42:04.053" v="1129" actId="115"/>
          <ac:spMkLst>
            <pc:docMk/>
            <pc:sldMk cId="1685508208" sldId="1020"/>
            <ac:spMk id="3" creationId="{2C03CD32-99C6-4083-8AD6-2666AB4DEF34}"/>
          </ac:spMkLst>
        </pc:spChg>
        <pc:picChg chg="mod">
          <ac:chgData name="Yeo Xiong Wei, Jonathan" userId="ac2b658e-7ce1-44bb-9f9f-bf4198ceaa29" providerId="ADAL" clId="{AAFEFDD3-A53D-4C77-930F-B2F1E25E4910}" dt="2024-03-27T11:41:41.657" v="1123" actId="1076"/>
          <ac:picMkLst>
            <pc:docMk/>
            <pc:sldMk cId="1685508208" sldId="1020"/>
            <ac:picMk id="8" creationId="{2FFDFF37-D6B5-858D-FF22-C3870FE9919A}"/>
          </ac:picMkLst>
        </pc:picChg>
      </pc:sldChg>
      <pc:sldChg chg="modSp">
        <pc:chgData name="Yeo Xiong Wei, Jonathan" userId="ac2b658e-7ce1-44bb-9f9f-bf4198ceaa29" providerId="ADAL" clId="{AAFEFDD3-A53D-4C77-930F-B2F1E25E4910}" dt="2024-03-27T11:40:05.994" v="1116" actId="404"/>
        <pc:sldMkLst>
          <pc:docMk/>
          <pc:sldMk cId="991112723" sldId="1022"/>
        </pc:sldMkLst>
        <pc:spChg chg="mod">
          <ac:chgData name="Yeo Xiong Wei, Jonathan" userId="ac2b658e-7ce1-44bb-9f9f-bf4198ceaa29" providerId="ADAL" clId="{AAFEFDD3-A53D-4C77-930F-B2F1E25E4910}" dt="2024-03-27T11:40:05.994" v="1116" actId="404"/>
          <ac:spMkLst>
            <pc:docMk/>
            <pc:sldMk cId="991112723" sldId="1022"/>
            <ac:spMk id="7" creationId="{2A7996A4-B3CF-474E-9202-A23530216FB1}"/>
          </ac:spMkLst>
        </pc:spChg>
      </pc:sldChg>
      <pc:sldChg chg="modAnim">
        <pc:chgData name="Yeo Xiong Wei, Jonathan" userId="ac2b658e-7ce1-44bb-9f9f-bf4198ceaa29" providerId="ADAL" clId="{AAFEFDD3-A53D-4C77-930F-B2F1E25E4910}" dt="2024-03-27T11:40:55.106" v="1119"/>
        <pc:sldMkLst>
          <pc:docMk/>
          <pc:sldMk cId="3651893156" sldId="1025"/>
        </pc:sldMkLst>
      </pc:sldChg>
    </pc:docChg>
  </pc:docChgLst>
  <pc:docChgLst>
    <pc:chgData name="Yeo Xiong Wei, Jonathan" userId="ac2b658e-7ce1-44bb-9f9f-bf4198ceaa29" providerId="ADAL" clId="{23637FF6-80D4-4D91-80CA-7F15B07D685E}"/>
    <pc:docChg chg="undo custSel addSld delSld modSld">
      <pc:chgData name="Yeo Xiong Wei, Jonathan" userId="ac2b658e-7ce1-44bb-9f9f-bf4198ceaa29" providerId="ADAL" clId="{23637FF6-80D4-4D91-80CA-7F15B07D685E}" dt="2021-12-03T02:56:10.221" v="1188" actId="20577"/>
      <pc:docMkLst>
        <pc:docMk/>
      </pc:docMkLst>
      <pc:sldChg chg="modSp mod">
        <pc:chgData name="Yeo Xiong Wei, Jonathan" userId="ac2b658e-7ce1-44bb-9f9f-bf4198ceaa29" providerId="ADAL" clId="{23637FF6-80D4-4D91-80CA-7F15B07D685E}" dt="2021-11-12T03:06:15.328" v="616" actId="20577"/>
        <pc:sldMkLst>
          <pc:docMk/>
          <pc:sldMk cId="2399643638" sldId="256"/>
        </pc:sldMkLst>
        <pc:spChg chg="mod">
          <ac:chgData name="Yeo Xiong Wei, Jonathan" userId="ac2b658e-7ce1-44bb-9f9f-bf4198ceaa29" providerId="ADAL" clId="{23637FF6-80D4-4D91-80CA-7F15B07D685E}" dt="2021-11-12T03:06:15.328" v="616" actId="20577"/>
          <ac:spMkLst>
            <pc:docMk/>
            <pc:sldMk cId="2399643638" sldId="256"/>
            <ac:spMk id="2" creationId="{43C83F1F-18C0-42A0-9833-F016FAAF217B}"/>
          </ac:spMkLst>
        </pc:spChg>
      </pc:sldChg>
      <pc:sldChg chg="modSp add mod">
        <pc:chgData name="Yeo Xiong Wei, Jonathan" userId="ac2b658e-7ce1-44bb-9f9f-bf4198ceaa29" providerId="ADAL" clId="{23637FF6-80D4-4D91-80CA-7F15B07D685E}" dt="2021-12-03T02:55:37.827" v="1177" actId="207"/>
        <pc:sldMkLst>
          <pc:docMk/>
          <pc:sldMk cId="1424068964" sldId="331"/>
        </pc:sldMkLst>
        <pc:spChg chg="mod">
          <ac:chgData name="Yeo Xiong Wei, Jonathan" userId="ac2b658e-7ce1-44bb-9f9f-bf4198ceaa29" providerId="ADAL" clId="{23637FF6-80D4-4D91-80CA-7F15B07D685E}" dt="2021-12-03T02:55:37.827" v="1177" actId="207"/>
          <ac:spMkLst>
            <pc:docMk/>
            <pc:sldMk cId="1424068964" sldId="331"/>
            <ac:spMk id="15" creationId="{11AF87C3-3D9C-46C1-8916-982B796BDFC5}"/>
          </ac:spMkLst>
        </pc:spChg>
      </pc:sldChg>
      <pc:sldChg chg="modSp mod">
        <pc:chgData name="Yeo Xiong Wei, Jonathan" userId="ac2b658e-7ce1-44bb-9f9f-bf4198ceaa29" providerId="ADAL" clId="{23637FF6-80D4-4D91-80CA-7F15B07D685E}" dt="2021-11-12T03:02:53.684" v="585" actId="20577"/>
        <pc:sldMkLst>
          <pc:docMk/>
          <pc:sldMk cId="1479325174" sldId="373"/>
        </pc:sldMkLst>
        <pc:spChg chg="mod">
          <ac:chgData name="Yeo Xiong Wei, Jonathan" userId="ac2b658e-7ce1-44bb-9f9f-bf4198ceaa29" providerId="ADAL" clId="{23637FF6-80D4-4D91-80CA-7F15B07D685E}" dt="2021-11-12T03:02:53.684" v="585" actId="20577"/>
          <ac:spMkLst>
            <pc:docMk/>
            <pc:sldMk cId="1479325174" sldId="373"/>
            <ac:spMk id="27649" creationId="{00000000-0000-0000-0000-000000000000}"/>
          </ac:spMkLst>
        </pc:spChg>
      </pc:sldChg>
      <pc:sldChg chg="modSp">
        <pc:chgData name="Yeo Xiong Wei, Jonathan" userId="ac2b658e-7ce1-44bb-9f9f-bf4198ceaa29" providerId="ADAL" clId="{23637FF6-80D4-4D91-80CA-7F15B07D685E}" dt="2021-11-12T03:01:16.236" v="558" actId="20577"/>
        <pc:sldMkLst>
          <pc:docMk/>
          <pc:sldMk cId="1610791473" sldId="376"/>
        </pc:sldMkLst>
        <pc:spChg chg="mod">
          <ac:chgData name="Yeo Xiong Wei, Jonathan" userId="ac2b658e-7ce1-44bb-9f9f-bf4198ceaa29" providerId="ADAL" clId="{23637FF6-80D4-4D91-80CA-7F15B07D685E}" dt="2021-11-12T03:01:16.236" v="558" actId="20577"/>
          <ac:spMkLst>
            <pc:docMk/>
            <pc:sldMk cId="1610791473" sldId="376"/>
            <ac:spMk id="3" creationId="{C9DD3FDA-722B-4BAB-B2A8-23CAAA2A5330}"/>
          </ac:spMkLst>
        </pc:spChg>
      </pc:sldChg>
      <pc:sldChg chg="modSp mod">
        <pc:chgData name="Yeo Xiong Wei, Jonathan" userId="ac2b658e-7ce1-44bb-9f9f-bf4198ceaa29" providerId="ADAL" clId="{23637FF6-80D4-4D91-80CA-7F15B07D685E}" dt="2021-11-12T03:04:39.387" v="603" actId="27636"/>
        <pc:sldMkLst>
          <pc:docMk/>
          <pc:sldMk cId="3327998838" sldId="378"/>
        </pc:sldMkLst>
        <pc:spChg chg="mod">
          <ac:chgData name="Yeo Xiong Wei, Jonathan" userId="ac2b658e-7ce1-44bb-9f9f-bf4198ceaa29" providerId="ADAL" clId="{23637FF6-80D4-4D91-80CA-7F15B07D685E}" dt="2021-11-12T03:04:39.387" v="603" actId="27636"/>
          <ac:spMkLst>
            <pc:docMk/>
            <pc:sldMk cId="3327998838" sldId="378"/>
            <ac:spMk id="5" creationId="{1F54A94D-BBC6-4A65-89FF-FBE5178C9F5C}"/>
          </ac:spMkLst>
        </pc:spChg>
      </pc:sldChg>
      <pc:sldChg chg="add del">
        <pc:chgData name="Yeo Xiong Wei, Jonathan" userId="ac2b658e-7ce1-44bb-9f9f-bf4198ceaa29" providerId="ADAL" clId="{23637FF6-80D4-4D91-80CA-7F15B07D685E}" dt="2021-11-12T03:19:24.864" v="1049" actId="47"/>
        <pc:sldMkLst>
          <pc:docMk/>
          <pc:sldMk cId="3029260940" sldId="379"/>
        </pc:sldMkLst>
      </pc:sldChg>
      <pc:sldChg chg="modSp">
        <pc:chgData name="Yeo Xiong Wei, Jonathan" userId="ac2b658e-7ce1-44bb-9f9f-bf4198ceaa29" providerId="ADAL" clId="{23637FF6-80D4-4D91-80CA-7F15B07D685E}" dt="2021-11-12T03:01:23.342" v="562" actId="20577"/>
        <pc:sldMkLst>
          <pc:docMk/>
          <pc:sldMk cId="3544848779" sldId="381"/>
        </pc:sldMkLst>
        <pc:spChg chg="mod">
          <ac:chgData name="Yeo Xiong Wei, Jonathan" userId="ac2b658e-7ce1-44bb-9f9f-bf4198ceaa29" providerId="ADAL" clId="{23637FF6-80D4-4D91-80CA-7F15B07D685E}" dt="2021-11-12T03:01:23.342" v="562" actId="20577"/>
          <ac:spMkLst>
            <pc:docMk/>
            <pc:sldMk cId="3544848779" sldId="381"/>
            <ac:spMk id="3" creationId="{C9DD3FDA-722B-4BAB-B2A8-23CAAA2A5330}"/>
          </ac:spMkLst>
        </pc:spChg>
      </pc:sldChg>
      <pc:sldChg chg="modSp">
        <pc:chgData name="Yeo Xiong Wei, Jonathan" userId="ac2b658e-7ce1-44bb-9f9f-bf4198ceaa29" providerId="ADAL" clId="{23637FF6-80D4-4D91-80CA-7F15B07D685E}" dt="2021-11-12T03:02:24.768" v="584" actId="20577"/>
        <pc:sldMkLst>
          <pc:docMk/>
          <pc:sldMk cId="2359649967" sldId="382"/>
        </pc:sldMkLst>
        <pc:spChg chg="mod">
          <ac:chgData name="Yeo Xiong Wei, Jonathan" userId="ac2b658e-7ce1-44bb-9f9f-bf4198ceaa29" providerId="ADAL" clId="{23637FF6-80D4-4D91-80CA-7F15B07D685E}" dt="2021-11-12T03:02:24.768" v="584" actId="20577"/>
          <ac:spMkLst>
            <pc:docMk/>
            <pc:sldMk cId="2359649967" sldId="382"/>
            <ac:spMk id="3" creationId="{C9DD3FDA-722B-4BAB-B2A8-23CAAA2A5330}"/>
          </ac:spMkLst>
        </pc:spChg>
      </pc:sldChg>
      <pc:sldChg chg="modSp">
        <pc:chgData name="Yeo Xiong Wei, Jonathan" userId="ac2b658e-7ce1-44bb-9f9f-bf4198ceaa29" providerId="ADAL" clId="{23637FF6-80D4-4D91-80CA-7F15B07D685E}" dt="2021-11-12T03:02:02.206" v="569" actId="115"/>
        <pc:sldMkLst>
          <pc:docMk/>
          <pc:sldMk cId="4232199720" sldId="383"/>
        </pc:sldMkLst>
        <pc:spChg chg="mod">
          <ac:chgData name="Yeo Xiong Wei, Jonathan" userId="ac2b658e-7ce1-44bb-9f9f-bf4198ceaa29" providerId="ADAL" clId="{23637FF6-80D4-4D91-80CA-7F15B07D685E}" dt="2021-11-12T03:02:02.206" v="569" actId="115"/>
          <ac:spMkLst>
            <pc:docMk/>
            <pc:sldMk cId="4232199720" sldId="383"/>
            <ac:spMk id="3" creationId="{C9DD3FDA-722B-4BAB-B2A8-23CAAA2A5330}"/>
          </ac:spMkLst>
        </pc:spChg>
      </pc:sldChg>
      <pc:sldChg chg="modSp">
        <pc:chgData name="Yeo Xiong Wei, Jonathan" userId="ac2b658e-7ce1-44bb-9f9f-bf4198ceaa29" providerId="ADAL" clId="{23637FF6-80D4-4D91-80CA-7F15B07D685E}" dt="2021-11-12T02:58:38.102" v="428" actId="113"/>
        <pc:sldMkLst>
          <pc:docMk/>
          <pc:sldMk cId="2947692219" sldId="385"/>
        </pc:sldMkLst>
        <pc:spChg chg="mod">
          <ac:chgData name="Yeo Xiong Wei, Jonathan" userId="ac2b658e-7ce1-44bb-9f9f-bf4198ceaa29" providerId="ADAL" clId="{23637FF6-80D4-4D91-80CA-7F15B07D685E}" dt="2021-11-12T02:58:38.102" v="428" actId="113"/>
          <ac:spMkLst>
            <pc:docMk/>
            <pc:sldMk cId="2947692219" sldId="385"/>
            <ac:spMk id="7" creationId="{2A7996A4-B3CF-474E-9202-A23530216FB1}"/>
          </ac:spMkLst>
        </pc:spChg>
      </pc:sldChg>
      <pc:sldChg chg="modSp">
        <pc:chgData name="Yeo Xiong Wei, Jonathan" userId="ac2b658e-7ce1-44bb-9f9f-bf4198ceaa29" providerId="ADAL" clId="{23637FF6-80D4-4D91-80CA-7F15B07D685E}" dt="2021-11-12T02:58:33.904" v="427" actId="113"/>
        <pc:sldMkLst>
          <pc:docMk/>
          <pc:sldMk cId="2520494905" sldId="386"/>
        </pc:sldMkLst>
        <pc:spChg chg="mod">
          <ac:chgData name="Yeo Xiong Wei, Jonathan" userId="ac2b658e-7ce1-44bb-9f9f-bf4198ceaa29" providerId="ADAL" clId="{23637FF6-80D4-4D91-80CA-7F15B07D685E}" dt="2021-11-12T02:58:33.904" v="427" actId="113"/>
          <ac:spMkLst>
            <pc:docMk/>
            <pc:sldMk cId="2520494905" sldId="386"/>
            <ac:spMk id="7" creationId="{2A7996A4-B3CF-474E-9202-A23530216FB1}"/>
          </ac:spMkLst>
        </pc:spChg>
      </pc:sldChg>
      <pc:sldChg chg="modSp mod">
        <pc:chgData name="Yeo Xiong Wei, Jonathan" userId="ac2b658e-7ce1-44bb-9f9f-bf4198ceaa29" providerId="ADAL" clId="{23637FF6-80D4-4D91-80CA-7F15B07D685E}" dt="2021-11-12T02:49:32.237" v="14" actId="21"/>
        <pc:sldMkLst>
          <pc:docMk/>
          <pc:sldMk cId="2335405358" sldId="391"/>
        </pc:sldMkLst>
        <pc:spChg chg="mod">
          <ac:chgData name="Yeo Xiong Wei, Jonathan" userId="ac2b658e-7ce1-44bb-9f9f-bf4198ceaa29" providerId="ADAL" clId="{23637FF6-80D4-4D91-80CA-7F15B07D685E}" dt="2021-11-12T02:49:32.237" v="14" actId="21"/>
          <ac:spMkLst>
            <pc:docMk/>
            <pc:sldMk cId="2335405358" sldId="391"/>
            <ac:spMk id="3" creationId="{03B38AF0-246E-42D4-B212-6AA7DBE849BB}"/>
          </ac:spMkLst>
        </pc:spChg>
      </pc:sldChg>
      <pc:sldChg chg="modSp mod">
        <pc:chgData name="Yeo Xiong Wei, Jonathan" userId="ac2b658e-7ce1-44bb-9f9f-bf4198ceaa29" providerId="ADAL" clId="{23637FF6-80D4-4D91-80CA-7F15B07D685E}" dt="2021-11-12T03:19:23.016" v="1048"/>
        <pc:sldMkLst>
          <pc:docMk/>
          <pc:sldMk cId="2122069235" sldId="392"/>
        </pc:sldMkLst>
        <pc:spChg chg="mod">
          <ac:chgData name="Yeo Xiong Wei, Jonathan" userId="ac2b658e-7ce1-44bb-9f9f-bf4198ceaa29" providerId="ADAL" clId="{23637FF6-80D4-4D91-80CA-7F15B07D685E}" dt="2021-11-12T03:19:23.016" v="1048"/>
          <ac:spMkLst>
            <pc:docMk/>
            <pc:sldMk cId="2122069235" sldId="392"/>
            <ac:spMk id="4" creationId="{2DD3AC4F-F668-4C63-A771-1F8F3A06EDF5}"/>
          </ac:spMkLst>
        </pc:spChg>
      </pc:sldChg>
      <pc:sldChg chg="modSp mod">
        <pc:chgData name="Yeo Xiong Wei, Jonathan" userId="ac2b658e-7ce1-44bb-9f9f-bf4198ceaa29" providerId="ADAL" clId="{23637FF6-80D4-4D91-80CA-7F15B07D685E}" dt="2021-11-12T03:04:07.277" v="597" actId="20577"/>
        <pc:sldMkLst>
          <pc:docMk/>
          <pc:sldMk cId="1487426659" sldId="394"/>
        </pc:sldMkLst>
        <pc:spChg chg="mod">
          <ac:chgData name="Yeo Xiong Wei, Jonathan" userId="ac2b658e-7ce1-44bb-9f9f-bf4198ceaa29" providerId="ADAL" clId="{23637FF6-80D4-4D91-80CA-7F15B07D685E}" dt="2021-11-12T03:03:58.199" v="595" actId="20577"/>
          <ac:spMkLst>
            <pc:docMk/>
            <pc:sldMk cId="1487426659" sldId="394"/>
            <ac:spMk id="2" creationId="{AA2A97E9-16B9-4F78-97E0-2118DA9E92FB}"/>
          </ac:spMkLst>
        </pc:spChg>
        <pc:spChg chg="mod">
          <ac:chgData name="Yeo Xiong Wei, Jonathan" userId="ac2b658e-7ce1-44bb-9f9f-bf4198ceaa29" providerId="ADAL" clId="{23637FF6-80D4-4D91-80CA-7F15B07D685E}" dt="2021-11-12T03:04:07.277" v="597" actId="20577"/>
          <ac:spMkLst>
            <pc:docMk/>
            <pc:sldMk cId="1487426659" sldId="394"/>
            <ac:spMk id="5" creationId="{29B47CEC-E697-4213-99FD-6DB68396D2A9}"/>
          </ac:spMkLst>
        </pc:spChg>
      </pc:sldChg>
      <pc:sldChg chg="add">
        <pc:chgData name="Yeo Xiong Wei, Jonathan" userId="ac2b658e-7ce1-44bb-9f9f-bf4198ceaa29" providerId="ADAL" clId="{23637FF6-80D4-4D91-80CA-7F15B07D685E}" dt="2021-11-12T02:46:09.315" v="0"/>
        <pc:sldMkLst>
          <pc:docMk/>
          <pc:sldMk cId="1074215609" sldId="958"/>
        </pc:sldMkLst>
      </pc:sldChg>
      <pc:sldChg chg="add">
        <pc:chgData name="Yeo Xiong Wei, Jonathan" userId="ac2b658e-7ce1-44bb-9f9f-bf4198ceaa29" providerId="ADAL" clId="{23637FF6-80D4-4D91-80CA-7F15B07D685E}" dt="2021-11-12T02:46:09.315" v="0"/>
        <pc:sldMkLst>
          <pc:docMk/>
          <pc:sldMk cId="2221213469" sldId="960"/>
        </pc:sldMkLst>
      </pc:sldChg>
      <pc:sldChg chg="modSp add mod">
        <pc:chgData name="Yeo Xiong Wei, Jonathan" userId="ac2b658e-7ce1-44bb-9f9f-bf4198ceaa29" providerId="ADAL" clId="{23637FF6-80D4-4D91-80CA-7F15B07D685E}" dt="2021-11-12T03:15:55.189" v="1030" actId="20577"/>
        <pc:sldMkLst>
          <pc:docMk/>
          <pc:sldMk cId="602263069" sldId="961"/>
        </pc:sldMkLst>
        <pc:spChg chg="mod">
          <ac:chgData name="Yeo Xiong Wei, Jonathan" userId="ac2b658e-7ce1-44bb-9f9f-bf4198ceaa29" providerId="ADAL" clId="{23637FF6-80D4-4D91-80CA-7F15B07D685E}" dt="2021-11-12T03:15:55.189" v="1030" actId="20577"/>
          <ac:spMkLst>
            <pc:docMk/>
            <pc:sldMk cId="602263069" sldId="961"/>
            <ac:spMk id="3" creationId="{139F8B04-C1D6-405A-A198-C4C9E4B2C9C5}"/>
          </ac:spMkLst>
        </pc:spChg>
      </pc:sldChg>
      <pc:sldChg chg="modSp add">
        <pc:chgData name="Yeo Xiong Wei, Jonathan" userId="ac2b658e-7ce1-44bb-9f9f-bf4198ceaa29" providerId="ADAL" clId="{23637FF6-80D4-4D91-80CA-7F15B07D685E}" dt="2021-12-03T02:56:10.221" v="1188" actId="20577"/>
        <pc:sldMkLst>
          <pc:docMk/>
          <pc:sldMk cId="2545459294" sldId="962"/>
        </pc:sldMkLst>
        <pc:spChg chg="mod">
          <ac:chgData name="Yeo Xiong Wei, Jonathan" userId="ac2b658e-7ce1-44bb-9f9f-bf4198ceaa29" providerId="ADAL" clId="{23637FF6-80D4-4D91-80CA-7F15B07D685E}" dt="2021-12-03T02:56:10.221" v="1188" actId="20577"/>
          <ac:spMkLst>
            <pc:docMk/>
            <pc:sldMk cId="2545459294" sldId="962"/>
            <ac:spMk id="15" creationId="{11AF87C3-3D9C-46C1-8916-982B796BDFC5}"/>
          </ac:spMkLst>
        </pc:spChg>
      </pc:sldChg>
      <pc:sldChg chg="add">
        <pc:chgData name="Yeo Xiong Wei, Jonathan" userId="ac2b658e-7ce1-44bb-9f9f-bf4198ceaa29" providerId="ADAL" clId="{23637FF6-80D4-4D91-80CA-7F15B07D685E}" dt="2021-11-12T02:46:09.315" v="0"/>
        <pc:sldMkLst>
          <pc:docMk/>
          <pc:sldMk cId="3648411885" sldId="966"/>
        </pc:sldMkLst>
      </pc:sldChg>
      <pc:sldChg chg="modSp add">
        <pc:chgData name="Yeo Xiong Wei, Jonathan" userId="ac2b658e-7ce1-44bb-9f9f-bf4198ceaa29" providerId="ADAL" clId="{23637FF6-80D4-4D91-80CA-7F15B07D685E}" dt="2021-11-12T03:16:12.214" v="1031" actId="207"/>
        <pc:sldMkLst>
          <pc:docMk/>
          <pc:sldMk cId="467403871" sldId="967"/>
        </pc:sldMkLst>
        <pc:spChg chg="mod">
          <ac:chgData name="Yeo Xiong Wei, Jonathan" userId="ac2b658e-7ce1-44bb-9f9f-bf4198ceaa29" providerId="ADAL" clId="{23637FF6-80D4-4D91-80CA-7F15B07D685E}" dt="2021-11-12T03:16:12.214" v="1031" actId="207"/>
          <ac:spMkLst>
            <pc:docMk/>
            <pc:sldMk cId="467403871" sldId="967"/>
            <ac:spMk id="63490" creationId="{00000000-0000-0000-0000-000000000000}"/>
          </ac:spMkLst>
        </pc:spChg>
      </pc:sldChg>
      <pc:sldChg chg="modSp add mod">
        <pc:chgData name="Yeo Xiong Wei, Jonathan" userId="ac2b658e-7ce1-44bb-9f9f-bf4198ceaa29" providerId="ADAL" clId="{23637FF6-80D4-4D91-80CA-7F15B07D685E}" dt="2021-11-12T02:57:06.373" v="421" actId="20577"/>
        <pc:sldMkLst>
          <pc:docMk/>
          <pc:sldMk cId="1275396246" sldId="971"/>
        </pc:sldMkLst>
        <pc:spChg chg="mod">
          <ac:chgData name="Yeo Xiong Wei, Jonathan" userId="ac2b658e-7ce1-44bb-9f9f-bf4198ceaa29" providerId="ADAL" clId="{23637FF6-80D4-4D91-80CA-7F15B07D685E}" dt="2021-11-12T02:57:06.373" v="421" actId="20577"/>
          <ac:spMkLst>
            <pc:docMk/>
            <pc:sldMk cId="1275396246" sldId="971"/>
            <ac:spMk id="3" creationId="{74C42FB7-52D2-4A29-AD5E-2FD277D82890}"/>
          </ac:spMkLst>
        </pc:spChg>
      </pc:sldChg>
      <pc:sldChg chg="add">
        <pc:chgData name="Yeo Xiong Wei, Jonathan" userId="ac2b658e-7ce1-44bb-9f9f-bf4198ceaa29" providerId="ADAL" clId="{23637FF6-80D4-4D91-80CA-7F15B07D685E}" dt="2021-11-12T02:46:09.315" v="0"/>
        <pc:sldMkLst>
          <pc:docMk/>
          <pc:sldMk cId="3684837616" sldId="976"/>
        </pc:sldMkLst>
      </pc:sldChg>
      <pc:sldChg chg="modSp add">
        <pc:chgData name="Yeo Xiong Wei, Jonathan" userId="ac2b658e-7ce1-44bb-9f9f-bf4198ceaa29" providerId="ADAL" clId="{23637FF6-80D4-4D91-80CA-7F15B07D685E}" dt="2021-11-12T03:06:49.085" v="618" actId="114"/>
        <pc:sldMkLst>
          <pc:docMk/>
          <pc:sldMk cId="1746401206" sldId="980"/>
        </pc:sldMkLst>
        <pc:spChg chg="mod">
          <ac:chgData name="Yeo Xiong Wei, Jonathan" userId="ac2b658e-7ce1-44bb-9f9f-bf4198ceaa29" providerId="ADAL" clId="{23637FF6-80D4-4D91-80CA-7F15B07D685E}" dt="2021-11-12T03:06:49.085" v="618" actId="114"/>
          <ac:spMkLst>
            <pc:docMk/>
            <pc:sldMk cId="1746401206" sldId="980"/>
            <ac:spMk id="3" creationId="{74C42FB7-52D2-4A29-AD5E-2FD277D82890}"/>
          </ac:spMkLst>
        </pc:spChg>
      </pc:sldChg>
      <pc:sldChg chg="add">
        <pc:chgData name="Yeo Xiong Wei, Jonathan" userId="ac2b658e-7ce1-44bb-9f9f-bf4198ceaa29" providerId="ADAL" clId="{23637FF6-80D4-4D91-80CA-7F15B07D685E}" dt="2021-11-12T02:46:09.315" v="0"/>
        <pc:sldMkLst>
          <pc:docMk/>
          <pc:sldMk cId="1032763809" sldId="981"/>
        </pc:sldMkLst>
      </pc:sldChg>
      <pc:sldChg chg="modSp add mod">
        <pc:chgData name="Yeo Xiong Wei, Jonathan" userId="ac2b658e-7ce1-44bb-9f9f-bf4198ceaa29" providerId="ADAL" clId="{23637FF6-80D4-4D91-80CA-7F15B07D685E}" dt="2021-11-12T02:52:06.973" v="137" actId="20577"/>
        <pc:sldMkLst>
          <pc:docMk/>
          <pc:sldMk cId="614395130" sldId="982"/>
        </pc:sldMkLst>
        <pc:spChg chg="mod">
          <ac:chgData name="Yeo Xiong Wei, Jonathan" userId="ac2b658e-7ce1-44bb-9f9f-bf4198ceaa29" providerId="ADAL" clId="{23637FF6-80D4-4D91-80CA-7F15B07D685E}" dt="2021-11-12T02:52:06.973" v="137" actId="20577"/>
          <ac:spMkLst>
            <pc:docMk/>
            <pc:sldMk cId="614395130" sldId="982"/>
            <ac:spMk id="2" creationId="{3058363F-BB33-41B6-9E89-64415B6DC00C}"/>
          </ac:spMkLst>
        </pc:spChg>
        <pc:spChg chg="mod">
          <ac:chgData name="Yeo Xiong Wei, Jonathan" userId="ac2b658e-7ce1-44bb-9f9f-bf4198ceaa29" providerId="ADAL" clId="{23637FF6-80D4-4D91-80CA-7F15B07D685E}" dt="2021-11-12T02:50:26.990" v="130" actId="20577"/>
          <ac:spMkLst>
            <pc:docMk/>
            <pc:sldMk cId="614395130" sldId="982"/>
            <ac:spMk id="3" creationId="{74C42FB7-52D2-4A29-AD5E-2FD277D82890}"/>
          </ac:spMkLst>
        </pc:spChg>
      </pc:sldChg>
      <pc:sldChg chg="modSp add del">
        <pc:chgData name="Yeo Xiong Wei, Jonathan" userId="ac2b658e-7ce1-44bb-9f9f-bf4198ceaa29" providerId="ADAL" clId="{23637FF6-80D4-4D91-80CA-7F15B07D685E}" dt="2021-11-12T02:53:56.137" v="148" actId="47"/>
        <pc:sldMkLst>
          <pc:docMk/>
          <pc:sldMk cId="3522229870" sldId="989"/>
        </pc:sldMkLst>
        <pc:spChg chg="mod">
          <ac:chgData name="Yeo Xiong Wei, Jonathan" userId="ac2b658e-7ce1-44bb-9f9f-bf4198ceaa29" providerId="ADAL" clId="{23637FF6-80D4-4D91-80CA-7F15B07D685E}" dt="2021-11-12T02:53:21.039" v="143" actId="6549"/>
          <ac:spMkLst>
            <pc:docMk/>
            <pc:sldMk cId="3522229870" sldId="989"/>
            <ac:spMk id="3" creationId="{74C42FB7-52D2-4A29-AD5E-2FD277D82890}"/>
          </ac:spMkLst>
        </pc:spChg>
      </pc:sldChg>
      <pc:sldChg chg="add">
        <pc:chgData name="Yeo Xiong Wei, Jonathan" userId="ac2b658e-7ce1-44bb-9f9f-bf4198ceaa29" providerId="ADAL" clId="{23637FF6-80D4-4D91-80CA-7F15B07D685E}" dt="2021-11-12T02:46:09.315" v="0"/>
        <pc:sldMkLst>
          <pc:docMk/>
          <pc:sldMk cId="2770538630" sldId="990"/>
        </pc:sldMkLst>
      </pc:sldChg>
      <pc:sldChg chg="add">
        <pc:chgData name="Yeo Xiong Wei, Jonathan" userId="ac2b658e-7ce1-44bb-9f9f-bf4198ceaa29" providerId="ADAL" clId="{23637FF6-80D4-4D91-80CA-7F15B07D685E}" dt="2021-11-12T02:46:09.315" v="0"/>
        <pc:sldMkLst>
          <pc:docMk/>
          <pc:sldMk cId="3182451626" sldId="991"/>
        </pc:sldMkLst>
      </pc:sldChg>
      <pc:sldChg chg="add">
        <pc:chgData name="Yeo Xiong Wei, Jonathan" userId="ac2b658e-7ce1-44bb-9f9f-bf4198ceaa29" providerId="ADAL" clId="{23637FF6-80D4-4D91-80CA-7F15B07D685E}" dt="2021-11-12T02:46:09.315" v="0"/>
        <pc:sldMkLst>
          <pc:docMk/>
          <pc:sldMk cId="2977328445" sldId="992"/>
        </pc:sldMkLst>
      </pc:sldChg>
      <pc:sldChg chg="modSp add mod">
        <pc:chgData name="Yeo Xiong Wei, Jonathan" userId="ac2b658e-7ce1-44bb-9f9f-bf4198ceaa29" providerId="ADAL" clId="{23637FF6-80D4-4D91-80CA-7F15B07D685E}" dt="2021-11-16T07:04:38.187" v="1051" actId="207"/>
        <pc:sldMkLst>
          <pc:docMk/>
          <pc:sldMk cId="767286565" sldId="993"/>
        </pc:sldMkLst>
        <pc:spChg chg="mod">
          <ac:chgData name="Yeo Xiong Wei, Jonathan" userId="ac2b658e-7ce1-44bb-9f9f-bf4198ceaa29" providerId="ADAL" clId="{23637FF6-80D4-4D91-80CA-7F15B07D685E}" dt="2021-11-16T07:04:38.187" v="1051" actId="207"/>
          <ac:spMkLst>
            <pc:docMk/>
            <pc:sldMk cId="767286565" sldId="993"/>
            <ac:spMk id="3" creationId="{1E20D9D3-EC6E-4ED8-ADC7-BB425E89C7DD}"/>
          </ac:spMkLst>
        </pc:spChg>
      </pc:sldChg>
      <pc:sldChg chg="addSp modSp add mod">
        <pc:chgData name="Yeo Xiong Wei, Jonathan" userId="ac2b658e-7ce1-44bb-9f9f-bf4198ceaa29" providerId="ADAL" clId="{23637FF6-80D4-4D91-80CA-7F15B07D685E}" dt="2021-11-12T03:17:33.428" v="1036" actId="2085"/>
        <pc:sldMkLst>
          <pc:docMk/>
          <pc:sldMk cId="2439222335" sldId="994"/>
        </pc:sldMkLst>
        <pc:spChg chg="add mod">
          <ac:chgData name="Yeo Xiong Wei, Jonathan" userId="ac2b658e-7ce1-44bb-9f9f-bf4198ceaa29" providerId="ADAL" clId="{23637FF6-80D4-4D91-80CA-7F15B07D685E}" dt="2021-11-12T03:17:33.428" v="1036" actId="2085"/>
          <ac:spMkLst>
            <pc:docMk/>
            <pc:sldMk cId="2439222335" sldId="994"/>
            <ac:spMk id="2" creationId="{5CC7804D-AEFE-40B8-AEA6-51574D3B8FA0}"/>
          </ac:spMkLst>
        </pc:spChg>
      </pc:sldChg>
      <pc:sldChg chg="addSp modSp add mod">
        <pc:chgData name="Yeo Xiong Wei, Jonathan" userId="ac2b658e-7ce1-44bb-9f9f-bf4198ceaa29" providerId="ADAL" clId="{23637FF6-80D4-4D91-80CA-7F15B07D685E}" dt="2021-11-12T03:18:02.644" v="1041" actId="1076"/>
        <pc:sldMkLst>
          <pc:docMk/>
          <pc:sldMk cId="39110776" sldId="995"/>
        </pc:sldMkLst>
        <pc:spChg chg="mod ord">
          <ac:chgData name="Yeo Xiong Wei, Jonathan" userId="ac2b658e-7ce1-44bb-9f9f-bf4198ceaa29" providerId="ADAL" clId="{23637FF6-80D4-4D91-80CA-7F15B07D685E}" dt="2021-11-12T03:18:02.644" v="1041" actId="1076"/>
          <ac:spMkLst>
            <pc:docMk/>
            <pc:sldMk cId="39110776" sldId="995"/>
            <ac:spMk id="6" creationId="{EBF8E82E-5810-45A5-AE86-A03DE7293E46}"/>
          </ac:spMkLst>
        </pc:spChg>
        <pc:spChg chg="add mod">
          <ac:chgData name="Yeo Xiong Wei, Jonathan" userId="ac2b658e-7ce1-44bb-9f9f-bf4198ceaa29" providerId="ADAL" clId="{23637FF6-80D4-4D91-80CA-7F15B07D685E}" dt="2021-11-12T03:17:41.224" v="1037"/>
          <ac:spMkLst>
            <pc:docMk/>
            <pc:sldMk cId="39110776" sldId="995"/>
            <ac:spMk id="7" creationId="{A4B26074-F221-445C-A3A1-2E5C7F9C04E6}"/>
          </ac:spMkLst>
        </pc:spChg>
      </pc:sldChg>
      <pc:sldChg chg="add">
        <pc:chgData name="Yeo Xiong Wei, Jonathan" userId="ac2b658e-7ce1-44bb-9f9f-bf4198ceaa29" providerId="ADAL" clId="{23637FF6-80D4-4D91-80CA-7F15B07D685E}" dt="2021-11-12T02:46:09.315" v="0"/>
        <pc:sldMkLst>
          <pc:docMk/>
          <pc:sldMk cId="3045444152" sldId="996"/>
        </pc:sldMkLst>
      </pc:sldChg>
    </pc:docChg>
  </pc:docChgLst>
  <pc:docChgLst>
    <pc:chgData name="Yeo Xiong Wei, Jonathan" userId="ac2b658e-7ce1-44bb-9f9f-bf4198ceaa29" providerId="ADAL" clId="{0A73776F-1774-424C-B3EA-8F1BE1A35851}"/>
    <pc:docChg chg="modSld">
      <pc:chgData name="Yeo Xiong Wei, Jonathan" userId="ac2b658e-7ce1-44bb-9f9f-bf4198ceaa29" providerId="ADAL" clId="{0A73776F-1774-424C-B3EA-8F1BE1A35851}" dt="2022-03-07T01:22:39.695" v="13" actId="20577"/>
      <pc:docMkLst>
        <pc:docMk/>
      </pc:docMkLst>
      <pc:sldChg chg="modSp">
        <pc:chgData name="Yeo Xiong Wei, Jonathan" userId="ac2b658e-7ce1-44bb-9f9f-bf4198ceaa29" providerId="ADAL" clId="{0A73776F-1774-424C-B3EA-8F1BE1A35851}" dt="2022-03-07T01:22:39.695" v="13" actId="20577"/>
        <pc:sldMkLst>
          <pc:docMk/>
          <pc:sldMk cId="1424068964" sldId="331"/>
        </pc:sldMkLst>
        <pc:spChg chg="mod">
          <ac:chgData name="Yeo Xiong Wei, Jonathan" userId="ac2b658e-7ce1-44bb-9f9f-bf4198ceaa29" providerId="ADAL" clId="{0A73776F-1774-424C-B3EA-8F1BE1A35851}" dt="2022-03-07T01:22:39.695" v="13" actId="20577"/>
          <ac:spMkLst>
            <pc:docMk/>
            <pc:sldMk cId="1424068964" sldId="331"/>
            <ac:spMk id="15" creationId="{11AF87C3-3D9C-46C1-8916-982B796BDFC5}"/>
          </ac:spMkLst>
        </pc:spChg>
      </pc:sldChg>
    </pc:docChg>
  </pc:docChgLst>
  <pc:docChgLst>
    <pc:chgData name="Yeo Xiong Wei, Jonathan" userId="ac2b658e-7ce1-44bb-9f9f-bf4198ceaa29" providerId="ADAL" clId="{90C25538-46A5-4E14-A364-F3372D0430B0}"/>
    <pc:docChg chg="undo redo custSel addSld delSld modSld sldOrd">
      <pc:chgData name="Yeo Xiong Wei, Jonathan" userId="ac2b658e-7ce1-44bb-9f9f-bf4198ceaa29" providerId="ADAL" clId="{90C25538-46A5-4E14-A364-F3372D0430B0}" dt="2023-03-27T03:24:35.555" v="9029" actId="20577"/>
      <pc:docMkLst>
        <pc:docMk/>
      </pc:docMkLst>
      <pc:sldChg chg="modSp mod ord">
        <pc:chgData name="Yeo Xiong Wei, Jonathan" userId="ac2b658e-7ce1-44bb-9f9f-bf4198ceaa29" providerId="ADAL" clId="{90C25538-46A5-4E14-A364-F3372D0430B0}" dt="2023-02-17T08:34:16.198" v="1068" actId="20577"/>
        <pc:sldMkLst>
          <pc:docMk/>
          <pc:sldMk cId="1630552121" sldId="258"/>
        </pc:sldMkLst>
        <pc:spChg chg="mod">
          <ac:chgData name="Yeo Xiong Wei, Jonathan" userId="ac2b658e-7ce1-44bb-9f9f-bf4198ceaa29" providerId="ADAL" clId="{90C25538-46A5-4E14-A364-F3372D0430B0}" dt="2023-02-17T08:34:16.198" v="1068" actId="20577"/>
          <ac:spMkLst>
            <pc:docMk/>
            <pc:sldMk cId="1630552121" sldId="258"/>
            <ac:spMk id="3" creationId="{4E74069F-3602-415D-A560-E8DA636FA30F}"/>
          </ac:spMkLst>
        </pc:spChg>
      </pc:sldChg>
      <pc:sldChg chg="addSp delSp modSp mod ord modAnim">
        <pc:chgData name="Yeo Xiong Wei, Jonathan" userId="ac2b658e-7ce1-44bb-9f9f-bf4198ceaa29" providerId="ADAL" clId="{90C25538-46A5-4E14-A364-F3372D0430B0}" dt="2023-03-27T03:21:11.809" v="9021"/>
        <pc:sldMkLst>
          <pc:docMk/>
          <pc:sldMk cId="3509041942" sldId="299"/>
        </pc:sldMkLst>
        <pc:spChg chg="mod">
          <ac:chgData name="Yeo Xiong Wei, Jonathan" userId="ac2b658e-7ce1-44bb-9f9f-bf4198ceaa29" providerId="ADAL" clId="{90C25538-46A5-4E14-A364-F3372D0430B0}" dt="2023-03-17T05:26:09.503" v="6312" actId="114"/>
          <ac:spMkLst>
            <pc:docMk/>
            <pc:sldMk cId="3509041942" sldId="299"/>
            <ac:spMk id="4" creationId="{1E379F6E-6803-45CB-AEDE-BA383B9BB46C}"/>
          </ac:spMkLst>
        </pc:spChg>
        <pc:spChg chg="del mod">
          <ac:chgData name="Yeo Xiong Wei, Jonathan" userId="ac2b658e-7ce1-44bb-9f9f-bf4198ceaa29" providerId="ADAL" clId="{90C25538-46A5-4E14-A364-F3372D0430B0}" dt="2023-03-17T05:23:28.575" v="6142" actId="478"/>
          <ac:spMkLst>
            <pc:docMk/>
            <pc:sldMk cId="3509041942" sldId="299"/>
            <ac:spMk id="7" creationId="{7651047B-9983-42EF-9B2D-35CEA9E6F2A3}"/>
          </ac:spMkLst>
        </pc:spChg>
        <pc:spChg chg="mod">
          <ac:chgData name="Yeo Xiong Wei, Jonathan" userId="ac2b658e-7ce1-44bb-9f9f-bf4198ceaa29" providerId="ADAL" clId="{90C25538-46A5-4E14-A364-F3372D0430B0}" dt="2023-03-17T05:23:24.092" v="6140" actId="20577"/>
          <ac:spMkLst>
            <pc:docMk/>
            <pc:sldMk cId="3509041942" sldId="299"/>
            <ac:spMk id="27649" creationId="{00000000-0000-0000-0000-000000000000}"/>
          </ac:spMkLst>
        </pc:spChg>
        <pc:graphicFrameChg chg="del modGraphic">
          <ac:chgData name="Yeo Xiong Wei, Jonathan" userId="ac2b658e-7ce1-44bb-9f9f-bf4198ceaa29" providerId="ADAL" clId="{90C25538-46A5-4E14-A364-F3372D0430B0}" dt="2023-03-17T05:22:50.809" v="6129" actId="478"/>
          <ac:graphicFrameMkLst>
            <pc:docMk/>
            <pc:sldMk cId="3509041942" sldId="299"/>
            <ac:graphicFrameMk id="2" creationId="{00000000-0000-0000-0000-000000000000}"/>
          </ac:graphicFrameMkLst>
        </pc:graphicFrameChg>
        <pc:graphicFrameChg chg="add mod modGraphic">
          <ac:chgData name="Yeo Xiong Wei, Jonathan" userId="ac2b658e-7ce1-44bb-9f9f-bf4198ceaa29" providerId="ADAL" clId="{90C25538-46A5-4E14-A364-F3372D0430B0}" dt="2023-03-17T05:23:31.141" v="6143" actId="1076"/>
          <ac:graphicFrameMkLst>
            <pc:docMk/>
            <pc:sldMk cId="3509041942" sldId="299"/>
            <ac:graphicFrameMk id="3" creationId="{CB111EFE-53E6-E807-86A4-F2719FF751A3}"/>
          </ac:graphicFrameMkLst>
        </pc:graphicFrameChg>
        <pc:picChg chg="mod">
          <ac:chgData name="Yeo Xiong Wei, Jonathan" userId="ac2b658e-7ce1-44bb-9f9f-bf4198ceaa29" providerId="ADAL" clId="{90C25538-46A5-4E14-A364-F3372D0430B0}" dt="2023-03-17T05:23:34.273" v="6145" actId="1076"/>
          <ac:picMkLst>
            <pc:docMk/>
            <pc:sldMk cId="3509041942" sldId="299"/>
            <ac:picMk id="5" creationId="{00000000-0000-0000-0000-000000000000}"/>
          </ac:picMkLst>
        </pc:picChg>
        <pc:inkChg chg="add">
          <ac:chgData name="Yeo Xiong Wei, Jonathan" userId="ac2b658e-7ce1-44bb-9f9f-bf4198ceaa29" providerId="ADAL" clId="{90C25538-46A5-4E14-A364-F3372D0430B0}" dt="2023-03-27T03:21:11.809" v="9021"/>
          <ac:inkMkLst>
            <pc:docMk/>
            <pc:sldMk cId="3509041942" sldId="299"/>
            <ac:inkMk id="2" creationId="{8AAD0DD6-355E-9927-9AC3-F0BB1CC936E0}"/>
          </ac:inkMkLst>
        </pc:inkChg>
      </pc:sldChg>
      <pc:sldChg chg="addSp modSp modAnim">
        <pc:chgData name="Yeo Xiong Wei, Jonathan" userId="ac2b658e-7ce1-44bb-9f9f-bf4198ceaa29" providerId="ADAL" clId="{90C25538-46A5-4E14-A364-F3372D0430B0}" dt="2023-03-27T03:21:11.809" v="9021"/>
        <pc:sldMkLst>
          <pc:docMk/>
          <pc:sldMk cId="1424068964" sldId="331"/>
        </pc:sldMkLst>
        <pc:spChg chg="mod">
          <ac:chgData name="Yeo Xiong Wei, Jonathan" userId="ac2b658e-7ce1-44bb-9f9f-bf4198ceaa29" providerId="ADAL" clId="{90C25538-46A5-4E14-A364-F3372D0430B0}" dt="2023-03-17T06:42:04.820" v="9020" actId="113"/>
          <ac:spMkLst>
            <pc:docMk/>
            <pc:sldMk cId="1424068964" sldId="331"/>
            <ac:spMk id="15" creationId="{11AF87C3-3D9C-46C1-8916-982B796BDFC5}"/>
          </ac:spMkLst>
        </pc:spChg>
        <pc:inkChg chg="add">
          <ac:chgData name="Yeo Xiong Wei, Jonathan" userId="ac2b658e-7ce1-44bb-9f9f-bf4198ceaa29" providerId="ADAL" clId="{90C25538-46A5-4E14-A364-F3372D0430B0}" dt="2023-03-27T03:21:11.809" v="9021"/>
          <ac:inkMkLst>
            <pc:docMk/>
            <pc:sldMk cId="1424068964" sldId="331"/>
            <ac:inkMk id="2" creationId="{69BE9005-39E2-4264-78F6-F8C3F50F22FE}"/>
          </ac:inkMkLst>
        </pc:inkChg>
      </pc:sldChg>
      <pc:sldChg chg="addSp delSp modSp mod ord modAnim">
        <pc:chgData name="Yeo Xiong Wei, Jonathan" userId="ac2b658e-7ce1-44bb-9f9f-bf4198ceaa29" providerId="ADAL" clId="{90C25538-46A5-4E14-A364-F3372D0430B0}" dt="2023-03-27T03:21:11.809" v="9021"/>
        <pc:sldMkLst>
          <pc:docMk/>
          <pc:sldMk cId="495032977" sldId="372"/>
        </pc:sldMkLst>
        <pc:spChg chg="add mod">
          <ac:chgData name="Yeo Xiong Wei, Jonathan" userId="ac2b658e-7ce1-44bb-9f9f-bf4198ceaa29" providerId="ADAL" clId="{90C25538-46A5-4E14-A364-F3372D0430B0}" dt="2023-03-17T05:26:36.879" v="6315" actId="1076"/>
          <ac:spMkLst>
            <pc:docMk/>
            <pc:sldMk cId="495032977" sldId="372"/>
            <ac:spMk id="3" creationId="{E7982A02-64D6-125F-1575-790DED1A2ECC}"/>
          </ac:spMkLst>
        </pc:spChg>
        <pc:spChg chg="mod">
          <ac:chgData name="Yeo Xiong Wei, Jonathan" userId="ac2b658e-7ce1-44bb-9f9f-bf4198ceaa29" providerId="ADAL" clId="{90C25538-46A5-4E14-A364-F3372D0430B0}" dt="2023-03-17T05:26:42.245" v="6317" actId="14100"/>
          <ac:spMkLst>
            <pc:docMk/>
            <pc:sldMk cId="495032977" sldId="372"/>
            <ac:spMk id="4" creationId="{383994C2-45CA-4A23-B58F-109D807571A8}"/>
          </ac:spMkLst>
        </pc:spChg>
        <pc:spChg chg="del">
          <ac:chgData name="Yeo Xiong Wei, Jonathan" userId="ac2b658e-7ce1-44bb-9f9f-bf4198ceaa29" providerId="ADAL" clId="{90C25538-46A5-4E14-A364-F3372D0430B0}" dt="2023-03-17T05:26:30.877" v="6313" actId="478"/>
          <ac:spMkLst>
            <pc:docMk/>
            <pc:sldMk cId="495032977" sldId="372"/>
            <ac:spMk id="6" creationId="{963405C8-1875-4096-AA62-5B1506080C47}"/>
          </ac:spMkLst>
        </pc:spChg>
        <pc:spChg chg="add del mod">
          <ac:chgData name="Yeo Xiong Wei, Jonathan" userId="ac2b658e-7ce1-44bb-9f9f-bf4198ceaa29" providerId="ADAL" clId="{90C25538-46A5-4E14-A364-F3372D0430B0}" dt="2023-03-17T05:40:39.321" v="7465" actId="478"/>
          <ac:spMkLst>
            <pc:docMk/>
            <pc:sldMk cId="495032977" sldId="372"/>
            <ac:spMk id="7" creationId="{310DE8C9-10B9-BDC7-7719-D6167F1E4867}"/>
          </ac:spMkLst>
        </pc:spChg>
        <pc:spChg chg="mod">
          <ac:chgData name="Yeo Xiong Wei, Jonathan" userId="ac2b658e-7ce1-44bb-9f9f-bf4198ceaa29" providerId="ADAL" clId="{90C25538-46A5-4E14-A364-F3372D0430B0}" dt="2023-03-17T05:14:38.285" v="5899" actId="20577"/>
          <ac:spMkLst>
            <pc:docMk/>
            <pc:sldMk cId="495032977" sldId="372"/>
            <ac:spMk id="27649" creationId="{00000000-0000-0000-0000-000000000000}"/>
          </ac:spMkLst>
        </pc:spChg>
        <pc:graphicFrameChg chg="mod modGraphic">
          <ac:chgData name="Yeo Xiong Wei, Jonathan" userId="ac2b658e-7ce1-44bb-9f9f-bf4198ceaa29" providerId="ADAL" clId="{90C25538-46A5-4E14-A364-F3372D0430B0}" dt="2023-03-17T05:40:35.320" v="7464" actId="207"/>
          <ac:graphicFrameMkLst>
            <pc:docMk/>
            <pc:sldMk cId="495032977" sldId="372"/>
            <ac:graphicFrameMk id="2" creationId="{00000000-0000-0000-0000-000000000000}"/>
          </ac:graphicFrameMkLst>
        </pc:graphicFrameChg>
        <pc:inkChg chg="add">
          <ac:chgData name="Yeo Xiong Wei, Jonathan" userId="ac2b658e-7ce1-44bb-9f9f-bf4198ceaa29" providerId="ADAL" clId="{90C25538-46A5-4E14-A364-F3372D0430B0}" dt="2023-03-27T03:21:11.809" v="9021"/>
          <ac:inkMkLst>
            <pc:docMk/>
            <pc:sldMk cId="495032977" sldId="372"/>
            <ac:inkMk id="6" creationId="{F080CC59-5391-C39A-438F-E4EAAE067C62}"/>
          </ac:inkMkLst>
        </pc:inkChg>
      </pc:sldChg>
      <pc:sldChg chg="add">
        <pc:chgData name="Yeo Xiong Wei, Jonathan" userId="ac2b658e-7ce1-44bb-9f9f-bf4198ceaa29" providerId="ADAL" clId="{90C25538-46A5-4E14-A364-F3372D0430B0}" dt="2023-03-17T06:14:47.264" v="8289"/>
        <pc:sldMkLst>
          <pc:docMk/>
          <pc:sldMk cId="1131287004" sldId="373"/>
        </pc:sldMkLst>
      </pc:sldChg>
      <pc:sldChg chg="modSp del mod">
        <pc:chgData name="Yeo Xiong Wei, Jonathan" userId="ac2b658e-7ce1-44bb-9f9f-bf4198ceaa29" providerId="ADAL" clId="{90C25538-46A5-4E14-A364-F3372D0430B0}" dt="2023-03-17T06:14:42.329" v="8288" actId="2696"/>
        <pc:sldMkLst>
          <pc:docMk/>
          <pc:sldMk cId="1479325174" sldId="373"/>
        </pc:sldMkLst>
        <pc:spChg chg="mod">
          <ac:chgData name="Yeo Xiong Wei, Jonathan" userId="ac2b658e-7ce1-44bb-9f9f-bf4198ceaa29" providerId="ADAL" clId="{90C25538-46A5-4E14-A364-F3372D0430B0}" dt="2023-03-17T05:35:57.550" v="7413" actId="20577"/>
          <ac:spMkLst>
            <pc:docMk/>
            <pc:sldMk cId="1479325174" sldId="373"/>
            <ac:spMk id="7" creationId="{2A7996A4-B3CF-474E-9202-A23530216FB1}"/>
          </ac:spMkLst>
        </pc:spChg>
      </pc:sldChg>
      <pc:sldChg chg="addSp">
        <pc:chgData name="Yeo Xiong Wei, Jonathan" userId="ac2b658e-7ce1-44bb-9f9f-bf4198ceaa29" providerId="ADAL" clId="{90C25538-46A5-4E14-A364-F3372D0430B0}" dt="2023-03-27T03:21:11.809" v="9021"/>
        <pc:sldMkLst>
          <pc:docMk/>
          <pc:sldMk cId="1610791473" sldId="376"/>
        </pc:sldMkLst>
        <pc:inkChg chg="add">
          <ac:chgData name="Yeo Xiong Wei, Jonathan" userId="ac2b658e-7ce1-44bb-9f9f-bf4198ceaa29" providerId="ADAL" clId="{90C25538-46A5-4E14-A364-F3372D0430B0}" dt="2023-03-27T03:21:11.809" v="9021"/>
          <ac:inkMkLst>
            <pc:docMk/>
            <pc:sldMk cId="1610791473" sldId="376"/>
            <ac:inkMk id="5" creationId="{614CD183-21C6-AC05-3769-91F90C8F9D02}"/>
          </ac:inkMkLst>
        </pc:inkChg>
      </pc:sldChg>
      <pc:sldChg chg="addSp">
        <pc:chgData name="Yeo Xiong Wei, Jonathan" userId="ac2b658e-7ce1-44bb-9f9f-bf4198ceaa29" providerId="ADAL" clId="{90C25538-46A5-4E14-A364-F3372D0430B0}" dt="2023-03-27T03:21:11.809" v="9021"/>
        <pc:sldMkLst>
          <pc:docMk/>
          <pc:sldMk cId="1801019928" sldId="377"/>
        </pc:sldMkLst>
        <pc:inkChg chg="add">
          <ac:chgData name="Yeo Xiong Wei, Jonathan" userId="ac2b658e-7ce1-44bb-9f9f-bf4198ceaa29" providerId="ADAL" clId="{90C25538-46A5-4E14-A364-F3372D0430B0}" dt="2023-03-27T03:21:11.809" v="9021"/>
          <ac:inkMkLst>
            <pc:docMk/>
            <pc:sldMk cId="1801019928" sldId="377"/>
            <ac:inkMk id="5" creationId="{43B7E6C3-0854-5116-1F6D-349AEEB927B6}"/>
          </ac:inkMkLst>
        </pc:inkChg>
      </pc:sldChg>
      <pc:sldChg chg="addSp modSp mod">
        <pc:chgData name="Yeo Xiong Wei, Jonathan" userId="ac2b658e-7ce1-44bb-9f9f-bf4198ceaa29" providerId="ADAL" clId="{90C25538-46A5-4E14-A364-F3372D0430B0}" dt="2023-03-27T03:21:11.809" v="9021"/>
        <pc:sldMkLst>
          <pc:docMk/>
          <pc:sldMk cId="3327998838" sldId="378"/>
        </pc:sldMkLst>
        <pc:spChg chg="mod">
          <ac:chgData name="Yeo Xiong Wei, Jonathan" userId="ac2b658e-7ce1-44bb-9f9f-bf4198ceaa29" providerId="ADAL" clId="{90C25538-46A5-4E14-A364-F3372D0430B0}" dt="2023-03-17T06:12:19.853" v="8171" actId="14100"/>
          <ac:spMkLst>
            <pc:docMk/>
            <pc:sldMk cId="3327998838" sldId="378"/>
            <ac:spMk id="4" creationId="{16C43CAB-967C-489A-B836-886D8A6FA5E6}"/>
          </ac:spMkLst>
        </pc:spChg>
        <pc:spChg chg="mod">
          <ac:chgData name="Yeo Xiong Wei, Jonathan" userId="ac2b658e-7ce1-44bb-9f9f-bf4198ceaa29" providerId="ADAL" clId="{90C25538-46A5-4E14-A364-F3372D0430B0}" dt="2023-03-17T06:12:22.802" v="8172" actId="1076"/>
          <ac:spMkLst>
            <pc:docMk/>
            <pc:sldMk cId="3327998838" sldId="378"/>
            <ac:spMk id="5" creationId="{1F54A94D-BBC6-4A65-89FF-FBE5178C9F5C}"/>
          </ac:spMkLst>
        </pc:spChg>
        <pc:inkChg chg="add">
          <ac:chgData name="Yeo Xiong Wei, Jonathan" userId="ac2b658e-7ce1-44bb-9f9f-bf4198ceaa29" providerId="ADAL" clId="{90C25538-46A5-4E14-A364-F3372D0430B0}" dt="2023-03-27T03:21:11.809" v="9021"/>
          <ac:inkMkLst>
            <pc:docMk/>
            <pc:sldMk cId="3327998838" sldId="378"/>
            <ac:inkMk id="6" creationId="{783C24D7-4F11-29A1-F475-8402A66F57B0}"/>
          </ac:inkMkLst>
        </pc:inkChg>
      </pc:sldChg>
      <pc:sldChg chg="addSp modSp">
        <pc:chgData name="Yeo Xiong Wei, Jonathan" userId="ac2b658e-7ce1-44bb-9f9f-bf4198ceaa29" providerId="ADAL" clId="{90C25538-46A5-4E14-A364-F3372D0430B0}" dt="2023-03-27T03:21:11.809" v="9021"/>
        <pc:sldMkLst>
          <pc:docMk/>
          <pc:sldMk cId="3544848779" sldId="381"/>
        </pc:sldMkLst>
        <pc:spChg chg="mod">
          <ac:chgData name="Yeo Xiong Wei, Jonathan" userId="ac2b658e-7ce1-44bb-9f9f-bf4198ceaa29" providerId="ADAL" clId="{90C25538-46A5-4E14-A364-F3372D0430B0}" dt="2023-03-17T06:01:26.609" v="8078" actId="113"/>
          <ac:spMkLst>
            <pc:docMk/>
            <pc:sldMk cId="3544848779" sldId="381"/>
            <ac:spMk id="3" creationId="{C9DD3FDA-722B-4BAB-B2A8-23CAAA2A5330}"/>
          </ac:spMkLst>
        </pc:spChg>
        <pc:inkChg chg="add">
          <ac:chgData name="Yeo Xiong Wei, Jonathan" userId="ac2b658e-7ce1-44bb-9f9f-bf4198ceaa29" providerId="ADAL" clId="{90C25538-46A5-4E14-A364-F3372D0430B0}" dt="2023-03-27T03:21:11.809" v="9021"/>
          <ac:inkMkLst>
            <pc:docMk/>
            <pc:sldMk cId="3544848779" sldId="381"/>
            <ac:inkMk id="5" creationId="{445CFC63-03FE-499F-F108-AA8CF6A39B95}"/>
          </ac:inkMkLst>
        </pc:inkChg>
      </pc:sldChg>
      <pc:sldChg chg="addSp modSp">
        <pc:chgData name="Yeo Xiong Wei, Jonathan" userId="ac2b658e-7ce1-44bb-9f9f-bf4198ceaa29" providerId="ADAL" clId="{90C25538-46A5-4E14-A364-F3372D0430B0}" dt="2023-03-27T03:21:11.809" v="9021"/>
        <pc:sldMkLst>
          <pc:docMk/>
          <pc:sldMk cId="2359649967" sldId="382"/>
        </pc:sldMkLst>
        <pc:spChg chg="mod">
          <ac:chgData name="Yeo Xiong Wei, Jonathan" userId="ac2b658e-7ce1-44bb-9f9f-bf4198ceaa29" providerId="ADAL" clId="{90C25538-46A5-4E14-A364-F3372D0430B0}" dt="2023-03-17T06:02:06.424" v="8114" actId="113"/>
          <ac:spMkLst>
            <pc:docMk/>
            <pc:sldMk cId="2359649967" sldId="382"/>
            <ac:spMk id="3" creationId="{C9DD3FDA-722B-4BAB-B2A8-23CAAA2A5330}"/>
          </ac:spMkLst>
        </pc:spChg>
        <pc:inkChg chg="add">
          <ac:chgData name="Yeo Xiong Wei, Jonathan" userId="ac2b658e-7ce1-44bb-9f9f-bf4198ceaa29" providerId="ADAL" clId="{90C25538-46A5-4E14-A364-F3372D0430B0}" dt="2023-03-27T03:21:11.809" v="9021"/>
          <ac:inkMkLst>
            <pc:docMk/>
            <pc:sldMk cId="2359649967" sldId="382"/>
            <ac:inkMk id="5" creationId="{59FCADAA-988D-7097-50D5-1C06557F0A31}"/>
          </ac:inkMkLst>
        </pc:inkChg>
      </pc:sldChg>
      <pc:sldChg chg="addSp modSp modAnim">
        <pc:chgData name="Yeo Xiong Wei, Jonathan" userId="ac2b658e-7ce1-44bb-9f9f-bf4198ceaa29" providerId="ADAL" clId="{90C25538-46A5-4E14-A364-F3372D0430B0}" dt="2023-03-27T03:21:11.809" v="9021"/>
        <pc:sldMkLst>
          <pc:docMk/>
          <pc:sldMk cId="4232199720" sldId="383"/>
        </pc:sldMkLst>
        <pc:spChg chg="mod">
          <ac:chgData name="Yeo Xiong Wei, Jonathan" userId="ac2b658e-7ce1-44bb-9f9f-bf4198ceaa29" providerId="ADAL" clId="{90C25538-46A5-4E14-A364-F3372D0430B0}" dt="2023-03-17T06:01:50.542" v="8099" actId="20577"/>
          <ac:spMkLst>
            <pc:docMk/>
            <pc:sldMk cId="4232199720" sldId="383"/>
            <ac:spMk id="3" creationId="{C9DD3FDA-722B-4BAB-B2A8-23CAAA2A5330}"/>
          </ac:spMkLst>
        </pc:spChg>
        <pc:inkChg chg="add">
          <ac:chgData name="Yeo Xiong Wei, Jonathan" userId="ac2b658e-7ce1-44bb-9f9f-bf4198ceaa29" providerId="ADAL" clId="{90C25538-46A5-4E14-A364-F3372D0430B0}" dt="2023-03-27T03:21:11.809" v="9021"/>
          <ac:inkMkLst>
            <pc:docMk/>
            <pc:sldMk cId="4232199720" sldId="383"/>
            <ac:inkMk id="5" creationId="{6C48E237-FB8C-E224-3EC9-AFE772FBF77D}"/>
          </ac:inkMkLst>
        </pc:inkChg>
      </pc:sldChg>
      <pc:sldChg chg="modSp del">
        <pc:chgData name="Yeo Xiong Wei, Jonathan" userId="ac2b658e-7ce1-44bb-9f9f-bf4198ceaa29" providerId="ADAL" clId="{90C25538-46A5-4E14-A364-F3372D0430B0}" dt="2023-03-17T05:30:18.933" v="6738" actId="47"/>
        <pc:sldMkLst>
          <pc:docMk/>
          <pc:sldMk cId="2481273131" sldId="384"/>
        </pc:sldMkLst>
        <pc:spChg chg="mod">
          <ac:chgData name="Yeo Xiong Wei, Jonathan" userId="ac2b658e-7ce1-44bb-9f9f-bf4198ceaa29" providerId="ADAL" clId="{90C25538-46A5-4E14-A364-F3372D0430B0}" dt="2023-02-17T09:22:49.302" v="3507" actId="20577"/>
          <ac:spMkLst>
            <pc:docMk/>
            <pc:sldMk cId="2481273131" sldId="384"/>
            <ac:spMk id="4" creationId="{383994C2-45CA-4A23-B58F-109D807571A8}"/>
          </ac:spMkLst>
        </pc:spChg>
      </pc:sldChg>
      <pc:sldChg chg="modSp del mod modAnim">
        <pc:chgData name="Yeo Xiong Wei, Jonathan" userId="ac2b658e-7ce1-44bb-9f9f-bf4198ceaa29" providerId="ADAL" clId="{90C25538-46A5-4E14-A364-F3372D0430B0}" dt="2023-03-17T06:14:42.329" v="8288" actId="2696"/>
        <pc:sldMkLst>
          <pc:docMk/>
          <pc:sldMk cId="2947692219" sldId="385"/>
        </pc:sldMkLst>
        <pc:spChg chg="mod">
          <ac:chgData name="Yeo Xiong Wei, Jonathan" userId="ac2b658e-7ce1-44bb-9f9f-bf4198ceaa29" providerId="ADAL" clId="{90C25538-46A5-4E14-A364-F3372D0430B0}" dt="2023-03-17T05:41:10.578" v="7503" actId="20577"/>
          <ac:spMkLst>
            <pc:docMk/>
            <pc:sldMk cId="2947692219" sldId="385"/>
            <ac:spMk id="7" creationId="{2A7996A4-B3CF-474E-9202-A23530216FB1}"/>
          </ac:spMkLst>
        </pc:spChg>
      </pc:sldChg>
      <pc:sldChg chg="add">
        <pc:chgData name="Yeo Xiong Wei, Jonathan" userId="ac2b658e-7ce1-44bb-9f9f-bf4198ceaa29" providerId="ADAL" clId="{90C25538-46A5-4E14-A364-F3372D0430B0}" dt="2023-03-17T06:14:47.264" v="8289"/>
        <pc:sldMkLst>
          <pc:docMk/>
          <pc:sldMk cId="3608053660" sldId="385"/>
        </pc:sldMkLst>
      </pc:sldChg>
      <pc:sldChg chg="addSp delSp modSp del mod modAnim">
        <pc:chgData name="Yeo Xiong Wei, Jonathan" userId="ac2b658e-7ce1-44bb-9f9f-bf4198ceaa29" providerId="ADAL" clId="{90C25538-46A5-4E14-A364-F3372D0430B0}" dt="2023-03-17T06:14:42.329" v="8288" actId="2696"/>
        <pc:sldMkLst>
          <pc:docMk/>
          <pc:sldMk cId="2520494905" sldId="386"/>
        </pc:sldMkLst>
        <pc:spChg chg="add mod">
          <ac:chgData name="Yeo Xiong Wei, Jonathan" userId="ac2b658e-7ce1-44bb-9f9f-bf4198ceaa29" providerId="ADAL" clId="{90C25538-46A5-4E14-A364-F3372D0430B0}" dt="2023-03-17T05:56:16.811" v="7805" actId="1036"/>
          <ac:spMkLst>
            <pc:docMk/>
            <pc:sldMk cId="2520494905" sldId="386"/>
            <ac:spMk id="5" creationId="{50E1F9BF-D0A7-31C2-CB76-579BA50F798B}"/>
          </ac:spMkLst>
        </pc:spChg>
        <pc:spChg chg="add mod">
          <ac:chgData name="Yeo Xiong Wei, Jonathan" userId="ac2b658e-7ce1-44bb-9f9f-bf4198ceaa29" providerId="ADAL" clId="{90C25538-46A5-4E14-A364-F3372D0430B0}" dt="2023-03-17T05:56:16.811" v="7805" actId="1036"/>
          <ac:spMkLst>
            <pc:docMk/>
            <pc:sldMk cId="2520494905" sldId="386"/>
            <ac:spMk id="6" creationId="{A48E761E-E158-61F0-C0C2-F23BEFBB9589}"/>
          </ac:spMkLst>
        </pc:spChg>
        <pc:spChg chg="mod">
          <ac:chgData name="Yeo Xiong Wei, Jonathan" userId="ac2b658e-7ce1-44bb-9f9f-bf4198ceaa29" providerId="ADAL" clId="{90C25538-46A5-4E14-A364-F3372D0430B0}" dt="2023-03-17T05:42:03.460" v="7509" actId="5793"/>
          <ac:spMkLst>
            <pc:docMk/>
            <pc:sldMk cId="2520494905" sldId="386"/>
            <ac:spMk id="7" creationId="{2A7996A4-B3CF-474E-9202-A23530216FB1}"/>
          </ac:spMkLst>
        </pc:spChg>
        <pc:spChg chg="add del mod">
          <ac:chgData name="Yeo Xiong Wei, Jonathan" userId="ac2b658e-7ce1-44bb-9f9f-bf4198ceaa29" providerId="ADAL" clId="{90C25538-46A5-4E14-A364-F3372D0430B0}" dt="2023-03-17T05:46:13.593" v="7542"/>
          <ac:spMkLst>
            <pc:docMk/>
            <pc:sldMk cId="2520494905" sldId="386"/>
            <ac:spMk id="8" creationId="{B7070668-DCF4-4734-6037-5AA1DCC3D325}"/>
          </ac:spMkLst>
        </pc:spChg>
        <pc:spChg chg="add mod">
          <ac:chgData name="Yeo Xiong Wei, Jonathan" userId="ac2b658e-7ce1-44bb-9f9f-bf4198ceaa29" providerId="ADAL" clId="{90C25538-46A5-4E14-A364-F3372D0430B0}" dt="2023-03-17T05:56:16.811" v="7805" actId="1036"/>
          <ac:spMkLst>
            <pc:docMk/>
            <pc:sldMk cId="2520494905" sldId="386"/>
            <ac:spMk id="9" creationId="{FECB4917-BA4B-A09E-4C3F-35633FF0891B}"/>
          </ac:spMkLst>
        </pc:spChg>
        <pc:spChg chg="add mod">
          <ac:chgData name="Yeo Xiong Wei, Jonathan" userId="ac2b658e-7ce1-44bb-9f9f-bf4198ceaa29" providerId="ADAL" clId="{90C25538-46A5-4E14-A364-F3372D0430B0}" dt="2023-03-17T05:56:20.895" v="7806" actId="1076"/>
          <ac:spMkLst>
            <pc:docMk/>
            <pc:sldMk cId="2520494905" sldId="386"/>
            <ac:spMk id="10" creationId="{B8A840CD-3F2B-25C5-D8FA-34B445A5BD5A}"/>
          </ac:spMkLst>
        </pc:spChg>
        <pc:spChg chg="add mod">
          <ac:chgData name="Yeo Xiong Wei, Jonathan" userId="ac2b658e-7ce1-44bb-9f9f-bf4198ceaa29" providerId="ADAL" clId="{90C25538-46A5-4E14-A364-F3372D0430B0}" dt="2023-03-17T05:54:57.315" v="7757" actId="1076"/>
          <ac:spMkLst>
            <pc:docMk/>
            <pc:sldMk cId="2520494905" sldId="386"/>
            <ac:spMk id="14" creationId="{4FF2A88C-A3C7-A82C-817D-925E539CEEA8}"/>
          </ac:spMkLst>
        </pc:spChg>
        <pc:spChg chg="add mod">
          <ac:chgData name="Yeo Xiong Wei, Jonathan" userId="ac2b658e-7ce1-44bb-9f9f-bf4198ceaa29" providerId="ADAL" clId="{90C25538-46A5-4E14-A364-F3372D0430B0}" dt="2023-03-17T05:57:01.340" v="7881" actId="1035"/>
          <ac:spMkLst>
            <pc:docMk/>
            <pc:sldMk cId="2520494905" sldId="386"/>
            <ac:spMk id="15" creationId="{65902DA7-4693-F963-73F3-694A96A81066}"/>
          </ac:spMkLst>
        </pc:spChg>
        <pc:graphicFrameChg chg="add mod modGraphic">
          <ac:chgData name="Yeo Xiong Wei, Jonathan" userId="ac2b658e-7ce1-44bb-9f9f-bf4198ceaa29" providerId="ADAL" clId="{90C25538-46A5-4E14-A364-F3372D0430B0}" dt="2023-03-17T05:56:16.811" v="7805" actId="1036"/>
          <ac:graphicFrameMkLst>
            <pc:docMk/>
            <pc:sldMk cId="2520494905" sldId="386"/>
            <ac:graphicFrameMk id="3" creationId="{BE19DE21-1285-2D33-F171-AEAEAD451040}"/>
          </ac:graphicFrameMkLst>
        </pc:graphicFrameChg>
        <pc:graphicFrameChg chg="add mod modGraphic">
          <ac:chgData name="Yeo Xiong Wei, Jonathan" userId="ac2b658e-7ce1-44bb-9f9f-bf4198ceaa29" providerId="ADAL" clId="{90C25538-46A5-4E14-A364-F3372D0430B0}" dt="2023-03-17T05:56:16.811" v="7805" actId="1036"/>
          <ac:graphicFrameMkLst>
            <pc:docMk/>
            <pc:sldMk cId="2520494905" sldId="386"/>
            <ac:graphicFrameMk id="4" creationId="{AF411B5F-7391-9F61-9ED3-1B49A90EFFAE}"/>
          </ac:graphicFrameMkLst>
        </pc:graphicFrameChg>
        <pc:cxnChg chg="add mod">
          <ac:chgData name="Yeo Xiong Wei, Jonathan" userId="ac2b658e-7ce1-44bb-9f9f-bf4198ceaa29" providerId="ADAL" clId="{90C25538-46A5-4E14-A364-F3372D0430B0}" dt="2023-03-17T05:56:16.811" v="7805" actId="1036"/>
          <ac:cxnSpMkLst>
            <pc:docMk/>
            <pc:sldMk cId="2520494905" sldId="386"/>
            <ac:cxnSpMk id="12" creationId="{DEF5E003-6375-E1F6-A2C1-C3F15566A409}"/>
          </ac:cxnSpMkLst>
        </pc:cxnChg>
      </pc:sldChg>
      <pc:sldChg chg="add">
        <pc:chgData name="Yeo Xiong Wei, Jonathan" userId="ac2b658e-7ce1-44bb-9f9f-bf4198ceaa29" providerId="ADAL" clId="{90C25538-46A5-4E14-A364-F3372D0430B0}" dt="2023-03-17T06:14:47.264" v="8289"/>
        <pc:sldMkLst>
          <pc:docMk/>
          <pc:sldMk cId="3896468079" sldId="386"/>
        </pc:sldMkLst>
      </pc:sldChg>
      <pc:sldChg chg="modSp mod">
        <pc:chgData name="Yeo Xiong Wei, Jonathan" userId="ac2b658e-7ce1-44bb-9f9f-bf4198ceaa29" providerId="ADAL" clId="{90C25538-46A5-4E14-A364-F3372D0430B0}" dt="2023-02-17T09:05:28.309" v="2917" actId="20577"/>
        <pc:sldMkLst>
          <pc:docMk/>
          <pc:sldMk cId="3614291543" sldId="387"/>
        </pc:sldMkLst>
        <pc:spChg chg="mod">
          <ac:chgData name="Yeo Xiong Wei, Jonathan" userId="ac2b658e-7ce1-44bb-9f9f-bf4198ceaa29" providerId="ADAL" clId="{90C25538-46A5-4E14-A364-F3372D0430B0}" dt="2023-02-17T09:05:28.309" v="2917" actId="20577"/>
          <ac:spMkLst>
            <pc:docMk/>
            <pc:sldMk cId="3614291543" sldId="387"/>
            <ac:spMk id="3" creationId="{2C03CD32-99C6-4083-8AD6-2666AB4DEF34}"/>
          </ac:spMkLst>
        </pc:spChg>
      </pc:sldChg>
      <pc:sldChg chg="modSp add del mod ord modAnim">
        <pc:chgData name="Yeo Xiong Wei, Jonathan" userId="ac2b658e-7ce1-44bb-9f9f-bf4198ceaa29" providerId="ADAL" clId="{90C25538-46A5-4E14-A364-F3372D0430B0}" dt="2023-02-17T08:35:12.909" v="1092" actId="20577"/>
        <pc:sldMkLst>
          <pc:docMk/>
          <pc:sldMk cId="1065778479" sldId="390"/>
        </pc:sldMkLst>
        <pc:spChg chg="mod">
          <ac:chgData name="Yeo Xiong Wei, Jonathan" userId="ac2b658e-7ce1-44bb-9f9f-bf4198ceaa29" providerId="ADAL" clId="{90C25538-46A5-4E14-A364-F3372D0430B0}" dt="2023-02-17T08:35:12.909" v="1092" actId="20577"/>
          <ac:spMkLst>
            <pc:docMk/>
            <pc:sldMk cId="1065778479" sldId="390"/>
            <ac:spMk id="3" creationId="{856789D7-FFEB-4767-B1F5-6E7BB7311D2F}"/>
          </ac:spMkLst>
        </pc:spChg>
      </pc:sldChg>
      <pc:sldChg chg="addSp modSp mod modAnim">
        <pc:chgData name="Yeo Xiong Wei, Jonathan" userId="ac2b658e-7ce1-44bb-9f9f-bf4198ceaa29" providerId="ADAL" clId="{90C25538-46A5-4E14-A364-F3372D0430B0}" dt="2023-03-27T03:21:11.809" v="9021"/>
        <pc:sldMkLst>
          <pc:docMk/>
          <pc:sldMk cId="2335405358" sldId="391"/>
        </pc:sldMkLst>
        <pc:spChg chg="mod">
          <ac:chgData name="Yeo Xiong Wei, Jonathan" userId="ac2b658e-7ce1-44bb-9f9f-bf4198ceaa29" providerId="ADAL" clId="{90C25538-46A5-4E14-A364-F3372D0430B0}" dt="2023-03-17T06:19:30.695" v="8454" actId="404"/>
          <ac:spMkLst>
            <pc:docMk/>
            <pc:sldMk cId="2335405358" sldId="391"/>
            <ac:spMk id="3" creationId="{03B38AF0-246E-42D4-B212-6AA7DBE849BB}"/>
          </ac:spMkLst>
        </pc:spChg>
        <pc:inkChg chg="add">
          <ac:chgData name="Yeo Xiong Wei, Jonathan" userId="ac2b658e-7ce1-44bb-9f9f-bf4198ceaa29" providerId="ADAL" clId="{90C25538-46A5-4E14-A364-F3372D0430B0}" dt="2023-03-27T03:21:11.809" v="9021"/>
          <ac:inkMkLst>
            <pc:docMk/>
            <pc:sldMk cId="2335405358" sldId="391"/>
            <ac:inkMk id="5" creationId="{96D966E5-758A-BDA3-CB3B-895E9EFCE2C3}"/>
          </ac:inkMkLst>
        </pc:inkChg>
      </pc:sldChg>
      <pc:sldChg chg="addSp modSp">
        <pc:chgData name="Yeo Xiong Wei, Jonathan" userId="ac2b658e-7ce1-44bb-9f9f-bf4198ceaa29" providerId="ADAL" clId="{90C25538-46A5-4E14-A364-F3372D0430B0}" dt="2023-03-27T03:21:11.809" v="9021"/>
        <pc:sldMkLst>
          <pc:docMk/>
          <pc:sldMk cId="3036675262" sldId="393"/>
        </pc:sldMkLst>
        <pc:spChg chg="mod">
          <ac:chgData name="Yeo Xiong Wei, Jonathan" userId="ac2b658e-7ce1-44bb-9f9f-bf4198ceaa29" providerId="ADAL" clId="{90C25538-46A5-4E14-A364-F3372D0430B0}" dt="2023-02-17T09:25:54.080" v="3530" actId="115"/>
          <ac:spMkLst>
            <pc:docMk/>
            <pc:sldMk cId="3036675262" sldId="393"/>
            <ac:spMk id="5" creationId="{29B47CEC-E697-4213-99FD-6DB68396D2A9}"/>
          </ac:spMkLst>
        </pc:spChg>
        <pc:inkChg chg="add">
          <ac:chgData name="Yeo Xiong Wei, Jonathan" userId="ac2b658e-7ce1-44bb-9f9f-bf4198ceaa29" providerId="ADAL" clId="{90C25538-46A5-4E14-A364-F3372D0430B0}" dt="2023-03-27T03:21:11.809" v="9021"/>
          <ac:inkMkLst>
            <pc:docMk/>
            <pc:sldMk cId="3036675262" sldId="393"/>
            <ac:inkMk id="6" creationId="{052C384E-5DBB-222C-75F4-DB339EDCD156}"/>
          </ac:inkMkLst>
        </pc:inkChg>
      </pc:sldChg>
      <pc:sldChg chg="addSp modSp modAnim">
        <pc:chgData name="Yeo Xiong Wei, Jonathan" userId="ac2b658e-7ce1-44bb-9f9f-bf4198ceaa29" providerId="ADAL" clId="{90C25538-46A5-4E14-A364-F3372D0430B0}" dt="2023-03-27T03:21:11.809" v="9021"/>
        <pc:sldMkLst>
          <pc:docMk/>
          <pc:sldMk cId="1487426659" sldId="394"/>
        </pc:sldMkLst>
        <pc:spChg chg="mod">
          <ac:chgData name="Yeo Xiong Wei, Jonathan" userId="ac2b658e-7ce1-44bb-9f9f-bf4198ceaa29" providerId="ADAL" clId="{90C25538-46A5-4E14-A364-F3372D0430B0}" dt="2023-02-17T09:28:09.852" v="3736" actId="20577"/>
          <ac:spMkLst>
            <pc:docMk/>
            <pc:sldMk cId="1487426659" sldId="394"/>
            <ac:spMk id="5" creationId="{29B47CEC-E697-4213-99FD-6DB68396D2A9}"/>
          </ac:spMkLst>
        </pc:spChg>
        <pc:inkChg chg="add">
          <ac:chgData name="Yeo Xiong Wei, Jonathan" userId="ac2b658e-7ce1-44bb-9f9f-bf4198ceaa29" providerId="ADAL" clId="{90C25538-46A5-4E14-A364-F3372D0430B0}" dt="2023-03-27T03:21:11.809" v="9021"/>
          <ac:inkMkLst>
            <pc:docMk/>
            <pc:sldMk cId="1487426659" sldId="394"/>
            <ac:inkMk id="6" creationId="{F9CB5A72-74F9-1348-155B-9ECA33392A7E}"/>
          </ac:inkMkLst>
        </pc:inkChg>
      </pc:sldChg>
      <pc:sldChg chg="modSp mod">
        <pc:chgData name="Yeo Xiong Wei, Jonathan" userId="ac2b658e-7ce1-44bb-9f9f-bf4198ceaa29" providerId="ADAL" clId="{90C25538-46A5-4E14-A364-F3372D0430B0}" dt="2023-02-17T08:36:49.444" v="1152" actId="207"/>
        <pc:sldMkLst>
          <pc:docMk/>
          <pc:sldMk cId="3165650675" sldId="397"/>
        </pc:sldMkLst>
        <pc:spChg chg="mod">
          <ac:chgData name="Yeo Xiong Wei, Jonathan" userId="ac2b658e-7ce1-44bb-9f9f-bf4198ceaa29" providerId="ADAL" clId="{90C25538-46A5-4E14-A364-F3372D0430B0}" dt="2023-02-17T08:36:49.444" v="1152" actId="207"/>
          <ac:spMkLst>
            <pc:docMk/>
            <pc:sldMk cId="3165650675" sldId="397"/>
            <ac:spMk id="3" creationId="{4E74069F-3602-415D-A560-E8DA636FA30F}"/>
          </ac:spMkLst>
        </pc:spChg>
      </pc:sldChg>
      <pc:sldChg chg="modSp mod modNotesTx">
        <pc:chgData name="Yeo Xiong Wei, Jonathan" userId="ac2b658e-7ce1-44bb-9f9f-bf4198ceaa29" providerId="ADAL" clId="{90C25538-46A5-4E14-A364-F3372D0430B0}" dt="2023-02-17T09:17:08.333" v="3479" actId="20577"/>
        <pc:sldMkLst>
          <pc:docMk/>
          <pc:sldMk cId="168984354" sldId="398"/>
        </pc:sldMkLst>
        <pc:spChg chg="mod">
          <ac:chgData name="Yeo Xiong Wei, Jonathan" userId="ac2b658e-7ce1-44bb-9f9f-bf4198ceaa29" providerId="ADAL" clId="{90C25538-46A5-4E14-A364-F3372D0430B0}" dt="2023-02-17T09:17:08.333" v="3479" actId="20577"/>
          <ac:spMkLst>
            <pc:docMk/>
            <pc:sldMk cId="168984354" sldId="398"/>
            <ac:spMk id="3" creationId="{AF851944-366B-477E-9E86-A91727A90B3A}"/>
          </ac:spMkLst>
        </pc:spChg>
      </pc:sldChg>
      <pc:sldChg chg="del">
        <pc:chgData name="Yeo Xiong Wei, Jonathan" userId="ac2b658e-7ce1-44bb-9f9f-bf4198ceaa29" providerId="ADAL" clId="{90C25538-46A5-4E14-A364-F3372D0430B0}" dt="2023-02-17T09:52:40.984" v="4816" actId="47"/>
        <pc:sldMkLst>
          <pc:docMk/>
          <pc:sldMk cId="1074215609" sldId="958"/>
        </pc:sldMkLst>
      </pc:sldChg>
      <pc:sldChg chg="addSp ord">
        <pc:chgData name="Yeo Xiong Wei, Jonathan" userId="ac2b658e-7ce1-44bb-9f9f-bf4198ceaa29" providerId="ADAL" clId="{90C25538-46A5-4E14-A364-F3372D0430B0}" dt="2023-03-27T03:21:11.809" v="9021"/>
        <pc:sldMkLst>
          <pc:docMk/>
          <pc:sldMk cId="2221213469" sldId="960"/>
        </pc:sldMkLst>
        <pc:inkChg chg="add">
          <ac:chgData name="Yeo Xiong Wei, Jonathan" userId="ac2b658e-7ce1-44bb-9f9f-bf4198ceaa29" providerId="ADAL" clId="{90C25538-46A5-4E14-A364-F3372D0430B0}" dt="2023-03-27T03:21:11.809" v="9021"/>
          <ac:inkMkLst>
            <pc:docMk/>
            <pc:sldMk cId="2221213469" sldId="960"/>
            <ac:inkMk id="2" creationId="{B6AC9DC2-AEBB-2257-7E2B-3AA400491D84}"/>
          </ac:inkMkLst>
        </pc:inkChg>
      </pc:sldChg>
      <pc:sldChg chg="addSp modSp modAnim">
        <pc:chgData name="Yeo Xiong Wei, Jonathan" userId="ac2b658e-7ce1-44bb-9f9f-bf4198ceaa29" providerId="ADAL" clId="{90C25538-46A5-4E14-A364-F3372D0430B0}" dt="2023-03-27T03:21:11.809" v="9021"/>
        <pc:sldMkLst>
          <pc:docMk/>
          <pc:sldMk cId="602263069" sldId="961"/>
        </pc:sldMkLst>
        <pc:spChg chg="mod">
          <ac:chgData name="Yeo Xiong Wei, Jonathan" userId="ac2b658e-7ce1-44bb-9f9f-bf4198ceaa29" providerId="ADAL" clId="{90C25538-46A5-4E14-A364-F3372D0430B0}" dt="2023-03-17T06:36:10.972" v="8641" actId="6549"/>
          <ac:spMkLst>
            <pc:docMk/>
            <pc:sldMk cId="602263069" sldId="961"/>
            <ac:spMk id="3" creationId="{139F8B04-C1D6-405A-A198-C4C9E4B2C9C5}"/>
          </ac:spMkLst>
        </pc:spChg>
        <pc:inkChg chg="add">
          <ac:chgData name="Yeo Xiong Wei, Jonathan" userId="ac2b658e-7ce1-44bb-9f9f-bf4198ceaa29" providerId="ADAL" clId="{90C25538-46A5-4E14-A364-F3372D0430B0}" dt="2023-03-27T03:21:11.809" v="9021"/>
          <ac:inkMkLst>
            <pc:docMk/>
            <pc:sldMk cId="602263069" sldId="961"/>
            <ac:inkMk id="5" creationId="{540FDFC3-A03D-970A-B7FC-C520F4128E12}"/>
          </ac:inkMkLst>
        </pc:inkChg>
      </pc:sldChg>
      <pc:sldChg chg="del">
        <pc:chgData name="Yeo Xiong Wei, Jonathan" userId="ac2b658e-7ce1-44bb-9f9f-bf4198ceaa29" providerId="ADAL" clId="{90C25538-46A5-4E14-A364-F3372D0430B0}" dt="2023-02-17T09:52:39.445" v="4815" actId="47"/>
        <pc:sldMkLst>
          <pc:docMk/>
          <pc:sldMk cId="2545459294" sldId="962"/>
        </pc:sldMkLst>
      </pc:sldChg>
      <pc:sldChg chg="addSp delSp modSp mod ord">
        <pc:chgData name="Yeo Xiong Wei, Jonathan" userId="ac2b658e-7ce1-44bb-9f9f-bf4198ceaa29" providerId="ADAL" clId="{90C25538-46A5-4E14-A364-F3372D0430B0}" dt="2023-03-27T03:24:35.555" v="9029" actId="20577"/>
        <pc:sldMkLst>
          <pc:docMk/>
          <pc:sldMk cId="3648411885" sldId="966"/>
        </pc:sldMkLst>
        <pc:spChg chg="mod">
          <ac:chgData name="Yeo Xiong Wei, Jonathan" userId="ac2b658e-7ce1-44bb-9f9f-bf4198ceaa29" providerId="ADAL" clId="{90C25538-46A5-4E14-A364-F3372D0430B0}" dt="2023-03-27T03:24:35.555" v="9029" actId="20577"/>
          <ac:spMkLst>
            <pc:docMk/>
            <pc:sldMk cId="3648411885" sldId="966"/>
            <ac:spMk id="63490" creationId="{00000000-0000-0000-0000-000000000000}"/>
          </ac:spMkLst>
        </pc:spChg>
        <pc:inkChg chg="add del">
          <ac:chgData name="Yeo Xiong Wei, Jonathan" userId="ac2b658e-7ce1-44bb-9f9f-bf4198ceaa29" providerId="ADAL" clId="{90C25538-46A5-4E14-A364-F3372D0430B0}" dt="2023-03-27T03:24:31.659" v="9028" actId="478"/>
          <ac:inkMkLst>
            <pc:docMk/>
            <pc:sldMk cId="3648411885" sldId="966"/>
            <ac:inkMk id="2" creationId="{EAA6151D-7A4F-0ACD-C6FC-E6D4807A4B9A}"/>
          </ac:inkMkLst>
        </pc:inkChg>
      </pc:sldChg>
      <pc:sldChg chg="addSp modSp modAnim">
        <pc:chgData name="Yeo Xiong Wei, Jonathan" userId="ac2b658e-7ce1-44bb-9f9f-bf4198ceaa29" providerId="ADAL" clId="{90C25538-46A5-4E14-A364-F3372D0430B0}" dt="2023-03-27T03:21:11.809" v="9021"/>
        <pc:sldMkLst>
          <pc:docMk/>
          <pc:sldMk cId="467403871" sldId="967"/>
        </pc:sldMkLst>
        <pc:spChg chg="mod">
          <ac:chgData name="Yeo Xiong Wei, Jonathan" userId="ac2b658e-7ce1-44bb-9f9f-bf4198ceaa29" providerId="ADAL" clId="{90C25538-46A5-4E14-A364-F3372D0430B0}" dt="2023-02-17T09:43:04.639" v="4247" actId="5793"/>
          <ac:spMkLst>
            <pc:docMk/>
            <pc:sldMk cId="467403871" sldId="967"/>
            <ac:spMk id="63490" creationId="{00000000-0000-0000-0000-000000000000}"/>
          </ac:spMkLst>
        </pc:spChg>
        <pc:inkChg chg="add">
          <ac:chgData name="Yeo Xiong Wei, Jonathan" userId="ac2b658e-7ce1-44bb-9f9f-bf4198ceaa29" providerId="ADAL" clId="{90C25538-46A5-4E14-A364-F3372D0430B0}" dt="2023-03-27T03:21:11.809" v="9021"/>
          <ac:inkMkLst>
            <pc:docMk/>
            <pc:sldMk cId="467403871" sldId="967"/>
            <ac:inkMk id="2" creationId="{0A6AA570-21DF-F921-95FE-E7CAD114662C}"/>
          </ac:inkMkLst>
        </pc:inkChg>
      </pc:sldChg>
      <pc:sldChg chg="addSp modSp">
        <pc:chgData name="Yeo Xiong Wei, Jonathan" userId="ac2b658e-7ce1-44bb-9f9f-bf4198ceaa29" providerId="ADAL" clId="{90C25538-46A5-4E14-A364-F3372D0430B0}" dt="2023-03-27T03:21:11.809" v="9021"/>
        <pc:sldMkLst>
          <pc:docMk/>
          <pc:sldMk cId="1275396246" sldId="971"/>
        </pc:sldMkLst>
        <pc:spChg chg="mod">
          <ac:chgData name="Yeo Xiong Wei, Jonathan" userId="ac2b658e-7ce1-44bb-9f9f-bf4198ceaa29" providerId="ADAL" clId="{90C25538-46A5-4E14-A364-F3372D0430B0}" dt="2023-02-17T09:29:40.955" v="3776" actId="20577"/>
          <ac:spMkLst>
            <pc:docMk/>
            <pc:sldMk cId="1275396246" sldId="971"/>
            <ac:spMk id="3" creationId="{74C42FB7-52D2-4A29-AD5E-2FD277D82890}"/>
          </ac:spMkLst>
        </pc:spChg>
        <pc:inkChg chg="add">
          <ac:chgData name="Yeo Xiong Wei, Jonathan" userId="ac2b658e-7ce1-44bb-9f9f-bf4198ceaa29" providerId="ADAL" clId="{90C25538-46A5-4E14-A364-F3372D0430B0}" dt="2023-03-27T03:21:11.809" v="9021"/>
          <ac:inkMkLst>
            <pc:docMk/>
            <pc:sldMk cId="1275396246" sldId="971"/>
            <ac:inkMk id="5" creationId="{F3632BC9-629C-4A62-726E-5143FDD1ABA3}"/>
          </ac:inkMkLst>
        </pc:inkChg>
      </pc:sldChg>
      <pc:sldChg chg="addSp ord">
        <pc:chgData name="Yeo Xiong Wei, Jonathan" userId="ac2b658e-7ce1-44bb-9f9f-bf4198ceaa29" providerId="ADAL" clId="{90C25538-46A5-4E14-A364-F3372D0430B0}" dt="2023-03-27T03:21:11.809" v="9021"/>
        <pc:sldMkLst>
          <pc:docMk/>
          <pc:sldMk cId="3684837616" sldId="976"/>
        </pc:sldMkLst>
        <pc:inkChg chg="add">
          <ac:chgData name="Yeo Xiong Wei, Jonathan" userId="ac2b658e-7ce1-44bb-9f9f-bf4198ceaa29" providerId="ADAL" clId="{90C25538-46A5-4E14-A364-F3372D0430B0}" dt="2023-03-27T03:21:11.809" v="9021"/>
          <ac:inkMkLst>
            <pc:docMk/>
            <pc:sldMk cId="3684837616" sldId="976"/>
            <ac:inkMk id="11" creationId="{AB38A6DF-C1E6-CBE0-D419-FD782982A276}"/>
          </ac:inkMkLst>
        </pc:inkChg>
      </pc:sldChg>
      <pc:sldChg chg="addSp modSp mod">
        <pc:chgData name="Yeo Xiong Wei, Jonathan" userId="ac2b658e-7ce1-44bb-9f9f-bf4198ceaa29" providerId="ADAL" clId="{90C25538-46A5-4E14-A364-F3372D0430B0}" dt="2023-03-27T03:21:11.809" v="9021"/>
        <pc:sldMkLst>
          <pc:docMk/>
          <pc:sldMk cId="1746401206" sldId="980"/>
        </pc:sldMkLst>
        <pc:spChg chg="mod">
          <ac:chgData name="Yeo Xiong Wei, Jonathan" userId="ac2b658e-7ce1-44bb-9f9f-bf4198ceaa29" providerId="ADAL" clId="{90C25538-46A5-4E14-A364-F3372D0430B0}" dt="2023-03-17T06:35:28.574" v="8551" actId="113"/>
          <ac:spMkLst>
            <pc:docMk/>
            <pc:sldMk cId="1746401206" sldId="980"/>
            <ac:spMk id="3" creationId="{74C42FB7-52D2-4A29-AD5E-2FD277D82890}"/>
          </ac:spMkLst>
        </pc:spChg>
        <pc:inkChg chg="add">
          <ac:chgData name="Yeo Xiong Wei, Jonathan" userId="ac2b658e-7ce1-44bb-9f9f-bf4198ceaa29" providerId="ADAL" clId="{90C25538-46A5-4E14-A364-F3372D0430B0}" dt="2023-03-27T03:21:11.809" v="9021"/>
          <ac:inkMkLst>
            <pc:docMk/>
            <pc:sldMk cId="1746401206" sldId="980"/>
            <ac:inkMk id="5" creationId="{B016F4BC-92BD-FAB1-233E-C80F23CA9B10}"/>
          </ac:inkMkLst>
        </pc:inkChg>
      </pc:sldChg>
      <pc:sldChg chg="modSp del mod">
        <pc:chgData name="Yeo Xiong Wei, Jonathan" userId="ac2b658e-7ce1-44bb-9f9f-bf4198ceaa29" providerId="ADAL" clId="{90C25538-46A5-4E14-A364-F3372D0430B0}" dt="2023-02-17T09:40:21.818" v="4204" actId="47"/>
        <pc:sldMkLst>
          <pc:docMk/>
          <pc:sldMk cId="1032763809" sldId="981"/>
        </pc:sldMkLst>
        <pc:spChg chg="mod">
          <ac:chgData name="Yeo Xiong Wei, Jonathan" userId="ac2b658e-7ce1-44bb-9f9f-bf4198ceaa29" providerId="ADAL" clId="{90C25538-46A5-4E14-A364-F3372D0430B0}" dt="2023-02-17T09:30:52.134" v="3786" actId="14"/>
          <ac:spMkLst>
            <pc:docMk/>
            <pc:sldMk cId="1032763809" sldId="981"/>
            <ac:spMk id="3" creationId="{2C03CD32-99C6-4083-8AD6-2666AB4DEF34}"/>
          </ac:spMkLst>
        </pc:spChg>
      </pc:sldChg>
      <pc:sldChg chg="modSp del">
        <pc:chgData name="Yeo Xiong Wei, Jonathan" userId="ac2b658e-7ce1-44bb-9f9f-bf4198ceaa29" providerId="ADAL" clId="{90C25538-46A5-4E14-A364-F3372D0430B0}" dt="2023-03-17T06:19:37.011" v="8455" actId="47"/>
        <pc:sldMkLst>
          <pc:docMk/>
          <pc:sldMk cId="614395130" sldId="982"/>
        </pc:sldMkLst>
        <pc:spChg chg="mod">
          <ac:chgData name="Yeo Xiong Wei, Jonathan" userId="ac2b658e-7ce1-44bb-9f9f-bf4198ceaa29" providerId="ADAL" clId="{90C25538-46A5-4E14-A364-F3372D0430B0}" dt="2023-03-17T06:04:38.014" v="8154" actId="20577"/>
          <ac:spMkLst>
            <pc:docMk/>
            <pc:sldMk cId="614395130" sldId="982"/>
            <ac:spMk id="3" creationId="{74C42FB7-52D2-4A29-AD5E-2FD277D82890}"/>
          </ac:spMkLst>
        </pc:spChg>
      </pc:sldChg>
      <pc:sldChg chg="modSp mod">
        <pc:chgData name="Yeo Xiong Wei, Jonathan" userId="ac2b658e-7ce1-44bb-9f9f-bf4198ceaa29" providerId="ADAL" clId="{90C25538-46A5-4E14-A364-F3372D0430B0}" dt="2023-02-17T08:39:37.497" v="1216" actId="6549"/>
        <pc:sldMkLst>
          <pc:docMk/>
          <pc:sldMk cId="2723590339" sldId="988"/>
        </pc:sldMkLst>
        <pc:spChg chg="mod">
          <ac:chgData name="Yeo Xiong Wei, Jonathan" userId="ac2b658e-7ce1-44bb-9f9f-bf4198ceaa29" providerId="ADAL" clId="{90C25538-46A5-4E14-A364-F3372D0430B0}" dt="2023-02-17T08:39:37.497" v="1216" actId="6549"/>
          <ac:spMkLst>
            <pc:docMk/>
            <pc:sldMk cId="2723590339" sldId="988"/>
            <ac:spMk id="3" creationId="{4E74069F-3602-415D-A560-E8DA636FA30F}"/>
          </ac:spMkLst>
        </pc:spChg>
      </pc:sldChg>
      <pc:sldChg chg="modSp ord">
        <pc:chgData name="Yeo Xiong Wei, Jonathan" userId="ac2b658e-7ce1-44bb-9f9f-bf4198ceaa29" providerId="ADAL" clId="{90C25538-46A5-4E14-A364-F3372D0430B0}" dt="2023-02-17T09:53:24.098" v="4832" actId="20577"/>
        <pc:sldMkLst>
          <pc:docMk/>
          <pc:sldMk cId="2977328445" sldId="992"/>
        </pc:sldMkLst>
        <pc:spChg chg="mod">
          <ac:chgData name="Yeo Xiong Wei, Jonathan" userId="ac2b658e-7ce1-44bb-9f9f-bf4198ceaa29" providerId="ADAL" clId="{90C25538-46A5-4E14-A364-F3372D0430B0}" dt="2023-02-17T09:53:24.098" v="4832" actId="20577"/>
          <ac:spMkLst>
            <pc:docMk/>
            <pc:sldMk cId="2977328445" sldId="992"/>
            <ac:spMk id="63489" creationId="{00000000-0000-0000-0000-000000000000}"/>
          </ac:spMkLst>
        </pc:spChg>
      </pc:sldChg>
      <pc:sldChg chg="addSp ord">
        <pc:chgData name="Yeo Xiong Wei, Jonathan" userId="ac2b658e-7ce1-44bb-9f9f-bf4198ceaa29" providerId="ADAL" clId="{90C25538-46A5-4E14-A364-F3372D0430B0}" dt="2023-03-27T03:21:11.809" v="9021"/>
        <pc:sldMkLst>
          <pc:docMk/>
          <pc:sldMk cId="767286565" sldId="993"/>
        </pc:sldMkLst>
        <pc:inkChg chg="add">
          <ac:chgData name="Yeo Xiong Wei, Jonathan" userId="ac2b658e-7ce1-44bb-9f9f-bf4198ceaa29" providerId="ADAL" clId="{90C25538-46A5-4E14-A364-F3372D0430B0}" dt="2023-03-27T03:21:11.809" v="9021"/>
          <ac:inkMkLst>
            <pc:docMk/>
            <pc:sldMk cId="767286565" sldId="993"/>
            <ac:inkMk id="2" creationId="{A5560EE2-EAAD-D863-E4E7-E206B6C714A5}"/>
          </ac:inkMkLst>
        </pc:inkChg>
      </pc:sldChg>
      <pc:sldChg chg="addSp modSp mod ord">
        <pc:chgData name="Yeo Xiong Wei, Jonathan" userId="ac2b658e-7ce1-44bb-9f9f-bf4198ceaa29" providerId="ADAL" clId="{90C25538-46A5-4E14-A364-F3372D0430B0}" dt="2023-03-27T03:21:11.809" v="9021"/>
        <pc:sldMkLst>
          <pc:docMk/>
          <pc:sldMk cId="2439222335" sldId="994"/>
        </pc:sldMkLst>
        <pc:spChg chg="mod">
          <ac:chgData name="Yeo Xiong Wei, Jonathan" userId="ac2b658e-7ce1-44bb-9f9f-bf4198ceaa29" providerId="ADAL" clId="{90C25538-46A5-4E14-A364-F3372D0430B0}" dt="2023-02-17T09:45:37.914" v="4289" actId="1076"/>
          <ac:spMkLst>
            <pc:docMk/>
            <pc:sldMk cId="2439222335" sldId="994"/>
            <ac:spMk id="2" creationId="{5CC7804D-AEFE-40B8-AEA6-51574D3B8FA0}"/>
          </ac:spMkLst>
        </pc:spChg>
        <pc:spChg chg="add mod">
          <ac:chgData name="Yeo Xiong Wei, Jonathan" userId="ac2b658e-7ce1-44bb-9f9f-bf4198ceaa29" providerId="ADAL" clId="{90C25538-46A5-4E14-A364-F3372D0430B0}" dt="2023-02-17T09:45:44.283" v="4315" actId="1035"/>
          <ac:spMkLst>
            <pc:docMk/>
            <pc:sldMk cId="2439222335" sldId="994"/>
            <ac:spMk id="4" creationId="{D02E54C3-3ABA-CA59-277A-5EF9ECE9BFEE}"/>
          </ac:spMkLst>
        </pc:spChg>
        <pc:picChg chg="mod">
          <ac:chgData name="Yeo Xiong Wei, Jonathan" userId="ac2b658e-7ce1-44bb-9f9f-bf4198ceaa29" providerId="ADAL" clId="{90C25538-46A5-4E14-A364-F3372D0430B0}" dt="2023-02-17T09:45:40.854" v="4291" actId="1076"/>
          <ac:picMkLst>
            <pc:docMk/>
            <pc:sldMk cId="2439222335" sldId="994"/>
            <ac:picMk id="5" creationId="{7E89AC8D-DF18-3149-A448-31A9BE479624}"/>
          </ac:picMkLst>
        </pc:picChg>
        <pc:inkChg chg="add">
          <ac:chgData name="Yeo Xiong Wei, Jonathan" userId="ac2b658e-7ce1-44bb-9f9f-bf4198ceaa29" providerId="ADAL" clId="{90C25538-46A5-4E14-A364-F3372D0430B0}" dt="2023-03-27T03:21:11.809" v="9021"/>
          <ac:inkMkLst>
            <pc:docMk/>
            <pc:sldMk cId="2439222335" sldId="994"/>
            <ac:inkMk id="6" creationId="{C696273D-0BCF-21EF-2FE0-140C65FC6324}"/>
          </ac:inkMkLst>
        </pc:inkChg>
      </pc:sldChg>
      <pc:sldChg chg="addSp modSp mod ord">
        <pc:chgData name="Yeo Xiong Wei, Jonathan" userId="ac2b658e-7ce1-44bb-9f9f-bf4198ceaa29" providerId="ADAL" clId="{90C25538-46A5-4E14-A364-F3372D0430B0}" dt="2023-03-27T03:21:11.809" v="9021"/>
        <pc:sldMkLst>
          <pc:docMk/>
          <pc:sldMk cId="39110776" sldId="995"/>
        </pc:sldMkLst>
        <pc:spChg chg="add mod">
          <ac:chgData name="Yeo Xiong Wei, Jonathan" userId="ac2b658e-7ce1-44bb-9f9f-bf4198ceaa29" providerId="ADAL" clId="{90C25538-46A5-4E14-A364-F3372D0430B0}" dt="2023-02-17T09:48:12.909" v="4552" actId="1076"/>
          <ac:spMkLst>
            <pc:docMk/>
            <pc:sldMk cId="39110776" sldId="995"/>
            <ac:spMk id="2" creationId="{8B42087C-48FF-0627-F432-DFC17E887836}"/>
          </ac:spMkLst>
        </pc:spChg>
        <pc:spChg chg="mod">
          <ac:chgData name="Yeo Xiong Wei, Jonathan" userId="ac2b658e-7ce1-44bb-9f9f-bf4198ceaa29" providerId="ADAL" clId="{90C25538-46A5-4E14-A364-F3372D0430B0}" dt="2023-02-17T09:47:53.990" v="4534" actId="1076"/>
          <ac:spMkLst>
            <pc:docMk/>
            <pc:sldMk cId="39110776" sldId="995"/>
            <ac:spMk id="6" creationId="{EBF8E82E-5810-45A5-AE86-A03DE7293E46}"/>
          </ac:spMkLst>
        </pc:spChg>
        <pc:picChg chg="mod">
          <ac:chgData name="Yeo Xiong Wei, Jonathan" userId="ac2b658e-7ce1-44bb-9f9f-bf4198ceaa29" providerId="ADAL" clId="{90C25538-46A5-4E14-A364-F3372D0430B0}" dt="2023-02-17T09:48:01.659" v="4536" actId="1076"/>
          <ac:picMkLst>
            <pc:docMk/>
            <pc:sldMk cId="39110776" sldId="995"/>
            <ac:picMk id="5" creationId="{208F7E28-7414-A74D-8543-4A95796000D7}"/>
          </ac:picMkLst>
        </pc:picChg>
        <pc:inkChg chg="add">
          <ac:chgData name="Yeo Xiong Wei, Jonathan" userId="ac2b658e-7ce1-44bb-9f9f-bf4198ceaa29" providerId="ADAL" clId="{90C25538-46A5-4E14-A364-F3372D0430B0}" dt="2023-03-27T03:21:11.809" v="9021"/>
          <ac:inkMkLst>
            <pc:docMk/>
            <pc:sldMk cId="39110776" sldId="995"/>
            <ac:inkMk id="4" creationId="{ADCA63BA-6111-2DED-790A-A86B608A106E}"/>
          </ac:inkMkLst>
        </pc:inkChg>
      </pc:sldChg>
      <pc:sldChg chg="del">
        <pc:chgData name="Yeo Xiong Wei, Jonathan" userId="ac2b658e-7ce1-44bb-9f9f-bf4198ceaa29" providerId="ADAL" clId="{90C25538-46A5-4E14-A364-F3372D0430B0}" dt="2023-02-17T09:52:44.385" v="4817" actId="47"/>
        <pc:sldMkLst>
          <pc:docMk/>
          <pc:sldMk cId="3045444152" sldId="996"/>
        </pc:sldMkLst>
      </pc:sldChg>
      <pc:sldChg chg="modSp modAnim modNotesTx">
        <pc:chgData name="Yeo Xiong Wei, Jonathan" userId="ac2b658e-7ce1-44bb-9f9f-bf4198ceaa29" providerId="ADAL" clId="{90C25538-46A5-4E14-A364-F3372D0430B0}" dt="2023-02-17T09:12:54.654" v="3459" actId="207"/>
        <pc:sldMkLst>
          <pc:docMk/>
          <pc:sldMk cId="3795600918" sldId="999"/>
        </pc:sldMkLst>
        <pc:spChg chg="mod">
          <ac:chgData name="Yeo Xiong Wei, Jonathan" userId="ac2b658e-7ce1-44bb-9f9f-bf4198ceaa29" providerId="ADAL" clId="{90C25538-46A5-4E14-A364-F3372D0430B0}" dt="2023-02-17T09:12:54.654" v="3459" actId="207"/>
          <ac:spMkLst>
            <pc:docMk/>
            <pc:sldMk cId="3795600918" sldId="999"/>
            <ac:spMk id="3" creationId="{4E74069F-3602-415D-A560-E8DA636FA30F}"/>
          </ac:spMkLst>
        </pc:spChg>
      </pc:sldChg>
      <pc:sldChg chg="addSp modSp mod ord">
        <pc:chgData name="Yeo Xiong Wei, Jonathan" userId="ac2b658e-7ce1-44bb-9f9f-bf4198ceaa29" providerId="ADAL" clId="{90C25538-46A5-4E14-A364-F3372D0430B0}" dt="2023-03-27T03:21:11.809" v="9021"/>
        <pc:sldMkLst>
          <pc:docMk/>
          <pc:sldMk cId="3954683602" sldId="1000"/>
        </pc:sldMkLst>
        <pc:spChg chg="mod">
          <ac:chgData name="Yeo Xiong Wei, Jonathan" userId="ac2b658e-7ce1-44bb-9f9f-bf4198ceaa29" providerId="ADAL" clId="{90C25538-46A5-4E14-A364-F3372D0430B0}" dt="2023-02-17T09:52:55.098" v="4820" actId="15"/>
          <ac:spMkLst>
            <pc:docMk/>
            <pc:sldMk cId="3954683602" sldId="1000"/>
            <ac:spMk id="63490" creationId="{00000000-0000-0000-0000-000000000000}"/>
          </ac:spMkLst>
        </pc:spChg>
        <pc:inkChg chg="add">
          <ac:chgData name="Yeo Xiong Wei, Jonathan" userId="ac2b658e-7ce1-44bb-9f9f-bf4198ceaa29" providerId="ADAL" clId="{90C25538-46A5-4E14-A364-F3372D0430B0}" dt="2023-03-27T03:21:11.809" v="9021"/>
          <ac:inkMkLst>
            <pc:docMk/>
            <pc:sldMk cId="3954683602" sldId="1000"/>
            <ac:inkMk id="2" creationId="{6C6CA3C9-ABB7-3F3B-02E2-B62EAF3AF8DD}"/>
          </ac:inkMkLst>
        </pc:inkChg>
      </pc:sldChg>
      <pc:sldChg chg="modSp add mod">
        <pc:chgData name="Yeo Xiong Wei, Jonathan" userId="ac2b658e-7ce1-44bb-9f9f-bf4198ceaa29" providerId="ADAL" clId="{90C25538-46A5-4E14-A364-F3372D0430B0}" dt="2023-02-17T09:05:57.125" v="3022" actId="20577"/>
        <pc:sldMkLst>
          <pc:docMk/>
          <pc:sldMk cId="1290159160" sldId="1019"/>
        </pc:sldMkLst>
        <pc:spChg chg="mod">
          <ac:chgData name="Yeo Xiong Wei, Jonathan" userId="ac2b658e-7ce1-44bb-9f9f-bf4198ceaa29" providerId="ADAL" clId="{90C25538-46A5-4E14-A364-F3372D0430B0}" dt="2023-02-17T09:05:57.125" v="3022" actId="20577"/>
          <ac:spMkLst>
            <pc:docMk/>
            <pc:sldMk cId="1290159160" sldId="1019"/>
            <ac:spMk id="3" creationId="{4E74069F-3602-415D-A560-E8DA636FA30F}"/>
          </ac:spMkLst>
        </pc:spChg>
      </pc:sldChg>
      <pc:sldChg chg="add del">
        <pc:chgData name="Yeo Xiong Wei, Jonathan" userId="ac2b658e-7ce1-44bb-9f9f-bf4198ceaa29" providerId="ADAL" clId="{90C25538-46A5-4E14-A364-F3372D0430B0}" dt="2023-02-17T09:01:13.489" v="2474" actId="47"/>
        <pc:sldMkLst>
          <pc:docMk/>
          <pc:sldMk cId="474515076" sldId="1020"/>
        </pc:sldMkLst>
      </pc:sldChg>
      <pc:sldChg chg="addSp modSp add mod">
        <pc:chgData name="Yeo Xiong Wei, Jonathan" userId="ac2b658e-7ce1-44bb-9f9f-bf4198ceaa29" providerId="ADAL" clId="{90C25538-46A5-4E14-A364-F3372D0430B0}" dt="2023-03-27T03:21:11.809" v="9021"/>
        <pc:sldMkLst>
          <pc:docMk/>
          <pc:sldMk cId="1685508208" sldId="1020"/>
        </pc:sldMkLst>
        <pc:spChg chg="mod">
          <ac:chgData name="Yeo Xiong Wei, Jonathan" userId="ac2b658e-7ce1-44bb-9f9f-bf4198ceaa29" providerId="ADAL" clId="{90C25538-46A5-4E14-A364-F3372D0430B0}" dt="2023-03-17T06:03:17.802" v="8115" actId="5793"/>
          <ac:spMkLst>
            <pc:docMk/>
            <pc:sldMk cId="1685508208" sldId="1020"/>
            <ac:spMk id="3" creationId="{2C03CD32-99C6-4083-8AD6-2666AB4DEF34}"/>
          </ac:spMkLst>
        </pc:spChg>
        <pc:inkChg chg="add">
          <ac:chgData name="Yeo Xiong Wei, Jonathan" userId="ac2b658e-7ce1-44bb-9f9f-bf4198ceaa29" providerId="ADAL" clId="{90C25538-46A5-4E14-A364-F3372D0430B0}" dt="2023-03-27T03:21:11.809" v="9021"/>
          <ac:inkMkLst>
            <pc:docMk/>
            <pc:sldMk cId="1685508208" sldId="1020"/>
            <ac:inkMk id="5" creationId="{29741710-EA49-F717-EAD7-1AAC6995145D}"/>
          </ac:inkMkLst>
        </pc:inkChg>
      </pc:sldChg>
      <pc:sldChg chg="add del">
        <pc:chgData name="Yeo Xiong Wei, Jonathan" userId="ac2b658e-7ce1-44bb-9f9f-bf4198ceaa29" providerId="ADAL" clId="{90C25538-46A5-4E14-A364-F3372D0430B0}" dt="2023-02-17T09:13:47.518" v="3464" actId="47"/>
        <pc:sldMkLst>
          <pc:docMk/>
          <pc:sldMk cId="2858001846" sldId="1020"/>
        </pc:sldMkLst>
      </pc:sldChg>
      <pc:sldChg chg="modSp add del mod">
        <pc:chgData name="Yeo Xiong Wei, Jonathan" userId="ac2b658e-7ce1-44bb-9f9f-bf4198ceaa29" providerId="ADAL" clId="{90C25538-46A5-4E14-A364-F3372D0430B0}" dt="2023-02-17T09:13:05.308" v="3460" actId="47"/>
        <pc:sldMkLst>
          <pc:docMk/>
          <pc:sldMk cId="431527478" sldId="1021"/>
        </pc:sldMkLst>
        <pc:spChg chg="mod">
          <ac:chgData name="Yeo Xiong Wei, Jonathan" userId="ac2b658e-7ce1-44bb-9f9f-bf4198ceaa29" providerId="ADAL" clId="{90C25538-46A5-4E14-A364-F3372D0430B0}" dt="2023-02-17T09:01:52.269" v="2579" actId="400"/>
          <ac:spMkLst>
            <pc:docMk/>
            <pc:sldMk cId="431527478" sldId="1021"/>
            <ac:spMk id="3" creationId="{4E74069F-3602-415D-A560-E8DA636FA30F}"/>
          </ac:spMkLst>
        </pc:spChg>
      </pc:sldChg>
      <pc:sldChg chg="modSp add mod modAnim">
        <pc:chgData name="Yeo Xiong Wei, Jonathan" userId="ac2b658e-7ce1-44bb-9f9f-bf4198ceaa29" providerId="ADAL" clId="{90C25538-46A5-4E14-A364-F3372D0430B0}" dt="2023-03-17T05:24:58.367" v="6159"/>
        <pc:sldMkLst>
          <pc:docMk/>
          <pc:sldMk cId="602989326" sldId="1021"/>
        </pc:sldMkLst>
        <pc:spChg chg="mod">
          <ac:chgData name="Yeo Xiong Wei, Jonathan" userId="ac2b658e-7ce1-44bb-9f9f-bf4198ceaa29" providerId="ADAL" clId="{90C25538-46A5-4E14-A364-F3372D0430B0}" dt="2023-03-17T05:24:58.367" v="6159"/>
          <ac:spMkLst>
            <pc:docMk/>
            <pc:sldMk cId="602989326" sldId="1021"/>
            <ac:spMk id="4" creationId="{1E379F6E-6803-45CB-AEDE-BA383B9BB46C}"/>
          </ac:spMkLst>
        </pc:spChg>
        <pc:spChg chg="mod">
          <ac:chgData name="Yeo Xiong Wei, Jonathan" userId="ac2b658e-7ce1-44bb-9f9f-bf4198ceaa29" providerId="ADAL" clId="{90C25538-46A5-4E14-A364-F3372D0430B0}" dt="2023-03-17T04:45:45.855" v="5463" actId="20577"/>
          <ac:spMkLst>
            <pc:docMk/>
            <pc:sldMk cId="602989326" sldId="1021"/>
            <ac:spMk id="27649" creationId="{00000000-0000-0000-0000-000000000000}"/>
          </ac:spMkLst>
        </pc:spChg>
        <pc:graphicFrameChg chg="modGraphic">
          <ac:chgData name="Yeo Xiong Wei, Jonathan" userId="ac2b658e-7ce1-44bb-9f9f-bf4198ceaa29" providerId="ADAL" clId="{90C25538-46A5-4E14-A364-F3372D0430B0}" dt="2023-03-17T05:22:44.353" v="6128" actId="14734"/>
          <ac:graphicFrameMkLst>
            <pc:docMk/>
            <pc:sldMk cId="602989326" sldId="1021"/>
            <ac:graphicFrameMk id="2" creationId="{00000000-0000-0000-0000-000000000000}"/>
          </ac:graphicFrameMkLst>
        </pc:graphicFrameChg>
      </pc:sldChg>
      <pc:sldChg chg="addSp modSp add mod ord modAnim">
        <pc:chgData name="Yeo Xiong Wei, Jonathan" userId="ac2b658e-7ce1-44bb-9f9f-bf4198ceaa29" providerId="ADAL" clId="{90C25538-46A5-4E14-A364-F3372D0430B0}" dt="2023-03-27T03:21:11.809" v="9021"/>
        <pc:sldMkLst>
          <pc:docMk/>
          <pc:sldMk cId="991112723" sldId="1022"/>
        </pc:sldMkLst>
        <pc:spChg chg="mod">
          <ac:chgData name="Yeo Xiong Wei, Jonathan" userId="ac2b658e-7ce1-44bb-9f9f-bf4198ceaa29" providerId="ADAL" clId="{90C25538-46A5-4E14-A364-F3372D0430B0}" dt="2023-03-17T05:18:33.355" v="6093"/>
          <ac:spMkLst>
            <pc:docMk/>
            <pc:sldMk cId="991112723" sldId="1022"/>
            <ac:spMk id="7" creationId="{2A7996A4-B3CF-474E-9202-A23530216FB1}"/>
          </ac:spMkLst>
        </pc:spChg>
        <pc:spChg chg="mod">
          <ac:chgData name="Yeo Xiong Wei, Jonathan" userId="ac2b658e-7ce1-44bb-9f9f-bf4198ceaa29" providerId="ADAL" clId="{90C25538-46A5-4E14-A364-F3372D0430B0}" dt="2023-03-17T05:30:51.559" v="6754" actId="20577"/>
          <ac:spMkLst>
            <pc:docMk/>
            <pc:sldMk cId="991112723" sldId="1022"/>
            <ac:spMk id="27649" creationId="{00000000-0000-0000-0000-000000000000}"/>
          </ac:spMkLst>
        </pc:spChg>
        <pc:graphicFrameChg chg="add mod modGraphic">
          <ac:chgData name="Yeo Xiong Wei, Jonathan" userId="ac2b658e-7ce1-44bb-9f9f-bf4198ceaa29" providerId="ADAL" clId="{90C25538-46A5-4E14-A364-F3372D0430B0}" dt="2023-03-17T05:21:51.680" v="6123" actId="207"/>
          <ac:graphicFrameMkLst>
            <pc:docMk/>
            <pc:sldMk cId="991112723" sldId="1022"/>
            <ac:graphicFrameMk id="3" creationId="{B3B52614-F6F5-42FC-5B1A-A36774CB5D67}"/>
          </ac:graphicFrameMkLst>
        </pc:graphicFrameChg>
        <pc:inkChg chg="add">
          <ac:chgData name="Yeo Xiong Wei, Jonathan" userId="ac2b658e-7ce1-44bb-9f9f-bf4198ceaa29" providerId="ADAL" clId="{90C25538-46A5-4E14-A364-F3372D0430B0}" dt="2023-03-27T03:21:11.809" v="9021"/>
          <ac:inkMkLst>
            <pc:docMk/>
            <pc:sldMk cId="991112723" sldId="1022"/>
            <ac:inkMk id="4" creationId="{8939A5C7-82DB-C0A1-1489-D60500CD9F2C}"/>
          </ac:inkMkLst>
        </pc:inkChg>
      </pc:sldChg>
      <pc:sldChg chg="add del">
        <pc:chgData name="Yeo Xiong Wei, Jonathan" userId="ac2b658e-7ce1-44bb-9f9f-bf4198ceaa29" providerId="ADAL" clId="{90C25538-46A5-4E14-A364-F3372D0430B0}" dt="2023-03-17T05:30:18.322" v="6737" actId="47"/>
        <pc:sldMkLst>
          <pc:docMk/>
          <pc:sldMk cId="658488286" sldId="1023"/>
        </pc:sldMkLst>
      </pc:sldChg>
      <pc:sldChg chg="add del">
        <pc:chgData name="Yeo Xiong Wei, Jonathan" userId="ac2b658e-7ce1-44bb-9f9f-bf4198ceaa29" providerId="ADAL" clId="{90C25538-46A5-4E14-A364-F3372D0430B0}" dt="2023-03-17T04:48:05.380" v="5589"/>
        <pc:sldMkLst>
          <pc:docMk/>
          <pc:sldMk cId="1505660593" sldId="1023"/>
        </pc:sldMkLst>
      </pc:sldChg>
      <pc:sldChg chg="addSp modSp add mod">
        <pc:chgData name="Yeo Xiong Wei, Jonathan" userId="ac2b658e-7ce1-44bb-9f9f-bf4198ceaa29" providerId="ADAL" clId="{90C25538-46A5-4E14-A364-F3372D0430B0}" dt="2023-03-27T03:21:46.110" v="9027" actId="20577"/>
        <pc:sldMkLst>
          <pc:docMk/>
          <pc:sldMk cId="3874181577" sldId="1024"/>
        </pc:sldMkLst>
        <pc:spChg chg="mod">
          <ac:chgData name="Yeo Xiong Wei, Jonathan" userId="ac2b658e-7ce1-44bb-9f9f-bf4198ceaa29" providerId="ADAL" clId="{90C25538-46A5-4E14-A364-F3372D0430B0}" dt="2023-03-27T03:21:46.110" v="9027" actId="20577"/>
          <ac:spMkLst>
            <pc:docMk/>
            <pc:sldMk cId="3874181577" sldId="1024"/>
            <ac:spMk id="4" creationId="{383994C2-45CA-4A23-B58F-109D807571A8}"/>
          </ac:spMkLst>
        </pc:spChg>
        <pc:graphicFrameChg chg="modGraphic">
          <ac:chgData name="Yeo Xiong Wei, Jonathan" userId="ac2b658e-7ce1-44bb-9f9f-bf4198ceaa29" providerId="ADAL" clId="{90C25538-46A5-4E14-A364-F3372D0430B0}" dt="2023-03-17T05:21:59.329" v="6124" actId="207"/>
          <ac:graphicFrameMkLst>
            <pc:docMk/>
            <pc:sldMk cId="3874181577" sldId="1024"/>
            <ac:graphicFrameMk id="2" creationId="{00000000-0000-0000-0000-000000000000}"/>
          </ac:graphicFrameMkLst>
        </pc:graphicFrameChg>
        <pc:inkChg chg="add">
          <ac:chgData name="Yeo Xiong Wei, Jonathan" userId="ac2b658e-7ce1-44bb-9f9f-bf4198ceaa29" providerId="ADAL" clId="{90C25538-46A5-4E14-A364-F3372D0430B0}" dt="2023-03-27T03:21:11.809" v="9021"/>
          <ac:inkMkLst>
            <pc:docMk/>
            <pc:sldMk cId="3874181577" sldId="1024"/>
            <ac:inkMk id="7" creationId="{199C358E-C230-9903-369B-54DEF670DB1C}"/>
          </ac:inkMkLst>
        </pc:inkChg>
      </pc:sldChg>
      <pc:sldChg chg="addSp modSp add mod">
        <pc:chgData name="Yeo Xiong Wei, Jonathan" userId="ac2b658e-7ce1-44bb-9f9f-bf4198ceaa29" providerId="ADAL" clId="{90C25538-46A5-4E14-A364-F3372D0430B0}" dt="2023-03-27T03:21:11.809" v="9021"/>
        <pc:sldMkLst>
          <pc:docMk/>
          <pc:sldMk cId="3651893156" sldId="1025"/>
        </pc:sldMkLst>
        <pc:spChg chg="mod">
          <ac:chgData name="Yeo Xiong Wei, Jonathan" userId="ac2b658e-7ce1-44bb-9f9f-bf4198ceaa29" providerId="ADAL" clId="{90C25538-46A5-4E14-A364-F3372D0430B0}" dt="2023-03-17T05:28:19.039" v="6458" actId="1076"/>
          <ac:spMkLst>
            <pc:docMk/>
            <pc:sldMk cId="3651893156" sldId="1025"/>
            <ac:spMk id="4" creationId="{383994C2-45CA-4A23-B58F-109D807571A8}"/>
          </ac:spMkLst>
        </pc:spChg>
        <pc:spChg chg="mod">
          <ac:chgData name="Yeo Xiong Wei, Jonathan" userId="ac2b658e-7ce1-44bb-9f9f-bf4198ceaa29" providerId="ADAL" clId="{90C25538-46A5-4E14-A364-F3372D0430B0}" dt="2023-03-17T05:58:25.951" v="7980" actId="113"/>
          <ac:spMkLst>
            <pc:docMk/>
            <pc:sldMk cId="3651893156" sldId="1025"/>
            <ac:spMk id="7" creationId="{310DE8C9-10B9-BDC7-7719-D6167F1E4867}"/>
          </ac:spMkLst>
        </pc:spChg>
        <pc:graphicFrameChg chg="modGraphic">
          <ac:chgData name="Yeo Xiong Wei, Jonathan" userId="ac2b658e-7ce1-44bb-9f9f-bf4198ceaa29" providerId="ADAL" clId="{90C25538-46A5-4E14-A364-F3372D0430B0}" dt="2023-03-17T05:40:45.713" v="7466" actId="207"/>
          <ac:graphicFrameMkLst>
            <pc:docMk/>
            <pc:sldMk cId="3651893156" sldId="1025"/>
            <ac:graphicFrameMk id="2" creationId="{00000000-0000-0000-0000-000000000000}"/>
          </ac:graphicFrameMkLst>
        </pc:graphicFrameChg>
        <pc:inkChg chg="add">
          <ac:chgData name="Yeo Xiong Wei, Jonathan" userId="ac2b658e-7ce1-44bb-9f9f-bf4198ceaa29" providerId="ADAL" clId="{90C25538-46A5-4E14-A364-F3372D0430B0}" dt="2023-03-27T03:21:11.809" v="9021"/>
          <ac:inkMkLst>
            <pc:docMk/>
            <pc:sldMk cId="3651893156" sldId="1025"/>
            <ac:inkMk id="6" creationId="{ECA39921-FFDC-81E9-9508-0218A01D2B6E}"/>
          </ac:inkMkLst>
        </pc:inkChg>
      </pc:sldChg>
    </pc:docChg>
  </pc:docChgLst>
  <pc:docChgLst>
    <pc:chgData name="Yeo Xiong Wei, Jonathan" userId="ac2b658e-7ce1-44bb-9f9f-bf4198ceaa29" providerId="ADAL" clId="{58F09DF3-5B29-48D1-93BB-37107E77D22D}"/>
    <pc:docChg chg="undo custSel addSld delSld modSld sldOrd modMainMaster">
      <pc:chgData name="Yeo Xiong Wei, Jonathan" userId="ac2b658e-7ce1-44bb-9f9f-bf4198ceaa29" providerId="ADAL" clId="{58F09DF3-5B29-48D1-93BB-37107E77D22D}" dt="2022-04-04T01:53:17.543" v="3092"/>
      <pc:docMkLst>
        <pc:docMk/>
      </pc:docMkLst>
      <pc:sldChg chg="modSp mod">
        <pc:chgData name="Yeo Xiong Wei, Jonathan" userId="ac2b658e-7ce1-44bb-9f9f-bf4198ceaa29" providerId="ADAL" clId="{58F09DF3-5B29-48D1-93BB-37107E77D22D}" dt="2022-03-22T03:07:28.485" v="27" actId="20577"/>
        <pc:sldMkLst>
          <pc:docMk/>
          <pc:sldMk cId="2399643638" sldId="256"/>
        </pc:sldMkLst>
        <pc:spChg chg="mod">
          <ac:chgData name="Yeo Xiong Wei, Jonathan" userId="ac2b658e-7ce1-44bb-9f9f-bf4198ceaa29" providerId="ADAL" clId="{58F09DF3-5B29-48D1-93BB-37107E77D22D}" dt="2022-03-22T03:07:28.485" v="27" actId="20577"/>
          <ac:spMkLst>
            <pc:docMk/>
            <pc:sldMk cId="2399643638" sldId="256"/>
            <ac:spMk id="2" creationId="{43C83F1F-18C0-42A0-9833-F016FAAF217B}"/>
          </ac:spMkLst>
        </pc:spChg>
      </pc:sldChg>
      <pc:sldChg chg="modSp modAnim">
        <pc:chgData name="Yeo Xiong Wei, Jonathan" userId="ac2b658e-7ce1-44bb-9f9f-bf4198ceaa29" providerId="ADAL" clId="{58F09DF3-5B29-48D1-93BB-37107E77D22D}" dt="2022-03-22T08:25:39.367" v="42" actId="255"/>
        <pc:sldMkLst>
          <pc:docMk/>
          <pc:sldMk cId="1630552121" sldId="258"/>
        </pc:sldMkLst>
        <pc:spChg chg="mod">
          <ac:chgData name="Yeo Xiong Wei, Jonathan" userId="ac2b658e-7ce1-44bb-9f9f-bf4198ceaa29" providerId="ADAL" clId="{58F09DF3-5B29-48D1-93BB-37107E77D22D}" dt="2022-03-22T08:25:39.367" v="42" actId="255"/>
          <ac:spMkLst>
            <pc:docMk/>
            <pc:sldMk cId="1630552121" sldId="258"/>
            <ac:spMk id="3" creationId="{4E74069F-3602-415D-A560-E8DA636FA30F}"/>
          </ac:spMkLst>
        </pc:spChg>
      </pc:sldChg>
      <pc:sldChg chg="addSp modSp mod modAnim">
        <pc:chgData name="Yeo Xiong Wei, Jonathan" userId="ac2b658e-7ce1-44bb-9f9f-bf4198ceaa29" providerId="ADAL" clId="{58F09DF3-5B29-48D1-93BB-37107E77D22D}" dt="2022-03-28T03:43:59.670" v="2583"/>
        <pc:sldMkLst>
          <pc:docMk/>
          <pc:sldMk cId="1865907710" sldId="259"/>
        </pc:sldMkLst>
        <pc:spChg chg="mod">
          <ac:chgData name="Yeo Xiong Wei, Jonathan" userId="ac2b658e-7ce1-44bb-9f9f-bf4198ceaa29" providerId="ADAL" clId="{58F09DF3-5B29-48D1-93BB-37107E77D22D}" dt="2022-03-22T08:30:52.745" v="148" actId="255"/>
          <ac:spMkLst>
            <pc:docMk/>
            <pc:sldMk cId="1865907710" sldId="259"/>
            <ac:spMk id="3" creationId="{AF851944-366B-477E-9E86-A91727A90B3A}"/>
          </ac:spMkLst>
        </pc:spChg>
        <pc:inkChg chg="add">
          <ac:chgData name="Yeo Xiong Wei, Jonathan" userId="ac2b658e-7ce1-44bb-9f9f-bf4198ceaa29" providerId="ADAL" clId="{58F09DF3-5B29-48D1-93BB-37107E77D22D}" dt="2022-03-28T03:43:59.670" v="2583"/>
          <ac:inkMkLst>
            <pc:docMk/>
            <pc:sldMk cId="1865907710" sldId="259"/>
            <ac:inkMk id="5" creationId="{D2EE2777-6C78-4A3E-A8FF-848FCC5F9D39}"/>
          </ac:inkMkLst>
        </pc:inkChg>
      </pc:sldChg>
      <pc:sldChg chg="addSp modSp modAnim">
        <pc:chgData name="Yeo Xiong Wei, Jonathan" userId="ac2b658e-7ce1-44bb-9f9f-bf4198ceaa29" providerId="ADAL" clId="{58F09DF3-5B29-48D1-93BB-37107E77D22D}" dt="2022-04-04T01:53:17.543" v="3092"/>
        <pc:sldMkLst>
          <pc:docMk/>
          <pc:sldMk cId="3101010073" sldId="260"/>
        </pc:sldMkLst>
        <pc:spChg chg="mod">
          <ac:chgData name="Yeo Xiong Wei, Jonathan" userId="ac2b658e-7ce1-44bb-9f9f-bf4198ceaa29" providerId="ADAL" clId="{58F09DF3-5B29-48D1-93BB-37107E77D22D}" dt="2022-03-22T08:31:26.034" v="153" actId="255"/>
          <ac:spMkLst>
            <pc:docMk/>
            <pc:sldMk cId="3101010073" sldId="260"/>
            <ac:spMk id="3" creationId="{7E8965C8-7D9F-41C7-8ABC-1C83308B2911}"/>
          </ac:spMkLst>
        </pc:spChg>
        <pc:inkChg chg="add">
          <ac:chgData name="Yeo Xiong Wei, Jonathan" userId="ac2b658e-7ce1-44bb-9f9f-bf4198ceaa29" providerId="ADAL" clId="{58F09DF3-5B29-48D1-93BB-37107E77D22D}" dt="2022-03-28T03:43:59.670" v="2583"/>
          <ac:inkMkLst>
            <pc:docMk/>
            <pc:sldMk cId="3101010073" sldId="260"/>
            <ac:inkMk id="5" creationId="{36B04614-1A13-4A0B-9F5B-26BF76A3205C}"/>
          </ac:inkMkLst>
        </pc:inkChg>
        <pc:inkChg chg="add">
          <ac:chgData name="Yeo Xiong Wei, Jonathan" userId="ac2b658e-7ce1-44bb-9f9f-bf4198ceaa29" providerId="ADAL" clId="{58F09DF3-5B29-48D1-93BB-37107E77D22D}" dt="2022-04-04T01:53:17.543" v="3092"/>
          <ac:inkMkLst>
            <pc:docMk/>
            <pc:sldMk cId="3101010073" sldId="260"/>
            <ac:inkMk id="5" creationId="{AEF20999-45FC-4971-A495-DC0831964C4A}"/>
          </ac:inkMkLst>
        </pc:inkChg>
      </pc:sldChg>
      <pc:sldChg chg="addSp modSp mod modAnim">
        <pc:chgData name="Yeo Xiong Wei, Jonathan" userId="ac2b658e-7ce1-44bb-9f9f-bf4198ceaa29" providerId="ADAL" clId="{58F09DF3-5B29-48D1-93BB-37107E77D22D}" dt="2022-03-28T03:43:59.670" v="2583"/>
        <pc:sldMkLst>
          <pc:docMk/>
          <pc:sldMk cId="3509041942" sldId="299"/>
        </pc:sldMkLst>
        <pc:spChg chg="mod">
          <ac:chgData name="Yeo Xiong Wei, Jonathan" userId="ac2b658e-7ce1-44bb-9f9f-bf4198ceaa29" providerId="ADAL" clId="{58F09DF3-5B29-48D1-93BB-37107E77D22D}" dt="2022-03-22T08:33:23.048" v="159" actId="255"/>
          <ac:spMkLst>
            <pc:docMk/>
            <pc:sldMk cId="3509041942" sldId="299"/>
            <ac:spMk id="4" creationId="{1E379F6E-6803-45CB-AEDE-BA383B9BB46C}"/>
          </ac:spMkLst>
        </pc:spChg>
        <pc:spChg chg="mod">
          <ac:chgData name="Yeo Xiong Wei, Jonathan" userId="ac2b658e-7ce1-44bb-9f9f-bf4198ceaa29" providerId="ADAL" clId="{58F09DF3-5B29-48D1-93BB-37107E77D22D}" dt="2022-03-22T08:33:10.422" v="157" actId="255"/>
          <ac:spMkLst>
            <pc:docMk/>
            <pc:sldMk cId="3509041942" sldId="299"/>
            <ac:spMk id="7" creationId="{7651047B-9983-42EF-9B2D-35CEA9E6F2A3}"/>
          </ac:spMkLst>
        </pc:spChg>
        <pc:inkChg chg="add">
          <ac:chgData name="Yeo Xiong Wei, Jonathan" userId="ac2b658e-7ce1-44bb-9f9f-bf4198ceaa29" providerId="ADAL" clId="{58F09DF3-5B29-48D1-93BB-37107E77D22D}" dt="2022-03-28T03:43:59.670" v="2583"/>
          <ac:inkMkLst>
            <pc:docMk/>
            <pc:sldMk cId="3509041942" sldId="299"/>
            <ac:inkMk id="3" creationId="{A4A36DDD-B397-4E7F-881F-CD5EE21FB3AC}"/>
          </ac:inkMkLst>
        </pc:inkChg>
      </pc:sldChg>
      <pc:sldChg chg="addSp modSp mod modAnim modNotesTx">
        <pc:chgData name="Yeo Xiong Wei, Jonathan" userId="ac2b658e-7ce1-44bb-9f9f-bf4198ceaa29" providerId="ADAL" clId="{58F09DF3-5B29-48D1-93BB-37107E77D22D}" dt="2022-04-04T01:53:17.543" v="3092"/>
        <pc:sldMkLst>
          <pc:docMk/>
          <pc:sldMk cId="1424068964" sldId="331"/>
        </pc:sldMkLst>
        <pc:spChg chg="mod">
          <ac:chgData name="Yeo Xiong Wei, Jonathan" userId="ac2b658e-7ce1-44bb-9f9f-bf4198ceaa29" providerId="ADAL" clId="{58F09DF3-5B29-48D1-93BB-37107E77D22D}" dt="2022-03-22T08:48:18.043" v="481" actId="27636"/>
          <ac:spMkLst>
            <pc:docMk/>
            <pc:sldMk cId="1424068964" sldId="331"/>
            <ac:spMk id="15" creationId="{11AF87C3-3D9C-46C1-8916-982B796BDFC5}"/>
          </ac:spMkLst>
        </pc:spChg>
        <pc:inkChg chg="add">
          <ac:chgData name="Yeo Xiong Wei, Jonathan" userId="ac2b658e-7ce1-44bb-9f9f-bf4198ceaa29" providerId="ADAL" clId="{58F09DF3-5B29-48D1-93BB-37107E77D22D}" dt="2022-03-28T03:43:59.670" v="2583"/>
          <ac:inkMkLst>
            <pc:docMk/>
            <pc:sldMk cId="1424068964" sldId="331"/>
            <ac:inkMk id="2" creationId="{CC99F1E8-8975-4012-BEFA-2B4EEA616667}"/>
          </ac:inkMkLst>
        </pc:inkChg>
        <pc:inkChg chg="add">
          <ac:chgData name="Yeo Xiong Wei, Jonathan" userId="ac2b658e-7ce1-44bb-9f9f-bf4198ceaa29" providerId="ADAL" clId="{58F09DF3-5B29-48D1-93BB-37107E77D22D}" dt="2022-04-04T01:53:17.543" v="3092"/>
          <ac:inkMkLst>
            <pc:docMk/>
            <pc:sldMk cId="1424068964" sldId="331"/>
            <ac:inkMk id="2" creationId="{EDC4DDEA-BA25-4E77-818F-9725A9B14CE1}"/>
          </ac:inkMkLst>
        </pc:inkChg>
      </pc:sldChg>
      <pc:sldChg chg="addSp modSp mod modAnim">
        <pc:chgData name="Yeo Xiong Wei, Jonathan" userId="ac2b658e-7ce1-44bb-9f9f-bf4198ceaa29" providerId="ADAL" clId="{58F09DF3-5B29-48D1-93BB-37107E77D22D}" dt="2022-03-28T03:43:59.670" v="2583"/>
        <pc:sldMkLst>
          <pc:docMk/>
          <pc:sldMk cId="495032977" sldId="372"/>
        </pc:sldMkLst>
        <pc:spChg chg="mod">
          <ac:chgData name="Yeo Xiong Wei, Jonathan" userId="ac2b658e-7ce1-44bb-9f9f-bf4198ceaa29" providerId="ADAL" clId="{58F09DF3-5B29-48D1-93BB-37107E77D22D}" dt="2022-03-22T08:33:48.027" v="168" actId="255"/>
          <ac:spMkLst>
            <pc:docMk/>
            <pc:sldMk cId="495032977" sldId="372"/>
            <ac:spMk id="4" creationId="{383994C2-45CA-4A23-B58F-109D807571A8}"/>
          </ac:spMkLst>
        </pc:spChg>
        <pc:spChg chg="mod">
          <ac:chgData name="Yeo Xiong Wei, Jonathan" userId="ac2b658e-7ce1-44bb-9f9f-bf4198ceaa29" providerId="ADAL" clId="{58F09DF3-5B29-48D1-93BB-37107E77D22D}" dt="2022-03-22T08:33:42.966" v="166" actId="1076"/>
          <ac:spMkLst>
            <pc:docMk/>
            <pc:sldMk cId="495032977" sldId="372"/>
            <ac:spMk id="6" creationId="{963405C8-1875-4096-AA62-5B1506080C47}"/>
          </ac:spMkLst>
        </pc:spChg>
        <pc:graphicFrameChg chg="mod">
          <ac:chgData name="Yeo Xiong Wei, Jonathan" userId="ac2b658e-7ce1-44bb-9f9f-bf4198ceaa29" providerId="ADAL" clId="{58F09DF3-5B29-48D1-93BB-37107E77D22D}" dt="2022-03-22T08:33:44.705" v="167" actId="1076"/>
          <ac:graphicFrameMkLst>
            <pc:docMk/>
            <pc:sldMk cId="495032977" sldId="372"/>
            <ac:graphicFrameMk id="2" creationId="{00000000-0000-0000-0000-000000000000}"/>
          </ac:graphicFrameMkLst>
        </pc:graphicFrameChg>
        <pc:inkChg chg="add">
          <ac:chgData name="Yeo Xiong Wei, Jonathan" userId="ac2b658e-7ce1-44bb-9f9f-bf4198ceaa29" providerId="ADAL" clId="{58F09DF3-5B29-48D1-93BB-37107E77D22D}" dt="2022-03-28T03:43:59.670" v="2583"/>
          <ac:inkMkLst>
            <pc:docMk/>
            <pc:sldMk cId="495032977" sldId="372"/>
            <ac:inkMk id="3" creationId="{0DD9F1AF-F07F-42C3-B95E-4EBD2BE732FC}"/>
          </ac:inkMkLst>
        </pc:inkChg>
      </pc:sldChg>
      <pc:sldChg chg="addSp modSp mod modAnim">
        <pc:chgData name="Yeo Xiong Wei, Jonathan" userId="ac2b658e-7ce1-44bb-9f9f-bf4198ceaa29" providerId="ADAL" clId="{58F09DF3-5B29-48D1-93BB-37107E77D22D}" dt="2022-03-28T03:43:59.670" v="2583"/>
        <pc:sldMkLst>
          <pc:docMk/>
          <pc:sldMk cId="1479325174" sldId="373"/>
        </pc:sldMkLst>
        <pc:spChg chg="mod">
          <ac:chgData name="Yeo Xiong Wei, Jonathan" userId="ac2b658e-7ce1-44bb-9f9f-bf4198ceaa29" providerId="ADAL" clId="{58F09DF3-5B29-48D1-93BB-37107E77D22D}" dt="2022-03-22T08:34:29.759" v="176" actId="404"/>
          <ac:spMkLst>
            <pc:docMk/>
            <pc:sldMk cId="1479325174" sldId="373"/>
            <ac:spMk id="7" creationId="{2A7996A4-B3CF-474E-9202-A23530216FB1}"/>
          </ac:spMkLst>
        </pc:spChg>
        <pc:inkChg chg="add">
          <ac:chgData name="Yeo Xiong Wei, Jonathan" userId="ac2b658e-7ce1-44bb-9f9f-bf4198ceaa29" providerId="ADAL" clId="{58F09DF3-5B29-48D1-93BB-37107E77D22D}" dt="2022-03-28T03:43:59.670" v="2583"/>
          <ac:inkMkLst>
            <pc:docMk/>
            <pc:sldMk cId="1479325174" sldId="373"/>
            <ac:inkMk id="3" creationId="{5881A6C6-9582-4C16-A966-2709BD2302DA}"/>
          </ac:inkMkLst>
        </pc:inkChg>
      </pc:sldChg>
      <pc:sldChg chg="addSp modSp modAnim modNotesTx">
        <pc:chgData name="Yeo Xiong Wei, Jonathan" userId="ac2b658e-7ce1-44bb-9f9f-bf4198ceaa29" providerId="ADAL" clId="{58F09DF3-5B29-48D1-93BB-37107E77D22D}" dt="2022-03-28T03:43:59.670" v="2583"/>
        <pc:sldMkLst>
          <pc:docMk/>
          <pc:sldMk cId="1610791473" sldId="376"/>
        </pc:sldMkLst>
        <pc:spChg chg="mod">
          <ac:chgData name="Yeo Xiong Wei, Jonathan" userId="ac2b658e-7ce1-44bb-9f9f-bf4198ceaa29" providerId="ADAL" clId="{58F09DF3-5B29-48D1-93BB-37107E77D22D}" dt="2022-03-22T08:38:18.341" v="310" actId="6549"/>
          <ac:spMkLst>
            <pc:docMk/>
            <pc:sldMk cId="1610791473" sldId="376"/>
            <ac:spMk id="3" creationId="{C9DD3FDA-722B-4BAB-B2A8-23CAAA2A5330}"/>
          </ac:spMkLst>
        </pc:spChg>
        <pc:inkChg chg="add">
          <ac:chgData name="Yeo Xiong Wei, Jonathan" userId="ac2b658e-7ce1-44bb-9f9f-bf4198ceaa29" providerId="ADAL" clId="{58F09DF3-5B29-48D1-93BB-37107E77D22D}" dt="2022-03-28T03:43:59.670" v="2583"/>
          <ac:inkMkLst>
            <pc:docMk/>
            <pc:sldMk cId="1610791473" sldId="376"/>
            <ac:inkMk id="5" creationId="{8400B36B-57F8-4493-B9A0-87FC33FA3D1A}"/>
          </ac:inkMkLst>
        </pc:inkChg>
      </pc:sldChg>
      <pc:sldChg chg="modSp mod">
        <pc:chgData name="Yeo Xiong Wei, Jonathan" userId="ac2b658e-7ce1-44bb-9f9f-bf4198ceaa29" providerId="ADAL" clId="{58F09DF3-5B29-48D1-93BB-37107E77D22D}" dt="2022-03-22T08:43:16.056" v="335" actId="20577"/>
        <pc:sldMkLst>
          <pc:docMk/>
          <pc:sldMk cId="1801019928" sldId="377"/>
        </pc:sldMkLst>
        <pc:spChg chg="mod">
          <ac:chgData name="Yeo Xiong Wei, Jonathan" userId="ac2b658e-7ce1-44bb-9f9f-bf4198ceaa29" providerId="ADAL" clId="{58F09DF3-5B29-48D1-93BB-37107E77D22D}" dt="2022-03-22T08:43:16.056" v="335" actId="20577"/>
          <ac:spMkLst>
            <pc:docMk/>
            <pc:sldMk cId="1801019928" sldId="377"/>
            <ac:spMk id="4" creationId="{777BA4F0-8DDA-4DC9-B7D5-87EC4720CD11}"/>
          </ac:spMkLst>
        </pc:spChg>
      </pc:sldChg>
      <pc:sldChg chg="addSp modSp mod">
        <pc:chgData name="Yeo Xiong Wei, Jonathan" userId="ac2b658e-7ce1-44bb-9f9f-bf4198ceaa29" providerId="ADAL" clId="{58F09DF3-5B29-48D1-93BB-37107E77D22D}" dt="2022-03-28T03:43:59.670" v="2583"/>
        <pc:sldMkLst>
          <pc:docMk/>
          <pc:sldMk cId="3327998838" sldId="378"/>
        </pc:sldMkLst>
        <pc:spChg chg="mod">
          <ac:chgData name="Yeo Xiong Wei, Jonathan" userId="ac2b658e-7ce1-44bb-9f9f-bf4198ceaa29" providerId="ADAL" clId="{58F09DF3-5B29-48D1-93BB-37107E77D22D}" dt="2022-03-22T08:43:27.921" v="336" actId="255"/>
          <ac:spMkLst>
            <pc:docMk/>
            <pc:sldMk cId="3327998838" sldId="378"/>
            <ac:spMk id="4" creationId="{16C43CAB-967C-489A-B836-886D8A6FA5E6}"/>
          </ac:spMkLst>
        </pc:spChg>
        <pc:inkChg chg="add">
          <ac:chgData name="Yeo Xiong Wei, Jonathan" userId="ac2b658e-7ce1-44bb-9f9f-bf4198ceaa29" providerId="ADAL" clId="{58F09DF3-5B29-48D1-93BB-37107E77D22D}" dt="2022-03-28T03:43:59.670" v="2583"/>
          <ac:inkMkLst>
            <pc:docMk/>
            <pc:sldMk cId="3327998838" sldId="378"/>
            <ac:inkMk id="6" creationId="{AE65A424-CF70-4EA4-A72C-6A2E479692E1}"/>
          </ac:inkMkLst>
        </pc:inkChg>
      </pc:sldChg>
      <pc:sldChg chg="addSp modSp">
        <pc:chgData name="Yeo Xiong Wei, Jonathan" userId="ac2b658e-7ce1-44bb-9f9f-bf4198ceaa29" providerId="ADAL" clId="{58F09DF3-5B29-48D1-93BB-37107E77D22D}" dt="2022-03-28T03:43:59.670" v="2583"/>
        <pc:sldMkLst>
          <pc:docMk/>
          <pc:sldMk cId="3544848779" sldId="381"/>
        </pc:sldMkLst>
        <pc:spChg chg="mod">
          <ac:chgData name="Yeo Xiong Wei, Jonathan" userId="ac2b658e-7ce1-44bb-9f9f-bf4198ceaa29" providerId="ADAL" clId="{58F09DF3-5B29-48D1-93BB-37107E77D22D}" dt="2022-03-22T08:38:37.964" v="314" actId="404"/>
          <ac:spMkLst>
            <pc:docMk/>
            <pc:sldMk cId="3544848779" sldId="381"/>
            <ac:spMk id="3" creationId="{C9DD3FDA-722B-4BAB-B2A8-23CAAA2A5330}"/>
          </ac:spMkLst>
        </pc:spChg>
        <pc:inkChg chg="add">
          <ac:chgData name="Yeo Xiong Wei, Jonathan" userId="ac2b658e-7ce1-44bb-9f9f-bf4198ceaa29" providerId="ADAL" clId="{58F09DF3-5B29-48D1-93BB-37107E77D22D}" dt="2022-03-28T03:43:59.670" v="2583"/>
          <ac:inkMkLst>
            <pc:docMk/>
            <pc:sldMk cId="3544848779" sldId="381"/>
            <ac:inkMk id="5" creationId="{D6FCA7C3-2102-47EC-AA00-48AD0A030D09}"/>
          </ac:inkMkLst>
        </pc:inkChg>
      </pc:sldChg>
      <pc:sldChg chg="addSp modSp mod modAnim modNotesTx">
        <pc:chgData name="Yeo Xiong Wei, Jonathan" userId="ac2b658e-7ce1-44bb-9f9f-bf4198ceaa29" providerId="ADAL" clId="{58F09DF3-5B29-48D1-93BB-37107E77D22D}" dt="2022-03-30T16:22:38.526" v="3029" actId="20577"/>
        <pc:sldMkLst>
          <pc:docMk/>
          <pc:sldMk cId="2359649967" sldId="382"/>
        </pc:sldMkLst>
        <pc:spChg chg="mod">
          <ac:chgData name="Yeo Xiong Wei, Jonathan" userId="ac2b658e-7ce1-44bb-9f9f-bf4198ceaa29" providerId="ADAL" clId="{58F09DF3-5B29-48D1-93BB-37107E77D22D}" dt="2022-03-22T08:41:36.876" v="326" actId="404"/>
          <ac:spMkLst>
            <pc:docMk/>
            <pc:sldMk cId="2359649967" sldId="382"/>
            <ac:spMk id="3" creationId="{C9DD3FDA-722B-4BAB-B2A8-23CAAA2A5330}"/>
          </ac:spMkLst>
        </pc:spChg>
        <pc:inkChg chg="add">
          <ac:chgData name="Yeo Xiong Wei, Jonathan" userId="ac2b658e-7ce1-44bb-9f9f-bf4198ceaa29" providerId="ADAL" clId="{58F09DF3-5B29-48D1-93BB-37107E77D22D}" dt="2022-03-28T03:43:59.670" v="2583"/>
          <ac:inkMkLst>
            <pc:docMk/>
            <pc:sldMk cId="2359649967" sldId="382"/>
            <ac:inkMk id="5" creationId="{3179B3A5-BF22-4C9D-915F-04231AFA6D14}"/>
          </ac:inkMkLst>
        </pc:inkChg>
      </pc:sldChg>
      <pc:sldChg chg="addSp modSp mod modAnim">
        <pc:chgData name="Yeo Xiong Wei, Jonathan" userId="ac2b658e-7ce1-44bb-9f9f-bf4198ceaa29" providerId="ADAL" clId="{58F09DF3-5B29-48D1-93BB-37107E77D22D}" dt="2022-03-28T03:43:59.670" v="2583"/>
        <pc:sldMkLst>
          <pc:docMk/>
          <pc:sldMk cId="4232199720" sldId="383"/>
        </pc:sldMkLst>
        <pc:spChg chg="mod">
          <ac:chgData name="Yeo Xiong Wei, Jonathan" userId="ac2b658e-7ce1-44bb-9f9f-bf4198ceaa29" providerId="ADAL" clId="{58F09DF3-5B29-48D1-93BB-37107E77D22D}" dt="2022-03-22T08:38:55.192" v="317" actId="404"/>
          <ac:spMkLst>
            <pc:docMk/>
            <pc:sldMk cId="4232199720" sldId="383"/>
            <ac:spMk id="3" creationId="{C9DD3FDA-722B-4BAB-B2A8-23CAAA2A5330}"/>
          </ac:spMkLst>
        </pc:spChg>
        <pc:inkChg chg="add">
          <ac:chgData name="Yeo Xiong Wei, Jonathan" userId="ac2b658e-7ce1-44bb-9f9f-bf4198ceaa29" providerId="ADAL" clId="{58F09DF3-5B29-48D1-93BB-37107E77D22D}" dt="2022-03-28T03:43:59.670" v="2583"/>
          <ac:inkMkLst>
            <pc:docMk/>
            <pc:sldMk cId="4232199720" sldId="383"/>
            <ac:inkMk id="5" creationId="{99C7E0D2-9DCB-4B01-A30C-3BADAD6A0CE2}"/>
          </ac:inkMkLst>
        </pc:inkChg>
      </pc:sldChg>
      <pc:sldChg chg="addSp modSp mod modAnim">
        <pc:chgData name="Yeo Xiong Wei, Jonathan" userId="ac2b658e-7ce1-44bb-9f9f-bf4198ceaa29" providerId="ADAL" clId="{58F09DF3-5B29-48D1-93BB-37107E77D22D}" dt="2022-03-28T03:43:59.670" v="2583"/>
        <pc:sldMkLst>
          <pc:docMk/>
          <pc:sldMk cId="2481273131" sldId="384"/>
        </pc:sldMkLst>
        <pc:spChg chg="mod">
          <ac:chgData name="Yeo Xiong Wei, Jonathan" userId="ac2b658e-7ce1-44bb-9f9f-bf4198ceaa29" providerId="ADAL" clId="{58F09DF3-5B29-48D1-93BB-37107E77D22D}" dt="2022-03-22T08:34:50.087" v="179" actId="20577"/>
          <ac:spMkLst>
            <pc:docMk/>
            <pc:sldMk cId="2481273131" sldId="384"/>
            <ac:spMk id="4" creationId="{383994C2-45CA-4A23-B58F-109D807571A8}"/>
          </ac:spMkLst>
        </pc:spChg>
        <pc:spChg chg="mod">
          <ac:chgData name="Yeo Xiong Wei, Jonathan" userId="ac2b658e-7ce1-44bb-9f9f-bf4198ceaa29" providerId="ADAL" clId="{58F09DF3-5B29-48D1-93BB-37107E77D22D}" dt="2022-03-22T08:33:59.599" v="170" actId="255"/>
          <ac:spMkLst>
            <pc:docMk/>
            <pc:sldMk cId="2481273131" sldId="384"/>
            <ac:spMk id="10" creationId="{5AFAB607-8ADE-4752-9360-D18BFD683A7C}"/>
          </ac:spMkLst>
        </pc:spChg>
        <pc:inkChg chg="add">
          <ac:chgData name="Yeo Xiong Wei, Jonathan" userId="ac2b658e-7ce1-44bb-9f9f-bf4198ceaa29" providerId="ADAL" clId="{58F09DF3-5B29-48D1-93BB-37107E77D22D}" dt="2022-03-28T03:43:59.670" v="2583"/>
          <ac:inkMkLst>
            <pc:docMk/>
            <pc:sldMk cId="2481273131" sldId="384"/>
            <ac:inkMk id="3" creationId="{293FEA5C-322C-46F7-A330-A97BC0301400}"/>
          </ac:inkMkLst>
        </pc:inkChg>
      </pc:sldChg>
      <pc:sldChg chg="addSp modSp modAnim">
        <pc:chgData name="Yeo Xiong Wei, Jonathan" userId="ac2b658e-7ce1-44bb-9f9f-bf4198ceaa29" providerId="ADAL" clId="{58F09DF3-5B29-48D1-93BB-37107E77D22D}" dt="2022-03-28T03:43:59.670" v="2583"/>
        <pc:sldMkLst>
          <pc:docMk/>
          <pc:sldMk cId="2947692219" sldId="385"/>
        </pc:sldMkLst>
        <pc:spChg chg="mod">
          <ac:chgData name="Yeo Xiong Wei, Jonathan" userId="ac2b658e-7ce1-44bb-9f9f-bf4198ceaa29" providerId="ADAL" clId="{58F09DF3-5B29-48D1-93BB-37107E77D22D}" dt="2022-03-22T08:35:50.601" v="193" actId="255"/>
          <ac:spMkLst>
            <pc:docMk/>
            <pc:sldMk cId="2947692219" sldId="385"/>
            <ac:spMk id="7" creationId="{2A7996A4-B3CF-474E-9202-A23530216FB1}"/>
          </ac:spMkLst>
        </pc:spChg>
        <pc:inkChg chg="add">
          <ac:chgData name="Yeo Xiong Wei, Jonathan" userId="ac2b658e-7ce1-44bb-9f9f-bf4198ceaa29" providerId="ADAL" clId="{58F09DF3-5B29-48D1-93BB-37107E77D22D}" dt="2022-03-28T03:43:59.670" v="2583"/>
          <ac:inkMkLst>
            <pc:docMk/>
            <pc:sldMk cId="2947692219" sldId="385"/>
            <ac:inkMk id="3" creationId="{0020D85E-3764-4F20-9B5E-4FFDF6FF1982}"/>
          </ac:inkMkLst>
        </pc:inkChg>
      </pc:sldChg>
      <pc:sldChg chg="addSp modSp">
        <pc:chgData name="Yeo Xiong Wei, Jonathan" userId="ac2b658e-7ce1-44bb-9f9f-bf4198ceaa29" providerId="ADAL" clId="{58F09DF3-5B29-48D1-93BB-37107E77D22D}" dt="2022-03-28T03:43:59.670" v="2583"/>
        <pc:sldMkLst>
          <pc:docMk/>
          <pc:sldMk cId="2520494905" sldId="386"/>
        </pc:sldMkLst>
        <pc:spChg chg="mod">
          <ac:chgData name="Yeo Xiong Wei, Jonathan" userId="ac2b658e-7ce1-44bb-9f9f-bf4198ceaa29" providerId="ADAL" clId="{58F09DF3-5B29-48D1-93BB-37107E77D22D}" dt="2022-03-22T08:36:45.292" v="215" actId="255"/>
          <ac:spMkLst>
            <pc:docMk/>
            <pc:sldMk cId="2520494905" sldId="386"/>
            <ac:spMk id="7" creationId="{2A7996A4-B3CF-474E-9202-A23530216FB1}"/>
          </ac:spMkLst>
        </pc:spChg>
        <pc:inkChg chg="add">
          <ac:chgData name="Yeo Xiong Wei, Jonathan" userId="ac2b658e-7ce1-44bb-9f9f-bf4198ceaa29" providerId="ADAL" clId="{58F09DF3-5B29-48D1-93BB-37107E77D22D}" dt="2022-03-28T03:43:59.670" v="2583"/>
          <ac:inkMkLst>
            <pc:docMk/>
            <pc:sldMk cId="2520494905" sldId="386"/>
            <ac:inkMk id="3" creationId="{2AF8BF22-2FA9-43CC-9416-4E2D50F62A78}"/>
          </ac:inkMkLst>
        </pc:inkChg>
      </pc:sldChg>
      <pc:sldChg chg="addSp modSp mod modAnim">
        <pc:chgData name="Yeo Xiong Wei, Jonathan" userId="ac2b658e-7ce1-44bb-9f9f-bf4198ceaa29" providerId="ADAL" clId="{58F09DF3-5B29-48D1-93BB-37107E77D22D}" dt="2022-03-28T03:43:59.670" v="2583"/>
        <pc:sldMkLst>
          <pc:docMk/>
          <pc:sldMk cId="3614291543" sldId="387"/>
        </pc:sldMkLst>
        <pc:spChg chg="mod">
          <ac:chgData name="Yeo Xiong Wei, Jonathan" userId="ac2b658e-7ce1-44bb-9f9f-bf4198ceaa29" providerId="ADAL" clId="{58F09DF3-5B29-48D1-93BB-37107E77D22D}" dt="2022-03-27T00:57:18.764" v="2185" actId="20577"/>
          <ac:spMkLst>
            <pc:docMk/>
            <pc:sldMk cId="3614291543" sldId="387"/>
            <ac:spMk id="2" creationId="{BC4C8349-3A2E-4762-BC2B-437779E8A215}"/>
          </ac:spMkLst>
        </pc:spChg>
        <pc:spChg chg="mod">
          <ac:chgData name="Yeo Xiong Wei, Jonathan" userId="ac2b658e-7ce1-44bb-9f9f-bf4198ceaa29" providerId="ADAL" clId="{58F09DF3-5B29-48D1-93BB-37107E77D22D}" dt="2022-03-27T01:05:50.446" v="2206" actId="20577"/>
          <ac:spMkLst>
            <pc:docMk/>
            <pc:sldMk cId="3614291543" sldId="387"/>
            <ac:spMk id="3" creationId="{2C03CD32-99C6-4083-8AD6-2666AB4DEF34}"/>
          </ac:spMkLst>
        </pc:spChg>
        <pc:inkChg chg="add">
          <ac:chgData name="Yeo Xiong Wei, Jonathan" userId="ac2b658e-7ce1-44bb-9f9f-bf4198ceaa29" providerId="ADAL" clId="{58F09DF3-5B29-48D1-93BB-37107E77D22D}" dt="2022-03-28T03:43:59.670" v="2583"/>
          <ac:inkMkLst>
            <pc:docMk/>
            <pc:sldMk cId="3614291543" sldId="387"/>
            <ac:inkMk id="5" creationId="{BDFD248F-DC4C-4A29-8D34-9E4B5C3ED1FB}"/>
          </ac:inkMkLst>
        </pc:inkChg>
      </pc:sldChg>
      <pc:sldChg chg="modSp modAnim">
        <pc:chgData name="Yeo Xiong Wei, Jonathan" userId="ac2b658e-7ce1-44bb-9f9f-bf4198ceaa29" providerId="ADAL" clId="{58F09DF3-5B29-48D1-93BB-37107E77D22D}" dt="2022-03-22T08:25:08.512" v="37"/>
        <pc:sldMkLst>
          <pc:docMk/>
          <pc:sldMk cId="1065778479" sldId="390"/>
        </pc:sldMkLst>
        <pc:spChg chg="mod">
          <ac:chgData name="Yeo Xiong Wei, Jonathan" userId="ac2b658e-7ce1-44bb-9f9f-bf4198ceaa29" providerId="ADAL" clId="{58F09DF3-5B29-48D1-93BB-37107E77D22D}" dt="2022-03-22T08:24:49.663" v="34" actId="255"/>
          <ac:spMkLst>
            <pc:docMk/>
            <pc:sldMk cId="1065778479" sldId="390"/>
            <ac:spMk id="3" creationId="{856789D7-FFEB-4767-B1F5-6E7BB7311D2F}"/>
          </ac:spMkLst>
        </pc:spChg>
      </pc:sldChg>
      <pc:sldChg chg="addSp modSp mod modAnim">
        <pc:chgData name="Yeo Xiong Wei, Jonathan" userId="ac2b658e-7ce1-44bb-9f9f-bf4198ceaa29" providerId="ADAL" clId="{58F09DF3-5B29-48D1-93BB-37107E77D22D}" dt="2022-03-28T03:47:28.536" v="2624" actId="20577"/>
        <pc:sldMkLst>
          <pc:docMk/>
          <pc:sldMk cId="2335405358" sldId="391"/>
        </pc:sldMkLst>
        <pc:spChg chg="mod">
          <ac:chgData name="Yeo Xiong Wei, Jonathan" userId="ac2b658e-7ce1-44bb-9f9f-bf4198ceaa29" providerId="ADAL" clId="{58F09DF3-5B29-48D1-93BB-37107E77D22D}" dt="2022-03-28T03:47:28.536" v="2624" actId="20577"/>
          <ac:spMkLst>
            <pc:docMk/>
            <pc:sldMk cId="2335405358" sldId="391"/>
            <ac:spMk id="3" creationId="{03B38AF0-246E-42D4-B212-6AA7DBE849BB}"/>
          </ac:spMkLst>
        </pc:spChg>
        <pc:inkChg chg="add">
          <ac:chgData name="Yeo Xiong Wei, Jonathan" userId="ac2b658e-7ce1-44bb-9f9f-bf4198ceaa29" providerId="ADAL" clId="{58F09DF3-5B29-48D1-93BB-37107E77D22D}" dt="2022-03-28T03:43:59.670" v="2583"/>
          <ac:inkMkLst>
            <pc:docMk/>
            <pc:sldMk cId="2335405358" sldId="391"/>
            <ac:inkMk id="5" creationId="{003DE8B9-BFE2-465B-AF73-FC9140B2FF3F}"/>
          </ac:inkMkLst>
        </pc:inkChg>
      </pc:sldChg>
      <pc:sldChg chg="addSp modSp modAnim">
        <pc:chgData name="Yeo Xiong Wei, Jonathan" userId="ac2b658e-7ce1-44bb-9f9f-bf4198ceaa29" providerId="ADAL" clId="{58F09DF3-5B29-48D1-93BB-37107E77D22D}" dt="2022-03-28T03:43:59.670" v="2583"/>
        <pc:sldMkLst>
          <pc:docMk/>
          <pc:sldMk cId="3036675262" sldId="393"/>
        </pc:sldMkLst>
        <pc:spChg chg="mod">
          <ac:chgData name="Yeo Xiong Wei, Jonathan" userId="ac2b658e-7ce1-44bb-9f9f-bf4198ceaa29" providerId="ADAL" clId="{58F09DF3-5B29-48D1-93BB-37107E77D22D}" dt="2022-03-22T08:41:55.212" v="328" actId="255"/>
          <ac:spMkLst>
            <pc:docMk/>
            <pc:sldMk cId="3036675262" sldId="393"/>
            <ac:spMk id="5" creationId="{29B47CEC-E697-4213-99FD-6DB68396D2A9}"/>
          </ac:spMkLst>
        </pc:spChg>
        <pc:inkChg chg="add">
          <ac:chgData name="Yeo Xiong Wei, Jonathan" userId="ac2b658e-7ce1-44bb-9f9f-bf4198ceaa29" providerId="ADAL" clId="{58F09DF3-5B29-48D1-93BB-37107E77D22D}" dt="2022-03-28T03:43:59.670" v="2583"/>
          <ac:inkMkLst>
            <pc:docMk/>
            <pc:sldMk cId="3036675262" sldId="393"/>
            <ac:inkMk id="6" creationId="{D20BB2B3-B663-490A-AD16-106625ACFF79}"/>
          </ac:inkMkLst>
        </pc:inkChg>
      </pc:sldChg>
      <pc:sldChg chg="addSp modSp mod modAnim">
        <pc:chgData name="Yeo Xiong Wei, Jonathan" userId="ac2b658e-7ce1-44bb-9f9f-bf4198ceaa29" providerId="ADAL" clId="{58F09DF3-5B29-48D1-93BB-37107E77D22D}" dt="2022-03-30T15:12:39.072" v="2985" actId="20577"/>
        <pc:sldMkLst>
          <pc:docMk/>
          <pc:sldMk cId="1487426659" sldId="394"/>
        </pc:sldMkLst>
        <pc:spChg chg="mod">
          <ac:chgData name="Yeo Xiong Wei, Jonathan" userId="ac2b658e-7ce1-44bb-9f9f-bf4198ceaa29" providerId="ADAL" clId="{58F09DF3-5B29-48D1-93BB-37107E77D22D}" dt="2022-03-30T15:12:39.072" v="2985" actId="20577"/>
          <ac:spMkLst>
            <pc:docMk/>
            <pc:sldMk cId="1487426659" sldId="394"/>
            <ac:spMk id="5" creationId="{29B47CEC-E697-4213-99FD-6DB68396D2A9}"/>
          </ac:spMkLst>
        </pc:spChg>
        <pc:inkChg chg="add">
          <ac:chgData name="Yeo Xiong Wei, Jonathan" userId="ac2b658e-7ce1-44bb-9f9f-bf4198ceaa29" providerId="ADAL" clId="{58F09DF3-5B29-48D1-93BB-37107E77D22D}" dt="2022-03-28T03:43:59.670" v="2583"/>
          <ac:inkMkLst>
            <pc:docMk/>
            <pc:sldMk cId="1487426659" sldId="394"/>
            <ac:inkMk id="6" creationId="{3054133F-76BC-4BB2-98C8-C3B9C50C780C}"/>
          </ac:inkMkLst>
        </pc:inkChg>
      </pc:sldChg>
      <pc:sldChg chg="modSp del mod ord modAnim">
        <pc:chgData name="Yeo Xiong Wei, Jonathan" userId="ac2b658e-7ce1-44bb-9f9f-bf4198ceaa29" providerId="ADAL" clId="{58F09DF3-5B29-48D1-93BB-37107E77D22D}" dt="2022-03-27T01:14:07.099" v="2209" actId="47"/>
        <pc:sldMkLst>
          <pc:docMk/>
          <pc:sldMk cId="1354114808" sldId="396"/>
        </pc:sldMkLst>
        <pc:spChg chg="mod">
          <ac:chgData name="Yeo Xiong Wei, Jonathan" userId="ac2b658e-7ce1-44bb-9f9f-bf4198ceaa29" providerId="ADAL" clId="{58F09DF3-5B29-48D1-93BB-37107E77D22D}" dt="2022-03-27T00:58:44.118" v="2193" actId="113"/>
          <ac:spMkLst>
            <pc:docMk/>
            <pc:sldMk cId="1354114808" sldId="396"/>
            <ac:spMk id="3" creationId="{2C03CD32-99C6-4083-8AD6-2666AB4DEF34}"/>
          </ac:spMkLst>
        </pc:spChg>
      </pc:sldChg>
      <pc:sldChg chg="modSp mod">
        <pc:chgData name="Yeo Xiong Wei, Jonathan" userId="ac2b658e-7ce1-44bb-9f9f-bf4198ceaa29" providerId="ADAL" clId="{58F09DF3-5B29-48D1-93BB-37107E77D22D}" dt="2022-03-22T08:26:00.937" v="44" actId="255"/>
        <pc:sldMkLst>
          <pc:docMk/>
          <pc:sldMk cId="3165650675" sldId="397"/>
        </pc:sldMkLst>
        <pc:spChg chg="mod">
          <ac:chgData name="Yeo Xiong Wei, Jonathan" userId="ac2b658e-7ce1-44bb-9f9f-bf4198ceaa29" providerId="ADAL" clId="{58F09DF3-5B29-48D1-93BB-37107E77D22D}" dt="2022-03-22T08:26:00.937" v="44" actId="255"/>
          <ac:spMkLst>
            <pc:docMk/>
            <pc:sldMk cId="3165650675" sldId="397"/>
            <ac:spMk id="3" creationId="{4E74069F-3602-415D-A560-E8DA636FA30F}"/>
          </ac:spMkLst>
        </pc:spChg>
      </pc:sldChg>
      <pc:sldChg chg="addSp modSp mod">
        <pc:chgData name="Yeo Xiong Wei, Jonathan" userId="ac2b658e-7ce1-44bb-9f9f-bf4198ceaa29" providerId="ADAL" clId="{58F09DF3-5B29-48D1-93BB-37107E77D22D}" dt="2022-03-28T03:43:59.670" v="2583"/>
        <pc:sldMkLst>
          <pc:docMk/>
          <pc:sldMk cId="168984354" sldId="398"/>
        </pc:sldMkLst>
        <pc:spChg chg="mod">
          <ac:chgData name="Yeo Xiong Wei, Jonathan" userId="ac2b658e-7ce1-44bb-9f9f-bf4198ceaa29" providerId="ADAL" clId="{58F09DF3-5B29-48D1-93BB-37107E77D22D}" dt="2022-03-22T08:28:30.635" v="116" actId="27636"/>
          <ac:spMkLst>
            <pc:docMk/>
            <pc:sldMk cId="168984354" sldId="398"/>
            <ac:spMk id="3" creationId="{AF851944-366B-477E-9E86-A91727A90B3A}"/>
          </ac:spMkLst>
        </pc:spChg>
        <pc:inkChg chg="add">
          <ac:chgData name="Yeo Xiong Wei, Jonathan" userId="ac2b658e-7ce1-44bb-9f9f-bf4198ceaa29" providerId="ADAL" clId="{58F09DF3-5B29-48D1-93BB-37107E77D22D}" dt="2022-03-28T03:43:59.670" v="2583"/>
          <ac:inkMkLst>
            <pc:docMk/>
            <pc:sldMk cId="168984354" sldId="398"/>
            <ac:inkMk id="5" creationId="{4A03572A-4268-4CB5-B7FA-93CC42184E52}"/>
          </ac:inkMkLst>
        </pc:inkChg>
      </pc:sldChg>
      <pc:sldChg chg="addSp modSp">
        <pc:chgData name="Yeo Xiong Wei, Jonathan" userId="ac2b658e-7ce1-44bb-9f9f-bf4198ceaa29" providerId="ADAL" clId="{58F09DF3-5B29-48D1-93BB-37107E77D22D}" dt="2022-04-04T01:53:17.543" v="3092"/>
        <pc:sldMkLst>
          <pc:docMk/>
          <pc:sldMk cId="1074215609" sldId="958"/>
        </pc:sldMkLst>
        <pc:spChg chg="mod">
          <ac:chgData name="Yeo Xiong Wei, Jonathan" userId="ac2b658e-7ce1-44bb-9f9f-bf4198ceaa29" providerId="ADAL" clId="{58F09DF3-5B29-48D1-93BB-37107E77D22D}" dt="2022-04-03T02:38:42.561" v="3091" actId="20577"/>
          <ac:spMkLst>
            <pc:docMk/>
            <pc:sldMk cId="1074215609" sldId="958"/>
            <ac:spMk id="3" creationId="{7A200371-B675-46BA-A40A-6EACF30390DB}"/>
          </ac:spMkLst>
        </pc:spChg>
        <pc:inkChg chg="add">
          <ac:chgData name="Yeo Xiong Wei, Jonathan" userId="ac2b658e-7ce1-44bb-9f9f-bf4198ceaa29" providerId="ADAL" clId="{58F09DF3-5B29-48D1-93BB-37107E77D22D}" dt="2022-04-04T01:53:17.543" v="3092"/>
          <ac:inkMkLst>
            <pc:docMk/>
            <pc:sldMk cId="1074215609" sldId="958"/>
            <ac:inkMk id="5" creationId="{4163BEC8-212D-4574-A2D9-F5705EB51E1D}"/>
          </ac:inkMkLst>
        </pc:inkChg>
      </pc:sldChg>
      <pc:sldChg chg="addSp modSp mod">
        <pc:chgData name="Yeo Xiong Wei, Jonathan" userId="ac2b658e-7ce1-44bb-9f9f-bf4198ceaa29" providerId="ADAL" clId="{58F09DF3-5B29-48D1-93BB-37107E77D22D}" dt="2022-04-04T01:53:17.543" v="3092"/>
        <pc:sldMkLst>
          <pc:docMk/>
          <pc:sldMk cId="2221213469" sldId="960"/>
        </pc:sldMkLst>
        <pc:spChg chg="mod">
          <ac:chgData name="Yeo Xiong Wei, Jonathan" userId="ac2b658e-7ce1-44bb-9f9f-bf4198ceaa29" providerId="ADAL" clId="{58F09DF3-5B29-48D1-93BB-37107E77D22D}" dt="2022-03-22T08:57:05.324" v="908" actId="1076"/>
          <ac:spMkLst>
            <pc:docMk/>
            <pc:sldMk cId="2221213469" sldId="960"/>
            <ac:spMk id="6" creationId="{1EFBEEBA-A4EE-4BD2-A1AC-07A61D02C965}"/>
          </ac:spMkLst>
        </pc:spChg>
        <pc:spChg chg="mod">
          <ac:chgData name="Yeo Xiong Wei, Jonathan" userId="ac2b658e-7ce1-44bb-9f9f-bf4198ceaa29" providerId="ADAL" clId="{58F09DF3-5B29-48D1-93BB-37107E77D22D}" dt="2022-03-22T08:57:08.276" v="909" actId="1076"/>
          <ac:spMkLst>
            <pc:docMk/>
            <pc:sldMk cId="2221213469" sldId="960"/>
            <ac:spMk id="7" creationId="{B6ED578F-D9CC-469F-A361-BD709C23D06E}"/>
          </ac:spMkLst>
        </pc:spChg>
        <pc:spChg chg="mod">
          <ac:chgData name="Yeo Xiong Wei, Jonathan" userId="ac2b658e-7ce1-44bb-9f9f-bf4198ceaa29" providerId="ADAL" clId="{58F09DF3-5B29-48D1-93BB-37107E77D22D}" dt="2022-03-22T08:57:17.808" v="910" actId="1076"/>
          <ac:spMkLst>
            <pc:docMk/>
            <pc:sldMk cId="2221213469" sldId="960"/>
            <ac:spMk id="9" creationId="{909C8C12-D05A-4A63-BD59-233C0BC7C47D}"/>
          </ac:spMkLst>
        </pc:spChg>
        <pc:picChg chg="mod">
          <ac:chgData name="Yeo Xiong Wei, Jonathan" userId="ac2b658e-7ce1-44bb-9f9f-bf4198ceaa29" providerId="ADAL" clId="{58F09DF3-5B29-48D1-93BB-37107E77D22D}" dt="2022-03-22T08:57:02.437" v="907" actId="1076"/>
          <ac:picMkLst>
            <pc:docMk/>
            <pc:sldMk cId="2221213469" sldId="960"/>
            <ac:picMk id="4" creationId="{030F6783-A952-4070-981A-0B26D4913D31}"/>
          </ac:picMkLst>
        </pc:picChg>
        <pc:inkChg chg="add">
          <ac:chgData name="Yeo Xiong Wei, Jonathan" userId="ac2b658e-7ce1-44bb-9f9f-bf4198ceaa29" providerId="ADAL" clId="{58F09DF3-5B29-48D1-93BB-37107E77D22D}" dt="2022-03-28T03:43:59.670" v="2583"/>
          <ac:inkMkLst>
            <pc:docMk/>
            <pc:sldMk cId="2221213469" sldId="960"/>
            <ac:inkMk id="2" creationId="{22BF4806-0146-4124-B703-D5B40DE8189C}"/>
          </ac:inkMkLst>
        </pc:inkChg>
        <pc:inkChg chg="add">
          <ac:chgData name="Yeo Xiong Wei, Jonathan" userId="ac2b658e-7ce1-44bb-9f9f-bf4198ceaa29" providerId="ADAL" clId="{58F09DF3-5B29-48D1-93BB-37107E77D22D}" dt="2022-04-04T01:53:17.543" v="3092"/>
          <ac:inkMkLst>
            <pc:docMk/>
            <pc:sldMk cId="2221213469" sldId="960"/>
            <ac:inkMk id="2" creationId="{ECEB680D-C65B-49D3-BB22-D95FD2716293}"/>
          </ac:inkMkLst>
        </pc:inkChg>
      </pc:sldChg>
      <pc:sldChg chg="addSp modSp mod modAnim">
        <pc:chgData name="Yeo Xiong Wei, Jonathan" userId="ac2b658e-7ce1-44bb-9f9f-bf4198ceaa29" providerId="ADAL" clId="{58F09DF3-5B29-48D1-93BB-37107E77D22D}" dt="2022-03-28T03:43:59.670" v="2583"/>
        <pc:sldMkLst>
          <pc:docMk/>
          <pc:sldMk cId="602263069" sldId="961"/>
        </pc:sldMkLst>
        <pc:spChg chg="mod">
          <ac:chgData name="Yeo Xiong Wei, Jonathan" userId="ac2b658e-7ce1-44bb-9f9f-bf4198ceaa29" providerId="ADAL" clId="{58F09DF3-5B29-48D1-93BB-37107E77D22D}" dt="2022-03-22T08:46:57.039" v="469" actId="404"/>
          <ac:spMkLst>
            <pc:docMk/>
            <pc:sldMk cId="602263069" sldId="961"/>
            <ac:spMk id="3" creationId="{139F8B04-C1D6-405A-A198-C4C9E4B2C9C5}"/>
          </ac:spMkLst>
        </pc:spChg>
        <pc:inkChg chg="add">
          <ac:chgData name="Yeo Xiong Wei, Jonathan" userId="ac2b658e-7ce1-44bb-9f9f-bf4198ceaa29" providerId="ADAL" clId="{58F09DF3-5B29-48D1-93BB-37107E77D22D}" dt="2022-03-28T03:43:59.670" v="2583"/>
          <ac:inkMkLst>
            <pc:docMk/>
            <pc:sldMk cId="602263069" sldId="961"/>
            <ac:inkMk id="5" creationId="{5E04FFB6-5C13-4406-BF0A-0CD50742E612}"/>
          </ac:inkMkLst>
        </pc:inkChg>
      </pc:sldChg>
      <pc:sldChg chg="addSp modSp modAnim">
        <pc:chgData name="Yeo Xiong Wei, Jonathan" userId="ac2b658e-7ce1-44bb-9f9f-bf4198ceaa29" providerId="ADAL" clId="{58F09DF3-5B29-48D1-93BB-37107E77D22D}" dt="2022-04-04T01:53:17.543" v="3092"/>
        <pc:sldMkLst>
          <pc:docMk/>
          <pc:sldMk cId="2545459294" sldId="962"/>
        </pc:sldMkLst>
        <pc:spChg chg="mod">
          <ac:chgData name="Yeo Xiong Wei, Jonathan" userId="ac2b658e-7ce1-44bb-9f9f-bf4198ceaa29" providerId="ADAL" clId="{58F09DF3-5B29-48D1-93BB-37107E77D22D}" dt="2022-03-22T08:59:31.001" v="931" actId="255"/>
          <ac:spMkLst>
            <pc:docMk/>
            <pc:sldMk cId="2545459294" sldId="962"/>
            <ac:spMk id="15" creationId="{11AF87C3-3D9C-46C1-8916-982B796BDFC5}"/>
          </ac:spMkLst>
        </pc:spChg>
        <pc:inkChg chg="add">
          <ac:chgData name="Yeo Xiong Wei, Jonathan" userId="ac2b658e-7ce1-44bb-9f9f-bf4198ceaa29" providerId="ADAL" clId="{58F09DF3-5B29-48D1-93BB-37107E77D22D}" dt="2022-04-04T01:53:17.543" v="3092"/>
          <ac:inkMkLst>
            <pc:docMk/>
            <pc:sldMk cId="2545459294" sldId="962"/>
            <ac:inkMk id="2" creationId="{441A2A67-ECD4-4CCF-B8D1-A5099DF2E2D9}"/>
          </ac:inkMkLst>
        </pc:inkChg>
      </pc:sldChg>
      <pc:sldChg chg="addSp modSp mod">
        <pc:chgData name="Yeo Xiong Wei, Jonathan" userId="ac2b658e-7ce1-44bb-9f9f-bf4198ceaa29" providerId="ADAL" clId="{58F09DF3-5B29-48D1-93BB-37107E77D22D}" dt="2022-03-28T03:43:59.670" v="2583"/>
        <pc:sldMkLst>
          <pc:docMk/>
          <pc:sldMk cId="3648411885" sldId="966"/>
        </pc:sldMkLst>
        <pc:spChg chg="mod">
          <ac:chgData name="Yeo Xiong Wei, Jonathan" userId="ac2b658e-7ce1-44bb-9f9f-bf4198ceaa29" providerId="ADAL" clId="{58F09DF3-5B29-48D1-93BB-37107E77D22D}" dt="2022-03-22T08:54:18.439" v="774" actId="20577"/>
          <ac:spMkLst>
            <pc:docMk/>
            <pc:sldMk cId="3648411885" sldId="966"/>
            <ac:spMk id="63490" creationId="{00000000-0000-0000-0000-000000000000}"/>
          </ac:spMkLst>
        </pc:spChg>
        <pc:inkChg chg="add">
          <ac:chgData name="Yeo Xiong Wei, Jonathan" userId="ac2b658e-7ce1-44bb-9f9f-bf4198ceaa29" providerId="ADAL" clId="{58F09DF3-5B29-48D1-93BB-37107E77D22D}" dt="2022-03-28T03:43:59.670" v="2583"/>
          <ac:inkMkLst>
            <pc:docMk/>
            <pc:sldMk cId="3648411885" sldId="966"/>
            <ac:inkMk id="2" creationId="{95DD7005-A6B9-4259-824A-85FD2F908FE2}"/>
          </ac:inkMkLst>
        </pc:inkChg>
      </pc:sldChg>
      <pc:sldChg chg="addSp modSp">
        <pc:chgData name="Yeo Xiong Wei, Jonathan" userId="ac2b658e-7ce1-44bb-9f9f-bf4198ceaa29" providerId="ADAL" clId="{58F09DF3-5B29-48D1-93BB-37107E77D22D}" dt="2022-03-28T03:43:59.670" v="2583"/>
        <pc:sldMkLst>
          <pc:docMk/>
          <pc:sldMk cId="467403871" sldId="967"/>
        </pc:sldMkLst>
        <pc:spChg chg="mod">
          <ac:chgData name="Yeo Xiong Wei, Jonathan" userId="ac2b658e-7ce1-44bb-9f9f-bf4198ceaa29" providerId="ADAL" clId="{58F09DF3-5B29-48D1-93BB-37107E77D22D}" dt="2022-03-22T08:49:56.998" v="620" actId="20577"/>
          <ac:spMkLst>
            <pc:docMk/>
            <pc:sldMk cId="467403871" sldId="967"/>
            <ac:spMk id="63490" creationId="{00000000-0000-0000-0000-000000000000}"/>
          </ac:spMkLst>
        </pc:spChg>
        <pc:inkChg chg="add">
          <ac:chgData name="Yeo Xiong Wei, Jonathan" userId="ac2b658e-7ce1-44bb-9f9f-bf4198ceaa29" providerId="ADAL" clId="{58F09DF3-5B29-48D1-93BB-37107E77D22D}" dt="2022-03-28T03:43:59.670" v="2583"/>
          <ac:inkMkLst>
            <pc:docMk/>
            <pc:sldMk cId="467403871" sldId="967"/>
            <ac:inkMk id="2" creationId="{3476A3FF-F1F9-49C4-9E60-70B8B7C9A1DF}"/>
          </ac:inkMkLst>
        </pc:inkChg>
      </pc:sldChg>
      <pc:sldChg chg="addSp modSp modAnim modNotesTx">
        <pc:chgData name="Yeo Xiong Wei, Jonathan" userId="ac2b658e-7ce1-44bb-9f9f-bf4198ceaa29" providerId="ADAL" clId="{58F09DF3-5B29-48D1-93BB-37107E77D22D}" dt="2022-03-28T03:52:24.505" v="2888" actId="20577"/>
        <pc:sldMkLst>
          <pc:docMk/>
          <pc:sldMk cId="1275396246" sldId="971"/>
        </pc:sldMkLst>
        <pc:spChg chg="mod">
          <ac:chgData name="Yeo Xiong Wei, Jonathan" userId="ac2b658e-7ce1-44bb-9f9f-bf4198ceaa29" providerId="ADAL" clId="{58F09DF3-5B29-48D1-93BB-37107E77D22D}" dt="2022-03-28T03:51:51.921" v="2735" actId="6549"/>
          <ac:spMkLst>
            <pc:docMk/>
            <pc:sldMk cId="1275396246" sldId="971"/>
            <ac:spMk id="3" creationId="{74C42FB7-52D2-4A29-AD5E-2FD277D82890}"/>
          </ac:spMkLst>
        </pc:spChg>
        <pc:inkChg chg="add">
          <ac:chgData name="Yeo Xiong Wei, Jonathan" userId="ac2b658e-7ce1-44bb-9f9f-bf4198ceaa29" providerId="ADAL" clId="{58F09DF3-5B29-48D1-93BB-37107E77D22D}" dt="2022-03-28T03:43:59.670" v="2583"/>
          <ac:inkMkLst>
            <pc:docMk/>
            <pc:sldMk cId="1275396246" sldId="971"/>
            <ac:inkMk id="5" creationId="{402B0715-02C1-49D0-946C-A7C4B9A1C8E1}"/>
          </ac:inkMkLst>
        </pc:inkChg>
      </pc:sldChg>
      <pc:sldChg chg="addSp modSp mod">
        <pc:chgData name="Yeo Xiong Wei, Jonathan" userId="ac2b658e-7ce1-44bb-9f9f-bf4198ceaa29" providerId="ADAL" clId="{58F09DF3-5B29-48D1-93BB-37107E77D22D}" dt="2022-04-04T01:53:17.543" v="3092"/>
        <pc:sldMkLst>
          <pc:docMk/>
          <pc:sldMk cId="3684837616" sldId="976"/>
        </pc:sldMkLst>
        <pc:spChg chg="mod">
          <ac:chgData name="Yeo Xiong Wei, Jonathan" userId="ac2b658e-7ce1-44bb-9f9f-bf4198ceaa29" providerId="ADAL" clId="{58F09DF3-5B29-48D1-93BB-37107E77D22D}" dt="2022-03-27T01:14:27.996" v="2213" actId="20577"/>
          <ac:spMkLst>
            <pc:docMk/>
            <pc:sldMk cId="3684837616" sldId="976"/>
            <ac:spMk id="2" creationId="{BC4C8349-3A2E-4762-BC2B-437779E8A215}"/>
          </ac:spMkLst>
        </pc:spChg>
        <pc:spChg chg="mod">
          <ac:chgData name="Yeo Xiong Wei, Jonathan" userId="ac2b658e-7ce1-44bb-9f9f-bf4198ceaa29" providerId="ADAL" clId="{58F09DF3-5B29-48D1-93BB-37107E77D22D}" dt="2022-03-22T08:58:46.352" v="929" actId="20577"/>
          <ac:spMkLst>
            <pc:docMk/>
            <pc:sldMk cId="3684837616" sldId="976"/>
            <ac:spMk id="3" creationId="{2C03CD32-99C6-4083-8AD6-2666AB4DEF34}"/>
          </ac:spMkLst>
        </pc:spChg>
        <pc:spChg chg="mod">
          <ac:chgData name="Yeo Xiong Wei, Jonathan" userId="ac2b658e-7ce1-44bb-9f9f-bf4198ceaa29" providerId="ADAL" clId="{58F09DF3-5B29-48D1-93BB-37107E77D22D}" dt="2022-03-22T08:58:08.723" v="923" actId="164"/>
          <ac:spMkLst>
            <pc:docMk/>
            <pc:sldMk cId="3684837616" sldId="976"/>
            <ac:spMk id="7" creationId="{4108B0AE-5353-48CE-BE1F-2E0206C1C8B1}"/>
          </ac:spMkLst>
        </pc:spChg>
        <pc:spChg chg="mod">
          <ac:chgData name="Yeo Xiong Wei, Jonathan" userId="ac2b658e-7ce1-44bb-9f9f-bf4198ceaa29" providerId="ADAL" clId="{58F09DF3-5B29-48D1-93BB-37107E77D22D}" dt="2022-03-22T08:58:08.723" v="923" actId="164"/>
          <ac:spMkLst>
            <pc:docMk/>
            <pc:sldMk cId="3684837616" sldId="976"/>
            <ac:spMk id="8" creationId="{E68AB00D-F0EF-4450-BD3D-B4E4736E68A0}"/>
          </ac:spMkLst>
        </pc:spChg>
        <pc:spChg chg="mod">
          <ac:chgData name="Yeo Xiong Wei, Jonathan" userId="ac2b658e-7ce1-44bb-9f9f-bf4198ceaa29" providerId="ADAL" clId="{58F09DF3-5B29-48D1-93BB-37107E77D22D}" dt="2022-03-22T08:58:08.723" v="923" actId="164"/>
          <ac:spMkLst>
            <pc:docMk/>
            <pc:sldMk cId="3684837616" sldId="976"/>
            <ac:spMk id="9" creationId="{30402E9E-587D-4ED2-830F-9DEDA46D826F}"/>
          </ac:spMkLst>
        </pc:spChg>
        <pc:spChg chg="mod">
          <ac:chgData name="Yeo Xiong Wei, Jonathan" userId="ac2b658e-7ce1-44bb-9f9f-bf4198ceaa29" providerId="ADAL" clId="{58F09DF3-5B29-48D1-93BB-37107E77D22D}" dt="2022-03-22T08:58:08.723" v="923" actId="164"/>
          <ac:spMkLst>
            <pc:docMk/>
            <pc:sldMk cId="3684837616" sldId="976"/>
            <ac:spMk id="10" creationId="{668AD18D-04B0-4F47-853B-7AAA70B46501}"/>
          </ac:spMkLst>
        </pc:spChg>
        <pc:grpChg chg="add mod">
          <ac:chgData name="Yeo Xiong Wei, Jonathan" userId="ac2b658e-7ce1-44bb-9f9f-bf4198ceaa29" providerId="ADAL" clId="{58F09DF3-5B29-48D1-93BB-37107E77D22D}" dt="2022-03-22T08:58:10.424" v="924" actId="1076"/>
          <ac:grpSpMkLst>
            <pc:docMk/>
            <pc:sldMk cId="3684837616" sldId="976"/>
            <ac:grpSpMk id="6" creationId="{2CDE7DBC-2CDD-448E-B437-E0CF47EB5B34}"/>
          </ac:grpSpMkLst>
        </pc:grpChg>
        <pc:picChg chg="mod modCrop">
          <ac:chgData name="Yeo Xiong Wei, Jonathan" userId="ac2b658e-7ce1-44bb-9f9f-bf4198ceaa29" providerId="ADAL" clId="{58F09DF3-5B29-48D1-93BB-37107E77D22D}" dt="2022-03-22T08:58:32.233" v="927" actId="732"/>
          <ac:picMkLst>
            <pc:docMk/>
            <pc:sldMk cId="3684837616" sldId="976"/>
            <ac:picMk id="5" creationId="{3ABCBE4F-690B-4F58-BD58-19227C2EB614}"/>
          </ac:picMkLst>
        </pc:picChg>
        <pc:inkChg chg="add">
          <ac:chgData name="Yeo Xiong Wei, Jonathan" userId="ac2b658e-7ce1-44bb-9f9f-bf4198ceaa29" providerId="ADAL" clId="{58F09DF3-5B29-48D1-93BB-37107E77D22D}" dt="2022-04-04T01:53:17.543" v="3092"/>
          <ac:inkMkLst>
            <pc:docMk/>
            <pc:sldMk cId="3684837616" sldId="976"/>
            <ac:inkMk id="11" creationId="{070DC7E9-8124-4C7B-8694-BD1788FCBBE5}"/>
          </ac:inkMkLst>
        </pc:inkChg>
        <pc:inkChg chg="add">
          <ac:chgData name="Yeo Xiong Wei, Jonathan" userId="ac2b658e-7ce1-44bb-9f9f-bf4198ceaa29" providerId="ADAL" clId="{58F09DF3-5B29-48D1-93BB-37107E77D22D}" dt="2022-03-28T03:43:59.670" v="2583"/>
          <ac:inkMkLst>
            <pc:docMk/>
            <pc:sldMk cId="3684837616" sldId="976"/>
            <ac:inkMk id="11" creationId="{61345489-A160-454C-A287-A5423B834518}"/>
          </ac:inkMkLst>
        </pc:inkChg>
      </pc:sldChg>
      <pc:sldChg chg="addSp modSp modAnim">
        <pc:chgData name="Yeo Xiong Wei, Jonathan" userId="ac2b658e-7ce1-44bb-9f9f-bf4198ceaa29" providerId="ADAL" clId="{58F09DF3-5B29-48D1-93BB-37107E77D22D}" dt="2022-03-28T03:43:59.670" v="2583"/>
        <pc:sldMkLst>
          <pc:docMk/>
          <pc:sldMk cId="1746401206" sldId="980"/>
        </pc:sldMkLst>
        <pc:spChg chg="mod">
          <ac:chgData name="Yeo Xiong Wei, Jonathan" userId="ac2b658e-7ce1-44bb-9f9f-bf4198ceaa29" providerId="ADAL" clId="{58F09DF3-5B29-48D1-93BB-37107E77D22D}" dt="2022-03-22T08:46:39.087" v="466" actId="6549"/>
          <ac:spMkLst>
            <pc:docMk/>
            <pc:sldMk cId="1746401206" sldId="980"/>
            <ac:spMk id="3" creationId="{74C42FB7-52D2-4A29-AD5E-2FD277D82890}"/>
          </ac:spMkLst>
        </pc:spChg>
        <pc:inkChg chg="add">
          <ac:chgData name="Yeo Xiong Wei, Jonathan" userId="ac2b658e-7ce1-44bb-9f9f-bf4198ceaa29" providerId="ADAL" clId="{58F09DF3-5B29-48D1-93BB-37107E77D22D}" dt="2022-03-28T03:43:59.670" v="2583"/>
          <ac:inkMkLst>
            <pc:docMk/>
            <pc:sldMk cId="1746401206" sldId="980"/>
            <ac:inkMk id="5" creationId="{A4355D62-AA90-41A6-B7DF-EF09FFB5202D}"/>
          </ac:inkMkLst>
        </pc:inkChg>
      </pc:sldChg>
      <pc:sldChg chg="addSp modSp mod">
        <pc:chgData name="Yeo Xiong Wei, Jonathan" userId="ac2b658e-7ce1-44bb-9f9f-bf4198ceaa29" providerId="ADAL" clId="{58F09DF3-5B29-48D1-93BB-37107E77D22D}" dt="2022-03-28T03:43:59.670" v="2583"/>
        <pc:sldMkLst>
          <pc:docMk/>
          <pc:sldMk cId="1032763809" sldId="981"/>
        </pc:sldMkLst>
        <pc:spChg chg="mod">
          <ac:chgData name="Yeo Xiong Wei, Jonathan" userId="ac2b658e-7ce1-44bb-9f9f-bf4198ceaa29" providerId="ADAL" clId="{58F09DF3-5B29-48D1-93BB-37107E77D22D}" dt="2022-03-27T01:14:22.348" v="2211" actId="20577"/>
          <ac:spMkLst>
            <pc:docMk/>
            <pc:sldMk cId="1032763809" sldId="981"/>
            <ac:spMk id="2" creationId="{BC4C8349-3A2E-4762-BC2B-437779E8A215}"/>
          </ac:spMkLst>
        </pc:spChg>
        <pc:spChg chg="mod">
          <ac:chgData name="Yeo Xiong Wei, Jonathan" userId="ac2b658e-7ce1-44bb-9f9f-bf4198ceaa29" providerId="ADAL" clId="{58F09DF3-5B29-48D1-93BB-37107E77D22D}" dt="2022-03-27T01:16:46.060" v="2509" actId="15"/>
          <ac:spMkLst>
            <pc:docMk/>
            <pc:sldMk cId="1032763809" sldId="981"/>
            <ac:spMk id="3" creationId="{2C03CD32-99C6-4083-8AD6-2666AB4DEF34}"/>
          </ac:spMkLst>
        </pc:spChg>
        <pc:inkChg chg="add">
          <ac:chgData name="Yeo Xiong Wei, Jonathan" userId="ac2b658e-7ce1-44bb-9f9f-bf4198ceaa29" providerId="ADAL" clId="{58F09DF3-5B29-48D1-93BB-37107E77D22D}" dt="2022-03-28T03:43:59.670" v="2583"/>
          <ac:inkMkLst>
            <pc:docMk/>
            <pc:sldMk cId="1032763809" sldId="981"/>
            <ac:inkMk id="5" creationId="{2D28EE22-66F1-4139-9C1C-57D802B479C8}"/>
          </ac:inkMkLst>
        </pc:inkChg>
      </pc:sldChg>
      <pc:sldChg chg="addSp modSp mod modAnim">
        <pc:chgData name="Yeo Xiong Wei, Jonathan" userId="ac2b658e-7ce1-44bb-9f9f-bf4198ceaa29" providerId="ADAL" clId="{58F09DF3-5B29-48D1-93BB-37107E77D22D}" dt="2022-03-28T03:43:59.670" v="2583"/>
        <pc:sldMkLst>
          <pc:docMk/>
          <pc:sldMk cId="614395130" sldId="982"/>
        </pc:sldMkLst>
        <pc:spChg chg="mod">
          <ac:chgData name="Yeo Xiong Wei, Jonathan" userId="ac2b658e-7ce1-44bb-9f9f-bf4198ceaa29" providerId="ADAL" clId="{58F09DF3-5B29-48D1-93BB-37107E77D22D}" dt="2022-03-22T08:43:53.183" v="338" actId="255"/>
          <ac:spMkLst>
            <pc:docMk/>
            <pc:sldMk cId="614395130" sldId="982"/>
            <ac:spMk id="3" creationId="{74C42FB7-52D2-4A29-AD5E-2FD277D82890}"/>
          </ac:spMkLst>
        </pc:spChg>
        <pc:inkChg chg="add">
          <ac:chgData name="Yeo Xiong Wei, Jonathan" userId="ac2b658e-7ce1-44bb-9f9f-bf4198ceaa29" providerId="ADAL" clId="{58F09DF3-5B29-48D1-93BB-37107E77D22D}" dt="2022-03-28T03:43:59.670" v="2583"/>
          <ac:inkMkLst>
            <pc:docMk/>
            <pc:sldMk cId="614395130" sldId="982"/>
            <ac:inkMk id="5" creationId="{53DFBD74-3644-4444-B43B-EBE4FC73EDEE}"/>
          </ac:inkMkLst>
        </pc:inkChg>
      </pc:sldChg>
      <pc:sldChg chg="addSp modSp mod">
        <pc:chgData name="Yeo Xiong Wei, Jonathan" userId="ac2b658e-7ce1-44bb-9f9f-bf4198ceaa29" providerId="ADAL" clId="{58F09DF3-5B29-48D1-93BB-37107E77D22D}" dt="2022-03-28T03:43:59.670" v="2583"/>
        <pc:sldMkLst>
          <pc:docMk/>
          <pc:sldMk cId="2723590339" sldId="988"/>
        </pc:sldMkLst>
        <pc:spChg chg="mod">
          <ac:chgData name="Yeo Xiong Wei, Jonathan" userId="ac2b658e-7ce1-44bb-9f9f-bf4198ceaa29" providerId="ADAL" clId="{58F09DF3-5B29-48D1-93BB-37107E77D22D}" dt="2022-03-22T08:27:19.518" v="62" actId="20577"/>
          <ac:spMkLst>
            <pc:docMk/>
            <pc:sldMk cId="2723590339" sldId="988"/>
            <ac:spMk id="3" creationId="{4E74069F-3602-415D-A560-E8DA636FA30F}"/>
          </ac:spMkLst>
        </pc:spChg>
        <pc:inkChg chg="add">
          <ac:chgData name="Yeo Xiong Wei, Jonathan" userId="ac2b658e-7ce1-44bb-9f9f-bf4198ceaa29" providerId="ADAL" clId="{58F09DF3-5B29-48D1-93BB-37107E77D22D}" dt="2022-03-28T03:43:59.670" v="2583"/>
          <ac:inkMkLst>
            <pc:docMk/>
            <pc:sldMk cId="2723590339" sldId="988"/>
            <ac:inkMk id="5" creationId="{ADFE23EE-C4E4-4A0F-B0FC-A374E73FEA12}"/>
          </ac:inkMkLst>
        </pc:inkChg>
      </pc:sldChg>
      <pc:sldChg chg="addSp modSp mod">
        <pc:chgData name="Yeo Xiong Wei, Jonathan" userId="ac2b658e-7ce1-44bb-9f9f-bf4198ceaa29" providerId="ADAL" clId="{58F09DF3-5B29-48D1-93BB-37107E77D22D}" dt="2022-03-28T03:43:59.670" v="2583"/>
        <pc:sldMkLst>
          <pc:docMk/>
          <pc:sldMk cId="2977328445" sldId="992"/>
        </pc:sldMkLst>
        <pc:spChg chg="mod">
          <ac:chgData name="Yeo Xiong Wei, Jonathan" userId="ac2b658e-7ce1-44bb-9f9f-bf4198ceaa29" providerId="ADAL" clId="{58F09DF3-5B29-48D1-93BB-37107E77D22D}" dt="2022-03-22T08:55:19.216" v="801" actId="20577"/>
          <ac:spMkLst>
            <pc:docMk/>
            <pc:sldMk cId="2977328445" sldId="992"/>
            <ac:spMk id="63490" creationId="{00000000-0000-0000-0000-000000000000}"/>
          </ac:spMkLst>
        </pc:spChg>
        <pc:inkChg chg="add">
          <ac:chgData name="Yeo Xiong Wei, Jonathan" userId="ac2b658e-7ce1-44bb-9f9f-bf4198ceaa29" providerId="ADAL" clId="{58F09DF3-5B29-48D1-93BB-37107E77D22D}" dt="2022-03-28T03:43:59.670" v="2583"/>
          <ac:inkMkLst>
            <pc:docMk/>
            <pc:sldMk cId="2977328445" sldId="992"/>
            <ac:inkMk id="2" creationId="{11DE8D9B-82F6-434D-96F6-2F0928F5ACF1}"/>
          </ac:inkMkLst>
        </pc:inkChg>
      </pc:sldChg>
      <pc:sldChg chg="addSp modSp mod modNotesTx">
        <pc:chgData name="Yeo Xiong Wei, Jonathan" userId="ac2b658e-7ce1-44bb-9f9f-bf4198ceaa29" providerId="ADAL" clId="{58F09DF3-5B29-48D1-93BB-37107E77D22D}" dt="2022-04-04T01:53:17.543" v="3092"/>
        <pc:sldMkLst>
          <pc:docMk/>
          <pc:sldMk cId="767286565" sldId="993"/>
        </pc:sldMkLst>
        <pc:spChg chg="mod">
          <ac:chgData name="Yeo Xiong Wei, Jonathan" userId="ac2b658e-7ce1-44bb-9f9f-bf4198ceaa29" providerId="ADAL" clId="{58F09DF3-5B29-48D1-93BB-37107E77D22D}" dt="2022-03-28T03:48:31.377" v="2667" actId="20577"/>
          <ac:spMkLst>
            <pc:docMk/>
            <pc:sldMk cId="767286565" sldId="993"/>
            <ac:spMk id="3" creationId="{1E20D9D3-EC6E-4ED8-ADC7-BB425E89C7DD}"/>
          </ac:spMkLst>
        </pc:spChg>
        <pc:inkChg chg="add">
          <ac:chgData name="Yeo Xiong Wei, Jonathan" userId="ac2b658e-7ce1-44bb-9f9f-bf4198ceaa29" providerId="ADAL" clId="{58F09DF3-5B29-48D1-93BB-37107E77D22D}" dt="2022-04-04T01:53:17.543" v="3092"/>
          <ac:inkMkLst>
            <pc:docMk/>
            <pc:sldMk cId="767286565" sldId="993"/>
            <ac:inkMk id="2" creationId="{4EF7A34C-AB78-40D2-8C9B-68C68F0262C9}"/>
          </ac:inkMkLst>
        </pc:inkChg>
        <pc:inkChg chg="add">
          <ac:chgData name="Yeo Xiong Wei, Jonathan" userId="ac2b658e-7ce1-44bb-9f9f-bf4198ceaa29" providerId="ADAL" clId="{58F09DF3-5B29-48D1-93BB-37107E77D22D}" dt="2022-03-28T03:43:59.670" v="2583"/>
          <ac:inkMkLst>
            <pc:docMk/>
            <pc:sldMk cId="767286565" sldId="993"/>
            <ac:inkMk id="2" creationId="{8E34FF97-5180-483D-848B-86F48B170041}"/>
          </ac:inkMkLst>
        </pc:inkChg>
      </pc:sldChg>
      <pc:sldChg chg="addSp">
        <pc:chgData name="Yeo Xiong Wei, Jonathan" userId="ac2b658e-7ce1-44bb-9f9f-bf4198ceaa29" providerId="ADAL" clId="{58F09DF3-5B29-48D1-93BB-37107E77D22D}" dt="2022-04-04T01:53:17.543" v="3092"/>
        <pc:sldMkLst>
          <pc:docMk/>
          <pc:sldMk cId="2439222335" sldId="994"/>
        </pc:sldMkLst>
        <pc:inkChg chg="add">
          <ac:chgData name="Yeo Xiong Wei, Jonathan" userId="ac2b658e-7ce1-44bb-9f9f-bf4198ceaa29" providerId="ADAL" clId="{58F09DF3-5B29-48D1-93BB-37107E77D22D}" dt="2022-04-04T01:53:17.543" v="3092"/>
          <ac:inkMkLst>
            <pc:docMk/>
            <pc:sldMk cId="2439222335" sldId="994"/>
            <ac:inkMk id="4" creationId="{2089995D-42E5-4B1A-97FF-320714F4124B}"/>
          </ac:inkMkLst>
        </pc:inkChg>
        <pc:inkChg chg="add">
          <ac:chgData name="Yeo Xiong Wei, Jonathan" userId="ac2b658e-7ce1-44bb-9f9f-bf4198ceaa29" providerId="ADAL" clId="{58F09DF3-5B29-48D1-93BB-37107E77D22D}" dt="2022-03-28T03:43:59.670" v="2583"/>
          <ac:inkMkLst>
            <pc:docMk/>
            <pc:sldMk cId="2439222335" sldId="994"/>
            <ac:inkMk id="4" creationId="{28F56730-BDC7-4A7B-9864-F24CB2C8092E}"/>
          </ac:inkMkLst>
        </pc:inkChg>
      </pc:sldChg>
      <pc:sldChg chg="addSp">
        <pc:chgData name="Yeo Xiong Wei, Jonathan" userId="ac2b658e-7ce1-44bb-9f9f-bf4198ceaa29" providerId="ADAL" clId="{58F09DF3-5B29-48D1-93BB-37107E77D22D}" dt="2022-03-28T03:43:59.670" v="2583"/>
        <pc:sldMkLst>
          <pc:docMk/>
          <pc:sldMk cId="39110776" sldId="995"/>
        </pc:sldMkLst>
        <pc:inkChg chg="add">
          <ac:chgData name="Yeo Xiong Wei, Jonathan" userId="ac2b658e-7ce1-44bb-9f9f-bf4198ceaa29" providerId="ADAL" clId="{58F09DF3-5B29-48D1-93BB-37107E77D22D}" dt="2022-03-28T03:43:59.670" v="2583"/>
          <ac:inkMkLst>
            <pc:docMk/>
            <pc:sldMk cId="39110776" sldId="995"/>
            <ac:inkMk id="2" creationId="{83849C0D-2719-41AC-81AD-CE533875AF24}"/>
          </ac:inkMkLst>
        </pc:inkChg>
      </pc:sldChg>
      <pc:sldChg chg="addSp">
        <pc:chgData name="Yeo Xiong Wei, Jonathan" userId="ac2b658e-7ce1-44bb-9f9f-bf4198ceaa29" providerId="ADAL" clId="{58F09DF3-5B29-48D1-93BB-37107E77D22D}" dt="2022-03-28T03:43:59.670" v="2583"/>
        <pc:sldMkLst>
          <pc:docMk/>
          <pc:sldMk cId="3045444152" sldId="996"/>
        </pc:sldMkLst>
        <pc:inkChg chg="add">
          <ac:chgData name="Yeo Xiong Wei, Jonathan" userId="ac2b658e-7ce1-44bb-9f9f-bf4198ceaa29" providerId="ADAL" clId="{58F09DF3-5B29-48D1-93BB-37107E77D22D}" dt="2022-03-28T03:43:59.670" v="2583"/>
          <ac:inkMkLst>
            <pc:docMk/>
            <pc:sldMk cId="3045444152" sldId="996"/>
            <ac:inkMk id="3" creationId="{01363057-EBB1-4952-BB79-CF5A91AD7224}"/>
          </ac:inkMkLst>
        </pc:inkChg>
      </pc:sldChg>
      <pc:sldChg chg="addSp modSp add mod modAnim">
        <pc:chgData name="Yeo Xiong Wei, Jonathan" userId="ac2b658e-7ce1-44bb-9f9f-bf4198ceaa29" providerId="ADAL" clId="{58F09DF3-5B29-48D1-93BB-37107E77D22D}" dt="2022-03-28T03:43:59.670" v="2583"/>
        <pc:sldMkLst>
          <pc:docMk/>
          <pc:sldMk cId="3795600918" sldId="999"/>
        </pc:sldMkLst>
        <pc:spChg chg="mod">
          <ac:chgData name="Yeo Xiong Wei, Jonathan" userId="ac2b658e-7ce1-44bb-9f9f-bf4198ceaa29" providerId="ADAL" clId="{58F09DF3-5B29-48D1-93BB-37107E77D22D}" dt="2022-03-22T08:27:41.864" v="107" actId="20577"/>
          <ac:spMkLst>
            <pc:docMk/>
            <pc:sldMk cId="3795600918" sldId="999"/>
            <ac:spMk id="3" creationId="{4E74069F-3602-415D-A560-E8DA636FA30F}"/>
          </ac:spMkLst>
        </pc:spChg>
        <pc:inkChg chg="add">
          <ac:chgData name="Yeo Xiong Wei, Jonathan" userId="ac2b658e-7ce1-44bb-9f9f-bf4198ceaa29" providerId="ADAL" clId="{58F09DF3-5B29-48D1-93BB-37107E77D22D}" dt="2022-03-28T03:43:59.670" v="2583"/>
          <ac:inkMkLst>
            <pc:docMk/>
            <pc:sldMk cId="3795600918" sldId="999"/>
            <ac:inkMk id="5" creationId="{BC644F21-D5AD-4A63-BEBE-C34A4928CAC8}"/>
          </ac:inkMkLst>
        </pc:inkChg>
      </pc:sldChg>
      <pc:sldChg chg="addSp modSp add mod">
        <pc:chgData name="Yeo Xiong Wei, Jonathan" userId="ac2b658e-7ce1-44bb-9f9f-bf4198ceaa29" providerId="ADAL" clId="{58F09DF3-5B29-48D1-93BB-37107E77D22D}" dt="2022-03-28T03:43:59.670" v="2583"/>
        <pc:sldMkLst>
          <pc:docMk/>
          <pc:sldMk cId="3954683602" sldId="1000"/>
        </pc:sldMkLst>
        <pc:spChg chg="mod">
          <ac:chgData name="Yeo Xiong Wei, Jonathan" userId="ac2b658e-7ce1-44bb-9f9f-bf4198ceaa29" providerId="ADAL" clId="{58F09DF3-5B29-48D1-93BB-37107E77D22D}" dt="2022-03-22T08:54:42.350" v="790" actId="20577"/>
          <ac:spMkLst>
            <pc:docMk/>
            <pc:sldMk cId="3954683602" sldId="1000"/>
            <ac:spMk id="63489" creationId="{00000000-0000-0000-0000-000000000000}"/>
          </ac:spMkLst>
        </pc:spChg>
        <pc:spChg chg="mod">
          <ac:chgData name="Yeo Xiong Wei, Jonathan" userId="ac2b658e-7ce1-44bb-9f9f-bf4198ceaa29" providerId="ADAL" clId="{58F09DF3-5B29-48D1-93BB-37107E77D22D}" dt="2022-03-22T08:54:25.849" v="775" actId="6549"/>
          <ac:spMkLst>
            <pc:docMk/>
            <pc:sldMk cId="3954683602" sldId="1000"/>
            <ac:spMk id="63490" creationId="{00000000-0000-0000-0000-000000000000}"/>
          </ac:spMkLst>
        </pc:spChg>
        <pc:inkChg chg="add">
          <ac:chgData name="Yeo Xiong Wei, Jonathan" userId="ac2b658e-7ce1-44bb-9f9f-bf4198ceaa29" providerId="ADAL" clId="{58F09DF3-5B29-48D1-93BB-37107E77D22D}" dt="2022-03-28T03:43:59.670" v="2583"/>
          <ac:inkMkLst>
            <pc:docMk/>
            <pc:sldMk cId="3954683602" sldId="1000"/>
            <ac:inkMk id="2" creationId="{277D129E-B03C-41E8-B4E7-738A84827BA8}"/>
          </ac:inkMkLst>
        </pc:inkChg>
      </pc:sldChg>
      <pc:sldChg chg="addSp modSp add mod modNotesTx">
        <pc:chgData name="Yeo Xiong Wei, Jonathan" userId="ac2b658e-7ce1-44bb-9f9f-bf4198ceaa29" providerId="ADAL" clId="{58F09DF3-5B29-48D1-93BB-37107E77D22D}" dt="2022-04-04T01:53:17.543" v="3092"/>
        <pc:sldMkLst>
          <pc:docMk/>
          <pc:sldMk cId="3351539937" sldId="1018"/>
        </pc:sldMkLst>
        <pc:spChg chg="mod">
          <ac:chgData name="Yeo Xiong Wei, Jonathan" userId="ac2b658e-7ce1-44bb-9f9f-bf4198ceaa29" providerId="ADAL" clId="{58F09DF3-5B29-48D1-93BB-37107E77D22D}" dt="2022-03-22T09:09:09.142" v="2080" actId="6549"/>
          <ac:spMkLst>
            <pc:docMk/>
            <pc:sldMk cId="3351539937" sldId="1018"/>
            <ac:spMk id="3" creationId="{FCEE3C84-E57A-4236-ACEF-FF2F1A14B2D3}"/>
          </ac:spMkLst>
        </pc:spChg>
        <pc:inkChg chg="add">
          <ac:chgData name="Yeo Xiong Wei, Jonathan" userId="ac2b658e-7ce1-44bb-9f9f-bf4198ceaa29" providerId="ADAL" clId="{58F09DF3-5B29-48D1-93BB-37107E77D22D}" dt="2022-04-04T01:53:17.543" v="3092"/>
          <ac:inkMkLst>
            <pc:docMk/>
            <pc:sldMk cId="3351539937" sldId="1018"/>
            <ac:inkMk id="5" creationId="{536D1032-EE89-4B42-9902-D455E1002DC0}"/>
          </ac:inkMkLst>
        </pc:inkChg>
      </pc:sldChg>
      <pc:sldMasterChg chg="modSp">
        <pc:chgData name="Yeo Xiong Wei, Jonathan" userId="ac2b658e-7ce1-44bb-9f9f-bf4198ceaa29" providerId="ADAL" clId="{58F09DF3-5B29-48D1-93BB-37107E77D22D}" dt="2022-03-22T08:24:16.932" v="29" actId="255"/>
        <pc:sldMasterMkLst>
          <pc:docMk/>
          <pc:sldMasterMk cId="269155597" sldId="2147483648"/>
        </pc:sldMasterMkLst>
        <pc:spChg chg="mod">
          <ac:chgData name="Yeo Xiong Wei, Jonathan" userId="ac2b658e-7ce1-44bb-9f9f-bf4198ceaa29" providerId="ADAL" clId="{58F09DF3-5B29-48D1-93BB-37107E77D22D}" dt="2022-03-22T08:24:16.932" v="29" actId="255"/>
          <ac:spMkLst>
            <pc:docMk/>
            <pc:sldMasterMk cId="269155597" sldId="2147483648"/>
            <ac:spMk id="3" creationId="{674B1472-EB4F-4C42-983D-EB4EE5CB3FDB}"/>
          </ac:spMkLst>
        </pc:spChg>
      </pc:sldMasterChg>
    </pc:docChg>
  </pc:docChgLst>
  <pc:docChgLst>
    <pc:chgData name="Yeo Xiong Wei, Jonathan" userId="ac2b658e-7ce1-44bb-9f9f-bf4198ceaa29" providerId="ADAL" clId="{C7AFF239-C51E-4BD6-ADF9-1BE19E042E8A}"/>
    <pc:docChg chg="undo custSel modSld">
      <pc:chgData name="Yeo Xiong Wei, Jonathan" userId="ac2b658e-7ce1-44bb-9f9f-bf4198ceaa29" providerId="ADAL" clId="{C7AFF239-C51E-4BD6-ADF9-1BE19E042E8A}" dt="2022-02-18T06:20:39.559" v="236" actId="115"/>
      <pc:docMkLst>
        <pc:docMk/>
      </pc:docMkLst>
      <pc:sldChg chg="modSp">
        <pc:chgData name="Yeo Xiong Wei, Jonathan" userId="ac2b658e-7ce1-44bb-9f9f-bf4198ceaa29" providerId="ADAL" clId="{C7AFF239-C51E-4BD6-ADF9-1BE19E042E8A}" dt="2022-02-18T05:44:23.549" v="1" actId="115"/>
        <pc:sldMkLst>
          <pc:docMk/>
          <pc:sldMk cId="495032977" sldId="372"/>
        </pc:sldMkLst>
        <pc:spChg chg="mod">
          <ac:chgData name="Yeo Xiong Wei, Jonathan" userId="ac2b658e-7ce1-44bb-9f9f-bf4198ceaa29" providerId="ADAL" clId="{C7AFF239-C51E-4BD6-ADF9-1BE19E042E8A}" dt="2022-02-18T05:44:23.549" v="1" actId="115"/>
          <ac:spMkLst>
            <pc:docMk/>
            <pc:sldMk cId="495032977" sldId="372"/>
            <ac:spMk id="6" creationId="{963405C8-1875-4096-AA62-5B1506080C47}"/>
          </ac:spMkLst>
        </pc:spChg>
      </pc:sldChg>
      <pc:sldChg chg="modSp mod">
        <pc:chgData name="Yeo Xiong Wei, Jonathan" userId="ac2b658e-7ce1-44bb-9f9f-bf4198ceaa29" providerId="ADAL" clId="{C7AFF239-C51E-4BD6-ADF9-1BE19E042E8A}" dt="2022-02-18T06:17:33.509" v="124" actId="114"/>
        <pc:sldMkLst>
          <pc:docMk/>
          <pc:sldMk cId="2335405358" sldId="391"/>
        </pc:sldMkLst>
        <pc:spChg chg="mod">
          <ac:chgData name="Yeo Xiong Wei, Jonathan" userId="ac2b658e-7ce1-44bb-9f9f-bf4198ceaa29" providerId="ADAL" clId="{C7AFF239-C51E-4BD6-ADF9-1BE19E042E8A}" dt="2022-02-18T06:17:33.509" v="124" actId="114"/>
          <ac:spMkLst>
            <pc:docMk/>
            <pc:sldMk cId="2335405358" sldId="391"/>
            <ac:spMk id="3" creationId="{03B38AF0-246E-42D4-B212-6AA7DBE849BB}"/>
          </ac:spMkLst>
        </pc:spChg>
      </pc:sldChg>
      <pc:sldChg chg="modSp">
        <pc:chgData name="Yeo Xiong Wei, Jonathan" userId="ac2b658e-7ce1-44bb-9f9f-bf4198ceaa29" providerId="ADAL" clId="{C7AFF239-C51E-4BD6-ADF9-1BE19E042E8A}" dt="2022-02-18T05:57:48.332" v="123" actId="255"/>
        <pc:sldMkLst>
          <pc:docMk/>
          <pc:sldMk cId="1354114808" sldId="396"/>
        </pc:sldMkLst>
        <pc:spChg chg="mod">
          <ac:chgData name="Yeo Xiong Wei, Jonathan" userId="ac2b658e-7ce1-44bb-9f9f-bf4198ceaa29" providerId="ADAL" clId="{C7AFF239-C51E-4BD6-ADF9-1BE19E042E8A}" dt="2022-02-18T05:57:48.332" v="123" actId="255"/>
          <ac:spMkLst>
            <pc:docMk/>
            <pc:sldMk cId="1354114808" sldId="396"/>
            <ac:spMk id="3" creationId="{2C03CD32-99C6-4083-8AD6-2666AB4DEF34}"/>
          </ac:spMkLst>
        </pc:spChg>
      </pc:sldChg>
      <pc:sldChg chg="modSp mod">
        <pc:chgData name="Yeo Xiong Wei, Jonathan" userId="ac2b658e-7ce1-44bb-9f9f-bf4198ceaa29" providerId="ADAL" clId="{C7AFF239-C51E-4BD6-ADF9-1BE19E042E8A}" dt="2022-02-18T06:20:39.559" v="236" actId="115"/>
        <pc:sldMkLst>
          <pc:docMk/>
          <pc:sldMk cId="3648411885" sldId="966"/>
        </pc:sldMkLst>
        <pc:spChg chg="mod">
          <ac:chgData name="Yeo Xiong Wei, Jonathan" userId="ac2b658e-7ce1-44bb-9f9f-bf4198ceaa29" providerId="ADAL" clId="{C7AFF239-C51E-4BD6-ADF9-1BE19E042E8A}" dt="2022-02-18T06:20:39.559" v="236" actId="115"/>
          <ac:spMkLst>
            <pc:docMk/>
            <pc:sldMk cId="3648411885" sldId="966"/>
            <ac:spMk id="63490" creationId="{00000000-0000-0000-0000-000000000000}"/>
          </ac:spMkLst>
        </pc:spChg>
      </pc:sldChg>
      <pc:sldChg chg="modSp">
        <pc:chgData name="Yeo Xiong Wei, Jonathan" userId="ac2b658e-7ce1-44bb-9f9f-bf4198ceaa29" providerId="ADAL" clId="{C7AFF239-C51E-4BD6-ADF9-1BE19E042E8A}" dt="2022-02-18T06:19:46.859" v="228" actId="6549"/>
        <pc:sldMkLst>
          <pc:docMk/>
          <pc:sldMk cId="2977328445" sldId="992"/>
        </pc:sldMkLst>
        <pc:spChg chg="mod">
          <ac:chgData name="Yeo Xiong Wei, Jonathan" userId="ac2b658e-7ce1-44bb-9f9f-bf4198ceaa29" providerId="ADAL" clId="{C7AFF239-C51E-4BD6-ADF9-1BE19E042E8A}" dt="2022-02-18T06:19:46.859" v="228" actId="6549"/>
          <ac:spMkLst>
            <pc:docMk/>
            <pc:sldMk cId="2977328445" sldId="992"/>
            <ac:spMk id="6349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284101-1E24-4F17-80D1-71B82BEFFD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CD76D608-A738-4B67-853B-981F5879F9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41E5F-56A8-4B3D-8C4D-6BB02787C2CA}" type="datetimeFigureOut">
              <a:rPr lang="en-SG" smtClean="0"/>
              <a:t>27/3/2024</a:t>
            </a:fld>
            <a:endParaRPr lang="en-SG"/>
          </a:p>
        </p:txBody>
      </p:sp>
      <p:sp>
        <p:nvSpPr>
          <p:cNvPr id="4" name="Footer Placeholder 3">
            <a:extLst>
              <a:ext uri="{FF2B5EF4-FFF2-40B4-BE49-F238E27FC236}">
                <a16:creationId xmlns:a16="http://schemas.microsoft.com/office/drawing/2014/main" id="{872041B6-F35F-4726-A117-77CD055942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61765056-8CE1-4135-B6DF-3A153409D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98BF6B-73F8-4CFB-88DF-40070596F525}" type="slidenum">
              <a:rPr lang="en-SG" smtClean="0"/>
              <a:t>‹#›</a:t>
            </a:fld>
            <a:endParaRPr lang="en-SG"/>
          </a:p>
        </p:txBody>
      </p:sp>
    </p:spTree>
    <p:extLst>
      <p:ext uri="{BB962C8B-B14F-4D97-AF65-F5344CB8AC3E}">
        <p14:creationId xmlns:p14="http://schemas.microsoft.com/office/powerpoint/2010/main" val="2793115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3B6B1-04EE-4AFE-9B23-B9E72968BB6B}" type="datetimeFigureOut">
              <a:rPr lang="en-GB" smtClean="0"/>
              <a:t>27/03/2024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A80B8-15D5-4DB4-A1CB-308FF4FA9888}" type="slidenum">
              <a:rPr lang="en-GB" smtClean="0"/>
              <a:t>‹#›</a:t>
            </a:fld>
            <a:endParaRPr lang="en-GB"/>
          </a:p>
        </p:txBody>
      </p:sp>
    </p:spTree>
    <p:extLst>
      <p:ext uri="{BB962C8B-B14F-4D97-AF65-F5344CB8AC3E}">
        <p14:creationId xmlns:p14="http://schemas.microsoft.com/office/powerpoint/2010/main" val="35180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5A80B8-15D5-4DB4-A1CB-308FF4FA9888}" type="slidenum">
              <a:rPr lang="en-GB" smtClean="0"/>
              <a:t>2</a:t>
            </a:fld>
            <a:endParaRPr lang="en-GB"/>
          </a:p>
        </p:txBody>
      </p:sp>
    </p:spTree>
    <p:extLst>
      <p:ext uri="{BB962C8B-B14F-4D97-AF65-F5344CB8AC3E}">
        <p14:creationId xmlns:p14="http://schemas.microsoft.com/office/powerpoint/2010/main" val="324192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has 40 + 75 +70 = 185</a:t>
            </a:r>
          </a:p>
          <a:p>
            <a:r>
              <a:rPr lang="en-US" dirty="0"/>
              <a:t>Y has 120+50+35=205 </a:t>
            </a:r>
          </a:p>
          <a:p>
            <a:r>
              <a:rPr lang="en-US" dirty="0"/>
              <a:t>Z has 80+25 +105=210 </a:t>
            </a:r>
          </a:p>
        </p:txBody>
      </p:sp>
      <p:sp>
        <p:nvSpPr>
          <p:cNvPr id="4" name="Slide Number Placeholder 3"/>
          <p:cNvSpPr>
            <a:spLocks noGrp="1"/>
          </p:cNvSpPr>
          <p:nvPr>
            <p:ph type="sldNum" sz="quarter" idx="10"/>
          </p:nvPr>
        </p:nvSpPr>
        <p:spPr/>
        <p:txBody>
          <a:bodyPr/>
          <a:lstStyle/>
          <a:p>
            <a:fld id="{CEC09B7F-E93B-5E41-8803-6FBF9202B12C}" type="slidenum">
              <a:rPr lang="en-US" smtClean="0"/>
              <a:pPr/>
              <a:t>18</a:t>
            </a:fld>
            <a:endParaRPr lang="en-US"/>
          </a:p>
        </p:txBody>
      </p:sp>
    </p:spTree>
    <p:extLst>
      <p:ext uri="{BB962C8B-B14F-4D97-AF65-F5344CB8AC3E}">
        <p14:creationId xmlns:p14="http://schemas.microsoft.com/office/powerpoint/2010/main" val="2361614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dirty="0"/>
          </a:p>
        </p:txBody>
      </p:sp>
      <p:sp>
        <p:nvSpPr>
          <p:cNvPr id="4" name="Slide Number Placeholder 3"/>
          <p:cNvSpPr>
            <a:spLocks noGrp="1"/>
          </p:cNvSpPr>
          <p:nvPr>
            <p:ph type="sldNum" sz="quarter" idx="5"/>
          </p:nvPr>
        </p:nvSpPr>
        <p:spPr/>
        <p:txBody>
          <a:bodyPr/>
          <a:lstStyle/>
          <a:p>
            <a:fld id="{125A80B8-15D5-4DB4-A1CB-308FF4FA9888}" type="slidenum">
              <a:rPr lang="en-GB" smtClean="0"/>
              <a:t>20</a:t>
            </a:fld>
            <a:endParaRPr lang="en-GB"/>
          </a:p>
        </p:txBody>
      </p:sp>
    </p:spTree>
    <p:extLst>
      <p:ext uri="{BB962C8B-B14F-4D97-AF65-F5344CB8AC3E}">
        <p14:creationId xmlns:p14="http://schemas.microsoft.com/office/powerpoint/2010/main" val="651975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25A80B8-15D5-4DB4-A1CB-308FF4FA9888}" type="slidenum">
              <a:rPr lang="en-GB" smtClean="0"/>
              <a:t>23</a:t>
            </a:fld>
            <a:endParaRPr lang="en-GB"/>
          </a:p>
        </p:txBody>
      </p:sp>
    </p:spTree>
    <p:extLst>
      <p:ext uri="{BB962C8B-B14F-4D97-AF65-F5344CB8AC3E}">
        <p14:creationId xmlns:p14="http://schemas.microsoft.com/office/powerpoint/2010/main" val="252633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5A80B8-15D5-4DB4-A1CB-308FF4FA9888}" type="slidenum">
              <a:rPr lang="en-GB" smtClean="0"/>
              <a:t>30</a:t>
            </a:fld>
            <a:endParaRPr lang="en-GB"/>
          </a:p>
        </p:txBody>
      </p:sp>
    </p:spTree>
    <p:extLst>
      <p:ext uri="{BB962C8B-B14F-4D97-AF65-F5344CB8AC3E}">
        <p14:creationId xmlns:p14="http://schemas.microsoft.com/office/powerpoint/2010/main" val="815802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 the definition of pareto dominance to get the if x pareto dominates y, then if pareto condition holds, x should be socially preferred to y.</a:t>
            </a:r>
          </a:p>
        </p:txBody>
      </p:sp>
      <p:sp>
        <p:nvSpPr>
          <p:cNvPr id="4" name="Slide Number Placeholder 3"/>
          <p:cNvSpPr>
            <a:spLocks noGrp="1"/>
          </p:cNvSpPr>
          <p:nvPr>
            <p:ph type="sldNum" sz="quarter" idx="5"/>
          </p:nvPr>
        </p:nvSpPr>
        <p:spPr/>
        <p:txBody>
          <a:bodyPr/>
          <a:lstStyle/>
          <a:p>
            <a:fld id="{125A80B8-15D5-4DB4-A1CB-308FF4FA9888}" type="slidenum">
              <a:rPr lang="en-GB" smtClean="0"/>
              <a:t>31</a:t>
            </a:fld>
            <a:endParaRPr lang="en-GB"/>
          </a:p>
        </p:txBody>
      </p:sp>
    </p:spTree>
    <p:extLst>
      <p:ext uri="{BB962C8B-B14F-4D97-AF65-F5344CB8AC3E}">
        <p14:creationId xmlns:p14="http://schemas.microsoft.com/office/powerpoint/2010/main" val="523382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means that utility has to have some cardinal meaning here.</a:t>
            </a:r>
          </a:p>
          <a:p>
            <a:r>
              <a:rPr lang="en-SG" dirty="0"/>
              <a:t>Typically, it is just an ordinal measure..</a:t>
            </a:r>
          </a:p>
        </p:txBody>
      </p:sp>
      <p:sp>
        <p:nvSpPr>
          <p:cNvPr id="4" name="Slide Number Placeholder 3"/>
          <p:cNvSpPr>
            <a:spLocks noGrp="1"/>
          </p:cNvSpPr>
          <p:nvPr>
            <p:ph type="sldNum" sz="quarter" idx="5"/>
          </p:nvPr>
        </p:nvSpPr>
        <p:spPr/>
        <p:txBody>
          <a:bodyPr/>
          <a:lstStyle/>
          <a:p>
            <a:fld id="{42303039-EE9A-46B4-A31E-2C1867B1F015}" type="slidenum">
              <a:rPr lang="en-GB" smtClean="0"/>
              <a:t>34</a:t>
            </a:fld>
            <a:endParaRPr lang="en-GB"/>
          </a:p>
        </p:txBody>
      </p:sp>
    </p:spTree>
    <p:extLst>
      <p:ext uri="{BB962C8B-B14F-4D97-AF65-F5344CB8AC3E}">
        <p14:creationId xmlns:p14="http://schemas.microsoft.com/office/powerpoint/2010/main" val="424631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Utilitarian is often</a:t>
            </a:r>
            <a:r>
              <a:rPr lang="en-US" baseline="0" dirty="0"/>
              <a:t> called the Benthamite welfare function after Jeremy Bentham. Minimax is often called the Rawlsian welfare function after John Rawls.</a:t>
            </a:r>
          </a:p>
          <a:p>
            <a:r>
              <a:rPr lang="en-US" baseline="0" dirty="0"/>
              <a:t>Utilitarian is a special case of the weighted utilitarian function.</a:t>
            </a:r>
          </a:p>
          <a:p>
            <a:endParaRPr lang="en-US" baseline="0" dirty="0"/>
          </a:p>
          <a:p>
            <a:r>
              <a:rPr lang="en-US" baseline="0" dirty="0"/>
              <a:t>One of the cases for which we were interested in social welfare functions was because we wanted to be able to choose which allocation in the pareto set we wanted to attain.</a:t>
            </a:r>
            <a:endParaRPr lang="en-US" dirty="0"/>
          </a:p>
        </p:txBody>
      </p:sp>
      <p:sp>
        <p:nvSpPr>
          <p:cNvPr id="4" name="Slide Number Placeholder 3"/>
          <p:cNvSpPr>
            <a:spLocks noGrp="1"/>
          </p:cNvSpPr>
          <p:nvPr>
            <p:ph type="sldNum" sz="quarter" idx="10"/>
          </p:nvPr>
        </p:nvSpPr>
        <p:spPr/>
        <p:txBody>
          <a:bodyPr/>
          <a:lstStyle/>
          <a:p>
            <a:fld id="{CEC09B7F-E93B-5E41-8803-6FBF9202B12C}" type="slidenum">
              <a:rPr lang="en-US" smtClean="0"/>
              <a:pPr/>
              <a:t>35</a:t>
            </a:fld>
            <a:endParaRPr lang="en-US"/>
          </a:p>
        </p:txBody>
      </p:sp>
    </p:spTree>
    <p:extLst>
      <p:ext uri="{BB962C8B-B14F-4D97-AF65-F5344CB8AC3E}">
        <p14:creationId xmlns:p14="http://schemas.microsoft.com/office/powerpoint/2010/main" val="612671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This tells us that if we focus on a socially optimal allocation, then we will arrive at of the allocations in the pareto set.</a:t>
            </a:r>
          </a:p>
        </p:txBody>
      </p:sp>
      <p:sp>
        <p:nvSpPr>
          <p:cNvPr id="4" name="Slide Number Placeholder 3"/>
          <p:cNvSpPr>
            <a:spLocks noGrp="1"/>
          </p:cNvSpPr>
          <p:nvPr>
            <p:ph type="sldNum" sz="quarter" idx="5"/>
          </p:nvPr>
        </p:nvSpPr>
        <p:spPr/>
        <p:txBody>
          <a:bodyPr/>
          <a:lstStyle/>
          <a:p>
            <a:fld id="{F4F35D39-4178-489F-A371-5488B553FC59}" type="slidenum">
              <a:rPr lang="en-GB" smtClean="0"/>
              <a:t>37</a:t>
            </a:fld>
            <a:endParaRPr lang="en-GB"/>
          </a:p>
        </p:txBody>
      </p:sp>
    </p:spTree>
    <p:extLst>
      <p:ext uri="{BB962C8B-B14F-4D97-AF65-F5344CB8AC3E}">
        <p14:creationId xmlns:p14="http://schemas.microsoft.com/office/powerpoint/2010/main" val="993102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On the frontier, we can only make someone better off by sacrificing utility of another.</a:t>
            </a:r>
          </a:p>
        </p:txBody>
      </p:sp>
      <p:sp>
        <p:nvSpPr>
          <p:cNvPr id="4" name="Slide Number Placeholder 3"/>
          <p:cNvSpPr>
            <a:spLocks noGrp="1"/>
          </p:cNvSpPr>
          <p:nvPr>
            <p:ph type="sldNum" sz="quarter" idx="5"/>
          </p:nvPr>
        </p:nvSpPr>
        <p:spPr/>
        <p:txBody>
          <a:bodyPr/>
          <a:lstStyle/>
          <a:p>
            <a:fld id="{125A80B8-15D5-4DB4-A1CB-308FF4FA9888}" type="slidenum">
              <a:rPr lang="en-GB" smtClean="0"/>
              <a:t>38</a:t>
            </a:fld>
            <a:endParaRPr lang="en-GB"/>
          </a:p>
        </p:txBody>
      </p:sp>
    </p:spTree>
    <p:extLst>
      <p:ext uri="{BB962C8B-B14F-4D97-AF65-F5344CB8AC3E}">
        <p14:creationId xmlns:p14="http://schemas.microsoft.com/office/powerpoint/2010/main" val="1050266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C09B7F-E93B-5E41-8803-6FBF9202B12C}" type="slidenum">
              <a:rPr lang="en-US" smtClean="0"/>
              <a:pPr/>
              <a:t>40</a:t>
            </a:fld>
            <a:endParaRPr lang="en-US"/>
          </a:p>
        </p:txBody>
      </p:sp>
    </p:spTree>
    <p:extLst>
      <p:ext uri="{BB962C8B-B14F-4D97-AF65-F5344CB8AC3E}">
        <p14:creationId xmlns:p14="http://schemas.microsoft.com/office/powerpoint/2010/main" val="366062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5A80B8-15D5-4DB4-A1CB-308FF4FA9888}" type="slidenum">
              <a:rPr lang="en-GB" smtClean="0"/>
              <a:t>3</a:t>
            </a:fld>
            <a:endParaRPr lang="en-GB"/>
          </a:p>
        </p:txBody>
      </p:sp>
    </p:spTree>
    <p:extLst>
      <p:ext uri="{BB962C8B-B14F-4D97-AF65-F5344CB8AC3E}">
        <p14:creationId xmlns:p14="http://schemas.microsoft.com/office/powerpoint/2010/main" val="1654122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25A80B8-15D5-4DB4-A1CB-308FF4FA9888}" type="slidenum">
              <a:rPr lang="en-GB" smtClean="0"/>
              <a:t>41</a:t>
            </a:fld>
            <a:endParaRPr lang="en-GB"/>
          </a:p>
        </p:txBody>
      </p:sp>
    </p:spTree>
    <p:extLst>
      <p:ext uri="{BB962C8B-B14F-4D97-AF65-F5344CB8AC3E}">
        <p14:creationId xmlns:p14="http://schemas.microsoft.com/office/powerpoint/2010/main" val="531666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C09B7F-E93B-5E41-8803-6FBF9202B12C}" type="slidenum">
              <a:rPr lang="en-US" smtClean="0"/>
              <a:pPr/>
              <a:t>42</a:t>
            </a:fld>
            <a:endParaRPr lang="en-US"/>
          </a:p>
        </p:txBody>
      </p:sp>
    </p:spTree>
    <p:extLst>
      <p:ext uri="{BB962C8B-B14F-4D97-AF65-F5344CB8AC3E}">
        <p14:creationId xmlns:p14="http://schemas.microsoft.com/office/powerpoint/2010/main" val="550437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Of course, getting to an agreement on a social welfare function is a problem on its own.</a:t>
            </a:r>
            <a:br>
              <a:rPr lang="en-SG" dirty="0"/>
            </a:br>
            <a:r>
              <a:rPr lang="en-SG" dirty="0"/>
              <a:t>But the benefit is that it we can always make reasonable decisions based on it.</a:t>
            </a:r>
          </a:p>
        </p:txBody>
      </p:sp>
      <p:sp>
        <p:nvSpPr>
          <p:cNvPr id="4" name="Slide Number Placeholder 3"/>
          <p:cNvSpPr>
            <a:spLocks noGrp="1"/>
          </p:cNvSpPr>
          <p:nvPr>
            <p:ph type="sldNum" sz="quarter" idx="5"/>
          </p:nvPr>
        </p:nvSpPr>
        <p:spPr/>
        <p:txBody>
          <a:bodyPr/>
          <a:lstStyle/>
          <a:p>
            <a:fld id="{D9E9C061-0647-4B61-A118-3DDE1D4083A0}" type="slidenum">
              <a:rPr lang="en-GB" smtClean="0"/>
              <a:t>45</a:t>
            </a:fld>
            <a:endParaRPr lang="en-GB"/>
          </a:p>
        </p:txBody>
      </p:sp>
    </p:spTree>
    <p:extLst>
      <p:ext uri="{BB962C8B-B14F-4D97-AF65-F5344CB8AC3E}">
        <p14:creationId xmlns:p14="http://schemas.microsoft.com/office/powerpoint/2010/main" val="192732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25A80B8-15D5-4DB4-A1CB-308FF4FA9888}" type="slidenum">
              <a:rPr lang="en-GB" smtClean="0"/>
              <a:t>8</a:t>
            </a:fld>
            <a:endParaRPr lang="en-GB"/>
          </a:p>
        </p:txBody>
      </p:sp>
    </p:spTree>
    <p:extLst>
      <p:ext uri="{BB962C8B-B14F-4D97-AF65-F5344CB8AC3E}">
        <p14:creationId xmlns:p14="http://schemas.microsoft.com/office/powerpoint/2010/main" val="126364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US" sz="1200" dirty="0"/>
                  <a:t>also implies the following strict and indifferent versions of transitivity: (</a:t>
                </a:r>
                <a:r>
                  <a:rPr lang="en-US" sz="1200" dirty="0" err="1"/>
                  <a:t>i</a:t>
                </a:r>
                <a:r>
                  <a:rPr lang="en-US" sz="1200" dirty="0"/>
                  <a:t>) </a:t>
                </a:r>
                <a:r>
                  <a:rPr lang="en-GB" sz="1200" dirty="0"/>
                  <a:t>if </a:t>
                </a:r>
                <a14:m>
                  <m:oMath xmlns:m="http://schemas.openxmlformats.org/officeDocument/2006/math">
                    <m:r>
                      <a:rPr lang="en-US" sz="1200" i="1">
                        <a:latin typeface="Cambria Math" panose="02040503050406030204" pitchFamily="18" charset="0"/>
                      </a:rPr>
                      <m:t>𝐴</m:t>
                    </m:r>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𝐵</m:t>
                    </m:r>
                  </m:oMath>
                </a14:m>
                <a:r>
                  <a:rPr lang="en-GB" sz="1200" i="1" dirty="0"/>
                  <a:t> </a:t>
                </a:r>
                <a:r>
                  <a:rPr lang="en-GB" sz="1200" dirty="0"/>
                  <a:t>and </a:t>
                </a:r>
                <a14:m>
                  <m:oMath xmlns:m="http://schemas.openxmlformats.org/officeDocument/2006/math">
                    <m:r>
                      <m:rPr>
                        <m:sty m:val="p"/>
                      </m:rPr>
                      <a:rPr lang="en-US" sz="1200">
                        <a:latin typeface="Cambria Math" panose="02040503050406030204" pitchFamily="18" charset="0"/>
                        <a:ea typeface="Cambria Math" panose="02040503050406030204" pitchFamily="18" charset="0"/>
                      </a:rPr>
                      <m:t>B</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𝐶</m:t>
                    </m:r>
                  </m:oMath>
                </a14:m>
                <a:r>
                  <a:rPr lang="en-GB" sz="1200" i="1" dirty="0"/>
                  <a:t>,  </a:t>
                </a:r>
                <a:r>
                  <a:rPr lang="en-GB" sz="1200" dirty="0"/>
                  <a:t>then </a:t>
                </a:r>
                <a14:m>
                  <m:oMath xmlns:m="http://schemas.openxmlformats.org/officeDocument/2006/math">
                    <m:r>
                      <m:rPr>
                        <m:sty m:val="p"/>
                      </m:rPr>
                      <a:rPr lang="en-US" sz="1200">
                        <a:latin typeface="Cambria Math" panose="02040503050406030204" pitchFamily="18" charset="0"/>
                        <a:ea typeface="Cambria Math" panose="02040503050406030204" pitchFamily="18" charset="0"/>
                      </a:rPr>
                      <m:t>A</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𝐶</m:t>
                    </m:r>
                  </m:oMath>
                </a14:m>
                <a:r>
                  <a:rPr lang="en-US" sz="1200" dirty="0"/>
                  <a:t>   ; (ii) </a:t>
                </a:r>
                <a:r>
                  <a:rPr lang="en-GB" sz="1200" dirty="0"/>
                  <a:t>if </a:t>
                </a:r>
                <a14:m>
                  <m:oMath xmlns:m="http://schemas.openxmlformats.org/officeDocument/2006/math">
                    <m:r>
                      <a:rPr lang="en-US" sz="1200" i="1">
                        <a:latin typeface="Cambria Math" panose="02040503050406030204" pitchFamily="18" charset="0"/>
                      </a:rPr>
                      <m:t>𝐴</m:t>
                    </m:r>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𝐵</m:t>
                    </m:r>
                  </m:oMath>
                </a14:m>
                <a:r>
                  <a:rPr lang="en-GB" sz="1200" i="1" dirty="0"/>
                  <a:t> </a:t>
                </a:r>
                <a:r>
                  <a:rPr lang="en-GB" sz="1200" dirty="0"/>
                  <a:t>and </a:t>
                </a:r>
                <a14:m>
                  <m:oMath xmlns:m="http://schemas.openxmlformats.org/officeDocument/2006/math">
                    <m:r>
                      <a:rPr lang="en-US" sz="1200" i="1">
                        <a:latin typeface="Cambria Math" panose="02040503050406030204" pitchFamily="18" charset="0"/>
                        <a:ea typeface="Cambria Math" panose="02040503050406030204" pitchFamily="18" charset="0"/>
                      </a:rPr>
                      <m:t>𝐵</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𝐶</m:t>
                    </m:r>
                  </m:oMath>
                </a14:m>
                <a:r>
                  <a:rPr lang="en-GB" sz="1200" i="1" dirty="0"/>
                  <a:t>,  </a:t>
                </a:r>
                <a:r>
                  <a:rPr lang="en-GB" sz="1200" dirty="0"/>
                  <a:t>then </a:t>
                </a:r>
                <a14:m>
                  <m:oMath xmlns:m="http://schemas.openxmlformats.org/officeDocument/2006/math">
                    <m:r>
                      <a:rPr lang="en-US" sz="1200" i="1">
                        <a:latin typeface="Cambria Math" panose="02040503050406030204" pitchFamily="18" charset="0"/>
                        <a:ea typeface="Cambria Math" panose="02040503050406030204" pitchFamily="18" charset="0"/>
                      </a:rPr>
                      <m:t>𝐴</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𝐶</m:t>
                    </m:r>
                  </m:oMath>
                </a14:m>
                <a:endParaRPr lang="en-US" sz="1200" i="1" dirty="0"/>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US" sz="1200" dirty="0"/>
                  <a:t>also implies the following strict and indifferent versions of transitivity: (</a:t>
                </a:r>
                <a:r>
                  <a:rPr lang="en-US" sz="1200" dirty="0" err="1"/>
                  <a:t>i</a:t>
                </a:r>
                <a:r>
                  <a:rPr lang="en-US" sz="1200" dirty="0"/>
                  <a:t>) </a:t>
                </a:r>
                <a:r>
                  <a:rPr lang="en-GB" sz="1200" dirty="0"/>
                  <a:t>if </a:t>
                </a:r>
                <a:r>
                  <a:rPr lang="en-US" sz="1200" i="0">
                    <a:latin typeface="Cambria Math" panose="02040503050406030204" pitchFamily="18" charset="0"/>
                  </a:rPr>
                  <a:t>𝐴</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𝐵</a:t>
                </a:r>
                <a:r>
                  <a:rPr lang="en-GB" sz="1200" i="1" dirty="0"/>
                  <a:t> </a:t>
                </a:r>
                <a:r>
                  <a:rPr lang="en-GB" sz="1200" dirty="0"/>
                  <a:t>and </a:t>
                </a:r>
                <a:r>
                  <a:rPr lang="en-US" sz="1200" i="0">
                    <a:latin typeface="Cambria Math" panose="02040503050406030204" pitchFamily="18" charset="0"/>
                    <a:ea typeface="Cambria Math" panose="02040503050406030204" pitchFamily="18" charset="0"/>
                  </a:rPr>
                  <a:t>B</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𝐶</a:t>
                </a:r>
                <a:r>
                  <a:rPr lang="en-GB" sz="1200" i="1" dirty="0"/>
                  <a:t>,  </a:t>
                </a:r>
                <a:r>
                  <a:rPr lang="en-GB" sz="1200" dirty="0"/>
                  <a:t>then </a:t>
                </a:r>
                <a:r>
                  <a:rPr lang="en-US" sz="1200" i="0">
                    <a:latin typeface="Cambria Math" panose="02040503050406030204" pitchFamily="18" charset="0"/>
                    <a:ea typeface="Cambria Math" panose="02040503050406030204" pitchFamily="18" charset="0"/>
                  </a:rPr>
                  <a:t>A</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𝐶</a:t>
                </a:r>
                <a:r>
                  <a:rPr lang="en-US" sz="1200" dirty="0"/>
                  <a:t>   ; (ii) </a:t>
                </a:r>
                <a:r>
                  <a:rPr lang="en-GB" sz="1200" dirty="0"/>
                  <a:t>if </a:t>
                </a:r>
                <a:r>
                  <a:rPr lang="en-US" sz="1200" i="0">
                    <a:latin typeface="Cambria Math" panose="02040503050406030204" pitchFamily="18" charset="0"/>
                  </a:rPr>
                  <a:t>𝐴</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𝐵</a:t>
                </a:r>
                <a:r>
                  <a:rPr lang="en-GB" sz="1200" i="1" dirty="0"/>
                  <a:t> </a:t>
                </a:r>
                <a:r>
                  <a:rPr lang="en-GB" sz="1200" dirty="0"/>
                  <a:t>and </a:t>
                </a:r>
                <a:r>
                  <a:rPr lang="en-US" sz="1200" i="0">
                    <a:latin typeface="Cambria Math" panose="02040503050406030204" pitchFamily="18" charset="0"/>
                    <a:ea typeface="Cambria Math" panose="02040503050406030204" pitchFamily="18" charset="0"/>
                  </a:rPr>
                  <a:t>𝐵</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𝐶</a:t>
                </a:r>
                <a:r>
                  <a:rPr lang="en-GB" sz="1200" i="1" dirty="0"/>
                  <a:t>,  </a:t>
                </a:r>
                <a:r>
                  <a:rPr lang="en-GB" sz="1200" dirty="0"/>
                  <a:t>then </a:t>
                </a:r>
                <a:r>
                  <a:rPr lang="en-US" sz="1200" i="0">
                    <a:latin typeface="Cambria Math" panose="02040503050406030204" pitchFamily="18" charset="0"/>
                    <a:ea typeface="Cambria Math" panose="02040503050406030204" pitchFamily="18" charset="0"/>
                  </a:rPr>
                  <a:t>𝐴</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𝐶</a:t>
                </a:r>
                <a:endParaRPr lang="en-US" sz="1200" i="1" dirty="0"/>
              </a:p>
              <a:p>
                <a:endParaRPr lang="en-GB" dirty="0"/>
              </a:p>
            </p:txBody>
          </p:sp>
        </mc:Fallback>
      </mc:AlternateContent>
      <p:sp>
        <p:nvSpPr>
          <p:cNvPr id="4" name="Slide Number Placeholder 3"/>
          <p:cNvSpPr>
            <a:spLocks noGrp="1"/>
          </p:cNvSpPr>
          <p:nvPr>
            <p:ph type="sldNum" sz="quarter" idx="5"/>
          </p:nvPr>
        </p:nvSpPr>
        <p:spPr/>
        <p:txBody>
          <a:bodyPr/>
          <a:lstStyle/>
          <a:p>
            <a:fld id="{125A80B8-15D5-4DB4-A1CB-308FF4FA9888}" type="slidenum">
              <a:rPr lang="en-GB" smtClean="0"/>
              <a:t>9</a:t>
            </a:fld>
            <a:endParaRPr lang="en-GB"/>
          </a:p>
        </p:txBody>
      </p:sp>
    </p:spTree>
    <p:extLst>
      <p:ext uri="{BB962C8B-B14F-4D97-AF65-F5344CB8AC3E}">
        <p14:creationId xmlns:p14="http://schemas.microsoft.com/office/powerpoint/2010/main" val="121389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25A80B8-15D5-4DB4-A1CB-308FF4FA9888}" type="slidenum">
              <a:rPr lang="en-GB" smtClean="0"/>
              <a:t>13</a:t>
            </a:fld>
            <a:endParaRPr lang="en-GB"/>
          </a:p>
        </p:txBody>
      </p:sp>
    </p:spTree>
    <p:extLst>
      <p:ext uri="{BB962C8B-B14F-4D97-AF65-F5344CB8AC3E}">
        <p14:creationId xmlns:p14="http://schemas.microsoft.com/office/powerpoint/2010/main" val="23453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09B7F-E93B-5E41-8803-6FBF9202B12C}" type="slidenum">
              <a:rPr lang="en-US" smtClean="0"/>
              <a:pPr/>
              <a:t>14</a:t>
            </a:fld>
            <a:endParaRPr lang="en-US"/>
          </a:p>
        </p:txBody>
      </p:sp>
    </p:spTree>
    <p:extLst>
      <p:ext uri="{BB962C8B-B14F-4D97-AF65-F5344CB8AC3E}">
        <p14:creationId xmlns:p14="http://schemas.microsoft.com/office/powerpoint/2010/main" val="2035096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09B7F-E93B-5E41-8803-6FBF9202B12C}" type="slidenum">
              <a:rPr lang="en-US" smtClean="0"/>
              <a:pPr/>
              <a:t>15</a:t>
            </a:fld>
            <a:endParaRPr lang="en-US"/>
          </a:p>
        </p:txBody>
      </p:sp>
    </p:spTree>
    <p:extLst>
      <p:ext uri="{BB962C8B-B14F-4D97-AF65-F5344CB8AC3E}">
        <p14:creationId xmlns:p14="http://schemas.microsoft.com/office/powerpoint/2010/main" val="148493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25A80B8-15D5-4DB4-A1CB-308FF4FA9888}" type="slidenum">
              <a:rPr lang="en-GB" smtClean="0"/>
              <a:t>16</a:t>
            </a:fld>
            <a:endParaRPr lang="en-GB"/>
          </a:p>
        </p:txBody>
      </p:sp>
    </p:spTree>
    <p:extLst>
      <p:ext uri="{BB962C8B-B14F-4D97-AF65-F5344CB8AC3E}">
        <p14:creationId xmlns:p14="http://schemas.microsoft.com/office/powerpoint/2010/main" val="345757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09B7F-E93B-5E41-8803-6FBF9202B12C}" type="slidenum">
              <a:rPr lang="en-US" smtClean="0"/>
              <a:pPr/>
              <a:t>17</a:t>
            </a:fld>
            <a:endParaRPr lang="en-US"/>
          </a:p>
        </p:txBody>
      </p:sp>
    </p:spTree>
    <p:extLst>
      <p:ext uri="{BB962C8B-B14F-4D97-AF65-F5344CB8AC3E}">
        <p14:creationId xmlns:p14="http://schemas.microsoft.com/office/powerpoint/2010/main" val="136798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005E-8715-4550-BEC6-07ABD59C7C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9403FD-FADA-4C91-B0BF-D76A0CBCD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801B21-A858-438A-AEFC-F12616160C69}"/>
              </a:ext>
            </a:extLst>
          </p:cNvPr>
          <p:cNvSpPr>
            <a:spLocks noGrp="1"/>
          </p:cNvSpPr>
          <p:nvPr>
            <p:ph type="dt" sz="half" idx="10"/>
          </p:nvPr>
        </p:nvSpPr>
        <p:spPr/>
        <p:txBody>
          <a:bodyPr/>
          <a:lstStyle/>
          <a:p>
            <a:fld id="{7DCBD8EF-B12F-47A7-83E4-64D842EDB77B}" type="datetime1">
              <a:rPr lang="en-GB" smtClean="0"/>
              <a:t>27/03/2024</a:t>
            </a:fld>
            <a:endParaRPr lang="en-GB"/>
          </a:p>
        </p:txBody>
      </p:sp>
      <p:sp>
        <p:nvSpPr>
          <p:cNvPr id="5" name="Footer Placeholder 4">
            <a:extLst>
              <a:ext uri="{FF2B5EF4-FFF2-40B4-BE49-F238E27FC236}">
                <a16:creationId xmlns:a16="http://schemas.microsoft.com/office/drawing/2014/main" id="{4F595ED5-D1B9-489A-A92B-3FB7FF0BD4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D37DD7-8771-4DB3-BD97-F3DEE5F555BE}"/>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261829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AB6B-DA13-4231-90E6-813E1B3615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AF8D52-A74D-44BC-BD15-23C991F1B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990DB7-0991-495C-8FE0-8FE9A26E28BA}"/>
              </a:ext>
            </a:extLst>
          </p:cNvPr>
          <p:cNvSpPr>
            <a:spLocks noGrp="1"/>
          </p:cNvSpPr>
          <p:nvPr>
            <p:ph type="dt" sz="half" idx="10"/>
          </p:nvPr>
        </p:nvSpPr>
        <p:spPr/>
        <p:txBody>
          <a:bodyPr/>
          <a:lstStyle/>
          <a:p>
            <a:fld id="{5F75D134-3F16-40CD-B8E1-964CF0FFA553}" type="datetime1">
              <a:rPr lang="en-GB" smtClean="0"/>
              <a:t>27/03/2024</a:t>
            </a:fld>
            <a:endParaRPr lang="en-GB"/>
          </a:p>
        </p:txBody>
      </p:sp>
      <p:sp>
        <p:nvSpPr>
          <p:cNvPr id="5" name="Footer Placeholder 4">
            <a:extLst>
              <a:ext uri="{FF2B5EF4-FFF2-40B4-BE49-F238E27FC236}">
                <a16:creationId xmlns:a16="http://schemas.microsoft.com/office/drawing/2014/main" id="{901B1042-C6E8-4245-9B8E-61923E8C12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C6230F-AA07-49B4-B4FB-A4AD4EB66739}"/>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222551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1319F-C209-4611-98F4-5F130D7D23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F657BE-9757-45D9-A2F8-A85187517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CA8197-554B-47A9-8591-5AAE65065D36}"/>
              </a:ext>
            </a:extLst>
          </p:cNvPr>
          <p:cNvSpPr>
            <a:spLocks noGrp="1"/>
          </p:cNvSpPr>
          <p:nvPr>
            <p:ph type="dt" sz="half" idx="10"/>
          </p:nvPr>
        </p:nvSpPr>
        <p:spPr/>
        <p:txBody>
          <a:bodyPr/>
          <a:lstStyle/>
          <a:p>
            <a:fld id="{C043BF97-FA34-429F-AEA8-6700758002D7}" type="datetime1">
              <a:rPr lang="en-GB" smtClean="0"/>
              <a:t>27/03/2024</a:t>
            </a:fld>
            <a:endParaRPr lang="en-GB"/>
          </a:p>
        </p:txBody>
      </p:sp>
      <p:sp>
        <p:nvSpPr>
          <p:cNvPr id="5" name="Footer Placeholder 4">
            <a:extLst>
              <a:ext uri="{FF2B5EF4-FFF2-40B4-BE49-F238E27FC236}">
                <a16:creationId xmlns:a16="http://schemas.microsoft.com/office/drawing/2014/main" id="{35425EF3-0E06-434B-A817-59379FF846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A97E8-A648-4F29-A653-D8FABBE4DAC0}"/>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390683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D408-EC0F-45C1-B840-5F1AB8B13691}"/>
              </a:ext>
            </a:extLst>
          </p:cNvPr>
          <p:cNvSpPr>
            <a:spLocks noGrp="1"/>
          </p:cNvSpPr>
          <p:nvPr>
            <p:ph type="title"/>
          </p:nvPr>
        </p:nvSpPr>
        <p:spPr/>
        <p:txBody>
          <a:bodyPr/>
          <a:lstStyle>
            <a:lvl1pPr>
              <a:defRPr>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F450B277-928D-4518-944D-C85B841379C7}"/>
              </a:ext>
            </a:extLst>
          </p:cNvPr>
          <p:cNvSpPr>
            <a:spLocks noGrp="1"/>
          </p:cNvSpPr>
          <p:nvPr>
            <p:ph idx="1"/>
          </p:nvPr>
        </p:nvSpPr>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D2977814-3E78-4254-A970-32E491BC4A64}"/>
              </a:ext>
            </a:extLst>
          </p:cNvPr>
          <p:cNvSpPr>
            <a:spLocks noGrp="1"/>
          </p:cNvSpPr>
          <p:nvPr>
            <p:ph type="dt" sz="half" idx="10"/>
          </p:nvPr>
        </p:nvSpPr>
        <p:spPr/>
        <p:txBody>
          <a:bodyPr/>
          <a:lstStyle/>
          <a:p>
            <a:fld id="{6D68D1BD-8E4C-4AD8-A762-57FB8589ED34}" type="datetime1">
              <a:rPr lang="en-GB" smtClean="0"/>
              <a:t>27/03/2024</a:t>
            </a:fld>
            <a:endParaRPr lang="en-GB"/>
          </a:p>
        </p:txBody>
      </p:sp>
      <p:sp>
        <p:nvSpPr>
          <p:cNvPr id="5" name="Footer Placeholder 4">
            <a:extLst>
              <a:ext uri="{FF2B5EF4-FFF2-40B4-BE49-F238E27FC236}">
                <a16:creationId xmlns:a16="http://schemas.microsoft.com/office/drawing/2014/main" id="{31D582F1-4F3E-4018-A8E2-362DD90783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85B07-9770-41BB-97B2-8DFFC514A9B6}"/>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66647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84F2-1F46-4C95-B4BF-ABE226618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53E6FAD-C246-4488-ABEF-EEC1319D00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3EBA8D-3AE8-4448-B66F-7E0493A21402}"/>
              </a:ext>
            </a:extLst>
          </p:cNvPr>
          <p:cNvSpPr>
            <a:spLocks noGrp="1"/>
          </p:cNvSpPr>
          <p:nvPr>
            <p:ph type="dt" sz="half" idx="10"/>
          </p:nvPr>
        </p:nvSpPr>
        <p:spPr/>
        <p:txBody>
          <a:bodyPr/>
          <a:lstStyle/>
          <a:p>
            <a:fld id="{B81E871D-32D4-4D7F-8BD0-1F7EA8CBEFAE}" type="datetime1">
              <a:rPr lang="en-GB" smtClean="0"/>
              <a:t>27/03/2024</a:t>
            </a:fld>
            <a:endParaRPr lang="en-GB"/>
          </a:p>
        </p:txBody>
      </p:sp>
      <p:sp>
        <p:nvSpPr>
          <p:cNvPr id="5" name="Footer Placeholder 4">
            <a:extLst>
              <a:ext uri="{FF2B5EF4-FFF2-40B4-BE49-F238E27FC236}">
                <a16:creationId xmlns:a16="http://schemas.microsoft.com/office/drawing/2014/main" id="{F69E2DA5-0550-43F2-91AC-9D219FF23F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14E028-F209-45C7-9731-7A260AE4CF11}"/>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81938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3AA3-0BB0-4BFF-8416-5A3D5E693A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A5D5EE-4C4D-4CDB-8565-033EAC795F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47ABA0D-5BDC-417E-BDE5-4FAF38C4C8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C9755B4-2378-4599-977F-FB4811502F74}"/>
              </a:ext>
            </a:extLst>
          </p:cNvPr>
          <p:cNvSpPr>
            <a:spLocks noGrp="1"/>
          </p:cNvSpPr>
          <p:nvPr>
            <p:ph type="dt" sz="half" idx="10"/>
          </p:nvPr>
        </p:nvSpPr>
        <p:spPr/>
        <p:txBody>
          <a:bodyPr/>
          <a:lstStyle/>
          <a:p>
            <a:fld id="{38489EBF-753F-4550-8ACF-6C126FFCF23C}" type="datetime1">
              <a:rPr lang="en-GB" smtClean="0"/>
              <a:t>27/03/2024</a:t>
            </a:fld>
            <a:endParaRPr lang="en-GB"/>
          </a:p>
        </p:txBody>
      </p:sp>
      <p:sp>
        <p:nvSpPr>
          <p:cNvPr id="6" name="Footer Placeholder 5">
            <a:extLst>
              <a:ext uri="{FF2B5EF4-FFF2-40B4-BE49-F238E27FC236}">
                <a16:creationId xmlns:a16="http://schemas.microsoft.com/office/drawing/2014/main" id="{09D6AD27-A620-488E-866B-E91E9D6C97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10BF97-C210-483F-8A9A-6D501D29442D}"/>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320302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1A16-5E12-4435-8BDE-7C6CB17B2E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084BCB-875F-41BB-A8F6-FCCCD8A893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1FA54-F8AE-4B61-8386-7EA77732E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818A691-1F96-4276-89C2-AB0244566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FC61A-BE56-4C0C-897E-26AD5F00CA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2CBB955-64B4-476E-BFD9-830AE4C89BC0}"/>
              </a:ext>
            </a:extLst>
          </p:cNvPr>
          <p:cNvSpPr>
            <a:spLocks noGrp="1"/>
          </p:cNvSpPr>
          <p:nvPr>
            <p:ph type="dt" sz="half" idx="10"/>
          </p:nvPr>
        </p:nvSpPr>
        <p:spPr/>
        <p:txBody>
          <a:bodyPr/>
          <a:lstStyle/>
          <a:p>
            <a:fld id="{386A92D4-77D7-4B83-9CB7-3F5EC9FBC29A}" type="datetime1">
              <a:rPr lang="en-GB" smtClean="0"/>
              <a:t>27/03/2024</a:t>
            </a:fld>
            <a:endParaRPr lang="en-GB"/>
          </a:p>
        </p:txBody>
      </p:sp>
      <p:sp>
        <p:nvSpPr>
          <p:cNvPr id="8" name="Footer Placeholder 7">
            <a:extLst>
              <a:ext uri="{FF2B5EF4-FFF2-40B4-BE49-F238E27FC236}">
                <a16:creationId xmlns:a16="http://schemas.microsoft.com/office/drawing/2014/main" id="{D1405E44-7F8D-499B-ACDF-BD858F8DE7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ED3447A-2DDD-44BE-A7AF-D78ADD8CFCE1}"/>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145337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1AE1-F60F-408C-BDD8-D4DE162D3A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4D72DD3-8682-4E9B-A459-AB65038B18AA}"/>
              </a:ext>
            </a:extLst>
          </p:cNvPr>
          <p:cNvSpPr>
            <a:spLocks noGrp="1"/>
          </p:cNvSpPr>
          <p:nvPr>
            <p:ph type="dt" sz="half" idx="10"/>
          </p:nvPr>
        </p:nvSpPr>
        <p:spPr/>
        <p:txBody>
          <a:bodyPr/>
          <a:lstStyle/>
          <a:p>
            <a:fld id="{53ACDD35-D4A5-410F-B078-F4C26CD4BBDB}" type="datetime1">
              <a:rPr lang="en-GB" smtClean="0"/>
              <a:t>27/03/2024</a:t>
            </a:fld>
            <a:endParaRPr lang="en-GB"/>
          </a:p>
        </p:txBody>
      </p:sp>
      <p:sp>
        <p:nvSpPr>
          <p:cNvPr id="4" name="Footer Placeholder 3">
            <a:extLst>
              <a:ext uri="{FF2B5EF4-FFF2-40B4-BE49-F238E27FC236}">
                <a16:creationId xmlns:a16="http://schemas.microsoft.com/office/drawing/2014/main" id="{2A5883DD-AC34-40C1-A13E-3A39E41CF1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71D8C4-9B64-4C62-9542-28B1A93FE8EA}"/>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74394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8EBFC-A434-4F0B-A087-DAF26E6AB5DE}"/>
              </a:ext>
            </a:extLst>
          </p:cNvPr>
          <p:cNvSpPr>
            <a:spLocks noGrp="1"/>
          </p:cNvSpPr>
          <p:nvPr>
            <p:ph type="dt" sz="half" idx="10"/>
          </p:nvPr>
        </p:nvSpPr>
        <p:spPr/>
        <p:txBody>
          <a:bodyPr/>
          <a:lstStyle/>
          <a:p>
            <a:fld id="{986FAD63-54CC-44CD-AF83-9F770AD8CA68}" type="datetime1">
              <a:rPr lang="en-GB" smtClean="0"/>
              <a:t>27/03/2024</a:t>
            </a:fld>
            <a:endParaRPr lang="en-GB"/>
          </a:p>
        </p:txBody>
      </p:sp>
      <p:sp>
        <p:nvSpPr>
          <p:cNvPr id="3" name="Footer Placeholder 2">
            <a:extLst>
              <a:ext uri="{FF2B5EF4-FFF2-40B4-BE49-F238E27FC236}">
                <a16:creationId xmlns:a16="http://schemas.microsoft.com/office/drawing/2014/main" id="{838480D9-9B9E-4958-9FD5-195206E1A5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9ECD5E-80C7-4149-BF9F-ABC8F3186924}"/>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329247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EF53-043F-45CD-B684-A2DB26139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88311-F235-47AA-B541-8AFF91E24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7EBD25-533C-4CDE-AD57-A827E935B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B9EEA-B5A6-46E9-BB69-8E9285CDF714}"/>
              </a:ext>
            </a:extLst>
          </p:cNvPr>
          <p:cNvSpPr>
            <a:spLocks noGrp="1"/>
          </p:cNvSpPr>
          <p:nvPr>
            <p:ph type="dt" sz="half" idx="10"/>
          </p:nvPr>
        </p:nvSpPr>
        <p:spPr/>
        <p:txBody>
          <a:bodyPr/>
          <a:lstStyle/>
          <a:p>
            <a:fld id="{1F94DE71-75A6-46D5-8A7F-11619C463AB5}" type="datetime1">
              <a:rPr lang="en-GB" smtClean="0"/>
              <a:t>27/03/2024</a:t>
            </a:fld>
            <a:endParaRPr lang="en-GB"/>
          </a:p>
        </p:txBody>
      </p:sp>
      <p:sp>
        <p:nvSpPr>
          <p:cNvPr id="6" name="Footer Placeholder 5">
            <a:extLst>
              <a:ext uri="{FF2B5EF4-FFF2-40B4-BE49-F238E27FC236}">
                <a16:creationId xmlns:a16="http://schemas.microsoft.com/office/drawing/2014/main" id="{46DEC111-DEC0-4203-87E4-D94BB145F8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4871B-E348-4F83-ADDD-B40B91C4B4FA}"/>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336298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CE25-FBF5-456E-86BD-325592C38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7E6D22-DF7B-412E-9FD4-8DFF58AE9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5D1F7B-4A85-4DB1-B00F-C02032858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119EE-46E0-4C93-9F3D-4B8E19628A37}"/>
              </a:ext>
            </a:extLst>
          </p:cNvPr>
          <p:cNvSpPr>
            <a:spLocks noGrp="1"/>
          </p:cNvSpPr>
          <p:nvPr>
            <p:ph type="dt" sz="half" idx="10"/>
          </p:nvPr>
        </p:nvSpPr>
        <p:spPr/>
        <p:txBody>
          <a:bodyPr/>
          <a:lstStyle/>
          <a:p>
            <a:fld id="{5CB23FAD-A358-4A6F-8BF7-0B564BBF9E74}" type="datetime1">
              <a:rPr lang="en-GB" smtClean="0"/>
              <a:t>27/03/2024</a:t>
            </a:fld>
            <a:endParaRPr lang="en-GB"/>
          </a:p>
        </p:txBody>
      </p:sp>
      <p:sp>
        <p:nvSpPr>
          <p:cNvPr id="6" name="Footer Placeholder 5">
            <a:extLst>
              <a:ext uri="{FF2B5EF4-FFF2-40B4-BE49-F238E27FC236}">
                <a16:creationId xmlns:a16="http://schemas.microsoft.com/office/drawing/2014/main" id="{9BAD43D0-EF69-4213-B817-C5F6F812D7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D3B90-15CE-49A7-BF8E-21DEFCDD5DF7}"/>
              </a:ext>
            </a:extLst>
          </p:cNvPr>
          <p:cNvSpPr>
            <a:spLocks noGrp="1"/>
          </p:cNvSpPr>
          <p:nvPr>
            <p:ph type="sldNum" sz="quarter" idx="12"/>
          </p:nvPr>
        </p:nvSpPr>
        <p:spPr/>
        <p:txBody>
          <a:bodyPr/>
          <a:lstStyle/>
          <a:p>
            <a:fld id="{71A7FF51-2491-42B6-A2C7-2ADC2EB657DB}" type="slidenum">
              <a:rPr lang="en-GB" smtClean="0"/>
              <a:t>‹#›</a:t>
            </a:fld>
            <a:endParaRPr lang="en-GB"/>
          </a:p>
        </p:txBody>
      </p:sp>
    </p:spTree>
    <p:extLst>
      <p:ext uri="{BB962C8B-B14F-4D97-AF65-F5344CB8AC3E}">
        <p14:creationId xmlns:p14="http://schemas.microsoft.com/office/powerpoint/2010/main" val="208116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52D6C-8F4C-40F3-9DEC-285665FBA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74B1472-EB4F-4C42-983D-EB4EE5CB3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B99ED9BA-0084-4ECD-878F-A69500372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1240F-9D14-4D9D-B7A0-B07B1F4E9117}" type="datetime1">
              <a:rPr lang="en-GB" smtClean="0"/>
              <a:t>27/03/2024</a:t>
            </a:fld>
            <a:endParaRPr lang="en-GB"/>
          </a:p>
        </p:txBody>
      </p:sp>
      <p:sp>
        <p:nvSpPr>
          <p:cNvPr id="5" name="Footer Placeholder 4">
            <a:extLst>
              <a:ext uri="{FF2B5EF4-FFF2-40B4-BE49-F238E27FC236}">
                <a16:creationId xmlns:a16="http://schemas.microsoft.com/office/drawing/2014/main" id="{57B9FC5E-1AFD-4F98-9BA5-565634F9C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045998-45FB-462F-9821-0332756DE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7FF51-2491-42B6-A2C7-2ADC2EB657DB}" type="slidenum">
              <a:rPr lang="en-GB" smtClean="0"/>
              <a:t>‹#›</a:t>
            </a:fld>
            <a:endParaRPr lang="en-GB"/>
          </a:p>
        </p:txBody>
      </p:sp>
    </p:spTree>
    <p:extLst>
      <p:ext uri="{BB962C8B-B14F-4D97-AF65-F5344CB8AC3E}">
        <p14:creationId xmlns:p14="http://schemas.microsoft.com/office/powerpoint/2010/main" val="26915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20.png"/><Relationship Id="rId5" Type="http://schemas.openxmlformats.org/officeDocument/2006/relationships/image" Target="../media/image311.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60.png"/><Relationship Id="rId4" Type="http://schemas.openxmlformats.org/officeDocument/2006/relationships/image" Target="../media/image350.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en.wikipedia.org/wiki/Arrow%27s_impossibility_theore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3C83F1F-18C0-42A0-9833-F016FAAF217B}"/>
              </a:ext>
            </a:extLst>
          </p:cNvPr>
          <p:cNvSpPr>
            <a:spLocks noGrp="1"/>
          </p:cNvSpPr>
          <p:nvPr>
            <p:ph type="ctrTitle"/>
          </p:nvPr>
        </p:nvSpPr>
        <p:spPr>
          <a:xfrm>
            <a:off x="3045368" y="2043663"/>
            <a:ext cx="6105194" cy="2031055"/>
          </a:xfrm>
        </p:spPr>
        <p:txBody>
          <a:bodyPr>
            <a:normAutofit/>
          </a:bodyPr>
          <a:lstStyle/>
          <a:p>
            <a:r>
              <a:rPr lang="en-US" sz="5200" dirty="0">
                <a:solidFill>
                  <a:schemeClr val="tx2"/>
                </a:solidFill>
              </a:rPr>
              <a:t>Social Choice</a:t>
            </a:r>
            <a:endParaRPr lang="en-GB" sz="5200" dirty="0">
              <a:solidFill>
                <a:schemeClr val="tx2"/>
              </a:solidFill>
            </a:endParaRPr>
          </a:p>
        </p:txBody>
      </p:sp>
      <p:sp>
        <p:nvSpPr>
          <p:cNvPr id="3" name="Subtitle 2">
            <a:extLst>
              <a:ext uri="{FF2B5EF4-FFF2-40B4-BE49-F238E27FC236}">
                <a16:creationId xmlns:a16="http://schemas.microsoft.com/office/drawing/2014/main" id="{E0200175-5D48-4314-B84A-2C9F18B70904}"/>
              </a:ext>
            </a:extLst>
          </p:cNvPr>
          <p:cNvSpPr>
            <a:spLocks noGrp="1"/>
          </p:cNvSpPr>
          <p:nvPr>
            <p:ph type="subTitle" idx="1"/>
          </p:nvPr>
        </p:nvSpPr>
        <p:spPr>
          <a:xfrm>
            <a:off x="3045368" y="4160126"/>
            <a:ext cx="6105194" cy="682079"/>
          </a:xfrm>
        </p:spPr>
        <p:txBody>
          <a:bodyPr>
            <a:normAutofit/>
          </a:bodyPr>
          <a:lstStyle/>
          <a:p>
            <a:endParaRPr lang="en-GB">
              <a:solidFill>
                <a:schemeClr val="tx2"/>
              </a:solidFill>
            </a:endParaRPr>
          </a:p>
        </p:txBody>
      </p:sp>
      <p:sp>
        <p:nvSpPr>
          <p:cNvPr id="4" name="Slide Number Placeholder 3">
            <a:extLst>
              <a:ext uri="{FF2B5EF4-FFF2-40B4-BE49-F238E27FC236}">
                <a16:creationId xmlns:a16="http://schemas.microsoft.com/office/drawing/2014/main" id="{BB25DCA7-BF9B-4EDC-BF0C-78FA1A9991B3}"/>
              </a:ext>
            </a:extLst>
          </p:cNvPr>
          <p:cNvSpPr>
            <a:spLocks noGrp="1"/>
          </p:cNvSpPr>
          <p:nvPr>
            <p:ph type="sldNum" sz="quarter" idx="12"/>
          </p:nvPr>
        </p:nvSpPr>
        <p:spPr/>
        <p:txBody>
          <a:bodyPr/>
          <a:lstStyle/>
          <a:p>
            <a:fld id="{71A7FF51-2491-42B6-A2C7-2ADC2EB657DB}" type="slidenum">
              <a:rPr lang="en-GB" smtClean="0"/>
              <a:t>1</a:t>
            </a:fld>
            <a:endParaRPr lang="en-GB"/>
          </a:p>
        </p:txBody>
      </p:sp>
      <p:sp>
        <p:nvSpPr>
          <p:cNvPr id="24" name="Footer Placeholder 3">
            <a:extLst>
              <a:ext uri="{FF2B5EF4-FFF2-40B4-BE49-F238E27FC236}">
                <a16:creationId xmlns:a16="http://schemas.microsoft.com/office/drawing/2014/main" id="{F6A28935-E011-49FF-93FD-FF91DE3167FB}"/>
              </a:ext>
            </a:extLst>
          </p:cNvPr>
          <p:cNvSpPr>
            <a:spLocks noGrp="1"/>
          </p:cNvSpPr>
          <p:nvPr/>
        </p:nvSpPr>
        <p:spPr>
          <a:xfrm>
            <a:off x="4038447" y="631031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5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E445C"/>
                </a:solidFill>
              </a:rPr>
              <a:t>Copyright © 2019 Hal R. Varian</a:t>
            </a:r>
            <a:endParaRPr lang="en-US" dirty="0"/>
          </a:p>
        </p:txBody>
      </p:sp>
    </p:spTree>
    <p:extLst>
      <p:ext uri="{BB962C8B-B14F-4D97-AF65-F5344CB8AC3E}">
        <p14:creationId xmlns:p14="http://schemas.microsoft.com/office/powerpoint/2010/main" val="239964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349-3A2E-4762-BC2B-437779E8A215}"/>
              </a:ext>
            </a:extLst>
          </p:cNvPr>
          <p:cNvSpPr>
            <a:spLocks noGrp="1"/>
          </p:cNvSpPr>
          <p:nvPr>
            <p:ph type="title"/>
          </p:nvPr>
        </p:nvSpPr>
        <p:spPr/>
        <p:txBody>
          <a:bodyPr/>
          <a:lstStyle/>
          <a:p>
            <a:r>
              <a:rPr lang="en-US" dirty="0"/>
              <a:t>Review questions 1</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3CD32-99C6-4083-8AD6-2666AB4DEF34}"/>
                  </a:ext>
                </a:extLst>
              </p:cNvPr>
              <p:cNvSpPr>
                <a:spLocks noGrp="1"/>
              </p:cNvSpPr>
              <p:nvPr>
                <p:ph idx="1"/>
              </p:nvPr>
            </p:nvSpPr>
            <p:spPr/>
            <p:txBody>
              <a:bodyPr>
                <a:normAutofit/>
              </a:bodyPr>
              <a:lstStyle/>
              <a:p>
                <a:pPr marL="457200" indent="-457200">
                  <a:buFont typeface="+mj-lt"/>
                  <a:buAutoNum type="arabicPeriod"/>
                </a:pPr>
                <a:endParaRPr lang="en-US" sz="2000" dirty="0"/>
              </a:p>
              <a:p>
                <a:pPr marL="457200" indent="-457200">
                  <a:buFont typeface="+mj-lt"/>
                  <a:buAutoNum type="arabicPeriod"/>
                </a:pPr>
                <a:r>
                  <a:rPr lang="en-US" sz="2000" dirty="0"/>
                  <a:t>Suppose individual </a:t>
                </a:r>
                <a14:m>
                  <m:oMath xmlns:m="http://schemas.openxmlformats.org/officeDocument/2006/math">
                    <m:r>
                      <a:rPr lang="en-US" sz="2000" i="1" dirty="0" smtClean="0">
                        <a:latin typeface="Cambria Math" panose="02040503050406030204" pitchFamily="18" charset="0"/>
                      </a:rPr>
                      <m:t>𝑗</m:t>
                    </m:r>
                  </m:oMath>
                </a14:m>
                <a:r>
                  <a:rPr lang="en-US" sz="2000" dirty="0"/>
                  <a:t> has this set of preferences over </a:t>
                </a:r>
                <a14:m>
                  <m:oMath xmlns:m="http://schemas.openxmlformats.org/officeDocument/2006/math">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oMath>
                </a14:m>
                <a:br>
                  <a:rPr lang="en-US" sz="2000" dirty="0"/>
                </a:b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𝑏</m:t>
                    </m:r>
                    <m:r>
                      <a:rPr lang="en-US" sz="2000" b="0" i="1" smtClean="0">
                        <a:latin typeface="Cambria Math" panose="02040503050406030204" pitchFamily="18" charset="0"/>
                      </a:rPr>
                      <m:t> </m:t>
                    </m:r>
                  </m:oMath>
                </a14:m>
                <a:r>
                  <a:rPr lang="en-GB" sz="2000" dirty="0"/>
                  <a:t>,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e>
                      <m:sub>
                        <m:r>
                          <a:rPr lang="en-US" sz="2000" b="0" i="1" dirty="0" smtClean="0">
                            <a:latin typeface="Cambria Math" panose="02040503050406030204" pitchFamily="18" charset="0"/>
                          </a:rPr>
                          <m:t>𝑗</m:t>
                        </m:r>
                      </m:sub>
                    </m:sSub>
                    <m:r>
                      <a:rPr lang="en-US" sz="2000" b="0" i="1" dirty="0" smtClean="0">
                        <a:latin typeface="Cambria Math" panose="02040503050406030204" pitchFamily="18" charset="0"/>
                      </a:rPr>
                      <m:t>𝑐</m:t>
                    </m:r>
                    <m:r>
                      <a:rPr lang="en-US" sz="2000" b="0" i="0"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r>
                          <a:rPr lang="en-US" sz="2000" i="1" dirty="0">
                            <a:latin typeface="Cambria Math" panose="02040503050406030204" pitchFamily="18" charset="0"/>
                          </a:rPr>
                          <m:t>≻</m:t>
                        </m:r>
                      </m:e>
                      <m:sub>
                        <m:r>
                          <a:rPr lang="en-US" sz="2000" i="1" dirty="0">
                            <a:latin typeface="Cambria Math" panose="02040503050406030204" pitchFamily="18" charset="0"/>
                          </a:rPr>
                          <m:t>𝑗</m:t>
                        </m:r>
                      </m:sub>
                    </m:sSub>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oMath>
                </a14:m>
                <a:r>
                  <a:rPr lang="en-US" sz="2000" b="0" dirty="0"/>
                  <a:t>     </a:t>
                </a:r>
                <a14:m>
                  <m:oMath xmlns:m="http://schemas.openxmlformats.org/officeDocument/2006/math">
                    <m:r>
                      <a:rPr lang="en-US" sz="2000" b="0" i="1" dirty="0" smtClean="0">
                        <a:latin typeface="Cambria Math" panose="02040503050406030204" pitchFamily="18" charset="0"/>
                      </a:rPr>
                      <m:t>𝑏</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e>
                      <m:sub>
                        <m:r>
                          <a:rPr lang="en-US" sz="2000" b="0" i="1" dirty="0" smtClean="0">
                            <a:latin typeface="Cambria Math" panose="02040503050406030204" pitchFamily="18" charset="0"/>
                          </a:rPr>
                          <m:t>𝑗</m:t>
                        </m:r>
                      </m:sub>
                    </m:sSub>
                    <m:r>
                      <a:rPr lang="en-US" sz="2000" b="0" i="1" dirty="0" smtClean="0">
                        <a:latin typeface="Cambria Math" panose="02040503050406030204" pitchFamily="18" charset="0"/>
                      </a:rPr>
                      <m:t>𝑐</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𝑐</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e>
                      <m:sub>
                        <m:r>
                          <a:rPr lang="en-US" sz="2000" b="0" i="1" dirty="0" smtClean="0">
                            <a:latin typeface="Cambria Math" panose="02040503050406030204" pitchFamily="18" charset="0"/>
                          </a:rPr>
                          <m:t>𝑗</m:t>
                        </m:r>
                      </m:sub>
                    </m:sSub>
                    <m:r>
                      <a:rPr lang="en-US" sz="2000" b="0" i="1" dirty="0" smtClean="0">
                        <a:latin typeface="Cambria Math" panose="02040503050406030204" pitchFamily="18" charset="0"/>
                      </a:rPr>
                      <m:t>𝑑</m:t>
                    </m:r>
                  </m:oMath>
                </a14:m>
                <a:r>
                  <a:rPr lang="en-US" sz="2000" b="0" dirty="0"/>
                  <a:t>. </a:t>
                </a:r>
                <a:br>
                  <a:rPr lang="en-US" sz="2000" b="0" dirty="0"/>
                </a:br>
                <a:r>
                  <a:rPr lang="en-US" sz="2000" b="0" dirty="0"/>
                  <a:t>Are these preferences complete/transitive?</a:t>
                </a:r>
              </a:p>
              <a:p>
                <a:pPr marL="457200" indent="-457200">
                  <a:buFont typeface="+mj-lt"/>
                  <a:buAutoNum type="arabicPeriod"/>
                </a:pPr>
                <a:endParaRPr lang="en-US" sz="2000" b="0" dirty="0"/>
              </a:p>
              <a:p>
                <a:pPr marL="457200" indent="-457200">
                  <a:buFont typeface="+mj-lt"/>
                  <a:buAutoNum type="arabicPeriod"/>
                </a:pPr>
                <a:r>
                  <a:rPr lang="en-US" sz="2000" dirty="0"/>
                  <a:t>Suppose individual </a:t>
                </a:r>
                <a14:m>
                  <m:oMath xmlns:m="http://schemas.openxmlformats.org/officeDocument/2006/math">
                    <m:r>
                      <a:rPr lang="en-US" sz="2000" b="0" i="1" smtClean="0">
                        <a:latin typeface="Cambria Math" panose="02040503050406030204" pitchFamily="18" charset="0"/>
                      </a:rPr>
                      <m:t>𝑘</m:t>
                    </m:r>
                  </m:oMath>
                </a14:m>
                <a:r>
                  <a:rPr lang="en-US" sz="2000" dirty="0"/>
                  <a:t> has this set of preferences over </a:t>
                </a:r>
                <a14:m>
                  <m:oMath xmlns:m="http://schemas.openxmlformats.org/officeDocument/2006/math">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oMath>
                </a14:m>
                <a:br>
                  <a:rPr lang="en-US" sz="2000" dirty="0"/>
                </a:b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𝑏</m:t>
                    </m:r>
                    <m:r>
                      <a:rPr lang="en-US" sz="2000" b="0" i="1" smtClean="0">
                        <a:latin typeface="Cambria Math" panose="02040503050406030204" pitchFamily="18" charset="0"/>
                      </a:rPr>
                      <m:t> </m:t>
                    </m:r>
                  </m:oMath>
                </a14:m>
                <a:r>
                  <a:rPr lang="en-GB" sz="2000" dirty="0"/>
                  <a:t>,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e>
                      <m:sub>
                        <m:r>
                          <a:rPr lang="en-US" sz="2000" b="0" i="1" dirty="0" smtClean="0">
                            <a:latin typeface="Cambria Math" panose="02040503050406030204" pitchFamily="18" charset="0"/>
                          </a:rPr>
                          <m:t>𝑘</m:t>
                        </m:r>
                      </m:sub>
                    </m:sSub>
                    <m:r>
                      <a:rPr lang="en-US" sz="2000" b="0" i="1" dirty="0" smtClean="0">
                        <a:latin typeface="Cambria Math" panose="02040503050406030204" pitchFamily="18" charset="0"/>
                      </a:rPr>
                      <m:t>𝑐</m:t>
                    </m:r>
                    <m:r>
                      <a:rPr lang="en-US" sz="2000" b="0" i="0"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r>
                          <a:rPr lang="en-US" sz="2000" i="1" dirty="0">
                            <a:latin typeface="Cambria Math" panose="02040503050406030204" pitchFamily="18" charset="0"/>
                          </a:rPr>
                          <m:t>≻</m:t>
                        </m:r>
                      </m:e>
                      <m:sub>
                        <m:r>
                          <a:rPr lang="en-US" sz="2000" b="0" i="1" dirty="0" smtClean="0">
                            <a:latin typeface="Cambria Math" panose="02040503050406030204" pitchFamily="18" charset="0"/>
                          </a:rPr>
                          <m:t>𝑘</m:t>
                        </m:r>
                      </m:sub>
                    </m:sSub>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oMath>
                </a14:m>
                <a:r>
                  <a:rPr lang="en-US" sz="2000" b="0" dirty="0"/>
                  <a:t>     </a:t>
                </a:r>
                <a14:m>
                  <m:oMath xmlns:m="http://schemas.openxmlformats.org/officeDocument/2006/math">
                    <m:r>
                      <a:rPr lang="en-US" sz="2000" b="0" i="1" dirty="0" smtClean="0">
                        <a:latin typeface="Cambria Math" panose="02040503050406030204" pitchFamily="18" charset="0"/>
                      </a:rPr>
                      <m:t>𝑏</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e>
                      <m:sub>
                        <m:r>
                          <a:rPr lang="en-US" sz="2000" b="0" i="1" dirty="0" smtClean="0">
                            <a:latin typeface="Cambria Math" panose="02040503050406030204" pitchFamily="18" charset="0"/>
                          </a:rPr>
                          <m:t>𝑘</m:t>
                        </m:r>
                      </m:sub>
                    </m:sSub>
                    <m:r>
                      <a:rPr lang="en-US" sz="2000" b="0" i="1" dirty="0" smtClean="0">
                        <a:latin typeface="Cambria Math" panose="02040503050406030204" pitchFamily="18" charset="0"/>
                      </a:rPr>
                      <m:t>𝑐</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𝑑</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e>
                      <m:sub>
                        <m:r>
                          <a:rPr lang="en-US" sz="2000" b="0" i="1" dirty="0" smtClean="0">
                            <a:latin typeface="Cambria Math" panose="02040503050406030204" pitchFamily="18" charset="0"/>
                          </a:rPr>
                          <m:t>𝑘</m:t>
                        </m:r>
                      </m:sub>
                    </m:sSub>
                    <m:r>
                      <a:rPr lang="en-US" sz="2000" b="0" i="1" dirty="0" smtClean="0">
                        <a:latin typeface="Cambria Math" panose="02040503050406030204" pitchFamily="18" charset="0"/>
                      </a:rPr>
                      <m:t>𝑏</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𝑐</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e>
                      <m:sub>
                        <m:r>
                          <a:rPr lang="en-US" sz="2000" b="0" i="1" dirty="0" smtClean="0">
                            <a:latin typeface="Cambria Math" panose="02040503050406030204" pitchFamily="18" charset="0"/>
                          </a:rPr>
                          <m:t>𝑘</m:t>
                        </m:r>
                      </m:sub>
                    </m:sSub>
                    <m:r>
                      <a:rPr lang="en-US" sz="2000" b="0" i="1" dirty="0" smtClean="0">
                        <a:latin typeface="Cambria Math" panose="02040503050406030204" pitchFamily="18" charset="0"/>
                      </a:rPr>
                      <m:t>𝑑</m:t>
                    </m:r>
                  </m:oMath>
                </a14:m>
                <a:r>
                  <a:rPr lang="en-US" sz="2000" b="0" dirty="0"/>
                  <a:t>. </a:t>
                </a:r>
                <a:br>
                  <a:rPr lang="en-US" sz="2000" b="0" dirty="0"/>
                </a:br>
                <a:r>
                  <a:rPr lang="en-US" sz="2000" b="0" dirty="0"/>
                  <a:t>Are these </a:t>
                </a:r>
                <a:r>
                  <a:rPr lang="en-US" sz="2000" dirty="0"/>
                  <a:t>preferences complete</a:t>
                </a:r>
                <a:r>
                  <a:rPr lang="en-US" sz="2000" b="0" dirty="0"/>
                  <a:t>/transitive?</a:t>
                </a:r>
              </a:p>
              <a:p>
                <a:pPr marL="457200" indent="-457200">
                  <a:buFont typeface="+mj-lt"/>
                  <a:buAutoNum type="arabicPeriod"/>
                </a:pPr>
                <a:endParaRPr lang="en-US" sz="2000" dirty="0"/>
              </a:p>
              <a:p>
                <a:endParaRPr lang="en-US" sz="1800" b="0" dirty="0"/>
              </a:p>
            </p:txBody>
          </p:sp>
        </mc:Choice>
        <mc:Fallback xmlns="">
          <p:sp>
            <p:nvSpPr>
              <p:cNvPr id="3" name="Content Placeholder 2">
                <a:extLst>
                  <a:ext uri="{FF2B5EF4-FFF2-40B4-BE49-F238E27FC236}">
                    <a16:creationId xmlns:a16="http://schemas.microsoft.com/office/drawing/2014/main" id="{2C03CD32-99C6-4083-8AD6-2666AB4DEF34}"/>
                  </a:ext>
                </a:extLst>
              </p:cNvPr>
              <p:cNvSpPr>
                <a:spLocks noGrp="1" noRot="1" noChangeAspect="1" noMove="1" noResize="1" noEditPoints="1" noAdjustHandles="1" noChangeArrowheads="1" noChangeShapeType="1" noTextEdit="1"/>
              </p:cNvSpPr>
              <p:nvPr>
                <p:ph idx="1"/>
              </p:nvPr>
            </p:nvSpPr>
            <p:spPr>
              <a:blipFill>
                <a:blip r:embed="rId2"/>
                <a:stretch>
                  <a:fillRect l="-638"/>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359A0D9E-6D41-4D77-9B7F-DEBE37AB8A4E}"/>
              </a:ext>
            </a:extLst>
          </p:cNvPr>
          <p:cNvSpPr>
            <a:spLocks noGrp="1"/>
          </p:cNvSpPr>
          <p:nvPr>
            <p:ph type="sldNum" sz="quarter" idx="12"/>
          </p:nvPr>
        </p:nvSpPr>
        <p:spPr/>
        <p:txBody>
          <a:bodyPr/>
          <a:lstStyle/>
          <a:p>
            <a:fld id="{71A7FF51-2491-42B6-A2C7-2ADC2EB657DB}" type="slidenum">
              <a:rPr lang="en-GB" smtClean="0"/>
              <a:t>10</a:t>
            </a:fld>
            <a:endParaRPr lang="en-GB"/>
          </a:p>
        </p:txBody>
      </p:sp>
      <p:pic>
        <p:nvPicPr>
          <p:cNvPr id="6" name="Picture 5">
            <a:extLst>
              <a:ext uri="{FF2B5EF4-FFF2-40B4-BE49-F238E27FC236}">
                <a16:creationId xmlns:a16="http://schemas.microsoft.com/office/drawing/2014/main" id="{DF5EC152-A3CD-7847-20CD-AB6B1086E877}"/>
              </a:ext>
            </a:extLst>
          </p:cNvPr>
          <p:cNvPicPr>
            <a:picLocks noChangeAspect="1"/>
          </p:cNvPicPr>
          <p:nvPr/>
        </p:nvPicPr>
        <p:blipFill>
          <a:blip r:embed="rId3"/>
          <a:stretch>
            <a:fillRect/>
          </a:stretch>
        </p:blipFill>
        <p:spPr>
          <a:xfrm>
            <a:off x="9334516" y="900224"/>
            <a:ext cx="2019284" cy="1991832"/>
          </a:xfrm>
          <a:prstGeom prst="rect">
            <a:avLst/>
          </a:prstGeom>
        </p:spPr>
      </p:pic>
    </p:spTree>
    <p:extLst>
      <p:ext uri="{BB962C8B-B14F-4D97-AF65-F5344CB8AC3E}">
        <p14:creationId xmlns:p14="http://schemas.microsoft.com/office/powerpoint/2010/main" val="361429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58A0-B182-4E7E-BF3F-3BC7B834287D}"/>
              </a:ext>
            </a:extLst>
          </p:cNvPr>
          <p:cNvSpPr>
            <a:spLocks noGrp="1"/>
          </p:cNvSpPr>
          <p:nvPr>
            <p:ph type="title"/>
          </p:nvPr>
        </p:nvSpPr>
        <p:spPr/>
        <p:txBody>
          <a:bodyPr/>
          <a:lstStyle/>
          <a:p>
            <a:r>
              <a:rPr lang="en-US" dirty="0"/>
              <a:t>Social Choice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851944-366B-477E-9E86-A91727A90B3A}"/>
                  </a:ext>
                </a:extLst>
              </p:cNvPr>
              <p:cNvSpPr>
                <a:spLocks noGrp="1"/>
              </p:cNvSpPr>
              <p:nvPr>
                <p:ph idx="1"/>
              </p:nvPr>
            </p:nvSpPr>
            <p:spPr/>
            <p:txBody>
              <a:bodyPr>
                <a:normAutofit/>
              </a:bodyPr>
              <a:lstStyle/>
              <a:p>
                <a:r>
                  <a:rPr lang="en-US" sz="2000" dirty="0"/>
                  <a:t>Mathematically, a social choice problem consists of </a:t>
                </a:r>
              </a:p>
              <a:p>
                <a:pPr lvl="1"/>
                <a:r>
                  <a:rPr lang="en-US" sz="1800" dirty="0"/>
                  <a:t>A set of individuals </a:t>
                </a:r>
                <a14:m>
                  <m:oMath xmlns:m="http://schemas.openxmlformats.org/officeDocument/2006/math">
                    <m:r>
                      <a:rPr lang="en-US" sz="1800" b="0" i="1" smtClean="0">
                        <a:latin typeface="Cambria Math" panose="02040503050406030204" pitchFamily="18" charset="0"/>
                      </a:rPr>
                      <m:t>𝑛</m:t>
                    </m:r>
                  </m:oMath>
                </a14:m>
                <a:endParaRPr lang="en-US" sz="1800" dirty="0"/>
              </a:p>
              <a:p>
                <a:pPr lvl="1"/>
                <a:r>
                  <a:rPr lang="en-US" sz="1800" dirty="0"/>
                  <a:t>A set of alternatives</a:t>
                </a:r>
              </a:p>
              <a:p>
                <a:pPr lvl="1"/>
                <a:r>
                  <a:rPr lang="en-US" sz="1800" dirty="0"/>
                  <a:t>For each individual </a:t>
                </a:r>
                <a14:m>
                  <m:oMath xmlns:m="http://schemas.openxmlformats.org/officeDocument/2006/math">
                    <m:r>
                      <a:rPr lang="en-US" sz="1800" b="0" i="1" smtClean="0">
                        <a:latin typeface="Cambria Math" panose="02040503050406030204" pitchFamily="18" charset="0"/>
                      </a:rPr>
                      <m:t>𝑖</m:t>
                    </m:r>
                  </m:oMath>
                </a14:m>
                <a:r>
                  <a:rPr lang="en-US" sz="1800" dirty="0"/>
                  <a:t>, a set of </a:t>
                </a:r>
                <a:r>
                  <a:rPr lang="en-US" sz="1800" i="1" dirty="0"/>
                  <a:t>well-defined preferences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𝑖</m:t>
                        </m:r>
                      </m:sub>
                    </m:sSub>
                  </m:oMath>
                </a14:m>
                <a:r>
                  <a:rPr lang="en-US" sz="1800" dirty="0"/>
                  <a:t>  </a:t>
                </a:r>
              </a:p>
              <a:p>
                <a:pPr marL="0" indent="0">
                  <a:buNone/>
                </a:pPr>
                <a:r>
                  <a:rPr lang="en-US" sz="1800" dirty="0"/>
                  <a:t>Note: we </a:t>
                </a:r>
                <a:r>
                  <a:rPr lang="en-US" sz="1800" b="1" dirty="0"/>
                  <a:t>assume strict preferences </a:t>
                </a:r>
                <a:r>
                  <a:rPr lang="en-US" sz="1800" dirty="0"/>
                  <a:t>for simplicity, but everything hereafter holds for weak preferences as well.</a:t>
                </a:r>
              </a:p>
              <a:p>
                <a:pPr marL="914400" lvl="2" indent="0">
                  <a:buNone/>
                </a:pPr>
                <a:endParaRPr lang="en-US" sz="1400" dirty="0"/>
              </a:p>
              <a:p>
                <a:pPr marL="914400" lvl="2" indent="0">
                  <a:buNone/>
                </a:pPr>
                <a:endParaRPr lang="en-US" sz="1400" dirty="0"/>
              </a:p>
              <a:p>
                <a:pPr marL="285750" lvl="2" indent="-285750"/>
                <a:r>
                  <a:rPr lang="en-US" sz="2000" dirty="0"/>
                  <a:t>If individual preferences are well-defined, we can represent them easily with a </a:t>
                </a:r>
                <a:r>
                  <a:rPr lang="en-US" sz="2000" b="1" dirty="0">
                    <a:solidFill>
                      <a:srgbClr val="0000FF"/>
                    </a:solidFill>
                  </a:rPr>
                  <a:t>strict preference ordering</a:t>
                </a:r>
                <a:r>
                  <a:rPr lang="en-US" sz="2000" b="1" dirty="0"/>
                  <a:t> </a:t>
                </a:r>
                <a:r>
                  <a:rPr lang="en-US" sz="2000" dirty="0"/>
                  <a:t>of all alternatives.</a:t>
                </a:r>
                <a:endParaRPr lang="en-US" sz="2000" b="1" dirty="0"/>
              </a:p>
              <a:p>
                <a:pPr marL="742950" lvl="3" indent="-285750"/>
                <a:r>
                  <a:rPr lang="en-US" sz="1800" dirty="0"/>
                  <a:t>I.e. for a set of alternatives </a:t>
                </a: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𝐶</m:t>
                        </m:r>
                      </m:e>
                    </m:d>
                    <m:r>
                      <a:rPr lang="en-US" sz="1800" b="0" i="1" smtClean="0">
                        <a:latin typeface="Cambria Math" panose="02040503050406030204" pitchFamily="18" charset="0"/>
                      </a:rPr>
                      <m:t>, </m:t>
                    </m:r>
                  </m:oMath>
                </a14:m>
                <a:r>
                  <a:rPr lang="en-US" sz="1800" dirty="0"/>
                  <a:t>one strict preference ordering is </a:t>
                </a:r>
                <a14:m>
                  <m:oMath xmlns:m="http://schemas.openxmlformats.org/officeDocument/2006/math">
                    <m:r>
                      <a:rPr lang="en-US" sz="1800" b="0" i="1" smtClean="0">
                        <a:latin typeface="Cambria Math" panose="02040503050406030204" pitchFamily="18" charset="0"/>
                      </a:rPr>
                      <m:t>𝐴</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𝐶</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𝐵</m:t>
                    </m:r>
                  </m:oMath>
                </a14:m>
                <a:r>
                  <a:rPr lang="en-US" sz="1800" dirty="0"/>
                  <a:t>.</a:t>
                </a:r>
              </a:p>
              <a:p>
                <a:pPr marL="742950" lvl="3" indent="-285750"/>
                <a:r>
                  <a:rPr lang="en-GB" sz="1800" dirty="0"/>
                  <a:t>This implies that </a:t>
                </a:r>
                <a14:m>
                  <m:oMath xmlns:m="http://schemas.openxmlformats.org/officeDocument/2006/math">
                    <m:r>
                      <a:rPr lang="en-US" sz="1800" b="0" i="1" smtClean="0">
                        <a:latin typeface="Cambria Math" panose="02040503050406030204" pitchFamily="18" charset="0"/>
                      </a:rPr>
                      <m:t>𝐴</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𝐶</m:t>
                    </m:r>
                  </m:oMath>
                </a14:m>
                <a:r>
                  <a:rPr lang="en-GB"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𝐶</m:t>
                        </m:r>
                        <m:r>
                          <a:rPr lang="en-US" sz="1800" i="1">
                            <a:latin typeface="Cambria Math" panose="02040503050406030204" pitchFamily="18" charset="0"/>
                          </a:rPr>
                          <m:t>≻</m:t>
                        </m:r>
                      </m:e>
                      <m:sub>
                        <m:r>
                          <a:rPr lang="en-US" sz="1800" i="1">
                            <a:latin typeface="Cambria Math" panose="02040503050406030204" pitchFamily="18" charset="0"/>
                          </a:rPr>
                          <m:t>𝑖</m:t>
                        </m:r>
                      </m:sub>
                    </m:sSub>
                    <m:r>
                      <a:rPr lang="en-US" sz="1800" b="0" i="1" smtClean="0">
                        <a:latin typeface="Cambria Math" panose="02040503050406030204" pitchFamily="18" charset="0"/>
                      </a:rPr>
                      <m:t>𝐵</m:t>
                    </m:r>
                    <m:r>
                      <a:rPr lang="en-US" sz="1800" i="1">
                        <a:latin typeface="Cambria Math" panose="02040503050406030204" pitchFamily="18" charset="0"/>
                      </a:rPr>
                      <m:t> </m:t>
                    </m:r>
                  </m:oMath>
                </a14:m>
                <a:r>
                  <a:rPr lang="en-GB" sz="1800" dirty="0"/>
                  <a:t>and </a:t>
                </a:r>
                <a14:m>
                  <m:oMath xmlns:m="http://schemas.openxmlformats.org/officeDocument/2006/math">
                    <m:r>
                      <a:rPr lang="en-US" sz="1800" i="1">
                        <a:latin typeface="Cambria Math" panose="02040503050406030204" pitchFamily="18" charset="0"/>
                      </a:rPr>
                      <m:t>𝐴</m:t>
                    </m:r>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𝑖</m:t>
                        </m:r>
                      </m:sub>
                    </m:sSub>
                    <m:r>
                      <a:rPr lang="en-US" sz="1800" b="0" i="1" smtClean="0">
                        <a:latin typeface="Cambria Math" panose="02040503050406030204" pitchFamily="18" charset="0"/>
                      </a:rPr>
                      <m:t>𝐵</m:t>
                    </m:r>
                  </m:oMath>
                </a14:m>
                <a:r>
                  <a:rPr lang="en-GB" sz="1800" dirty="0"/>
                  <a:t>.</a:t>
                </a:r>
              </a:p>
            </p:txBody>
          </p:sp>
        </mc:Choice>
        <mc:Fallback xmlns="">
          <p:sp>
            <p:nvSpPr>
              <p:cNvPr id="3" name="Content Placeholder 2">
                <a:extLst>
                  <a:ext uri="{FF2B5EF4-FFF2-40B4-BE49-F238E27FC236}">
                    <a16:creationId xmlns:a16="http://schemas.microsoft.com/office/drawing/2014/main" id="{AF851944-366B-477E-9E86-A91727A90B3A}"/>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CD1ABB9F-AA4E-4F40-B141-7996ABF0F706}"/>
              </a:ext>
            </a:extLst>
          </p:cNvPr>
          <p:cNvSpPr>
            <a:spLocks noGrp="1"/>
          </p:cNvSpPr>
          <p:nvPr>
            <p:ph type="sldNum" sz="quarter" idx="12"/>
          </p:nvPr>
        </p:nvSpPr>
        <p:spPr/>
        <p:txBody>
          <a:bodyPr/>
          <a:lstStyle/>
          <a:p>
            <a:fld id="{71A7FF51-2491-42B6-A2C7-2ADC2EB657DB}" type="slidenum">
              <a:rPr lang="en-GB" smtClean="0"/>
              <a:t>11</a:t>
            </a:fld>
            <a:endParaRPr lang="en-GB"/>
          </a:p>
        </p:txBody>
      </p:sp>
    </p:spTree>
    <p:extLst>
      <p:ext uri="{BB962C8B-B14F-4D97-AF65-F5344CB8AC3E}">
        <p14:creationId xmlns:p14="http://schemas.microsoft.com/office/powerpoint/2010/main" val="186590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6FF5-DA4D-4C17-A798-256C507A0A84}"/>
              </a:ext>
            </a:extLst>
          </p:cNvPr>
          <p:cNvSpPr>
            <a:spLocks noGrp="1"/>
          </p:cNvSpPr>
          <p:nvPr>
            <p:ph type="title"/>
          </p:nvPr>
        </p:nvSpPr>
        <p:spPr/>
        <p:txBody>
          <a:bodyPr/>
          <a:lstStyle/>
          <a:p>
            <a:r>
              <a:rPr lang="en-US" dirty="0"/>
              <a:t>Social Choice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8965C8-7D9F-41C7-8ABC-1C83308B2911}"/>
                  </a:ext>
                </a:extLst>
              </p:cNvPr>
              <p:cNvSpPr>
                <a:spLocks noGrp="1"/>
              </p:cNvSpPr>
              <p:nvPr>
                <p:ph idx="1"/>
              </p:nvPr>
            </p:nvSpPr>
            <p:spPr>
              <a:xfrm>
                <a:off x="838199" y="1825625"/>
                <a:ext cx="10290545" cy="4351338"/>
              </a:xfrm>
            </p:spPr>
            <p:txBody>
              <a:bodyPr>
                <a:normAutofit/>
              </a:bodyPr>
              <a:lstStyle/>
              <a:p>
                <a:r>
                  <a:rPr lang="en-US" sz="2000" dirty="0"/>
                  <a:t>We are interested in potential </a:t>
                </a:r>
                <a:r>
                  <a:rPr lang="en-US" sz="2000" dirty="0">
                    <a:solidFill>
                      <a:schemeClr val="tx1"/>
                    </a:solidFill>
                  </a:rPr>
                  <a:t>mechanisms </a:t>
                </a:r>
                <a:r>
                  <a:rPr lang="en-US" sz="2000" dirty="0"/>
                  <a:t>which:</a:t>
                </a:r>
              </a:p>
              <a:p>
                <a:pPr marL="800100" lvl="1" indent="-342900">
                  <a:buFont typeface="+mj-lt"/>
                  <a:buAutoNum type="arabicPeriod"/>
                </a:pPr>
                <a:r>
                  <a:rPr lang="en-GB" dirty="0"/>
                  <a:t>Generates a social preference which depends on individual’s preferences </a:t>
                </a:r>
              </a:p>
              <a:p>
                <a:pPr marL="800100" lvl="1" indent="-342900">
                  <a:buFont typeface="+mj-lt"/>
                  <a:buAutoNum type="arabicPeriod"/>
                </a:pPr>
                <a:r>
                  <a:rPr lang="en-GB" dirty="0"/>
                  <a:t>Form the basis of deciding what alternative is “good for society”. </a:t>
                </a:r>
                <a:br>
                  <a:rPr lang="en-GB" dirty="0"/>
                </a:br>
                <a:r>
                  <a:rPr lang="en-GB" i="1" dirty="0"/>
                  <a:t>(Society should choose the socially preferred alternatives) </a:t>
                </a:r>
                <a:endParaRPr lang="en-GB" dirty="0"/>
              </a:p>
              <a:p>
                <a:pPr marL="0" indent="0">
                  <a:buNone/>
                </a:pPr>
                <a:endParaRPr lang="en-GB" sz="2000" dirty="0"/>
              </a:p>
              <a:p>
                <a:pPr marL="0" indent="0">
                  <a:buNone/>
                </a:pPr>
                <a:r>
                  <a:rPr lang="en-GB" sz="2000" dirty="0"/>
                  <a:t>A </a:t>
                </a:r>
                <a:r>
                  <a:rPr lang="en-GB" sz="2000" b="1" dirty="0">
                    <a:solidFill>
                      <a:srgbClr val="0000FF"/>
                    </a:solidFill>
                  </a:rPr>
                  <a:t>social decision mechanism </a:t>
                </a:r>
                <a:r>
                  <a:rPr lang="en-GB" sz="2000" dirty="0"/>
                  <a:t>is a rule which takes as inputs individual’s preferences orderings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𝑛</m:t>
                            </m:r>
                          </m:sub>
                        </m:sSub>
                      </m:e>
                    </m:d>
                  </m:oMath>
                </a14:m>
                <a:r>
                  <a:rPr lang="en-GB" sz="2000" dirty="0"/>
                  <a:t> and outputs a </a:t>
                </a:r>
                <a:r>
                  <a:rPr lang="en-US" sz="2000" b="1" dirty="0">
                    <a:solidFill>
                      <a:srgbClr val="0000FF"/>
                    </a:solidFill>
                  </a:rPr>
                  <a:t>social preference ordering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m:t>
                        </m:r>
                      </m:sup>
                    </m:sSup>
                  </m:oMath>
                </a14:m>
                <a:r>
                  <a:rPr lang="en-GB" sz="2000" dirty="0"/>
                  <a:t> .</a:t>
                </a:r>
              </a:p>
              <a:p>
                <a:pPr marL="457200" lvl="1" indent="0">
                  <a:buNone/>
                </a:pPr>
                <a:endParaRPr lang="en-GB" sz="1800" dirty="0"/>
              </a:p>
              <a:p>
                <a:pPr marL="457200" lvl="1" indent="0">
                  <a:buNone/>
                </a:pPr>
                <a:endParaRPr lang="en-GB" sz="1800" dirty="0"/>
              </a:p>
              <a:p>
                <a:pPr marL="0" indent="0">
                  <a:buNone/>
                </a:pPr>
                <a:r>
                  <a:rPr lang="en-GB" sz="2000" b="1" dirty="0"/>
                  <a:t>Finding a “nice” social decision mechanism is not so simple as we will see…</a:t>
                </a:r>
              </a:p>
              <a:p>
                <a:endParaRPr lang="en-GB" sz="2000" dirty="0"/>
              </a:p>
              <a:p>
                <a:endParaRPr lang="en-GB" sz="2000" dirty="0"/>
              </a:p>
              <a:p>
                <a:endParaRPr lang="en-GB" sz="2000" dirty="0"/>
              </a:p>
              <a:p>
                <a:pPr lvl="1"/>
                <a:endParaRPr lang="en-GB" sz="1800" dirty="0"/>
              </a:p>
            </p:txBody>
          </p:sp>
        </mc:Choice>
        <mc:Fallback xmlns="">
          <p:sp>
            <p:nvSpPr>
              <p:cNvPr id="3" name="Content Placeholder 2">
                <a:extLst>
                  <a:ext uri="{FF2B5EF4-FFF2-40B4-BE49-F238E27FC236}">
                    <a16:creationId xmlns:a16="http://schemas.microsoft.com/office/drawing/2014/main" id="{7E8965C8-7D9F-41C7-8ABC-1C83308B2911}"/>
                  </a:ext>
                </a:extLst>
              </p:cNvPr>
              <p:cNvSpPr>
                <a:spLocks noGrp="1" noRot="1" noChangeAspect="1" noMove="1" noResize="1" noEditPoints="1" noAdjustHandles="1" noChangeArrowheads="1" noChangeShapeType="1" noTextEdit="1"/>
              </p:cNvSpPr>
              <p:nvPr>
                <p:ph idx="1"/>
              </p:nvPr>
            </p:nvSpPr>
            <p:spPr>
              <a:xfrm>
                <a:off x="838199" y="1825625"/>
                <a:ext cx="10290545" cy="4351338"/>
              </a:xfrm>
              <a:blipFill>
                <a:blip r:embed="rId2"/>
                <a:stretch>
                  <a:fillRect l="-592" t="-1401"/>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A36B8325-15CC-4CC4-B001-B14C0F0863ED}"/>
              </a:ext>
            </a:extLst>
          </p:cNvPr>
          <p:cNvSpPr>
            <a:spLocks noGrp="1"/>
          </p:cNvSpPr>
          <p:nvPr>
            <p:ph type="sldNum" sz="quarter" idx="12"/>
          </p:nvPr>
        </p:nvSpPr>
        <p:spPr/>
        <p:txBody>
          <a:bodyPr/>
          <a:lstStyle/>
          <a:p>
            <a:fld id="{71A7FF51-2491-42B6-A2C7-2ADC2EB657DB}" type="slidenum">
              <a:rPr lang="en-GB" smtClean="0"/>
              <a:t>12</a:t>
            </a:fld>
            <a:endParaRPr lang="en-GB"/>
          </a:p>
        </p:txBody>
      </p:sp>
      <p:sp>
        <p:nvSpPr>
          <p:cNvPr id="5" name="Rectangle 4">
            <a:extLst>
              <a:ext uri="{FF2B5EF4-FFF2-40B4-BE49-F238E27FC236}">
                <a16:creationId xmlns:a16="http://schemas.microsoft.com/office/drawing/2014/main" id="{1D00A362-56FD-387A-9DAD-2CE81FB71A23}"/>
              </a:ext>
            </a:extLst>
          </p:cNvPr>
          <p:cNvSpPr/>
          <p:nvPr/>
        </p:nvSpPr>
        <p:spPr>
          <a:xfrm>
            <a:off x="423531" y="3354536"/>
            <a:ext cx="10930269" cy="1026078"/>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101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eaLnBrk="1" hangingPunct="1"/>
            <a:r>
              <a:rPr lang="en-US" altLang="en-US" dirty="0">
                <a:solidFill>
                  <a:schemeClr val="tx2"/>
                </a:solidFill>
              </a:rPr>
              <a:t>Example 1a: Pairwise Majority Voting</a:t>
            </a:r>
          </a:p>
        </p:txBody>
      </p:sp>
      <p:graphicFrame>
        <p:nvGraphicFramePr>
          <p:cNvPr id="2" name="Table 1"/>
          <p:cNvGraphicFramePr>
            <a:graphicFrameLocks noGrp="1"/>
          </p:cNvGraphicFramePr>
          <p:nvPr>
            <p:extLst>
              <p:ext uri="{D42A27DB-BD31-4B8C-83A1-F6EECF244321}">
                <p14:modId xmlns:p14="http://schemas.microsoft.com/office/powerpoint/2010/main" val="1512919526"/>
              </p:ext>
            </p:extLst>
          </p:nvPr>
        </p:nvGraphicFramePr>
        <p:xfrm>
          <a:off x="1470678" y="2616645"/>
          <a:ext cx="4862074" cy="1611456"/>
        </p:xfrm>
        <a:graphic>
          <a:graphicData uri="http://schemas.openxmlformats.org/drawingml/2006/table">
            <a:tbl>
              <a:tblPr firstRow="1" bandRow="1">
                <a:tableStyleId>{5C22544A-7EE6-4342-B048-85BDC9FD1C3A}</a:tableStyleId>
              </a:tblPr>
              <a:tblGrid>
                <a:gridCol w="1517933">
                  <a:extLst>
                    <a:ext uri="{9D8B030D-6E8A-4147-A177-3AD203B41FA5}">
                      <a16:colId xmlns:a16="http://schemas.microsoft.com/office/drawing/2014/main" val="20000"/>
                    </a:ext>
                  </a:extLst>
                </a:gridCol>
                <a:gridCol w="1683416">
                  <a:extLst>
                    <a:ext uri="{9D8B030D-6E8A-4147-A177-3AD203B41FA5}">
                      <a16:colId xmlns:a16="http://schemas.microsoft.com/office/drawing/2014/main" val="20001"/>
                    </a:ext>
                  </a:extLst>
                </a:gridCol>
                <a:gridCol w="1660725">
                  <a:extLst>
                    <a:ext uri="{9D8B030D-6E8A-4147-A177-3AD203B41FA5}">
                      <a16:colId xmlns:a16="http://schemas.microsoft.com/office/drawing/2014/main" val="20002"/>
                    </a:ext>
                  </a:extLst>
                </a:gridCol>
              </a:tblGrid>
              <a:tr h="402864">
                <a:tc>
                  <a:txBody>
                    <a:bodyPr/>
                    <a:lstStyle/>
                    <a:p>
                      <a:pPr algn="ctr"/>
                      <a:r>
                        <a:rPr lang="en-US" sz="2000" dirty="0">
                          <a:solidFill>
                            <a:sysClr val="windowText" lastClr="000000"/>
                          </a:solidFill>
                          <a:latin typeface="+mj-lt"/>
                        </a:rPr>
                        <a:t>Harry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mj-lt"/>
                        </a:rPr>
                        <a:t>Ron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mj-lt"/>
                        </a:rPr>
                        <a:t>Hermione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2864">
                <a:tc>
                  <a:txBody>
                    <a:bodyPr/>
                    <a:lstStyle/>
                    <a:p>
                      <a:pPr algn="ctr"/>
                      <a:r>
                        <a:rPr lang="en-US" sz="20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2864">
                <a:tc>
                  <a:txBody>
                    <a:bodyPr/>
                    <a:lstStyle/>
                    <a:p>
                      <a:pPr algn="ctr"/>
                      <a:r>
                        <a:rPr lang="en-US" sz="20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2864">
                <a:tc>
                  <a:txBody>
                    <a:bodyPr/>
                    <a:lstStyle/>
                    <a:p>
                      <a:pPr algn="ctr"/>
                      <a:r>
                        <a:rPr lang="en-US" sz="20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5" name="Picture 4" descr="A two-headed arrow is pointing up and down. The upper end is labeled more preferred, lower end is labeled less preferred.&#10;"/>
          <p:cNvPicPr>
            <a:picLocks noChangeAspect="1"/>
          </p:cNvPicPr>
          <p:nvPr/>
        </p:nvPicPr>
        <p:blipFill>
          <a:blip r:embed="rId3"/>
          <a:stretch>
            <a:fillRect/>
          </a:stretch>
        </p:blipFill>
        <p:spPr>
          <a:xfrm>
            <a:off x="6523852" y="2616645"/>
            <a:ext cx="1696825" cy="16968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379F6E-6803-45CB-AEDE-BA383B9BB46C}"/>
                  </a:ext>
                </a:extLst>
              </p:cNvPr>
              <p:cNvSpPr txBox="1"/>
              <p:nvPr/>
            </p:nvSpPr>
            <p:spPr>
              <a:xfrm>
                <a:off x="715510" y="4702577"/>
                <a:ext cx="10295466" cy="1015663"/>
              </a:xfrm>
              <a:prstGeom prst="rect">
                <a:avLst/>
              </a:prstGeom>
              <a:noFill/>
            </p:spPr>
            <p:txBody>
              <a:bodyPr wrap="square" rtlCol="0">
                <a:spAutoFit/>
              </a:bodyPr>
              <a:lstStyle/>
              <a:p>
                <a14:m>
                  <m:oMath xmlns:m="http://schemas.openxmlformats.org/officeDocument/2006/math">
                    <m:r>
                      <a:rPr lang="en-SG" sz="2000" b="0" i="1" smtClean="0">
                        <a:latin typeface="Cambria Math" panose="02040503050406030204" pitchFamily="18" charset="0"/>
                      </a:rPr>
                      <m:t>𝑋</m:t>
                    </m:r>
                    <m:r>
                      <a:rPr lang="en-SG" sz="2000" b="0" i="1" smtClean="0">
                        <a:latin typeface="Cambria Math" panose="02040503050406030204" pitchFamily="18" charset="0"/>
                      </a:rPr>
                      <m:t> </m:t>
                    </m:r>
                  </m:oMath>
                </a14:m>
                <a:r>
                  <a:rPr lang="en-GB" sz="2000" dirty="0"/>
                  <a:t>vs </a:t>
                </a:r>
                <a14:m>
                  <m:oMath xmlns:m="http://schemas.openxmlformats.org/officeDocument/2006/math">
                    <m:r>
                      <a:rPr lang="en-SG" sz="2000" b="0" i="1" smtClean="0">
                        <a:latin typeface="Cambria Math" panose="02040503050406030204" pitchFamily="18" charset="0"/>
                      </a:rPr>
                      <m:t>𝑌</m:t>
                    </m:r>
                  </m:oMath>
                </a14:m>
                <a:r>
                  <a:rPr lang="en-GB" sz="2000" dirty="0"/>
                  <a:t> </a:t>
                </a:r>
                <a14:m>
                  <m:oMath xmlns:m="http://schemas.openxmlformats.org/officeDocument/2006/math">
                    <m:r>
                      <a:rPr lang="en-SG" sz="2000" b="0" i="1" dirty="0" smtClean="0">
                        <a:latin typeface="Cambria Math" panose="02040503050406030204" pitchFamily="18" charset="0"/>
                      </a:rPr>
                      <m:t>→</m:t>
                    </m:r>
                  </m:oMath>
                </a14:m>
                <a:r>
                  <a:rPr lang="en-GB" sz="2000" dirty="0"/>
                  <a:t> </a:t>
                </a:r>
                <a14:m>
                  <m:oMath xmlns:m="http://schemas.openxmlformats.org/officeDocument/2006/math">
                    <m:r>
                      <a:rPr lang="en-GB" sz="2000" i="1" dirty="0" smtClean="0">
                        <a:latin typeface="Cambria Math" panose="02040503050406030204" pitchFamily="18" charset="0"/>
                      </a:rPr>
                      <m:t>𝑋</m:t>
                    </m:r>
                  </m:oMath>
                </a14:m>
                <a:r>
                  <a:rPr lang="en-GB" sz="2000" dirty="0"/>
                  <a:t> wins: </a:t>
                </a:r>
                <a14:m>
                  <m:oMath xmlns:m="http://schemas.openxmlformats.org/officeDocument/2006/math">
                    <m:r>
                      <a:rPr lang="en-SG" sz="2000" b="0" i="1" smtClean="0">
                        <a:latin typeface="Cambria Math" panose="02040503050406030204" pitchFamily="18" charset="0"/>
                      </a:rPr>
                      <m:t>𝑋</m:t>
                    </m:r>
                    <m:r>
                      <a:rPr lang="en-SG" sz="2000" b="0" i="1" smtClean="0">
                        <a:latin typeface="Cambria Math" panose="02040503050406030204" pitchFamily="18" charset="0"/>
                      </a:rPr>
                      <m:t>≻</m:t>
                    </m:r>
                    <m:r>
                      <a:rPr lang="en-SG" sz="2000" b="0" i="1" smtClean="0">
                        <a:latin typeface="Cambria Math" panose="02040503050406030204" pitchFamily="18" charset="0"/>
                      </a:rPr>
                      <m:t>𝑌</m:t>
                    </m:r>
                  </m:oMath>
                </a14:m>
                <a:r>
                  <a:rPr lang="en-GB" sz="2000" dirty="0"/>
                  <a:t>              </a:t>
                </a:r>
                <a14:m>
                  <m:oMath xmlns:m="http://schemas.openxmlformats.org/officeDocument/2006/math">
                    <m:r>
                      <a:rPr lang="en-SG" sz="2000" b="0" i="1" smtClean="0">
                        <a:latin typeface="Cambria Math" panose="02040503050406030204" pitchFamily="18" charset="0"/>
                      </a:rPr>
                      <m:t>𝑋</m:t>
                    </m:r>
                  </m:oMath>
                </a14:m>
                <a:r>
                  <a:rPr lang="en-GB" sz="2000" dirty="0"/>
                  <a:t> vs </a:t>
                </a:r>
                <a14:m>
                  <m:oMath xmlns:m="http://schemas.openxmlformats.org/officeDocument/2006/math">
                    <m:r>
                      <a:rPr lang="en-SG" sz="2000" b="0" i="1" smtClean="0">
                        <a:latin typeface="Cambria Math" panose="02040503050406030204" pitchFamily="18" charset="0"/>
                      </a:rPr>
                      <m:t>𝑍</m:t>
                    </m:r>
                  </m:oMath>
                </a14:m>
                <a:r>
                  <a:rPr lang="en-GB" sz="2000" dirty="0"/>
                  <a:t> </a:t>
                </a:r>
                <a14:m>
                  <m:oMath xmlns:m="http://schemas.openxmlformats.org/officeDocument/2006/math">
                    <m:r>
                      <a:rPr lang="en-SG" sz="2000" b="0" i="1" dirty="0" smtClean="0">
                        <a:latin typeface="Cambria Math" panose="02040503050406030204" pitchFamily="18" charset="0"/>
                      </a:rPr>
                      <m:t>→</m:t>
                    </m:r>
                  </m:oMath>
                </a14:m>
                <a:r>
                  <a:rPr lang="en-GB" sz="2000" dirty="0"/>
                  <a:t> </a:t>
                </a:r>
                <a14:m>
                  <m:oMath xmlns:m="http://schemas.openxmlformats.org/officeDocument/2006/math">
                    <m:r>
                      <a:rPr lang="en-GB" sz="2000" i="1" dirty="0" smtClean="0">
                        <a:latin typeface="Cambria Math" panose="02040503050406030204" pitchFamily="18" charset="0"/>
                      </a:rPr>
                      <m:t>𝑍</m:t>
                    </m:r>
                  </m:oMath>
                </a14:m>
                <a:r>
                  <a:rPr lang="en-GB" sz="2000" dirty="0"/>
                  <a:t> wins: </a:t>
                </a:r>
                <a14:m>
                  <m:oMath xmlns:m="http://schemas.openxmlformats.org/officeDocument/2006/math">
                    <m:r>
                      <m:rPr>
                        <m:sty m:val="p"/>
                      </m:rPr>
                      <a:rPr lang="en-SG" sz="2000" b="0" i="0" smtClean="0">
                        <a:latin typeface="Cambria Math" panose="02040503050406030204" pitchFamily="18" charset="0"/>
                      </a:rPr>
                      <m:t>Z</m:t>
                    </m:r>
                    <m:r>
                      <a:rPr lang="en-SG" sz="2000" i="1">
                        <a:latin typeface="Cambria Math" panose="02040503050406030204" pitchFamily="18" charset="0"/>
                      </a:rPr>
                      <m:t>≻</m:t>
                    </m:r>
                    <m:r>
                      <a:rPr lang="en-SG" sz="2000" b="0" i="1" smtClean="0">
                        <a:latin typeface="Cambria Math" panose="02040503050406030204" pitchFamily="18" charset="0"/>
                      </a:rPr>
                      <m:t>𝑋</m:t>
                    </m:r>
                  </m:oMath>
                </a14:m>
                <a:r>
                  <a:rPr lang="en-GB" sz="2000" dirty="0"/>
                  <a:t>.            </a:t>
                </a:r>
                <a14:m>
                  <m:oMath xmlns:m="http://schemas.openxmlformats.org/officeDocument/2006/math">
                    <m:r>
                      <a:rPr lang="en-SG" sz="2000" b="0" i="1" smtClean="0">
                        <a:latin typeface="Cambria Math" panose="02040503050406030204" pitchFamily="18" charset="0"/>
                      </a:rPr>
                      <m:t>𝑌</m:t>
                    </m:r>
                  </m:oMath>
                </a14:m>
                <a:r>
                  <a:rPr lang="en-GB" sz="2000" dirty="0"/>
                  <a:t> vs </a:t>
                </a:r>
                <a14:m>
                  <m:oMath xmlns:m="http://schemas.openxmlformats.org/officeDocument/2006/math">
                    <m:r>
                      <a:rPr lang="en-GB" sz="2000" i="1" dirty="0" smtClean="0">
                        <a:latin typeface="Cambria Math" panose="02040503050406030204" pitchFamily="18" charset="0"/>
                      </a:rPr>
                      <m:t>𝑍</m:t>
                    </m:r>
                  </m:oMath>
                </a14:m>
                <a:r>
                  <a:rPr lang="en-GB" sz="2000" dirty="0"/>
                  <a:t> </a:t>
                </a:r>
                <a14:m>
                  <m:oMath xmlns:m="http://schemas.openxmlformats.org/officeDocument/2006/math">
                    <m:r>
                      <a:rPr lang="en-SG" sz="2000" b="0" i="1" dirty="0" smtClean="0">
                        <a:latin typeface="Cambria Math" panose="02040503050406030204" pitchFamily="18" charset="0"/>
                      </a:rPr>
                      <m:t>→</m:t>
                    </m:r>
                  </m:oMath>
                </a14:m>
                <a:r>
                  <a:rPr lang="en-GB" sz="2000" dirty="0"/>
                  <a:t> </a:t>
                </a:r>
                <a14:m>
                  <m:oMath xmlns:m="http://schemas.openxmlformats.org/officeDocument/2006/math">
                    <m:r>
                      <a:rPr lang="en-GB" sz="2000" i="1" dirty="0" smtClean="0">
                        <a:latin typeface="Cambria Math" panose="02040503050406030204" pitchFamily="18" charset="0"/>
                      </a:rPr>
                      <m:t>𝑍</m:t>
                    </m:r>
                  </m:oMath>
                </a14:m>
                <a:r>
                  <a:rPr lang="en-GB" sz="2000" dirty="0"/>
                  <a:t> wins:</a:t>
                </a:r>
                <a:r>
                  <a:rPr lang="en-SG" sz="2000" dirty="0"/>
                  <a:t> </a:t>
                </a:r>
                <a14:m>
                  <m:oMath xmlns:m="http://schemas.openxmlformats.org/officeDocument/2006/math">
                    <m:r>
                      <m:rPr>
                        <m:sty m:val="p"/>
                      </m:rPr>
                      <a:rPr lang="en-SG" sz="2000" b="0" i="0" smtClean="0">
                        <a:latin typeface="Cambria Math" panose="02040503050406030204" pitchFamily="18" charset="0"/>
                      </a:rPr>
                      <m:t>Z</m:t>
                    </m:r>
                    <m:r>
                      <a:rPr lang="en-SG" sz="2000" i="1">
                        <a:latin typeface="Cambria Math" panose="02040503050406030204" pitchFamily="18" charset="0"/>
                      </a:rPr>
                      <m:t>≻</m:t>
                    </m:r>
                    <m:r>
                      <a:rPr lang="en-SG" sz="2000" i="1">
                        <a:latin typeface="Cambria Math" panose="02040503050406030204" pitchFamily="18" charset="0"/>
                      </a:rPr>
                      <m:t>𝑌</m:t>
                    </m:r>
                  </m:oMath>
                </a14:m>
                <a:endParaRPr lang="en-GB" sz="2000" dirty="0"/>
              </a:p>
              <a:p>
                <a:endParaRPr lang="en-GB" sz="2000" dirty="0"/>
              </a:p>
              <a:p>
                <a:r>
                  <a:rPr lang="en-GB" sz="2000" b="1" dirty="0"/>
                  <a:t>Social Preference Ordering </a:t>
                </a:r>
                <a14:m>
                  <m:oMath xmlns:m="http://schemas.openxmlformats.org/officeDocument/2006/math">
                    <m:r>
                      <a:rPr lang="en-SG" sz="2000" b="1" i="1" smtClean="0">
                        <a:latin typeface="Cambria Math" panose="02040503050406030204" pitchFamily="18" charset="0"/>
                      </a:rPr>
                      <m:t>→</m:t>
                    </m:r>
                  </m:oMath>
                </a14:m>
                <a:r>
                  <a:rPr lang="en-GB" sz="2000" b="1" dirty="0"/>
                  <a:t> </a:t>
                </a:r>
                <a14:m>
                  <m:oMath xmlns:m="http://schemas.openxmlformats.org/officeDocument/2006/math">
                    <m:r>
                      <a:rPr lang="en-SG" sz="2000" b="1" i="0" dirty="0" smtClean="0">
                        <a:latin typeface="Cambria Math" panose="02040503050406030204" pitchFamily="18" charset="0"/>
                      </a:rPr>
                      <m:t>𝐙</m:t>
                    </m:r>
                    <m:r>
                      <a:rPr lang="en-SG" sz="2000" b="1" i="1" dirty="0" smtClean="0">
                        <a:latin typeface="Cambria Math" panose="02040503050406030204" pitchFamily="18" charset="0"/>
                      </a:rPr>
                      <m:t>≻</m:t>
                    </m:r>
                    <m:r>
                      <a:rPr lang="en-SG" sz="2000" b="1" i="1" dirty="0" smtClean="0">
                        <a:latin typeface="Cambria Math" panose="02040503050406030204" pitchFamily="18" charset="0"/>
                      </a:rPr>
                      <m:t>𝑿</m:t>
                    </m:r>
                    <m:r>
                      <a:rPr lang="en-SG" sz="2000" b="1" i="1" dirty="0" smtClean="0">
                        <a:latin typeface="Cambria Math" panose="02040503050406030204" pitchFamily="18" charset="0"/>
                      </a:rPr>
                      <m:t>≻</m:t>
                    </m:r>
                    <m:r>
                      <a:rPr lang="en-SG" sz="2000" b="1" i="1" dirty="0" smtClean="0">
                        <a:latin typeface="Cambria Math" panose="02040503050406030204" pitchFamily="18" charset="0"/>
                      </a:rPr>
                      <m:t>𝒀</m:t>
                    </m:r>
                  </m:oMath>
                </a14:m>
                <a:r>
                  <a:rPr lang="en-GB" sz="2000" b="1" dirty="0"/>
                  <a:t>    </a:t>
                </a:r>
              </a:p>
            </p:txBody>
          </p:sp>
        </mc:Choice>
        <mc:Fallback xmlns="">
          <p:sp>
            <p:nvSpPr>
              <p:cNvPr id="4" name="TextBox 3">
                <a:extLst>
                  <a:ext uri="{FF2B5EF4-FFF2-40B4-BE49-F238E27FC236}">
                    <a16:creationId xmlns:a16="http://schemas.microsoft.com/office/drawing/2014/main" id="{1E379F6E-6803-45CB-AEDE-BA383B9BB46C}"/>
                  </a:ext>
                </a:extLst>
              </p:cNvPr>
              <p:cNvSpPr txBox="1">
                <a:spLocks noRot="1" noChangeAspect="1" noMove="1" noResize="1" noEditPoints="1" noAdjustHandles="1" noChangeArrowheads="1" noChangeShapeType="1" noTextEdit="1"/>
              </p:cNvSpPr>
              <p:nvPr/>
            </p:nvSpPr>
            <p:spPr>
              <a:xfrm>
                <a:off x="715510" y="4702577"/>
                <a:ext cx="10295466" cy="1015663"/>
              </a:xfrm>
              <a:prstGeom prst="rect">
                <a:avLst/>
              </a:prstGeom>
              <a:blipFill>
                <a:blip r:embed="rId4"/>
                <a:stretch>
                  <a:fillRect l="-592" t="-2994" b="-9581"/>
                </a:stretch>
              </a:blipFill>
            </p:spPr>
            <p:txBody>
              <a:bodyPr/>
              <a:lstStyle/>
              <a:p>
                <a:r>
                  <a:rPr lang="en-SG">
                    <a:noFill/>
                  </a:rPr>
                  <a:t> </a:t>
                </a:r>
              </a:p>
            </p:txBody>
          </p:sp>
        </mc:Fallback>
      </mc:AlternateContent>
      <p:sp>
        <p:nvSpPr>
          <p:cNvPr id="6" name="Slide Number Placeholder 5">
            <a:extLst>
              <a:ext uri="{FF2B5EF4-FFF2-40B4-BE49-F238E27FC236}">
                <a16:creationId xmlns:a16="http://schemas.microsoft.com/office/drawing/2014/main" id="{B437DF4F-5128-40CF-8C57-419701F5D0E2}"/>
              </a:ext>
            </a:extLst>
          </p:cNvPr>
          <p:cNvSpPr>
            <a:spLocks noGrp="1"/>
          </p:cNvSpPr>
          <p:nvPr>
            <p:ph type="sldNum" sz="quarter" idx="12"/>
          </p:nvPr>
        </p:nvSpPr>
        <p:spPr/>
        <p:txBody>
          <a:bodyPr/>
          <a:lstStyle/>
          <a:p>
            <a:fld id="{71A7FF51-2491-42B6-A2C7-2ADC2EB657DB}" type="slidenum">
              <a:rPr lang="en-GB" smtClean="0"/>
              <a:t>13</a:t>
            </a:fld>
            <a:endParaRPr lang="en-GB"/>
          </a:p>
        </p:txBody>
      </p:sp>
      <p:sp>
        <p:nvSpPr>
          <p:cNvPr id="7" name="TextBox 6">
            <a:extLst>
              <a:ext uri="{FF2B5EF4-FFF2-40B4-BE49-F238E27FC236}">
                <a16:creationId xmlns:a16="http://schemas.microsoft.com/office/drawing/2014/main" id="{7651047B-9983-42EF-9B2D-35CEA9E6F2A3}"/>
              </a:ext>
            </a:extLst>
          </p:cNvPr>
          <p:cNvSpPr txBox="1"/>
          <p:nvPr/>
        </p:nvSpPr>
        <p:spPr>
          <a:xfrm>
            <a:off x="948267" y="1724537"/>
            <a:ext cx="10295466" cy="400110"/>
          </a:xfrm>
          <a:prstGeom prst="rect">
            <a:avLst/>
          </a:prstGeom>
          <a:noFill/>
        </p:spPr>
        <p:txBody>
          <a:bodyPr wrap="square" rtlCol="0">
            <a:spAutoFit/>
          </a:bodyPr>
          <a:lstStyle/>
          <a:p>
            <a:r>
              <a:rPr lang="en-US" sz="2000" b="1" dirty="0"/>
              <a:t>Rule: </a:t>
            </a:r>
            <a:r>
              <a:rPr lang="en-US" sz="2000" i="1" dirty="0"/>
              <a:t>For each pair, we consider which will win in a majority vote.</a:t>
            </a:r>
          </a:p>
        </p:txBody>
      </p:sp>
    </p:spTree>
    <p:extLst>
      <p:ext uri="{BB962C8B-B14F-4D97-AF65-F5344CB8AC3E}">
        <p14:creationId xmlns:p14="http://schemas.microsoft.com/office/powerpoint/2010/main" val="6029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eaLnBrk="1" hangingPunct="1"/>
            <a:r>
              <a:rPr lang="en-US" dirty="0">
                <a:solidFill>
                  <a:schemeClr val="tx2"/>
                </a:solidFill>
              </a:rPr>
              <a:t>Example 2a: </a:t>
            </a:r>
            <a:r>
              <a:rPr lang="en-US" dirty="0" err="1">
                <a:solidFill>
                  <a:schemeClr val="tx2"/>
                </a:solidFill>
              </a:rPr>
              <a:t>Borda</a:t>
            </a:r>
            <a:r>
              <a:rPr lang="en-US" dirty="0">
                <a:solidFill>
                  <a:schemeClr val="tx2"/>
                </a:solidFill>
              </a:rPr>
              <a:t> Count (Rank order voting)</a:t>
            </a:r>
            <a:endParaRPr lang="en-US" altLang="en-US"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747796205"/>
              </p:ext>
            </p:extLst>
          </p:nvPr>
        </p:nvGraphicFramePr>
        <p:xfrm>
          <a:off x="1215665" y="2778322"/>
          <a:ext cx="6361805" cy="1463040"/>
        </p:xfrm>
        <a:graphic>
          <a:graphicData uri="http://schemas.openxmlformats.org/drawingml/2006/table">
            <a:tbl>
              <a:tblPr firstRow="1" bandRow="1">
                <a:tableStyleId>{5C22544A-7EE6-4342-B048-85BDC9FD1C3A}</a:tableStyleId>
              </a:tblPr>
              <a:tblGrid>
                <a:gridCol w="1510786">
                  <a:extLst>
                    <a:ext uri="{9D8B030D-6E8A-4147-A177-3AD203B41FA5}">
                      <a16:colId xmlns:a16="http://schemas.microsoft.com/office/drawing/2014/main" val="20000"/>
                    </a:ext>
                  </a:extLst>
                </a:gridCol>
                <a:gridCol w="1510786">
                  <a:extLst>
                    <a:ext uri="{9D8B030D-6E8A-4147-A177-3AD203B41FA5}">
                      <a16:colId xmlns:a16="http://schemas.microsoft.com/office/drawing/2014/main" val="20001"/>
                    </a:ext>
                  </a:extLst>
                </a:gridCol>
                <a:gridCol w="1675489">
                  <a:extLst>
                    <a:ext uri="{9D8B030D-6E8A-4147-A177-3AD203B41FA5}">
                      <a16:colId xmlns:a16="http://schemas.microsoft.com/office/drawing/2014/main" val="20002"/>
                    </a:ext>
                  </a:extLst>
                </a:gridCol>
                <a:gridCol w="1664744">
                  <a:extLst>
                    <a:ext uri="{9D8B030D-6E8A-4147-A177-3AD203B41FA5}">
                      <a16:colId xmlns:a16="http://schemas.microsoft.com/office/drawing/2014/main" val="20003"/>
                    </a:ext>
                  </a:extLst>
                </a:gridCol>
              </a:tblGrid>
              <a:tr h="333764">
                <a:tc>
                  <a:txBody>
                    <a:bodyPr/>
                    <a:lstStyle/>
                    <a:p>
                      <a:pPr algn="ctr"/>
                      <a:r>
                        <a:rPr lang="en-US" sz="1800" dirty="0">
                          <a:solidFill>
                            <a:sysClr val="windowText" lastClr="000000"/>
                          </a:solidFill>
                          <a:latin typeface="+mn-lt"/>
                        </a:rPr>
                        <a:t>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ysClr val="windowText" lastClr="000000"/>
                          </a:solidFill>
                          <a:latin typeface="+mn-lt"/>
                        </a:rPr>
                        <a:t>(Type 1) 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ysClr val="windowText" lastClr="000000"/>
                          </a:solidFill>
                          <a:latin typeface="+mn-lt"/>
                        </a:rPr>
                        <a:t>(Type 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ysClr val="windowText" lastClr="000000"/>
                          </a:solidFill>
                          <a:latin typeface="+mn-lt"/>
                        </a:rPr>
                        <a:t>(Type 3)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64">
                <a:tc>
                  <a:txBody>
                    <a:bodyPr/>
                    <a:lstStyle/>
                    <a:p>
                      <a:pPr algn="ctr"/>
                      <a:r>
                        <a:rPr lang="en-US" sz="1800" dirty="0">
                          <a:solidFill>
                            <a:sysClr val="windowText" lastClr="000000"/>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3764">
                <a:tc>
                  <a:txBody>
                    <a:bodyPr/>
                    <a:lstStyle/>
                    <a:p>
                      <a:pPr algn="ctr"/>
                      <a:r>
                        <a:rPr lang="en-US" sz="1800" dirty="0">
                          <a:solidFill>
                            <a:sysClr val="windowText" lastClr="000000"/>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3764">
                <a:tc>
                  <a:txBody>
                    <a:bodyPr/>
                    <a:lstStyle/>
                    <a:p>
                      <a:pPr algn="ctr"/>
                      <a:r>
                        <a:rPr lang="en-US" sz="1800" dirty="0">
                          <a:solidFill>
                            <a:sysClr val="windowText" lastClr="000000"/>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ysClr val="windowText" lastClr="000000"/>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3994C2-45CA-4A23-B58F-109D807571A8}"/>
                  </a:ext>
                </a:extLst>
              </p:cNvPr>
              <p:cNvSpPr txBox="1"/>
              <p:nvPr/>
            </p:nvSpPr>
            <p:spPr>
              <a:xfrm>
                <a:off x="1045544" y="4675973"/>
                <a:ext cx="10295466" cy="1908215"/>
              </a:xfrm>
              <a:prstGeom prst="rect">
                <a:avLst/>
              </a:prstGeom>
              <a:noFill/>
            </p:spPr>
            <p:txBody>
              <a:bodyPr wrap="square" rtlCol="0">
                <a:spAutoFit/>
              </a:bodyPr>
              <a:lstStyle/>
              <a:p>
                <a14:m>
                  <m:oMath xmlns:m="http://schemas.openxmlformats.org/officeDocument/2006/math">
                    <m:r>
                      <a:rPr lang="en-US" sz="2000" i="1" dirty="0" smtClean="0">
                        <a:latin typeface="Cambria Math" panose="02040503050406030204" pitchFamily="18" charset="0"/>
                      </a:rPr>
                      <m:t>𝑋</m:t>
                    </m:r>
                    <m:r>
                      <a:rPr lang="en-SG" sz="2000" b="0" i="0" dirty="0" smtClean="0">
                        <a:latin typeface="Cambria Math" panose="02040503050406030204" pitchFamily="18" charset="0"/>
                      </a:rPr>
                      <m:t>:40+</m:t>
                    </m:r>
                    <m:r>
                      <a:rPr lang="en-SG" sz="2000" b="0" i="1" dirty="0" smtClean="0">
                        <a:latin typeface="Cambria Math" panose="02040503050406030204" pitchFamily="18" charset="0"/>
                      </a:rPr>
                      <m:t>25×3+35×2=185</m:t>
                    </m:r>
                  </m:oMath>
                </a14:m>
                <a:r>
                  <a:rPr lang="en-US" sz="2000" dirty="0"/>
                  <a:t> points,</a:t>
                </a:r>
              </a:p>
              <a:p>
                <a14:m>
                  <m:oMath xmlns:m="http://schemas.openxmlformats.org/officeDocument/2006/math">
                    <m:r>
                      <a:rPr lang="en-US" sz="2000" i="1" dirty="0" smtClean="0">
                        <a:latin typeface="Cambria Math" panose="02040503050406030204" pitchFamily="18" charset="0"/>
                      </a:rPr>
                      <m:t>𝑌</m:t>
                    </m:r>
                    <m:r>
                      <a:rPr lang="en-SG" sz="2000" b="0" i="1" dirty="0" smtClean="0">
                        <a:latin typeface="Cambria Math" panose="02040503050406030204" pitchFamily="18" charset="0"/>
                      </a:rPr>
                      <m:t>:65×2+35×3=235</m:t>
                    </m:r>
                  </m:oMath>
                </a14:m>
                <a:r>
                  <a:rPr lang="en-US" sz="2000" dirty="0"/>
                  <a:t> points</a:t>
                </a:r>
              </a:p>
              <a:p>
                <a14:m>
                  <m:oMath xmlns:m="http://schemas.openxmlformats.org/officeDocument/2006/math">
                    <m:r>
                      <a:rPr lang="en-US" sz="2000" i="1" dirty="0" smtClean="0">
                        <a:latin typeface="Cambria Math" panose="02040503050406030204" pitchFamily="18" charset="0"/>
                      </a:rPr>
                      <m:t>𝑍</m:t>
                    </m:r>
                    <m:r>
                      <a:rPr lang="en-SG" sz="2000" b="0" i="1" dirty="0" smtClean="0">
                        <a:latin typeface="Cambria Math" panose="02040503050406030204" pitchFamily="18" charset="0"/>
                      </a:rPr>
                      <m:t>:40×3+60=180</m:t>
                    </m:r>
                  </m:oMath>
                </a14:m>
                <a:r>
                  <a:rPr lang="en-US" sz="2000" dirty="0"/>
                  <a:t> points.</a:t>
                </a:r>
              </a:p>
              <a:p>
                <a:pPr marL="285750" indent="-285750">
                  <a:buFont typeface="Arial" panose="020B0604020202020204" pitchFamily="34" charset="0"/>
                  <a:buChar char="•"/>
                </a:pPr>
                <a:endParaRPr lang="en-US" sz="2000" dirty="0"/>
              </a:p>
              <a:p>
                <a:r>
                  <a:rPr lang="en-US" sz="2000" b="1" dirty="0"/>
                  <a:t>Social Preference Ordering: </a:t>
                </a:r>
                <a14:m>
                  <m:oMath xmlns:m="http://schemas.openxmlformats.org/officeDocument/2006/math">
                    <m:r>
                      <a:rPr lang="en-SG" sz="2000" b="1" i="1" smtClean="0">
                        <a:latin typeface="Cambria Math" panose="02040503050406030204" pitchFamily="18" charset="0"/>
                      </a:rPr>
                      <m:t>𝒁</m:t>
                    </m:r>
                    <m:r>
                      <a:rPr lang="en-SG" sz="2000" b="1" i="1" smtClean="0">
                        <a:latin typeface="Cambria Math" panose="02040503050406030204" pitchFamily="18" charset="0"/>
                      </a:rPr>
                      <m:t>≻</m:t>
                    </m:r>
                    <m:r>
                      <a:rPr lang="en-SG" sz="2000" b="1" i="1" smtClean="0">
                        <a:latin typeface="Cambria Math" panose="02040503050406030204" pitchFamily="18" charset="0"/>
                      </a:rPr>
                      <m:t>𝑿</m:t>
                    </m:r>
                    <m:r>
                      <a:rPr lang="en-SG" sz="2000" b="1" i="1" smtClean="0">
                        <a:latin typeface="Cambria Math" panose="02040503050406030204" pitchFamily="18" charset="0"/>
                      </a:rPr>
                      <m:t>≻</m:t>
                    </m:r>
                    <m:r>
                      <a:rPr lang="en-SG" sz="2000" b="1" i="1" smtClean="0">
                        <a:latin typeface="Cambria Math" panose="02040503050406030204" pitchFamily="18" charset="0"/>
                      </a:rPr>
                      <m:t>𝒀</m:t>
                    </m:r>
                  </m:oMath>
                </a14:m>
                <a:r>
                  <a:rPr lang="en-US" sz="2000" b="1" dirty="0"/>
                  <a:t> </a:t>
                </a:r>
                <a:endParaRPr lang="en-US" b="1"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p:txBody>
          </p:sp>
        </mc:Choice>
        <mc:Fallback xmlns="">
          <p:sp>
            <p:nvSpPr>
              <p:cNvPr id="4" name="TextBox 3">
                <a:extLst>
                  <a:ext uri="{FF2B5EF4-FFF2-40B4-BE49-F238E27FC236}">
                    <a16:creationId xmlns:a16="http://schemas.microsoft.com/office/drawing/2014/main" id="{383994C2-45CA-4A23-B58F-109D807571A8}"/>
                  </a:ext>
                </a:extLst>
              </p:cNvPr>
              <p:cNvSpPr txBox="1">
                <a:spLocks noRot="1" noChangeAspect="1" noMove="1" noResize="1" noEditPoints="1" noAdjustHandles="1" noChangeArrowheads="1" noChangeShapeType="1" noTextEdit="1"/>
              </p:cNvSpPr>
              <p:nvPr/>
            </p:nvSpPr>
            <p:spPr>
              <a:xfrm>
                <a:off x="1045544" y="4675973"/>
                <a:ext cx="10295466" cy="1908215"/>
              </a:xfrm>
              <a:prstGeom prst="rect">
                <a:avLst/>
              </a:prstGeom>
              <a:blipFill>
                <a:blip r:embed="rId3"/>
                <a:stretch>
                  <a:fillRect l="-652" t="-159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254E8EBF-381A-42AF-817F-DCEBE2733B1C}"/>
              </a:ext>
            </a:extLst>
          </p:cNvPr>
          <p:cNvSpPr>
            <a:spLocks noGrp="1"/>
          </p:cNvSpPr>
          <p:nvPr>
            <p:ph type="sldNum" sz="quarter" idx="12"/>
          </p:nvPr>
        </p:nvSpPr>
        <p:spPr/>
        <p:txBody>
          <a:bodyPr/>
          <a:lstStyle/>
          <a:p>
            <a:fld id="{71A7FF51-2491-42B6-A2C7-2ADC2EB657DB}" type="slidenum">
              <a:rPr lang="en-GB" smtClean="0"/>
              <a:t>14</a:t>
            </a:fld>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405C8-1875-4096-AA62-5B1506080C47}"/>
                  </a:ext>
                </a:extLst>
              </p:cNvPr>
              <p:cNvSpPr txBox="1"/>
              <p:nvPr/>
            </p:nvSpPr>
            <p:spPr>
              <a:xfrm>
                <a:off x="1045544" y="1631754"/>
                <a:ext cx="10295466" cy="984885"/>
              </a:xfrm>
              <a:prstGeom prst="rect">
                <a:avLst/>
              </a:prstGeom>
              <a:noFill/>
            </p:spPr>
            <p:txBody>
              <a:bodyPr wrap="square" rtlCol="0">
                <a:spAutoFit/>
              </a:bodyPr>
              <a:lstStyle/>
              <a:p>
                <a:r>
                  <a:rPr lang="en-US" sz="2000" b="1" dirty="0"/>
                  <a:t>Rule: </a:t>
                </a:r>
                <a:r>
                  <a:rPr lang="en-US" sz="2000" i="1" dirty="0"/>
                  <a:t>Each individual assigns a rank to the alternatives.. 1</a:t>
                </a:r>
                <a:r>
                  <a:rPr lang="en-US" sz="2000" i="1" baseline="30000" dirty="0"/>
                  <a:t>st</a:t>
                </a:r>
                <a:r>
                  <a:rPr lang="en-US" sz="2000" i="1" dirty="0"/>
                  <a:t> will get </a:t>
                </a:r>
                <a14:m>
                  <m:oMath xmlns:m="http://schemas.openxmlformats.org/officeDocument/2006/math">
                    <m:r>
                      <a:rPr lang="en-SG" sz="2000" b="0" i="1" smtClean="0">
                        <a:latin typeface="Cambria Math" panose="02040503050406030204" pitchFamily="18" charset="0"/>
                      </a:rPr>
                      <m:t>1</m:t>
                    </m:r>
                  </m:oMath>
                </a14:m>
                <a:r>
                  <a:rPr lang="en-US" sz="2000" i="1" dirty="0"/>
                  <a:t> point, … </a:t>
                </a:r>
                <a14:m>
                  <m:oMath xmlns:m="http://schemas.openxmlformats.org/officeDocument/2006/math">
                    <m:r>
                      <a:rPr lang="en-US" sz="2000" b="0" i="1" dirty="0" smtClean="0">
                        <a:latin typeface="Cambria Math" panose="02040503050406030204" pitchFamily="18" charset="0"/>
                      </a:rPr>
                      <m:t>𝑚</m:t>
                    </m:r>
                  </m:oMath>
                </a14:m>
                <a:r>
                  <a:rPr lang="en-US" sz="2000" i="1" dirty="0" err="1"/>
                  <a:t>th</a:t>
                </a:r>
                <a:r>
                  <a:rPr lang="en-US" sz="2000" i="1" dirty="0"/>
                  <a:t> will get </a:t>
                </a:r>
                <a14:m>
                  <m:oMath xmlns:m="http://schemas.openxmlformats.org/officeDocument/2006/math">
                    <m:r>
                      <a:rPr lang="en-US" sz="2000" b="0" i="1" dirty="0" smtClean="0">
                        <a:latin typeface="Cambria Math" panose="02040503050406030204" pitchFamily="18" charset="0"/>
                      </a:rPr>
                      <m:t>𝑚</m:t>
                    </m:r>
                  </m:oMath>
                </a14:m>
                <a:r>
                  <a:rPr lang="en-US" sz="2000" i="1" dirty="0"/>
                  <a:t> points... The outcome with the </a:t>
                </a:r>
                <a:r>
                  <a:rPr lang="en-US" sz="2000" i="1" u="sng" dirty="0"/>
                  <a:t>least points</a:t>
                </a:r>
                <a:r>
                  <a:rPr lang="en-US" sz="2000" i="1" dirty="0"/>
                  <a:t> is the most socially preferred.</a:t>
                </a:r>
              </a:p>
              <a:p>
                <a:pPr marL="285750" indent="-285750">
                  <a:buFont typeface="Arial" panose="020B0604020202020204" pitchFamily="34" charset="0"/>
                  <a:buChar char="•"/>
                </a:pPr>
                <a:endParaRPr lang="en-US" dirty="0">
                  <a:sym typeface="Wingdings" panose="05000000000000000000" pitchFamily="2" charset="2"/>
                </a:endParaRPr>
              </a:p>
            </p:txBody>
          </p:sp>
        </mc:Choice>
        <mc:Fallback xmlns="">
          <p:sp>
            <p:nvSpPr>
              <p:cNvPr id="6" name="TextBox 5">
                <a:extLst>
                  <a:ext uri="{FF2B5EF4-FFF2-40B4-BE49-F238E27FC236}">
                    <a16:creationId xmlns:a16="http://schemas.microsoft.com/office/drawing/2014/main" id="{963405C8-1875-4096-AA62-5B1506080C47}"/>
                  </a:ext>
                </a:extLst>
              </p:cNvPr>
              <p:cNvSpPr txBox="1">
                <a:spLocks noRot="1" noChangeAspect="1" noMove="1" noResize="1" noEditPoints="1" noAdjustHandles="1" noChangeArrowheads="1" noChangeShapeType="1" noTextEdit="1"/>
              </p:cNvSpPr>
              <p:nvPr/>
            </p:nvSpPr>
            <p:spPr>
              <a:xfrm>
                <a:off x="1045544" y="1631754"/>
                <a:ext cx="10295466" cy="984885"/>
              </a:xfrm>
              <a:prstGeom prst="rect">
                <a:avLst/>
              </a:prstGeom>
              <a:blipFill>
                <a:blip r:embed="rId4"/>
                <a:stretch>
                  <a:fillRect l="-652" t="-3727"/>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E7982A02-64D6-125F-1575-790DED1A2ECC}"/>
              </a:ext>
            </a:extLst>
          </p:cNvPr>
          <p:cNvSpPr txBox="1"/>
          <p:nvPr/>
        </p:nvSpPr>
        <p:spPr>
          <a:xfrm>
            <a:off x="8191450" y="3132277"/>
            <a:ext cx="2543155" cy="923330"/>
          </a:xfrm>
          <a:prstGeom prst="rect">
            <a:avLst/>
          </a:prstGeom>
          <a:noFill/>
        </p:spPr>
        <p:txBody>
          <a:bodyPr wrap="square" rtlCol="0">
            <a:spAutoFit/>
          </a:bodyPr>
          <a:lstStyle/>
          <a:p>
            <a:r>
              <a:rPr lang="en-SG" dirty="0"/>
              <a:t>100 individuals, with </a:t>
            </a:r>
          </a:p>
          <a:p>
            <a:r>
              <a:rPr lang="en-SG" dirty="0"/>
              <a:t>3 different types of preferences</a:t>
            </a:r>
          </a:p>
        </p:txBody>
      </p:sp>
    </p:spTree>
    <p:extLst>
      <p:ext uri="{BB962C8B-B14F-4D97-AF65-F5344CB8AC3E}">
        <p14:creationId xmlns:p14="http://schemas.microsoft.com/office/powerpoint/2010/main" val="387418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eaLnBrk="1" hangingPunct="1"/>
            <a:r>
              <a:rPr lang="en-US" altLang="en-US" dirty="0">
                <a:solidFill>
                  <a:schemeClr val="tx2"/>
                </a:solidFill>
              </a:rPr>
              <a:t>Condorcet Cycle</a:t>
            </a:r>
          </a:p>
        </p:txBody>
      </p:sp>
      <p:sp>
        <p:nvSpPr>
          <p:cNvPr id="7" name="Content Placeholder 2">
            <a:extLst>
              <a:ext uri="{FF2B5EF4-FFF2-40B4-BE49-F238E27FC236}">
                <a16:creationId xmlns:a16="http://schemas.microsoft.com/office/drawing/2014/main" id="{2A7996A4-B3CF-474E-9202-A23530216FB1}"/>
              </a:ext>
            </a:extLst>
          </p:cNvPr>
          <p:cNvSpPr txBox="1">
            <a:spLocks/>
          </p:cNvSpPr>
          <p:nvPr/>
        </p:nvSpPr>
        <p:spPr>
          <a:xfrm>
            <a:off x="838200" y="1825625"/>
            <a:ext cx="10515600" cy="14551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 the previously discussed social decision mechanisms </a:t>
            </a:r>
            <a:r>
              <a:rPr lang="en-US" sz="2000" b="1" dirty="0"/>
              <a:t>always</a:t>
            </a:r>
            <a:r>
              <a:rPr lang="en-US" sz="2000" dirty="0"/>
              <a:t> work “properly”?</a:t>
            </a:r>
          </a:p>
          <a:p>
            <a:endParaRPr lang="en-US" sz="2000" dirty="0"/>
          </a:p>
          <a:p>
            <a:r>
              <a:rPr lang="en-US" sz="2000" dirty="0"/>
              <a:t>Let’s look at a scenario where individuals preferences involve a </a:t>
            </a:r>
            <a:r>
              <a:rPr lang="en-US" sz="2000" b="1" dirty="0">
                <a:solidFill>
                  <a:srgbClr val="0000FF"/>
                </a:solidFill>
              </a:rPr>
              <a:t>Condorcet Cycle</a:t>
            </a:r>
            <a:r>
              <a:rPr lang="en-US" sz="2000" dirty="0"/>
              <a:t>:</a:t>
            </a:r>
          </a:p>
          <a:p>
            <a:endParaRPr lang="en-US" sz="2000" dirty="0"/>
          </a:p>
          <a:p>
            <a:endParaRPr lang="en-US" sz="2000" dirty="0"/>
          </a:p>
          <a:p>
            <a:endParaRPr lang="en-US" sz="2000" dirty="0"/>
          </a:p>
          <a:p>
            <a:endParaRPr lang="en-US" sz="2000" dirty="0"/>
          </a:p>
          <a:p>
            <a:pPr lvl="1"/>
            <a:endParaRPr lang="en-GB" sz="1800" dirty="0"/>
          </a:p>
        </p:txBody>
      </p:sp>
      <p:sp>
        <p:nvSpPr>
          <p:cNvPr id="2" name="Slide Number Placeholder 1">
            <a:extLst>
              <a:ext uri="{FF2B5EF4-FFF2-40B4-BE49-F238E27FC236}">
                <a16:creationId xmlns:a16="http://schemas.microsoft.com/office/drawing/2014/main" id="{DD1CB5A9-27E0-43DA-A6AE-28EBA3745703}"/>
              </a:ext>
            </a:extLst>
          </p:cNvPr>
          <p:cNvSpPr>
            <a:spLocks noGrp="1"/>
          </p:cNvSpPr>
          <p:nvPr>
            <p:ph type="sldNum" sz="quarter" idx="12"/>
          </p:nvPr>
        </p:nvSpPr>
        <p:spPr/>
        <p:txBody>
          <a:bodyPr/>
          <a:lstStyle/>
          <a:p>
            <a:fld id="{71A7FF51-2491-42B6-A2C7-2ADC2EB657DB}" type="slidenum">
              <a:rPr lang="en-GB" smtClean="0"/>
              <a:t>15</a:t>
            </a:fld>
            <a:endParaRPr lang="en-GB"/>
          </a:p>
        </p:txBody>
      </p:sp>
      <p:graphicFrame>
        <p:nvGraphicFramePr>
          <p:cNvPr id="3" name="Table 2">
            <a:extLst>
              <a:ext uri="{FF2B5EF4-FFF2-40B4-BE49-F238E27FC236}">
                <a16:creationId xmlns:a16="http://schemas.microsoft.com/office/drawing/2014/main" id="{B3B52614-F6F5-42FC-5B1A-A36774CB5D67}"/>
              </a:ext>
            </a:extLst>
          </p:cNvPr>
          <p:cNvGraphicFramePr>
            <a:graphicFrameLocks noGrp="1"/>
          </p:cNvGraphicFramePr>
          <p:nvPr>
            <p:extLst>
              <p:ext uri="{D42A27DB-BD31-4B8C-83A1-F6EECF244321}">
                <p14:modId xmlns:p14="http://schemas.microsoft.com/office/powerpoint/2010/main" val="860078250"/>
              </p:ext>
            </p:extLst>
          </p:nvPr>
        </p:nvGraphicFramePr>
        <p:xfrm>
          <a:off x="3120057" y="3494190"/>
          <a:ext cx="4858558" cy="1584960"/>
        </p:xfrm>
        <a:graphic>
          <a:graphicData uri="http://schemas.openxmlformats.org/drawingml/2006/table">
            <a:tbl>
              <a:tblPr firstRow="1" bandRow="1">
                <a:tableStyleId>{5C22544A-7EE6-4342-B048-85BDC9FD1C3A}</a:tableStyleId>
              </a:tblPr>
              <a:tblGrid>
                <a:gridCol w="1513134">
                  <a:extLst>
                    <a:ext uri="{9D8B030D-6E8A-4147-A177-3AD203B41FA5}">
                      <a16:colId xmlns:a16="http://schemas.microsoft.com/office/drawing/2014/main" val="20001"/>
                    </a:ext>
                  </a:extLst>
                </a:gridCol>
                <a:gridCol w="1678093">
                  <a:extLst>
                    <a:ext uri="{9D8B030D-6E8A-4147-A177-3AD203B41FA5}">
                      <a16:colId xmlns:a16="http://schemas.microsoft.com/office/drawing/2014/main" val="20002"/>
                    </a:ext>
                  </a:extLst>
                </a:gridCol>
                <a:gridCol w="1667331">
                  <a:extLst>
                    <a:ext uri="{9D8B030D-6E8A-4147-A177-3AD203B41FA5}">
                      <a16:colId xmlns:a16="http://schemas.microsoft.com/office/drawing/2014/main" val="20003"/>
                    </a:ext>
                  </a:extLst>
                </a:gridCol>
              </a:tblGrid>
              <a:tr h="333764">
                <a:tc>
                  <a:txBody>
                    <a:bodyPr/>
                    <a:lstStyle/>
                    <a:p>
                      <a:pPr algn="ctr"/>
                      <a:r>
                        <a:rPr lang="en-US" sz="2000" dirty="0">
                          <a:solidFill>
                            <a:sysClr val="windowText" lastClr="000000"/>
                          </a:solidFill>
                          <a:latin typeface="+mj-lt"/>
                        </a:rPr>
                        <a:t>(Type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mj-lt"/>
                        </a:rPr>
                        <a:t>(Type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mj-lt"/>
                        </a:rPr>
                        <a:t>(Type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64">
                <a:tc>
                  <a:txBody>
                    <a:bodyPr/>
                    <a:lstStyle/>
                    <a:p>
                      <a:pPr algn="ctr"/>
                      <a:r>
                        <a:rPr lang="en-US" sz="20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33764">
                <a:tc>
                  <a:txBody>
                    <a:bodyPr/>
                    <a:lstStyle/>
                    <a:p>
                      <a:pPr algn="ctr"/>
                      <a:r>
                        <a:rPr lang="en-US" sz="20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33764">
                <a:tc>
                  <a:txBody>
                    <a:bodyPr/>
                    <a:lstStyle/>
                    <a:p>
                      <a:pPr algn="ctr"/>
                      <a:r>
                        <a:rPr lang="en-US" sz="20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111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eaLnBrk="1" hangingPunct="1"/>
            <a:r>
              <a:rPr lang="en-US" altLang="en-US" dirty="0">
                <a:solidFill>
                  <a:schemeClr val="tx2"/>
                </a:solidFill>
              </a:rPr>
              <a:t>Example 1b: Pairwise Majority Voting</a:t>
            </a:r>
          </a:p>
        </p:txBody>
      </p:sp>
      <p:pic>
        <p:nvPicPr>
          <p:cNvPr id="5" name="Picture 4" descr="A two-headed arrow is pointing up and down. The upper end is labeled more preferred, lower end is labeled less preferred.&#10;"/>
          <p:cNvPicPr>
            <a:picLocks noChangeAspect="1"/>
          </p:cNvPicPr>
          <p:nvPr/>
        </p:nvPicPr>
        <p:blipFill>
          <a:blip r:embed="rId3"/>
          <a:stretch>
            <a:fillRect/>
          </a:stretch>
        </p:blipFill>
        <p:spPr>
          <a:xfrm>
            <a:off x="6775425" y="1929460"/>
            <a:ext cx="1696825" cy="16968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379F6E-6803-45CB-AEDE-BA383B9BB46C}"/>
                  </a:ext>
                </a:extLst>
              </p:cNvPr>
              <p:cNvSpPr txBox="1"/>
              <p:nvPr/>
            </p:nvSpPr>
            <p:spPr>
              <a:xfrm>
                <a:off x="1009226" y="4123754"/>
                <a:ext cx="10295466" cy="1015663"/>
              </a:xfrm>
              <a:prstGeom prst="rect">
                <a:avLst/>
              </a:prstGeom>
              <a:noFill/>
            </p:spPr>
            <p:txBody>
              <a:bodyPr wrap="square" rtlCol="0">
                <a:spAutoFit/>
              </a:bodyPr>
              <a:lstStyle/>
              <a:p>
                <a14:m>
                  <m:oMath xmlns:m="http://schemas.openxmlformats.org/officeDocument/2006/math">
                    <m:r>
                      <a:rPr lang="en-SG" sz="2000" i="1" smtClean="0">
                        <a:latin typeface="Cambria Math" panose="02040503050406030204" pitchFamily="18" charset="0"/>
                      </a:rPr>
                      <m:t>𝑋</m:t>
                    </m:r>
                    <m:r>
                      <a:rPr lang="en-SG" sz="2000" i="1" smtClean="0">
                        <a:latin typeface="Cambria Math" panose="02040503050406030204" pitchFamily="18" charset="0"/>
                      </a:rPr>
                      <m:t> </m:t>
                    </m:r>
                  </m:oMath>
                </a14:m>
                <a:r>
                  <a:rPr lang="en-GB" sz="2000" dirty="0"/>
                  <a:t>vs </a:t>
                </a:r>
                <a14:m>
                  <m:oMath xmlns:m="http://schemas.openxmlformats.org/officeDocument/2006/math">
                    <m:r>
                      <a:rPr lang="en-SG" sz="2000" i="1">
                        <a:latin typeface="Cambria Math" panose="02040503050406030204" pitchFamily="18" charset="0"/>
                      </a:rPr>
                      <m:t>𝑌</m:t>
                    </m:r>
                  </m:oMath>
                </a14:m>
                <a:r>
                  <a:rPr lang="en-GB" sz="2000" dirty="0"/>
                  <a:t> </a:t>
                </a:r>
                <a14:m>
                  <m:oMath xmlns:m="http://schemas.openxmlformats.org/officeDocument/2006/math">
                    <m:r>
                      <a:rPr lang="en-SG" sz="2000" i="1" dirty="0">
                        <a:latin typeface="Cambria Math" panose="02040503050406030204" pitchFamily="18" charset="0"/>
                      </a:rPr>
                      <m:t>→</m:t>
                    </m:r>
                  </m:oMath>
                </a14:m>
                <a:r>
                  <a:rPr lang="en-GB" sz="2000" dirty="0"/>
                  <a:t> </a:t>
                </a:r>
                <a14:m>
                  <m:oMath xmlns:m="http://schemas.openxmlformats.org/officeDocument/2006/math">
                    <m:r>
                      <a:rPr lang="en-SG" sz="2000" b="0" i="1" dirty="0" smtClean="0">
                        <a:latin typeface="Cambria Math" panose="02040503050406030204" pitchFamily="18" charset="0"/>
                      </a:rPr>
                      <m:t>𝑌</m:t>
                    </m:r>
                  </m:oMath>
                </a14:m>
                <a:r>
                  <a:rPr lang="en-GB" sz="2000" dirty="0"/>
                  <a:t> wins: </a:t>
                </a:r>
                <a14:m>
                  <m:oMath xmlns:m="http://schemas.openxmlformats.org/officeDocument/2006/math">
                    <m:r>
                      <m:rPr>
                        <m:sty m:val="p"/>
                      </m:rPr>
                      <a:rPr lang="en-SG" sz="2000" b="0" i="0" smtClean="0">
                        <a:latin typeface="Cambria Math" panose="02040503050406030204" pitchFamily="18" charset="0"/>
                      </a:rPr>
                      <m:t>Y</m:t>
                    </m:r>
                    <m:r>
                      <a:rPr lang="en-SG" sz="2000" i="1">
                        <a:latin typeface="Cambria Math" panose="02040503050406030204" pitchFamily="18" charset="0"/>
                      </a:rPr>
                      <m:t>≻</m:t>
                    </m:r>
                    <m:r>
                      <a:rPr lang="en-SG" sz="2000" b="0" i="1" smtClean="0">
                        <a:latin typeface="Cambria Math" panose="02040503050406030204" pitchFamily="18" charset="0"/>
                      </a:rPr>
                      <m:t>𝑋</m:t>
                    </m:r>
                  </m:oMath>
                </a14:m>
                <a:r>
                  <a:rPr lang="en-GB" sz="2000" dirty="0"/>
                  <a:t>              </a:t>
                </a:r>
                <a14:m>
                  <m:oMath xmlns:m="http://schemas.openxmlformats.org/officeDocument/2006/math">
                    <m:r>
                      <a:rPr lang="en-SG" sz="2000" i="1">
                        <a:latin typeface="Cambria Math" panose="02040503050406030204" pitchFamily="18" charset="0"/>
                      </a:rPr>
                      <m:t>𝑋</m:t>
                    </m:r>
                  </m:oMath>
                </a14:m>
                <a:r>
                  <a:rPr lang="en-GB" sz="2000" dirty="0"/>
                  <a:t> vs </a:t>
                </a:r>
                <a14:m>
                  <m:oMath xmlns:m="http://schemas.openxmlformats.org/officeDocument/2006/math">
                    <m:r>
                      <a:rPr lang="en-SG" sz="2000" i="1">
                        <a:latin typeface="Cambria Math" panose="02040503050406030204" pitchFamily="18" charset="0"/>
                      </a:rPr>
                      <m:t>𝑍</m:t>
                    </m:r>
                  </m:oMath>
                </a14:m>
                <a:r>
                  <a:rPr lang="en-GB" sz="2000" dirty="0"/>
                  <a:t> </a:t>
                </a:r>
                <a14:m>
                  <m:oMath xmlns:m="http://schemas.openxmlformats.org/officeDocument/2006/math">
                    <m:r>
                      <a:rPr lang="en-SG" sz="2000" i="1" dirty="0">
                        <a:latin typeface="Cambria Math" panose="02040503050406030204" pitchFamily="18" charset="0"/>
                      </a:rPr>
                      <m:t>→</m:t>
                    </m:r>
                  </m:oMath>
                </a14:m>
                <a:r>
                  <a:rPr lang="en-GB" sz="2000" dirty="0"/>
                  <a:t> </a:t>
                </a:r>
                <a14:m>
                  <m:oMath xmlns:m="http://schemas.openxmlformats.org/officeDocument/2006/math">
                    <m:r>
                      <a:rPr lang="en-GB" sz="2000" i="1" dirty="0" smtClean="0">
                        <a:latin typeface="Cambria Math" panose="02040503050406030204" pitchFamily="18" charset="0"/>
                      </a:rPr>
                      <m:t>𝑋</m:t>
                    </m:r>
                  </m:oMath>
                </a14:m>
                <a:r>
                  <a:rPr lang="en-GB" sz="2000" dirty="0"/>
                  <a:t> wins: </a:t>
                </a:r>
                <a14:m>
                  <m:oMath xmlns:m="http://schemas.openxmlformats.org/officeDocument/2006/math">
                    <m:r>
                      <a:rPr lang="en-SG" sz="2000" b="0" i="1" smtClean="0">
                        <a:latin typeface="Cambria Math" panose="02040503050406030204" pitchFamily="18" charset="0"/>
                      </a:rPr>
                      <m:t>𝑋</m:t>
                    </m:r>
                    <m:r>
                      <a:rPr lang="en-SG" sz="2000" i="1">
                        <a:latin typeface="Cambria Math" panose="02040503050406030204" pitchFamily="18" charset="0"/>
                      </a:rPr>
                      <m:t>≻</m:t>
                    </m:r>
                    <m:r>
                      <a:rPr lang="en-SG" sz="2000" b="0" i="1" smtClean="0">
                        <a:latin typeface="Cambria Math" panose="02040503050406030204" pitchFamily="18" charset="0"/>
                      </a:rPr>
                      <m:t>𝑍</m:t>
                    </m:r>
                  </m:oMath>
                </a14:m>
                <a:r>
                  <a:rPr lang="en-GB" sz="2000" dirty="0"/>
                  <a:t>.            </a:t>
                </a:r>
                <a14:m>
                  <m:oMath xmlns:m="http://schemas.openxmlformats.org/officeDocument/2006/math">
                    <m:r>
                      <a:rPr lang="en-SG" sz="2000" i="1">
                        <a:latin typeface="Cambria Math" panose="02040503050406030204" pitchFamily="18" charset="0"/>
                      </a:rPr>
                      <m:t>𝑌</m:t>
                    </m:r>
                  </m:oMath>
                </a14:m>
                <a:r>
                  <a:rPr lang="en-GB" sz="2000" dirty="0"/>
                  <a:t> vs </a:t>
                </a:r>
                <a14:m>
                  <m:oMath xmlns:m="http://schemas.openxmlformats.org/officeDocument/2006/math">
                    <m:r>
                      <a:rPr lang="en-GB" sz="2000" i="1" dirty="0">
                        <a:latin typeface="Cambria Math" panose="02040503050406030204" pitchFamily="18" charset="0"/>
                      </a:rPr>
                      <m:t>𝑍</m:t>
                    </m:r>
                  </m:oMath>
                </a14:m>
                <a:r>
                  <a:rPr lang="en-GB" sz="2000" dirty="0"/>
                  <a:t> </a:t>
                </a:r>
                <a14:m>
                  <m:oMath xmlns:m="http://schemas.openxmlformats.org/officeDocument/2006/math">
                    <m:r>
                      <a:rPr lang="en-SG" sz="2000" i="1" dirty="0">
                        <a:latin typeface="Cambria Math" panose="02040503050406030204" pitchFamily="18" charset="0"/>
                      </a:rPr>
                      <m:t>→</m:t>
                    </m:r>
                  </m:oMath>
                </a14:m>
                <a:r>
                  <a:rPr lang="en-GB" sz="2000" dirty="0"/>
                  <a:t> </a:t>
                </a:r>
                <a14:m>
                  <m:oMath xmlns:m="http://schemas.openxmlformats.org/officeDocument/2006/math">
                    <m:r>
                      <a:rPr lang="en-GB" sz="2000" i="1" dirty="0">
                        <a:latin typeface="Cambria Math" panose="02040503050406030204" pitchFamily="18" charset="0"/>
                      </a:rPr>
                      <m:t>𝑍</m:t>
                    </m:r>
                  </m:oMath>
                </a14:m>
                <a:r>
                  <a:rPr lang="en-GB" sz="2000" dirty="0"/>
                  <a:t> wins:</a:t>
                </a:r>
                <a:r>
                  <a:rPr lang="en-SG" sz="2000" dirty="0"/>
                  <a:t> </a:t>
                </a:r>
                <a14:m>
                  <m:oMath xmlns:m="http://schemas.openxmlformats.org/officeDocument/2006/math">
                    <m:r>
                      <a:rPr lang="en-SG" sz="2000" i="1">
                        <a:latin typeface="Cambria Math" panose="02040503050406030204" pitchFamily="18" charset="0"/>
                      </a:rPr>
                      <m:t>𝑍</m:t>
                    </m:r>
                    <m:r>
                      <a:rPr lang="en-SG" sz="2000" i="1">
                        <a:latin typeface="Cambria Math" panose="02040503050406030204" pitchFamily="18" charset="0"/>
                      </a:rPr>
                      <m:t>≻</m:t>
                    </m:r>
                    <m:r>
                      <a:rPr lang="en-SG" sz="2000" i="1">
                        <a:latin typeface="Cambria Math" panose="02040503050406030204" pitchFamily="18" charset="0"/>
                      </a:rPr>
                      <m:t>𝑌</m:t>
                    </m:r>
                  </m:oMath>
                </a14:m>
                <a:endParaRPr lang="en-GB" sz="2000" dirty="0"/>
              </a:p>
              <a:p>
                <a:endParaRPr lang="en-US" sz="2000" dirty="0"/>
              </a:p>
              <a:p>
                <a:r>
                  <a:rPr lang="en-US" sz="2000" dirty="0"/>
                  <a:t>In this case, </a:t>
                </a:r>
                <a:r>
                  <a:rPr lang="en-US" sz="2000" b="1" dirty="0"/>
                  <a:t>there is no </a:t>
                </a:r>
                <a:r>
                  <a:rPr lang="en-US" sz="2000" b="1" i="1" dirty="0"/>
                  <a:t>well-defined </a:t>
                </a:r>
                <a:r>
                  <a:rPr lang="en-US" sz="2000" b="1" dirty="0"/>
                  <a:t>social preference ordering </a:t>
                </a:r>
                <a:r>
                  <a:rPr lang="en-US" sz="2000" dirty="0"/>
                  <a:t>as transitivity is not satisfied..</a:t>
                </a:r>
              </a:p>
            </p:txBody>
          </p:sp>
        </mc:Choice>
        <mc:Fallback xmlns="">
          <p:sp>
            <p:nvSpPr>
              <p:cNvPr id="4" name="TextBox 3">
                <a:extLst>
                  <a:ext uri="{FF2B5EF4-FFF2-40B4-BE49-F238E27FC236}">
                    <a16:creationId xmlns:a16="http://schemas.microsoft.com/office/drawing/2014/main" id="{1E379F6E-6803-45CB-AEDE-BA383B9BB46C}"/>
                  </a:ext>
                </a:extLst>
              </p:cNvPr>
              <p:cNvSpPr txBox="1">
                <a:spLocks noRot="1" noChangeAspect="1" noMove="1" noResize="1" noEditPoints="1" noAdjustHandles="1" noChangeArrowheads="1" noChangeShapeType="1" noTextEdit="1"/>
              </p:cNvSpPr>
              <p:nvPr/>
            </p:nvSpPr>
            <p:spPr>
              <a:xfrm>
                <a:off x="1009226" y="4123754"/>
                <a:ext cx="10295466" cy="1015663"/>
              </a:xfrm>
              <a:prstGeom prst="rect">
                <a:avLst/>
              </a:prstGeom>
              <a:blipFill>
                <a:blip r:embed="rId4"/>
                <a:stretch>
                  <a:fillRect l="-652" t="-2994" b="-9581"/>
                </a:stretch>
              </a:blipFill>
            </p:spPr>
            <p:txBody>
              <a:bodyPr/>
              <a:lstStyle/>
              <a:p>
                <a:r>
                  <a:rPr lang="en-SG">
                    <a:noFill/>
                  </a:rPr>
                  <a:t> </a:t>
                </a:r>
              </a:p>
            </p:txBody>
          </p:sp>
        </mc:Fallback>
      </mc:AlternateContent>
      <p:sp>
        <p:nvSpPr>
          <p:cNvPr id="6" name="Slide Number Placeholder 5">
            <a:extLst>
              <a:ext uri="{FF2B5EF4-FFF2-40B4-BE49-F238E27FC236}">
                <a16:creationId xmlns:a16="http://schemas.microsoft.com/office/drawing/2014/main" id="{B437DF4F-5128-40CF-8C57-419701F5D0E2}"/>
              </a:ext>
            </a:extLst>
          </p:cNvPr>
          <p:cNvSpPr>
            <a:spLocks noGrp="1"/>
          </p:cNvSpPr>
          <p:nvPr>
            <p:ph type="sldNum" sz="quarter" idx="12"/>
          </p:nvPr>
        </p:nvSpPr>
        <p:spPr/>
        <p:txBody>
          <a:bodyPr/>
          <a:lstStyle/>
          <a:p>
            <a:fld id="{71A7FF51-2491-42B6-A2C7-2ADC2EB657DB}" type="slidenum">
              <a:rPr lang="en-GB" smtClean="0"/>
              <a:t>16</a:t>
            </a:fld>
            <a:endParaRPr lang="en-GB"/>
          </a:p>
        </p:txBody>
      </p:sp>
      <p:graphicFrame>
        <p:nvGraphicFramePr>
          <p:cNvPr id="3" name="Table 2">
            <a:extLst>
              <a:ext uri="{FF2B5EF4-FFF2-40B4-BE49-F238E27FC236}">
                <a16:creationId xmlns:a16="http://schemas.microsoft.com/office/drawing/2014/main" id="{CB111EFE-53E6-E807-86A4-F2719FF751A3}"/>
              </a:ext>
            </a:extLst>
          </p:cNvPr>
          <p:cNvGraphicFramePr>
            <a:graphicFrameLocks noGrp="1"/>
          </p:cNvGraphicFramePr>
          <p:nvPr>
            <p:extLst>
              <p:ext uri="{D42A27DB-BD31-4B8C-83A1-F6EECF244321}">
                <p14:modId xmlns:p14="http://schemas.microsoft.com/office/powerpoint/2010/main" val="469498281"/>
              </p:ext>
            </p:extLst>
          </p:nvPr>
        </p:nvGraphicFramePr>
        <p:xfrm>
          <a:off x="1461140" y="1929460"/>
          <a:ext cx="4862074" cy="1828800"/>
        </p:xfrm>
        <a:graphic>
          <a:graphicData uri="http://schemas.openxmlformats.org/drawingml/2006/table">
            <a:tbl>
              <a:tblPr firstRow="1" bandRow="1">
                <a:tableStyleId>{5C22544A-7EE6-4342-B048-85BDC9FD1C3A}</a:tableStyleId>
              </a:tblPr>
              <a:tblGrid>
                <a:gridCol w="1517933">
                  <a:extLst>
                    <a:ext uri="{9D8B030D-6E8A-4147-A177-3AD203B41FA5}">
                      <a16:colId xmlns:a16="http://schemas.microsoft.com/office/drawing/2014/main" val="20000"/>
                    </a:ext>
                  </a:extLst>
                </a:gridCol>
                <a:gridCol w="1683416">
                  <a:extLst>
                    <a:ext uri="{9D8B030D-6E8A-4147-A177-3AD203B41FA5}">
                      <a16:colId xmlns:a16="http://schemas.microsoft.com/office/drawing/2014/main" val="20001"/>
                    </a:ext>
                  </a:extLst>
                </a:gridCol>
                <a:gridCol w="1660725">
                  <a:extLst>
                    <a:ext uri="{9D8B030D-6E8A-4147-A177-3AD203B41FA5}">
                      <a16:colId xmlns:a16="http://schemas.microsoft.com/office/drawing/2014/main" val="20002"/>
                    </a:ext>
                  </a:extLst>
                </a:gridCol>
              </a:tblGrid>
              <a:tr h="402864">
                <a:tc>
                  <a:txBody>
                    <a:bodyPr/>
                    <a:lstStyle/>
                    <a:p>
                      <a:pPr algn="ctr"/>
                      <a:r>
                        <a:rPr lang="en-US" sz="2400" dirty="0">
                          <a:solidFill>
                            <a:sysClr val="windowText" lastClr="000000"/>
                          </a:solidFill>
                          <a:latin typeface="+mj-lt"/>
                        </a:rPr>
                        <a:t>Harry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latin typeface="+mj-lt"/>
                        </a:rPr>
                        <a:t>Ron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latin typeface="+mj-lt"/>
                        </a:rPr>
                        <a:t>Hermione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2864">
                <a:tc>
                  <a:txBody>
                    <a:bodyPr/>
                    <a:lstStyle/>
                    <a:p>
                      <a:pPr algn="ctr"/>
                      <a:r>
                        <a:rPr lang="en-US" sz="24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2864">
                <a:tc>
                  <a:txBody>
                    <a:bodyPr/>
                    <a:lstStyle/>
                    <a:p>
                      <a:pPr algn="ctr"/>
                      <a:r>
                        <a:rPr lang="en-US" sz="24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2864">
                <a:tc>
                  <a:txBody>
                    <a:bodyPr/>
                    <a:lstStyle/>
                    <a:p>
                      <a:pPr algn="ctr"/>
                      <a:r>
                        <a:rPr lang="en-US" sz="2400" i="1" dirty="0">
                          <a:solidFill>
                            <a:sysClr val="windowText" lastClr="000000"/>
                          </a:solidFill>
                          <a:latin typeface="+mj-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i="1" dirty="0">
                          <a:solidFill>
                            <a:sysClr val="windowText" lastClr="000000"/>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i="1" dirty="0">
                          <a:solidFill>
                            <a:sysClr val="windowText" lastClr="000000"/>
                          </a:solidFill>
                          <a:latin typeface="+mj-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904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eaLnBrk="1" hangingPunct="1"/>
            <a:r>
              <a:rPr lang="en-US" dirty="0">
                <a:solidFill>
                  <a:schemeClr val="tx2"/>
                </a:solidFill>
              </a:rPr>
              <a:t>Example 2b: </a:t>
            </a:r>
            <a:r>
              <a:rPr lang="en-US" dirty="0" err="1">
                <a:solidFill>
                  <a:schemeClr val="tx2"/>
                </a:solidFill>
              </a:rPr>
              <a:t>Borda</a:t>
            </a:r>
            <a:r>
              <a:rPr lang="en-US" dirty="0">
                <a:solidFill>
                  <a:schemeClr val="tx2"/>
                </a:solidFill>
              </a:rPr>
              <a:t> Count (Rank order voting)</a:t>
            </a:r>
            <a:endParaRPr lang="en-US" altLang="en-US"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938368786"/>
              </p:ext>
            </p:extLst>
          </p:nvPr>
        </p:nvGraphicFramePr>
        <p:xfrm>
          <a:off x="984826" y="2008982"/>
          <a:ext cx="6371692" cy="1463040"/>
        </p:xfrm>
        <a:graphic>
          <a:graphicData uri="http://schemas.openxmlformats.org/drawingml/2006/table">
            <a:tbl>
              <a:tblPr firstRow="1" bandRow="1">
                <a:tableStyleId>{5C22544A-7EE6-4342-B048-85BDC9FD1C3A}</a:tableStyleId>
              </a:tblPr>
              <a:tblGrid>
                <a:gridCol w="1513134">
                  <a:extLst>
                    <a:ext uri="{9D8B030D-6E8A-4147-A177-3AD203B41FA5}">
                      <a16:colId xmlns:a16="http://schemas.microsoft.com/office/drawing/2014/main" val="20000"/>
                    </a:ext>
                  </a:extLst>
                </a:gridCol>
                <a:gridCol w="1513134">
                  <a:extLst>
                    <a:ext uri="{9D8B030D-6E8A-4147-A177-3AD203B41FA5}">
                      <a16:colId xmlns:a16="http://schemas.microsoft.com/office/drawing/2014/main" val="20001"/>
                    </a:ext>
                  </a:extLst>
                </a:gridCol>
                <a:gridCol w="1678093">
                  <a:extLst>
                    <a:ext uri="{9D8B030D-6E8A-4147-A177-3AD203B41FA5}">
                      <a16:colId xmlns:a16="http://schemas.microsoft.com/office/drawing/2014/main" val="20002"/>
                    </a:ext>
                  </a:extLst>
                </a:gridCol>
                <a:gridCol w="1667331">
                  <a:extLst>
                    <a:ext uri="{9D8B030D-6E8A-4147-A177-3AD203B41FA5}">
                      <a16:colId xmlns:a16="http://schemas.microsoft.com/office/drawing/2014/main" val="20003"/>
                    </a:ext>
                  </a:extLst>
                </a:gridCol>
              </a:tblGrid>
              <a:tr h="333764">
                <a:tc>
                  <a:txBody>
                    <a:bodyPr/>
                    <a:lstStyle/>
                    <a:p>
                      <a:pPr algn="ctr"/>
                      <a:r>
                        <a:rPr lang="en-US" sz="1800" dirty="0">
                          <a:solidFill>
                            <a:schemeClr val="tx1"/>
                          </a:solidFill>
                          <a:latin typeface="+mn-lt"/>
                        </a:rPr>
                        <a:t>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(Type 1) 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(Type 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(Type 3)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64">
                <a:tc>
                  <a:txBody>
                    <a:bodyPr/>
                    <a:lstStyle/>
                    <a:p>
                      <a:pPr algn="ctr"/>
                      <a:r>
                        <a:rPr lang="en-US" sz="1800"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3764">
                <a:tc>
                  <a:txBody>
                    <a:bodyPr/>
                    <a:lstStyle/>
                    <a:p>
                      <a:pPr algn="ctr"/>
                      <a:r>
                        <a:rPr lang="en-US" sz="1800"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3764">
                <a:tc>
                  <a:txBody>
                    <a:bodyPr/>
                    <a:lstStyle/>
                    <a:p>
                      <a:pPr algn="ctr"/>
                      <a:r>
                        <a:rPr lang="en-US" sz="1800" dirty="0">
                          <a:solidFill>
                            <a:schemeClr val="tx1"/>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3994C2-45CA-4A23-B58F-109D807571A8}"/>
                  </a:ext>
                </a:extLst>
              </p:cNvPr>
              <p:cNvSpPr txBox="1"/>
              <p:nvPr/>
            </p:nvSpPr>
            <p:spPr>
              <a:xfrm>
                <a:off x="1072511" y="4042752"/>
                <a:ext cx="4583237" cy="1908215"/>
              </a:xfrm>
              <a:prstGeom prst="rect">
                <a:avLst/>
              </a:prstGeom>
              <a:noFill/>
            </p:spPr>
            <p:txBody>
              <a:bodyPr wrap="square" rtlCol="0">
                <a:spAutoFit/>
              </a:bodyPr>
              <a:lstStyle/>
              <a:p>
                <a14:m>
                  <m:oMath xmlns:m="http://schemas.openxmlformats.org/officeDocument/2006/math">
                    <m:r>
                      <a:rPr lang="en-US" sz="2000" i="1" dirty="0" smtClean="0">
                        <a:latin typeface="Cambria Math" panose="02040503050406030204" pitchFamily="18" charset="0"/>
                      </a:rPr>
                      <m:t>𝑋</m:t>
                    </m:r>
                    <m:r>
                      <a:rPr lang="en-SG" sz="2000" b="0" i="0" dirty="0" smtClean="0">
                        <a:latin typeface="Cambria Math" panose="02040503050406030204" pitchFamily="18" charset="0"/>
                      </a:rPr>
                      <m:t>:40+</m:t>
                    </m:r>
                    <m:r>
                      <a:rPr lang="en-SG" sz="2000" b="0" i="1" dirty="0" smtClean="0">
                        <a:latin typeface="Cambria Math" panose="02040503050406030204" pitchFamily="18" charset="0"/>
                      </a:rPr>
                      <m:t>25×3+35×2=185</m:t>
                    </m:r>
                  </m:oMath>
                </a14:m>
                <a:r>
                  <a:rPr lang="en-US" sz="2000" dirty="0"/>
                  <a:t> points,</a:t>
                </a:r>
              </a:p>
              <a:p>
                <a14:m>
                  <m:oMath xmlns:m="http://schemas.openxmlformats.org/officeDocument/2006/math">
                    <m:r>
                      <a:rPr lang="en-US" sz="2000" i="1" dirty="0" smtClean="0">
                        <a:latin typeface="Cambria Math" panose="02040503050406030204" pitchFamily="18" charset="0"/>
                      </a:rPr>
                      <m:t>𝑌</m:t>
                    </m:r>
                    <m:r>
                      <a:rPr lang="en-SG" sz="2000" b="0" i="1" dirty="0" smtClean="0">
                        <a:latin typeface="Cambria Math" panose="02040503050406030204" pitchFamily="18" charset="0"/>
                      </a:rPr>
                      <m:t>:40×3+25×2+35=205</m:t>
                    </m:r>
                  </m:oMath>
                </a14:m>
                <a:r>
                  <a:rPr lang="en-US" sz="2000" dirty="0"/>
                  <a:t> points</a:t>
                </a:r>
              </a:p>
              <a:p>
                <a14:m>
                  <m:oMath xmlns:m="http://schemas.openxmlformats.org/officeDocument/2006/math">
                    <m:r>
                      <a:rPr lang="en-US" sz="2000" i="1" dirty="0" smtClean="0">
                        <a:latin typeface="Cambria Math" panose="02040503050406030204" pitchFamily="18" charset="0"/>
                      </a:rPr>
                      <m:t>𝑍</m:t>
                    </m:r>
                    <m:r>
                      <a:rPr lang="en-SG" sz="2000" b="0" i="1" dirty="0" smtClean="0">
                        <a:latin typeface="Cambria Math" panose="02040503050406030204" pitchFamily="18" charset="0"/>
                      </a:rPr>
                      <m:t>:40×2+25+35×3=210</m:t>
                    </m:r>
                  </m:oMath>
                </a14:m>
                <a:r>
                  <a:rPr lang="en-US" sz="2000" dirty="0"/>
                  <a:t> points.</a:t>
                </a:r>
              </a:p>
              <a:p>
                <a:pPr marL="285750" indent="-285750">
                  <a:buFont typeface="Arial" panose="020B0604020202020204" pitchFamily="34" charset="0"/>
                  <a:buChar char="•"/>
                </a:pPr>
                <a:endParaRPr lang="en-US" sz="2000" dirty="0"/>
              </a:p>
              <a:p>
                <a:r>
                  <a:rPr lang="en-US" sz="2000" b="1" dirty="0"/>
                  <a:t>Social Preference Ordering: </a:t>
                </a:r>
                <a14:m>
                  <m:oMath xmlns:m="http://schemas.openxmlformats.org/officeDocument/2006/math">
                    <m:r>
                      <a:rPr lang="en-SG" sz="2000" b="1" i="1" smtClean="0">
                        <a:latin typeface="Cambria Math" panose="02040503050406030204" pitchFamily="18" charset="0"/>
                      </a:rPr>
                      <m:t>𝑿</m:t>
                    </m:r>
                    <m:r>
                      <a:rPr lang="en-SG" sz="2000" b="1" i="1" smtClean="0">
                        <a:latin typeface="Cambria Math" panose="02040503050406030204" pitchFamily="18" charset="0"/>
                      </a:rPr>
                      <m:t>≻</m:t>
                    </m:r>
                    <m:r>
                      <a:rPr lang="en-SG" sz="2000" b="1" i="1" smtClean="0">
                        <a:latin typeface="Cambria Math" panose="02040503050406030204" pitchFamily="18" charset="0"/>
                      </a:rPr>
                      <m:t>𝒀</m:t>
                    </m:r>
                    <m:r>
                      <a:rPr lang="en-SG" sz="2000" b="1" i="1" smtClean="0">
                        <a:latin typeface="Cambria Math" panose="02040503050406030204" pitchFamily="18" charset="0"/>
                      </a:rPr>
                      <m:t>≻</m:t>
                    </m:r>
                    <m:r>
                      <a:rPr lang="en-SG" sz="2000" b="1" i="1" smtClean="0">
                        <a:latin typeface="Cambria Math" panose="02040503050406030204" pitchFamily="18" charset="0"/>
                      </a:rPr>
                      <m:t>𝒁</m:t>
                    </m:r>
                  </m:oMath>
                </a14:m>
                <a:r>
                  <a:rPr lang="en-US" sz="2000" b="1" dirty="0"/>
                  <a:t> </a:t>
                </a:r>
                <a:endParaRPr lang="en-US" b="1"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p:txBody>
          </p:sp>
        </mc:Choice>
        <mc:Fallback xmlns="">
          <p:sp>
            <p:nvSpPr>
              <p:cNvPr id="4" name="TextBox 3">
                <a:extLst>
                  <a:ext uri="{FF2B5EF4-FFF2-40B4-BE49-F238E27FC236}">
                    <a16:creationId xmlns:a16="http://schemas.microsoft.com/office/drawing/2014/main" id="{383994C2-45CA-4A23-B58F-109D807571A8}"/>
                  </a:ext>
                </a:extLst>
              </p:cNvPr>
              <p:cNvSpPr txBox="1">
                <a:spLocks noRot="1" noChangeAspect="1" noMove="1" noResize="1" noEditPoints="1" noAdjustHandles="1" noChangeArrowheads="1" noChangeShapeType="1" noTextEdit="1"/>
              </p:cNvSpPr>
              <p:nvPr/>
            </p:nvSpPr>
            <p:spPr>
              <a:xfrm>
                <a:off x="1072511" y="4042752"/>
                <a:ext cx="4583237" cy="1908215"/>
              </a:xfrm>
              <a:prstGeom prst="rect">
                <a:avLst/>
              </a:prstGeom>
              <a:blipFill>
                <a:blip r:embed="rId3"/>
                <a:stretch>
                  <a:fillRect l="-1463" t="-159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254E8EBF-381A-42AF-817F-DCEBE2733B1C}"/>
              </a:ext>
            </a:extLst>
          </p:cNvPr>
          <p:cNvSpPr>
            <a:spLocks noGrp="1"/>
          </p:cNvSpPr>
          <p:nvPr>
            <p:ph type="sldNum" sz="quarter" idx="12"/>
          </p:nvPr>
        </p:nvSpPr>
        <p:spPr/>
        <p:txBody>
          <a:bodyPr/>
          <a:lstStyle/>
          <a:p>
            <a:fld id="{71A7FF51-2491-42B6-A2C7-2ADC2EB657DB}" type="slidenum">
              <a:rPr lang="en-GB" smtClean="0"/>
              <a:t>17</a:t>
            </a:fld>
            <a:endParaRPr lang="en-GB" dirty="0"/>
          </a:p>
        </p:txBody>
      </p:sp>
      <p:sp>
        <p:nvSpPr>
          <p:cNvPr id="3" name="TextBox 2">
            <a:extLst>
              <a:ext uri="{FF2B5EF4-FFF2-40B4-BE49-F238E27FC236}">
                <a16:creationId xmlns:a16="http://schemas.microsoft.com/office/drawing/2014/main" id="{E7982A02-64D6-125F-1575-790DED1A2ECC}"/>
              </a:ext>
            </a:extLst>
          </p:cNvPr>
          <p:cNvSpPr txBox="1"/>
          <p:nvPr/>
        </p:nvSpPr>
        <p:spPr>
          <a:xfrm>
            <a:off x="7932660" y="2267089"/>
            <a:ext cx="2543155" cy="923330"/>
          </a:xfrm>
          <a:prstGeom prst="rect">
            <a:avLst/>
          </a:prstGeom>
          <a:noFill/>
        </p:spPr>
        <p:txBody>
          <a:bodyPr wrap="square" rtlCol="0">
            <a:spAutoFit/>
          </a:bodyPr>
          <a:lstStyle/>
          <a:p>
            <a:r>
              <a:rPr lang="en-SG" dirty="0"/>
              <a:t>100 individuals, with </a:t>
            </a:r>
          </a:p>
          <a:p>
            <a:r>
              <a:rPr lang="en-SG" dirty="0"/>
              <a:t>3 different types of preferences</a:t>
            </a:r>
          </a:p>
        </p:txBody>
      </p:sp>
    </p:spTree>
    <p:extLst>
      <p:ext uri="{BB962C8B-B14F-4D97-AF65-F5344CB8AC3E}">
        <p14:creationId xmlns:p14="http://schemas.microsoft.com/office/powerpoint/2010/main" val="49503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eaLnBrk="1" hangingPunct="1"/>
            <a:r>
              <a:rPr lang="en-US" dirty="0">
                <a:solidFill>
                  <a:schemeClr val="tx2"/>
                </a:solidFill>
              </a:rPr>
              <a:t>Example 2b: </a:t>
            </a:r>
            <a:r>
              <a:rPr lang="en-US" dirty="0" err="1">
                <a:solidFill>
                  <a:schemeClr val="tx2"/>
                </a:solidFill>
              </a:rPr>
              <a:t>Borda</a:t>
            </a:r>
            <a:r>
              <a:rPr lang="en-US" dirty="0">
                <a:solidFill>
                  <a:schemeClr val="tx2"/>
                </a:solidFill>
              </a:rPr>
              <a:t> Count (Rank order voting)</a:t>
            </a:r>
            <a:endParaRPr lang="en-US" altLang="en-US"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02549709"/>
              </p:ext>
            </p:extLst>
          </p:nvPr>
        </p:nvGraphicFramePr>
        <p:xfrm>
          <a:off x="984826" y="2008982"/>
          <a:ext cx="6371692" cy="1463040"/>
        </p:xfrm>
        <a:graphic>
          <a:graphicData uri="http://schemas.openxmlformats.org/drawingml/2006/table">
            <a:tbl>
              <a:tblPr firstRow="1" bandRow="1">
                <a:tableStyleId>{5C22544A-7EE6-4342-B048-85BDC9FD1C3A}</a:tableStyleId>
              </a:tblPr>
              <a:tblGrid>
                <a:gridCol w="1513134">
                  <a:extLst>
                    <a:ext uri="{9D8B030D-6E8A-4147-A177-3AD203B41FA5}">
                      <a16:colId xmlns:a16="http://schemas.microsoft.com/office/drawing/2014/main" val="20000"/>
                    </a:ext>
                  </a:extLst>
                </a:gridCol>
                <a:gridCol w="1513134">
                  <a:extLst>
                    <a:ext uri="{9D8B030D-6E8A-4147-A177-3AD203B41FA5}">
                      <a16:colId xmlns:a16="http://schemas.microsoft.com/office/drawing/2014/main" val="20001"/>
                    </a:ext>
                  </a:extLst>
                </a:gridCol>
                <a:gridCol w="1678093">
                  <a:extLst>
                    <a:ext uri="{9D8B030D-6E8A-4147-A177-3AD203B41FA5}">
                      <a16:colId xmlns:a16="http://schemas.microsoft.com/office/drawing/2014/main" val="20002"/>
                    </a:ext>
                  </a:extLst>
                </a:gridCol>
                <a:gridCol w="1667331">
                  <a:extLst>
                    <a:ext uri="{9D8B030D-6E8A-4147-A177-3AD203B41FA5}">
                      <a16:colId xmlns:a16="http://schemas.microsoft.com/office/drawing/2014/main" val="20003"/>
                    </a:ext>
                  </a:extLst>
                </a:gridCol>
              </a:tblGrid>
              <a:tr h="333764">
                <a:tc>
                  <a:txBody>
                    <a:bodyPr/>
                    <a:lstStyle/>
                    <a:p>
                      <a:pPr algn="ctr"/>
                      <a:r>
                        <a:rPr lang="en-US" sz="1800" dirty="0">
                          <a:solidFill>
                            <a:schemeClr val="tx1"/>
                          </a:solidFill>
                          <a:latin typeface="+mn-lt"/>
                        </a:rPr>
                        <a:t>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(Type 1) 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(Type 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mn-lt"/>
                        </a:rPr>
                        <a:t>(Type 3)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64">
                <a:tc>
                  <a:txBody>
                    <a:bodyPr/>
                    <a:lstStyle/>
                    <a:p>
                      <a:pPr algn="ctr"/>
                      <a:r>
                        <a:rPr lang="en-US" sz="1800"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800" i="1" dirty="0">
                          <a:solidFill>
                            <a:schemeClr val="tx1"/>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3764">
                <a:tc>
                  <a:txBody>
                    <a:bodyPr/>
                    <a:lstStyle/>
                    <a:p>
                      <a:pPr algn="ctr"/>
                      <a:r>
                        <a:rPr lang="en-US" sz="1800"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i="1" dirty="0">
                          <a:solidFill>
                            <a:schemeClr val="tx1"/>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33764">
                <a:tc>
                  <a:txBody>
                    <a:bodyPr/>
                    <a:lstStyle/>
                    <a:p>
                      <a:pPr algn="ctr"/>
                      <a:r>
                        <a:rPr lang="en-US" sz="1800" dirty="0">
                          <a:solidFill>
                            <a:schemeClr val="tx1"/>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i="1" dirty="0">
                          <a:solidFill>
                            <a:schemeClr val="tx1"/>
                          </a:solidFill>
                          <a:latin typeface="+mn-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i="1" dirty="0">
                          <a:solidFill>
                            <a:schemeClr val="tx1"/>
                          </a:solidFill>
                          <a:latin typeface="+mn-lt"/>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3994C2-45CA-4A23-B58F-109D807571A8}"/>
                  </a:ext>
                </a:extLst>
              </p:cNvPr>
              <p:cNvSpPr txBox="1"/>
              <p:nvPr/>
            </p:nvSpPr>
            <p:spPr>
              <a:xfrm>
                <a:off x="984826" y="3570036"/>
                <a:ext cx="4583237" cy="677108"/>
              </a:xfrm>
              <a:prstGeom prst="rect">
                <a:avLst/>
              </a:prstGeom>
              <a:noFill/>
            </p:spPr>
            <p:txBody>
              <a:bodyPr wrap="square" rtlCol="0">
                <a:spAutoFit/>
              </a:bodyPr>
              <a:lstStyle/>
              <a:p>
                <a:r>
                  <a:rPr lang="en-US" sz="2000" dirty="0"/>
                  <a:t>Social Preference Ordering: </a:t>
                </a:r>
                <a14:m>
                  <m:oMath xmlns:m="http://schemas.openxmlformats.org/officeDocument/2006/math">
                    <m:r>
                      <a:rPr lang="en-SG" sz="2000" b="0" i="1" smtClean="0">
                        <a:latin typeface="Cambria Math" panose="02040503050406030204" pitchFamily="18" charset="0"/>
                      </a:rPr>
                      <m:t>𝑋</m:t>
                    </m:r>
                    <m:r>
                      <a:rPr lang="en-SG" sz="2000" b="0" i="1" smtClean="0">
                        <a:latin typeface="Cambria Math" panose="02040503050406030204" pitchFamily="18" charset="0"/>
                      </a:rPr>
                      <m:t>≻</m:t>
                    </m:r>
                    <m:r>
                      <a:rPr lang="en-SG" sz="2000" b="0" i="1" smtClean="0">
                        <a:latin typeface="Cambria Math" panose="02040503050406030204" pitchFamily="18" charset="0"/>
                      </a:rPr>
                      <m:t>𝑌</m:t>
                    </m:r>
                    <m:r>
                      <a:rPr lang="en-SG" sz="2000" b="0" i="1" smtClean="0">
                        <a:latin typeface="Cambria Math" panose="02040503050406030204" pitchFamily="18" charset="0"/>
                      </a:rPr>
                      <m:t>≻</m:t>
                    </m:r>
                    <m:r>
                      <a:rPr lang="en-SG" sz="2000" b="0" i="1" smtClean="0">
                        <a:latin typeface="Cambria Math" panose="02040503050406030204" pitchFamily="18" charset="0"/>
                      </a:rPr>
                      <m:t>𝑍</m:t>
                    </m:r>
                  </m:oMath>
                </a14:m>
                <a:r>
                  <a:rPr lang="en-US" sz="2000" dirty="0"/>
                  <a:t>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p:txBody>
          </p:sp>
        </mc:Choice>
        <mc:Fallback xmlns="">
          <p:sp>
            <p:nvSpPr>
              <p:cNvPr id="4" name="TextBox 3">
                <a:extLst>
                  <a:ext uri="{FF2B5EF4-FFF2-40B4-BE49-F238E27FC236}">
                    <a16:creationId xmlns:a16="http://schemas.microsoft.com/office/drawing/2014/main" id="{383994C2-45CA-4A23-B58F-109D807571A8}"/>
                  </a:ext>
                </a:extLst>
              </p:cNvPr>
              <p:cNvSpPr txBox="1">
                <a:spLocks noRot="1" noChangeAspect="1" noMove="1" noResize="1" noEditPoints="1" noAdjustHandles="1" noChangeArrowheads="1" noChangeShapeType="1" noTextEdit="1"/>
              </p:cNvSpPr>
              <p:nvPr/>
            </p:nvSpPr>
            <p:spPr>
              <a:xfrm>
                <a:off x="984826" y="3570036"/>
                <a:ext cx="4583237" cy="677108"/>
              </a:xfrm>
              <a:prstGeom prst="rect">
                <a:avLst/>
              </a:prstGeom>
              <a:blipFill>
                <a:blip r:embed="rId3"/>
                <a:stretch>
                  <a:fillRect l="-1465" t="-5405"/>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254E8EBF-381A-42AF-817F-DCEBE2733B1C}"/>
              </a:ext>
            </a:extLst>
          </p:cNvPr>
          <p:cNvSpPr>
            <a:spLocks noGrp="1"/>
          </p:cNvSpPr>
          <p:nvPr>
            <p:ph type="sldNum" sz="quarter" idx="12"/>
          </p:nvPr>
        </p:nvSpPr>
        <p:spPr/>
        <p:txBody>
          <a:bodyPr/>
          <a:lstStyle/>
          <a:p>
            <a:fld id="{71A7FF51-2491-42B6-A2C7-2ADC2EB657DB}" type="slidenum">
              <a:rPr lang="en-GB" smtClean="0"/>
              <a:t>18</a:t>
            </a:fld>
            <a:endParaRPr lang="en-GB" dirty="0"/>
          </a:p>
        </p:txBody>
      </p:sp>
      <p:sp>
        <p:nvSpPr>
          <p:cNvPr id="3" name="TextBox 2">
            <a:extLst>
              <a:ext uri="{FF2B5EF4-FFF2-40B4-BE49-F238E27FC236}">
                <a16:creationId xmlns:a16="http://schemas.microsoft.com/office/drawing/2014/main" id="{E7982A02-64D6-125F-1575-790DED1A2ECC}"/>
              </a:ext>
            </a:extLst>
          </p:cNvPr>
          <p:cNvSpPr txBox="1"/>
          <p:nvPr/>
        </p:nvSpPr>
        <p:spPr>
          <a:xfrm>
            <a:off x="7932660" y="2267089"/>
            <a:ext cx="2543155" cy="923330"/>
          </a:xfrm>
          <a:prstGeom prst="rect">
            <a:avLst/>
          </a:prstGeom>
          <a:noFill/>
        </p:spPr>
        <p:txBody>
          <a:bodyPr wrap="square" rtlCol="0">
            <a:spAutoFit/>
          </a:bodyPr>
          <a:lstStyle/>
          <a:p>
            <a:r>
              <a:rPr lang="en-SG" dirty="0"/>
              <a:t>100 individuals, with </a:t>
            </a:r>
          </a:p>
          <a:p>
            <a:r>
              <a:rPr lang="en-SG" dirty="0"/>
              <a:t>3 different types of preferences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DE8C9-10B9-BDC7-7719-D6167F1E4867}"/>
                  </a:ext>
                </a:extLst>
              </p:cNvPr>
              <p:cNvSpPr txBox="1"/>
              <p:nvPr/>
            </p:nvSpPr>
            <p:spPr>
              <a:xfrm>
                <a:off x="984826" y="4059459"/>
                <a:ext cx="9881648" cy="2308324"/>
              </a:xfrm>
              <a:prstGeom prst="rect">
                <a:avLst/>
              </a:prstGeom>
              <a:noFill/>
            </p:spPr>
            <p:txBody>
              <a:bodyPr wrap="square" rtlCol="0">
                <a:spAutoFit/>
              </a:bodyPr>
              <a:lstStyle/>
              <a:p>
                <a:endParaRPr lang="en-SG" dirty="0"/>
              </a:p>
              <a:p>
                <a:r>
                  <a:rPr lang="en-SG" dirty="0"/>
                  <a:t>In this case, the problem is more nuanced… Notice that:</a:t>
                </a:r>
                <a:br>
                  <a:rPr lang="en-SG" b="0" i="0" dirty="0">
                    <a:latin typeface="Cambria Math" panose="02040503050406030204" pitchFamily="18" charset="0"/>
                  </a:rPr>
                </a:br>
                <a14:m>
                  <m:oMath xmlns:m="http://schemas.openxmlformats.org/officeDocument/2006/math">
                    <m:r>
                      <a:rPr lang="en-SG" b="0" i="0" smtClean="0">
                        <a:latin typeface="Cambria Math" panose="02040503050406030204" pitchFamily="18" charset="0"/>
                      </a:rPr>
                      <m:t> </m:t>
                    </m:r>
                    <m:r>
                      <a:rPr lang="en-SG" b="0" i="1" smtClean="0">
                        <a:latin typeface="Cambria Math" panose="02040503050406030204" pitchFamily="18" charset="0"/>
                      </a:rPr>
                      <m:t>𝑋</m:t>
                    </m:r>
                  </m:oMath>
                </a14:m>
                <a:r>
                  <a:rPr lang="en-SG" dirty="0"/>
                  <a:t> wins even though a majority (60%) prefer </a:t>
                </a:r>
                <a14:m>
                  <m:oMath xmlns:m="http://schemas.openxmlformats.org/officeDocument/2006/math">
                    <m:r>
                      <a:rPr lang="en-SG" i="1" dirty="0" smtClean="0">
                        <a:latin typeface="Cambria Math" panose="02040503050406030204" pitchFamily="18" charset="0"/>
                      </a:rPr>
                      <m:t>𝑌</m:t>
                    </m:r>
                  </m:oMath>
                </a14:m>
                <a:r>
                  <a:rPr lang="en-SG" dirty="0"/>
                  <a:t> to </a:t>
                </a:r>
                <a14:m>
                  <m:oMath xmlns:m="http://schemas.openxmlformats.org/officeDocument/2006/math">
                    <m:r>
                      <a:rPr lang="en-SG" i="1" dirty="0" smtClean="0">
                        <a:latin typeface="Cambria Math" panose="02040503050406030204" pitchFamily="18" charset="0"/>
                      </a:rPr>
                      <m:t>𝑋</m:t>
                    </m:r>
                  </m:oMath>
                </a14:m>
                <a:r>
                  <a:rPr lang="en-SG" dirty="0"/>
                  <a:t>, so it doesn’t seem to follow their preferences?</a:t>
                </a:r>
              </a:p>
              <a:p>
                <a:endParaRPr lang="en-SG" dirty="0"/>
              </a:p>
              <a:p>
                <a:r>
                  <a:rPr lang="en-SG" dirty="0"/>
                  <a:t>Why? Even though Types 2 and 3  prefer </a:t>
                </a:r>
                <a14:m>
                  <m:oMath xmlns:m="http://schemas.openxmlformats.org/officeDocument/2006/math">
                    <m:r>
                      <a:rPr lang="en-SG" b="0" i="1" smtClean="0">
                        <a:latin typeface="Cambria Math" panose="02040503050406030204" pitchFamily="18" charset="0"/>
                      </a:rPr>
                      <m:t>𝑌</m:t>
                    </m:r>
                  </m:oMath>
                </a14:m>
                <a:r>
                  <a:rPr lang="en-SG" dirty="0"/>
                  <a:t> to </a:t>
                </a:r>
                <a14:m>
                  <m:oMath xmlns:m="http://schemas.openxmlformats.org/officeDocument/2006/math">
                    <m:r>
                      <a:rPr lang="en-SG" b="0" i="1" smtClean="0">
                        <a:latin typeface="Cambria Math" panose="02040503050406030204" pitchFamily="18" charset="0"/>
                      </a:rPr>
                      <m:t>𝑋</m:t>
                    </m:r>
                  </m:oMath>
                </a14:m>
                <a:r>
                  <a:rPr lang="en-SG" dirty="0"/>
                  <a:t>, they differ in their rankings of </a:t>
                </a:r>
                <a14:m>
                  <m:oMath xmlns:m="http://schemas.openxmlformats.org/officeDocument/2006/math">
                    <m:r>
                      <a:rPr lang="en-SG" b="0" i="1" smtClean="0">
                        <a:latin typeface="Cambria Math" panose="02040503050406030204" pitchFamily="18" charset="0"/>
                      </a:rPr>
                      <m:t>𝑍</m:t>
                    </m:r>
                  </m:oMath>
                </a14:m>
                <a:r>
                  <a:rPr lang="en-SG" dirty="0"/>
                  <a:t>.  </a:t>
                </a:r>
                <a:br>
                  <a:rPr lang="en-SG" dirty="0"/>
                </a:br>
                <a:r>
                  <a:rPr lang="en-SG" b="1" dirty="0"/>
                  <a:t>Preferences of </a:t>
                </a:r>
                <a14:m>
                  <m:oMath xmlns:m="http://schemas.openxmlformats.org/officeDocument/2006/math">
                    <m:r>
                      <a:rPr lang="en-SG" b="1" i="1" dirty="0" smtClean="0">
                        <a:latin typeface="Cambria Math" panose="02040503050406030204" pitchFamily="18" charset="0"/>
                      </a:rPr>
                      <m:t>𝒁</m:t>
                    </m:r>
                  </m:oMath>
                </a14:m>
                <a:r>
                  <a:rPr lang="en-SG" b="1" dirty="0"/>
                  <a:t> relative to other options are affecting the relative scoring of </a:t>
                </a:r>
                <a14:m>
                  <m:oMath xmlns:m="http://schemas.openxmlformats.org/officeDocument/2006/math">
                    <m:r>
                      <a:rPr lang="en-SG" b="1" i="1" smtClean="0">
                        <a:latin typeface="Cambria Math" panose="02040503050406030204" pitchFamily="18" charset="0"/>
                      </a:rPr>
                      <m:t>𝒀</m:t>
                    </m:r>
                  </m:oMath>
                </a14:m>
                <a:r>
                  <a:rPr lang="en-SG" b="1" dirty="0"/>
                  <a:t> and </a:t>
                </a:r>
                <a14:m>
                  <m:oMath xmlns:m="http://schemas.openxmlformats.org/officeDocument/2006/math">
                    <m:r>
                      <a:rPr lang="en-SG" b="1" i="1" smtClean="0">
                        <a:latin typeface="Cambria Math" panose="02040503050406030204" pitchFamily="18" charset="0"/>
                      </a:rPr>
                      <m:t>𝑿</m:t>
                    </m:r>
                  </m:oMath>
                </a14:m>
                <a:r>
                  <a:rPr lang="en-SG" b="1" dirty="0"/>
                  <a:t>!</a:t>
                </a:r>
              </a:p>
              <a:p>
                <a:r>
                  <a:rPr lang="en-SG" i="1" dirty="0"/>
                  <a:t>The relatively even vote split between these two types here means that Type 1’s preferences dominate.</a:t>
                </a:r>
              </a:p>
              <a:p>
                <a:endParaRPr lang="en-SG" i="1" dirty="0"/>
              </a:p>
            </p:txBody>
          </p:sp>
        </mc:Choice>
        <mc:Fallback xmlns="">
          <p:sp>
            <p:nvSpPr>
              <p:cNvPr id="7" name="TextBox 6">
                <a:extLst>
                  <a:ext uri="{FF2B5EF4-FFF2-40B4-BE49-F238E27FC236}">
                    <a16:creationId xmlns:a16="http://schemas.microsoft.com/office/drawing/2014/main" id="{310DE8C9-10B9-BDC7-7719-D6167F1E4867}"/>
                  </a:ext>
                </a:extLst>
              </p:cNvPr>
              <p:cNvSpPr txBox="1">
                <a:spLocks noRot="1" noChangeAspect="1" noMove="1" noResize="1" noEditPoints="1" noAdjustHandles="1" noChangeArrowheads="1" noChangeShapeType="1" noTextEdit="1"/>
              </p:cNvSpPr>
              <p:nvPr/>
            </p:nvSpPr>
            <p:spPr>
              <a:xfrm>
                <a:off x="984826" y="4059459"/>
                <a:ext cx="9881648" cy="2308324"/>
              </a:xfrm>
              <a:prstGeom prst="rect">
                <a:avLst/>
              </a:prstGeom>
              <a:blipFill>
                <a:blip r:embed="rId4"/>
                <a:stretch>
                  <a:fillRect l="-555"/>
                </a:stretch>
              </a:blipFill>
            </p:spPr>
            <p:txBody>
              <a:bodyPr/>
              <a:lstStyle/>
              <a:p>
                <a:r>
                  <a:rPr lang="en-SG">
                    <a:noFill/>
                  </a:rPr>
                  <a:t> </a:t>
                </a:r>
              </a:p>
            </p:txBody>
          </p:sp>
        </mc:Fallback>
      </mc:AlternateContent>
    </p:spTree>
    <p:extLst>
      <p:ext uri="{BB962C8B-B14F-4D97-AF65-F5344CB8AC3E}">
        <p14:creationId xmlns:p14="http://schemas.microsoft.com/office/powerpoint/2010/main" val="365189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B178-01C8-4DCD-B46E-160FEEC9F757}"/>
              </a:ext>
            </a:extLst>
          </p:cNvPr>
          <p:cNvSpPr>
            <a:spLocks noGrp="1"/>
          </p:cNvSpPr>
          <p:nvPr>
            <p:ph type="title"/>
          </p:nvPr>
        </p:nvSpPr>
        <p:spPr>
          <a:xfrm>
            <a:off x="748259" y="2576174"/>
            <a:ext cx="10786672" cy="1325563"/>
          </a:xfrm>
        </p:spPr>
        <p:txBody>
          <a:bodyPr/>
          <a:lstStyle/>
          <a:p>
            <a:pPr algn="ctr"/>
            <a:r>
              <a:rPr lang="en-US" dirty="0"/>
              <a:t>Properties of Social Decision Mechanisms</a:t>
            </a:r>
            <a:endParaRPr lang="en-SG" dirty="0"/>
          </a:p>
        </p:txBody>
      </p:sp>
      <p:sp>
        <p:nvSpPr>
          <p:cNvPr id="4" name="Slide Number Placeholder 3">
            <a:extLst>
              <a:ext uri="{FF2B5EF4-FFF2-40B4-BE49-F238E27FC236}">
                <a16:creationId xmlns:a16="http://schemas.microsoft.com/office/drawing/2014/main" id="{E006C9B7-DF34-4648-B4D4-15F4079D495B}"/>
              </a:ext>
            </a:extLst>
          </p:cNvPr>
          <p:cNvSpPr>
            <a:spLocks noGrp="1"/>
          </p:cNvSpPr>
          <p:nvPr>
            <p:ph type="sldNum" sz="quarter" idx="12"/>
          </p:nvPr>
        </p:nvSpPr>
        <p:spPr/>
        <p:txBody>
          <a:bodyPr/>
          <a:lstStyle/>
          <a:p>
            <a:fld id="{76B9A820-3513-4286-A67F-71ACE25CC09A}" type="slidenum">
              <a:rPr lang="en-GB" smtClean="0"/>
              <a:t>19</a:t>
            </a:fld>
            <a:endParaRPr lang="en-GB"/>
          </a:p>
        </p:txBody>
      </p:sp>
    </p:spTree>
    <p:extLst>
      <p:ext uri="{BB962C8B-B14F-4D97-AF65-F5344CB8AC3E}">
        <p14:creationId xmlns:p14="http://schemas.microsoft.com/office/powerpoint/2010/main" val="128193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2733-6FFA-4F8C-8D33-F74E6FE3477F}"/>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856789D7-FFEB-4767-B1F5-6E7BB7311D2F}"/>
              </a:ext>
            </a:extLst>
          </p:cNvPr>
          <p:cNvSpPr>
            <a:spLocks noGrp="1"/>
          </p:cNvSpPr>
          <p:nvPr>
            <p:ph idx="1"/>
          </p:nvPr>
        </p:nvSpPr>
        <p:spPr>
          <a:xfrm>
            <a:off x="838200" y="1825625"/>
            <a:ext cx="5435009" cy="4351338"/>
          </a:xfrm>
        </p:spPr>
        <p:txBody>
          <a:bodyPr>
            <a:normAutofit/>
          </a:bodyPr>
          <a:lstStyle/>
          <a:p>
            <a:r>
              <a:rPr lang="en-US" sz="2000" dirty="0"/>
              <a:t>In general, there might not always be a </a:t>
            </a:r>
            <a:r>
              <a:rPr lang="en-US" sz="2000" b="1" dirty="0"/>
              <a:t>unique</a:t>
            </a:r>
            <a:r>
              <a:rPr lang="en-US" sz="2000" dirty="0"/>
              <a:t> efficient choice.</a:t>
            </a:r>
          </a:p>
          <a:p>
            <a:pPr lvl="1"/>
            <a:r>
              <a:rPr lang="en-US" sz="1800" dirty="0"/>
              <a:t>For example, it is efficient if everyone drove on the left-hand side. But it is also efficient if everyone drove on the right-hand side.</a:t>
            </a:r>
          </a:p>
          <a:p>
            <a:pPr lvl="1"/>
            <a:endParaRPr lang="en-US" sz="1800" dirty="0"/>
          </a:p>
          <a:p>
            <a:pPr lvl="1"/>
            <a:endParaRPr lang="en-US" sz="1800" dirty="0"/>
          </a:p>
          <a:p>
            <a:r>
              <a:rPr lang="en-US" sz="2000" dirty="0"/>
              <a:t>Recall from last week that there can be many pareto efficient allocations.</a:t>
            </a:r>
          </a:p>
          <a:p>
            <a:pPr marL="0" indent="0" algn="r">
              <a:buNone/>
            </a:pPr>
            <a:r>
              <a:rPr lang="en-US" sz="2000" b="1" dirty="0"/>
              <a:t>How do we choose which pareto efficient allocation is the “best”? </a:t>
            </a:r>
          </a:p>
          <a:p>
            <a:pPr marL="0" indent="0" algn="r">
              <a:buNone/>
            </a:pPr>
            <a:r>
              <a:rPr lang="en-US" sz="1800" i="1" dirty="0"/>
              <a:t>Different people can have different opinions…</a:t>
            </a:r>
          </a:p>
          <a:p>
            <a:endParaRPr lang="en-US" sz="2000" dirty="0"/>
          </a:p>
          <a:p>
            <a:endParaRPr lang="en-US" sz="2000" dirty="0"/>
          </a:p>
          <a:p>
            <a:endParaRPr lang="en-US" sz="2000" dirty="0"/>
          </a:p>
          <a:p>
            <a:endParaRPr lang="en-US" sz="2000" dirty="0"/>
          </a:p>
          <a:p>
            <a:endParaRPr lang="en-GB" sz="2000" dirty="0"/>
          </a:p>
        </p:txBody>
      </p:sp>
      <p:sp>
        <p:nvSpPr>
          <p:cNvPr id="4" name="Slide Number Placeholder 3">
            <a:extLst>
              <a:ext uri="{FF2B5EF4-FFF2-40B4-BE49-F238E27FC236}">
                <a16:creationId xmlns:a16="http://schemas.microsoft.com/office/drawing/2014/main" id="{E4227C7D-F033-4267-80DA-2E4A1E06A967}"/>
              </a:ext>
            </a:extLst>
          </p:cNvPr>
          <p:cNvSpPr>
            <a:spLocks noGrp="1"/>
          </p:cNvSpPr>
          <p:nvPr>
            <p:ph type="sldNum" sz="quarter" idx="12"/>
          </p:nvPr>
        </p:nvSpPr>
        <p:spPr/>
        <p:txBody>
          <a:bodyPr/>
          <a:lstStyle/>
          <a:p>
            <a:fld id="{71A7FF51-2491-42B6-A2C7-2ADC2EB657DB}" type="slidenum">
              <a:rPr lang="en-GB" smtClean="0"/>
              <a:t>2</a:t>
            </a:fld>
            <a:endParaRPr lang="en-GB"/>
          </a:p>
        </p:txBody>
      </p:sp>
      <p:grpSp>
        <p:nvGrpSpPr>
          <p:cNvPr id="5" name="Group 4">
            <a:extLst>
              <a:ext uri="{FF2B5EF4-FFF2-40B4-BE49-F238E27FC236}">
                <a16:creationId xmlns:a16="http://schemas.microsoft.com/office/drawing/2014/main" id="{5F36A999-8089-C8CA-5046-2F6C0493A894}"/>
              </a:ext>
            </a:extLst>
          </p:cNvPr>
          <p:cNvGrpSpPr>
            <a:grpSpLocks noChangeAspect="1"/>
          </p:cNvGrpSpPr>
          <p:nvPr/>
        </p:nvGrpSpPr>
        <p:grpSpPr>
          <a:xfrm>
            <a:off x="7243582" y="4289866"/>
            <a:ext cx="4438055" cy="2514751"/>
            <a:chOff x="67858" y="1604007"/>
            <a:chExt cx="7469240" cy="4232321"/>
          </a:xfrm>
        </p:grpSpPr>
        <p:grpSp>
          <p:nvGrpSpPr>
            <p:cNvPr id="6" name="Group 5">
              <a:extLst>
                <a:ext uri="{FF2B5EF4-FFF2-40B4-BE49-F238E27FC236}">
                  <a16:creationId xmlns:a16="http://schemas.microsoft.com/office/drawing/2014/main" id="{57157BCB-DA66-4AB1-458A-A4D640B1E2C7}"/>
                </a:ext>
              </a:extLst>
            </p:cNvPr>
            <p:cNvGrpSpPr/>
            <p:nvPr/>
          </p:nvGrpSpPr>
          <p:grpSpPr>
            <a:xfrm>
              <a:off x="1028623" y="2169390"/>
              <a:ext cx="5610153" cy="3612761"/>
              <a:chOff x="3650725" y="2849915"/>
              <a:chExt cx="5610153" cy="3612761"/>
            </a:xfrm>
          </p:grpSpPr>
          <p:cxnSp>
            <p:nvCxnSpPr>
              <p:cNvPr id="23" name="Straight Arrow Connector 22">
                <a:extLst>
                  <a:ext uri="{FF2B5EF4-FFF2-40B4-BE49-F238E27FC236}">
                    <a16:creationId xmlns:a16="http://schemas.microsoft.com/office/drawing/2014/main" id="{8F19D824-17AE-E458-B953-552FC254E7AC}"/>
                  </a:ext>
                </a:extLst>
              </p:cNvPr>
              <p:cNvCxnSpPr>
                <a:cxnSpLocks/>
              </p:cNvCxnSpPr>
              <p:nvPr/>
            </p:nvCxnSpPr>
            <p:spPr>
              <a:xfrm flipV="1">
                <a:off x="4186989" y="2849915"/>
                <a:ext cx="0" cy="325525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7141E34-F3D9-6B7A-CE7E-584987A2273A}"/>
                  </a:ext>
                </a:extLst>
              </p:cNvPr>
              <p:cNvCxnSpPr>
                <a:cxnSpLocks/>
              </p:cNvCxnSpPr>
              <p:nvPr/>
            </p:nvCxnSpPr>
            <p:spPr>
              <a:xfrm>
                <a:off x="4180115" y="6098292"/>
                <a:ext cx="5080763"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92458-FE63-53B3-512A-F5F5F3D0F2B0}"/>
                  </a:ext>
                </a:extLst>
              </p:cNvPr>
              <p:cNvCxnSpPr>
                <a:cxnSpLocks/>
              </p:cNvCxnSpPr>
              <p:nvPr/>
            </p:nvCxnSpPr>
            <p:spPr>
              <a:xfrm flipH="1">
                <a:off x="3650725" y="3224943"/>
                <a:ext cx="505326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5D3F28-FA72-9218-5F02-6308A5BAB8A6}"/>
                  </a:ext>
                </a:extLst>
              </p:cNvPr>
              <p:cNvCxnSpPr>
                <a:cxnSpLocks/>
              </p:cNvCxnSpPr>
              <p:nvPr/>
            </p:nvCxnSpPr>
            <p:spPr>
              <a:xfrm>
                <a:off x="8703989" y="3224943"/>
                <a:ext cx="0" cy="32377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Arc 10">
              <a:extLst>
                <a:ext uri="{FF2B5EF4-FFF2-40B4-BE49-F238E27FC236}">
                  <a16:creationId xmlns:a16="http://schemas.microsoft.com/office/drawing/2014/main" id="{C812B38C-80CF-55C0-5F5A-3B821391F860}"/>
                </a:ext>
              </a:extLst>
            </p:cNvPr>
            <p:cNvSpPr/>
            <p:nvPr/>
          </p:nvSpPr>
          <p:spPr>
            <a:xfrm rot="10800000">
              <a:off x="4171803" y="1604007"/>
              <a:ext cx="3365295" cy="1763784"/>
            </a:xfrm>
            <a:prstGeom prst="arc">
              <a:avLst>
                <a:gd name="adj1" fmla="val 16517970"/>
                <a:gd name="adj2" fmla="val 0"/>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2" name="Arc 11">
              <a:extLst>
                <a:ext uri="{FF2B5EF4-FFF2-40B4-BE49-F238E27FC236}">
                  <a16:creationId xmlns:a16="http://schemas.microsoft.com/office/drawing/2014/main" id="{798D0297-E997-113F-F76B-C5C7151FBAED}"/>
                </a:ext>
              </a:extLst>
            </p:cNvPr>
            <p:cNvSpPr/>
            <p:nvPr/>
          </p:nvSpPr>
          <p:spPr>
            <a:xfrm>
              <a:off x="2057419" y="2879154"/>
              <a:ext cx="3096690" cy="1750519"/>
            </a:xfrm>
            <a:prstGeom prst="arc">
              <a:avLst>
                <a:gd name="adj1" fmla="val 16541369"/>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3" name="Oval 12">
              <a:extLst>
                <a:ext uri="{FF2B5EF4-FFF2-40B4-BE49-F238E27FC236}">
                  <a16:creationId xmlns:a16="http://schemas.microsoft.com/office/drawing/2014/main" id="{EE802B51-2622-3BA0-D1E3-D2480A8DBC6A}"/>
                </a:ext>
              </a:extLst>
            </p:cNvPr>
            <p:cNvSpPr/>
            <p:nvPr/>
          </p:nvSpPr>
          <p:spPr>
            <a:xfrm>
              <a:off x="4610311" y="3055726"/>
              <a:ext cx="94268" cy="95507"/>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Arc 13">
              <a:extLst>
                <a:ext uri="{FF2B5EF4-FFF2-40B4-BE49-F238E27FC236}">
                  <a16:creationId xmlns:a16="http://schemas.microsoft.com/office/drawing/2014/main" id="{D76241DB-521B-3E23-177E-ACD106094D58}"/>
                </a:ext>
              </a:extLst>
            </p:cNvPr>
            <p:cNvSpPr/>
            <p:nvPr/>
          </p:nvSpPr>
          <p:spPr>
            <a:xfrm rot="10800000">
              <a:off x="3672598" y="2276216"/>
              <a:ext cx="3365295" cy="1763784"/>
            </a:xfrm>
            <a:prstGeom prst="arc">
              <a:avLst>
                <a:gd name="adj1" fmla="val 16517970"/>
                <a:gd name="adj2" fmla="val 0"/>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5" name="Arc 14">
              <a:extLst>
                <a:ext uri="{FF2B5EF4-FFF2-40B4-BE49-F238E27FC236}">
                  <a16:creationId xmlns:a16="http://schemas.microsoft.com/office/drawing/2014/main" id="{FD0E8E70-6C7A-2373-EF36-8DF5F80EAFE5}"/>
                </a:ext>
              </a:extLst>
            </p:cNvPr>
            <p:cNvSpPr/>
            <p:nvPr/>
          </p:nvSpPr>
          <p:spPr>
            <a:xfrm>
              <a:off x="1294761" y="3394227"/>
              <a:ext cx="3096690" cy="1750519"/>
            </a:xfrm>
            <a:prstGeom prst="arc">
              <a:avLst>
                <a:gd name="adj1" fmla="val 16541369"/>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6" name="Arc 15">
              <a:extLst>
                <a:ext uri="{FF2B5EF4-FFF2-40B4-BE49-F238E27FC236}">
                  <a16:creationId xmlns:a16="http://schemas.microsoft.com/office/drawing/2014/main" id="{6DCD22AD-1D44-73BF-A2A3-3CDD0F1534C6}"/>
                </a:ext>
              </a:extLst>
            </p:cNvPr>
            <p:cNvSpPr/>
            <p:nvPr/>
          </p:nvSpPr>
          <p:spPr>
            <a:xfrm rot="10800000">
              <a:off x="2329613" y="2892325"/>
              <a:ext cx="3365295" cy="1763784"/>
            </a:xfrm>
            <a:prstGeom prst="arc">
              <a:avLst>
                <a:gd name="adj1" fmla="val 16517970"/>
                <a:gd name="adj2" fmla="val 0"/>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7" name="Arc 16">
              <a:extLst>
                <a:ext uri="{FF2B5EF4-FFF2-40B4-BE49-F238E27FC236}">
                  <a16:creationId xmlns:a16="http://schemas.microsoft.com/office/drawing/2014/main" id="{87266DFB-4CA2-BBD2-F8B6-5BAA2F6330A9}"/>
                </a:ext>
              </a:extLst>
            </p:cNvPr>
            <p:cNvSpPr/>
            <p:nvPr/>
          </p:nvSpPr>
          <p:spPr>
            <a:xfrm>
              <a:off x="67858" y="4085809"/>
              <a:ext cx="3096690" cy="1750519"/>
            </a:xfrm>
            <a:prstGeom prst="arc">
              <a:avLst>
                <a:gd name="adj1" fmla="val 16541369"/>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8" name="Oval 17">
              <a:extLst>
                <a:ext uri="{FF2B5EF4-FFF2-40B4-BE49-F238E27FC236}">
                  <a16:creationId xmlns:a16="http://schemas.microsoft.com/office/drawing/2014/main" id="{850756CE-15E1-BCDE-4D79-0A767522AC5C}"/>
                </a:ext>
              </a:extLst>
            </p:cNvPr>
            <p:cNvSpPr/>
            <p:nvPr/>
          </p:nvSpPr>
          <p:spPr>
            <a:xfrm>
              <a:off x="3990251" y="3651049"/>
              <a:ext cx="94268" cy="95507"/>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AAB66BA6-A180-63F3-2D7C-9B98AED5CF8B}"/>
                </a:ext>
              </a:extLst>
            </p:cNvPr>
            <p:cNvSpPr/>
            <p:nvPr/>
          </p:nvSpPr>
          <p:spPr>
            <a:xfrm>
              <a:off x="2697523" y="4286671"/>
              <a:ext cx="94268" cy="95507"/>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EA265B92-0892-E1C3-D921-3769911B279E}"/>
                </a:ext>
              </a:extLst>
            </p:cNvPr>
            <p:cNvSpPr/>
            <p:nvPr/>
          </p:nvSpPr>
          <p:spPr>
            <a:xfrm>
              <a:off x="1560668" y="2564445"/>
              <a:ext cx="4510123" cy="2846328"/>
            </a:xfrm>
            <a:custGeom>
              <a:avLst/>
              <a:gdLst>
                <a:gd name="connsiteX0" fmla="*/ 0 w 4510123"/>
                <a:gd name="connsiteY0" fmla="*/ 2846328 h 2846328"/>
                <a:gd name="connsiteX1" fmla="*/ 1155031 w 4510123"/>
                <a:gd name="connsiteY1" fmla="*/ 1794424 h 2846328"/>
                <a:gd name="connsiteX2" fmla="*/ 2062556 w 4510123"/>
                <a:gd name="connsiteY2" fmla="*/ 1395663 h 2846328"/>
                <a:gd name="connsiteX3" fmla="*/ 2633197 w 4510123"/>
                <a:gd name="connsiteY3" fmla="*/ 996902 h 2846328"/>
                <a:gd name="connsiteX4" fmla="*/ 3306965 w 4510123"/>
                <a:gd name="connsiteY4" fmla="*/ 350635 h 2846328"/>
                <a:gd name="connsiteX5" fmla="*/ 4028860 w 4510123"/>
                <a:gd name="connsiteY5" fmla="*/ 61877 h 2846328"/>
                <a:gd name="connsiteX6" fmla="*/ 4510123 w 4510123"/>
                <a:gd name="connsiteY6" fmla="*/ 0 h 28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0123" h="2846328">
                  <a:moveTo>
                    <a:pt x="0" y="2846328"/>
                  </a:moveTo>
                  <a:cubicBezTo>
                    <a:pt x="405636" y="2441264"/>
                    <a:pt x="811272" y="2036201"/>
                    <a:pt x="1155031" y="1794424"/>
                  </a:cubicBezTo>
                  <a:cubicBezTo>
                    <a:pt x="1498790" y="1552647"/>
                    <a:pt x="1816195" y="1528583"/>
                    <a:pt x="2062556" y="1395663"/>
                  </a:cubicBezTo>
                  <a:cubicBezTo>
                    <a:pt x="2308917" y="1262743"/>
                    <a:pt x="2425796" y="1171073"/>
                    <a:pt x="2633197" y="996902"/>
                  </a:cubicBezTo>
                  <a:cubicBezTo>
                    <a:pt x="2840599" y="822731"/>
                    <a:pt x="3074354" y="506473"/>
                    <a:pt x="3306965" y="350635"/>
                  </a:cubicBezTo>
                  <a:cubicBezTo>
                    <a:pt x="3539576" y="194797"/>
                    <a:pt x="3828334" y="120316"/>
                    <a:pt x="4028860" y="61877"/>
                  </a:cubicBezTo>
                  <a:cubicBezTo>
                    <a:pt x="4229386" y="3438"/>
                    <a:pt x="4369754" y="1719"/>
                    <a:pt x="4510123" y="0"/>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SG" dirty="0"/>
            </a:p>
          </p:txBody>
        </p:sp>
        <p:sp>
          <p:nvSpPr>
            <p:cNvPr id="21" name="TextBox 20">
              <a:extLst>
                <a:ext uri="{FF2B5EF4-FFF2-40B4-BE49-F238E27FC236}">
                  <a16:creationId xmlns:a16="http://schemas.microsoft.com/office/drawing/2014/main" id="{187ED1AB-44EA-B44E-3C43-65D4049CB913}"/>
                </a:ext>
              </a:extLst>
            </p:cNvPr>
            <p:cNvSpPr txBox="1"/>
            <p:nvPr/>
          </p:nvSpPr>
          <p:spPr>
            <a:xfrm>
              <a:off x="3017325" y="4041300"/>
              <a:ext cx="1406347" cy="338554"/>
            </a:xfrm>
            <a:prstGeom prst="rect">
              <a:avLst/>
            </a:prstGeom>
            <a:noFill/>
          </p:spPr>
          <p:txBody>
            <a:bodyPr wrap="none" rtlCol="0">
              <a:spAutoFit/>
            </a:bodyPr>
            <a:lstStyle/>
            <a:p>
              <a:r>
                <a:rPr lang="en-SG" sz="1600" dirty="0"/>
                <a:t>Contract curve</a:t>
              </a:r>
            </a:p>
          </p:txBody>
        </p:sp>
      </p:grpSp>
      <p:pic>
        <p:nvPicPr>
          <p:cNvPr id="1026" name="Picture 2" descr="Countries That Drive on the Left - WorldAtlas">
            <a:extLst>
              <a:ext uri="{FF2B5EF4-FFF2-40B4-BE49-F238E27FC236}">
                <a16:creationId xmlns:a16="http://schemas.microsoft.com/office/drawing/2014/main" id="{424C7A99-E521-A7D5-3F58-0DC641D9C4DF}"/>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594548" y="365125"/>
            <a:ext cx="3241072" cy="2012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Do Most Countries Drive on the Right Side of the Road? - AxleAddict">
            <a:extLst>
              <a:ext uri="{FF2B5EF4-FFF2-40B4-BE49-F238E27FC236}">
                <a16:creationId xmlns:a16="http://schemas.microsoft.com/office/drawing/2014/main" id="{E812E0B4-E145-BAFD-38FC-EA4D13CA998F}"/>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6489167" y="2374791"/>
            <a:ext cx="3241073" cy="216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7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97E9-16B9-4F78-97E0-2118DA9E92FB}"/>
              </a:ext>
            </a:extLst>
          </p:cNvPr>
          <p:cNvSpPr>
            <a:spLocks noGrp="1"/>
          </p:cNvSpPr>
          <p:nvPr>
            <p:ph type="title"/>
          </p:nvPr>
        </p:nvSpPr>
        <p:spPr/>
        <p:txBody>
          <a:bodyPr/>
          <a:lstStyle/>
          <a:p>
            <a:r>
              <a:rPr lang="en-US" dirty="0">
                <a:solidFill>
                  <a:schemeClr val="tx2"/>
                </a:solidFill>
              </a:rPr>
              <a:t>Desirable properties of a SDM</a:t>
            </a:r>
            <a:endParaRPr lang="en-GB" dirty="0">
              <a:solidFill>
                <a:schemeClr val="tx2"/>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DD3FDA-722B-4BAB-B2A8-23CAAA2A5330}"/>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past examples hint at a few desirable properties of a social decision mechanism.</a:t>
                </a:r>
              </a:p>
              <a:p>
                <a:endParaRPr lang="en-US" sz="2000" dirty="0"/>
              </a:p>
              <a:p>
                <a:pPr marL="457200" indent="-457200">
                  <a:buFont typeface="+mj-lt"/>
                  <a:buAutoNum type="arabicPeriod"/>
                </a:pPr>
                <a:r>
                  <a:rPr lang="en-US" sz="2000" dirty="0"/>
                  <a:t>A social decision mechanism should </a:t>
                </a:r>
                <a:r>
                  <a:rPr lang="en-US" sz="2000" u="sng" dirty="0"/>
                  <a:t>always</a:t>
                </a:r>
                <a:r>
                  <a:rPr lang="en-US" sz="2000" dirty="0"/>
                  <a:t> result in well-defined social preferences, no matter what set of individual preferences is given to it. </a:t>
                </a:r>
                <a:r>
                  <a:rPr lang="en-US" sz="2000" b="1" dirty="0">
                    <a:solidFill>
                      <a:srgbClr val="0000FF"/>
                    </a:solidFill>
                  </a:rPr>
                  <a:t>(Universal Domain)</a:t>
                </a:r>
                <a:br>
                  <a:rPr lang="en-US" sz="2000" b="1" dirty="0"/>
                </a:br>
                <a:endParaRPr lang="en-US" sz="2000" b="1" dirty="0"/>
              </a:p>
              <a:p>
                <a:pPr marL="457200" indent="-457200">
                  <a:buFont typeface="+mj-lt"/>
                  <a:buAutoNum type="arabicPeriod"/>
                </a:pPr>
                <a:r>
                  <a:rPr lang="en-US" sz="2000" dirty="0"/>
                  <a:t>The social preference between </a:t>
                </a:r>
                <a14:m>
                  <m:oMath xmlns:m="http://schemas.openxmlformats.org/officeDocument/2006/math">
                    <m:r>
                      <a:rPr lang="en-US" sz="2000" b="0" i="1" smtClean="0">
                        <a:latin typeface="Cambria Math" panose="02040503050406030204" pitchFamily="18" charset="0"/>
                      </a:rPr>
                      <m:t>𝑥</m:t>
                    </m:r>
                  </m:oMath>
                </a14:m>
                <a:r>
                  <a:rPr lang="en-US" sz="2000" dirty="0"/>
                  <a:t> and </a:t>
                </a:r>
                <a14:m>
                  <m:oMath xmlns:m="http://schemas.openxmlformats.org/officeDocument/2006/math">
                    <m:r>
                      <a:rPr lang="en-US" sz="2000" b="0" i="1" smtClean="0">
                        <a:latin typeface="Cambria Math" panose="02040503050406030204" pitchFamily="18" charset="0"/>
                      </a:rPr>
                      <m:t>𝑦</m:t>
                    </m:r>
                  </m:oMath>
                </a14:m>
                <a:r>
                  <a:rPr lang="en-US" sz="2000" dirty="0"/>
                  <a:t> should not depend on how people rank other alternatives. </a:t>
                </a:r>
                <a:r>
                  <a:rPr lang="en-US" sz="2000" b="1" dirty="0">
                    <a:solidFill>
                      <a:srgbClr val="0000FF"/>
                    </a:solidFill>
                  </a:rPr>
                  <a:t>(Independence of Irrelevant Alternatives)</a:t>
                </a:r>
              </a:p>
              <a:p>
                <a:pPr marL="457200" indent="-457200">
                  <a:buFont typeface="+mj-lt"/>
                  <a:buAutoNum type="arabicPeriod"/>
                </a:pPr>
                <a:endParaRPr lang="en-US" sz="2000" dirty="0"/>
              </a:p>
              <a:p>
                <a:pPr marL="457200" indent="-457200">
                  <a:buFont typeface="+mj-lt"/>
                  <a:buAutoNum type="arabicPeriod"/>
                </a:pPr>
                <a:r>
                  <a:rPr lang="en-US" sz="2000" dirty="0"/>
                  <a:t>If </a:t>
                </a:r>
                <a:r>
                  <a:rPr lang="en-US" sz="2000" u="sng" dirty="0"/>
                  <a:t>everybody</a:t>
                </a:r>
                <a:r>
                  <a:rPr lang="en-US" sz="2000" dirty="0"/>
                  <a:t> prefers </a:t>
                </a:r>
                <a14:m>
                  <m:oMath xmlns:m="http://schemas.openxmlformats.org/officeDocument/2006/math">
                    <m:r>
                      <a:rPr lang="en-US" sz="2000" b="0" i="1" smtClean="0">
                        <a:latin typeface="Cambria Math" panose="02040503050406030204" pitchFamily="18" charset="0"/>
                      </a:rPr>
                      <m:t>𝑥</m:t>
                    </m:r>
                  </m:oMath>
                </a14:m>
                <a:r>
                  <a:rPr lang="en-US" sz="2000" dirty="0"/>
                  <a:t> to </a:t>
                </a:r>
                <a14:m>
                  <m:oMath xmlns:m="http://schemas.openxmlformats.org/officeDocument/2006/math">
                    <m:r>
                      <a:rPr lang="en-US" sz="2000" b="0" i="1" smtClean="0">
                        <a:latin typeface="Cambria Math" panose="02040503050406030204" pitchFamily="18" charset="0"/>
                      </a:rPr>
                      <m:t>𝑦</m:t>
                    </m:r>
                  </m:oMath>
                </a14:m>
                <a:r>
                  <a:rPr lang="en-US" sz="2000" dirty="0"/>
                  <a:t>, then social preferences should also prefer </a:t>
                </a:r>
                <a14:m>
                  <m:oMath xmlns:m="http://schemas.openxmlformats.org/officeDocument/2006/math">
                    <m:r>
                      <a:rPr lang="en-US" sz="2000" b="0" i="1" smtClean="0">
                        <a:latin typeface="Cambria Math" panose="02040503050406030204" pitchFamily="18" charset="0"/>
                      </a:rPr>
                      <m:t>𝑥</m:t>
                    </m:r>
                  </m:oMath>
                </a14:m>
                <a:r>
                  <a:rPr lang="en-US" sz="2000" dirty="0"/>
                  <a:t> to </a:t>
                </a:r>
                <a14:m>
                  <m:oMath xmlns:m="http://schemas.openxmlformats.org/officeDocument/2006/math">
                    <m:r>
                      <a:rPr lang="en-US" sz="2000" b="0" i="1" smtClean="0">
                        <a:latin typeface="Cambria Math" panose="02040503050406030204" pitchFamily="18" charset="0"/>
                      </a:rPr>
                      <m:t>𝑦</m:t>
                    </m:r>
                  </m:oMath>
                </a14:m>
                <a:r>
                  <a:rPr lang="en-US" sz="2000" dirty="0"/>
                  <a:t>. </a:t>
                </a:r>
                <a:r>
                  <a:rPr lang="en-US" sz="2000" b="1" dirty="0">
                    <a:solidFill>
                      <a:srgbClr val="0000FF"/>
                    </a:solidFill>
                  </a:rPr>
                  <a:t>(Pareto)</a:t>
                </a:r>
                <a:endParaRPr lang="en-US" sz="2000" dirty="0"/>
              </a:p>
              <a:p>
                <a:pPr marL="0" indent="0">
                  <a:buNone/>
                </a:pPr>
                <a:endParaRPr lang="en-US" sz="2000" dirty="0"/>
              </a:p>
              <a:p>
                <a:pPr marL="0" indent="0">
                  <a:buNone/>
                </a:pPr>
                <a:r>
                  <a:rPr lang="en-US" sz="2000" b="1" dirty="0"/>
                  <a:t>More formally….</a:t>
                </a:r>
              </a:p>
              <a:p>
                <a:pPr marL="0" indent="0">
                  <a:buNone/>
                </a:pPr>
                <a:endParaRPr lang="en-US" sz="2000" dirty="0"/>
              </a:p>
              <a:p>
                <a:pPr marL="457200" indent="-457200">
                  <a:buFont typeface="+mj-lt"/>
                  <a:buAutoNum type="arabicPeriod"/>
                </a:pPr>
                <a:endParaRPr lang="en-US" sz="2000" dirty="0"/>
              </a:p>
            </p:txBody>
          </p:sp>
        </mc:Choice>
        <mc:Fallback>
          <p:sp>
            <p:nvSpPr>
              <p:cNvPr id="3" name="Content Placeholder 2">
                <a:extLst>
                  <a:ext uri="{FF2B5EF4-FFF2-40B4-BE49-F238E27FC236}">
                    <a16:creationId xmlns:a16="http://schemas.microsoft.com/office/drawing/2014/main" id="{C9DD3FDA-722B-4BAB-B2A8-23CAAA2A5330}"/>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3"/>
                <a:stretch>
                  <a:fillRect l="-638" t="-1401"/>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8D720D51-6DED-4564-A593-00ECC75143FC}"/>
              </a:ext>
            </a:extLst>
          </p:cNvPr>
          <p:cNvSpPr>
            <a:spLocks noGrp="1"/>
          </p:cNvSpPr>
          <p:nvPr>
            <p:ph type="sldNum" sz="quarter" idx="12"/>
          </p:nvPr>
        </p:nvSpPr>
        <p:spPr/>
        <p:txBody>
          <a:bodyPr/>
          <a:lstStyle/>
          <a:p>
            <a:fld id="{71A7FF51-2491-42B6-A2C7-2ADC2EB657DB}" type="slidenum">
              <a:rPr lang="en-GB" smtClean="0"/>
              <a:t>20</a:t>
            </a:fld>
            <a:endParaRPr lang="en-GB"/>
          </a:p>
        </p:txBody>
      </p:sp>
    </p:spTree>
    <p:extLst>
      <p:ext uri="{BB962C8B-B14F-4D97-AF65-F5344CB8AC3E}">
        <p14:creationId xmlns:p14="http://schemas.microsoft.com/office/powerpoint/2010/main" val="161079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97E9-16B9-4F78-97E0-2118DA9E92FB}"/>
              </a:ext>
            </a:extLst>
          </p:cNvPr>
          <p:cNvSpPr>
            <a:spLocks noGrp="1"/>
          </p:cNvSpPr>
          <p:nvPr>
            <p:ph type="title"/>
          </p:nvPr>
        </p:nvSpPr>
        <p:spPr/>
        <p:txBody>
          <a:bodyPr/>
          <a:lstStyle/>
          <a:p>
            <a:r>
              <a:rPr lang="en-US" dirty="0">
                <a:solidFill>
                  <a:schemeClr val="tx2"/>
                </a:solidFill>
              </a:rPr>
              <a:t>Universal Domain</a:t>
            </a:r>
            <a:endParaRPr lang="en-GB" dirty="0">
              <a:solidFill>
                <a:schemeClr val="tx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DD3FDA-722B-4BAB-B2A8-23CAAA2A5330}"/>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SDM satisfies </a:t>
                </a:r>
                <a:r>
                  <a:rPr lang="en-US" sz="2000" b="1" i="1" dirty="0">
                    <a:solidFill>
                      <a:srgbClr val="0000FF"/>
                    </a:solidFill>
                  </a:rPr>
                  <a:t>Universal Domain </a:t>
                </a:r>
                <a:r>
                  <a:rPr lang="en-US" sz="2000" dirty="0"/>
                  <a:t>if for </a:t>
                </a:r>
                <a:r>
                  <a:rPr lang="en-US" sz="2000" b="1" u="sng" dirty="0"/>
                  <a:t>any</a:t>
                </a:r>
                <a:r>
                  <a:rPr lang="en-US" sz="2000" dirty="0"/>
                  <a:t> well-defined preference input </a:t>
                </a:r>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𝑛</m:t>
                            </m:r>
                          </m:sub>
                        </m:sSub>
                      </m:e>
                    </m:d>
                    <m:r>
                      <a:rPr lang="en-US" sz="2000" b="0" i="0" smtClean="0">
                        <a:latin typeface="Cambria Math" panose="02040503050406030204" pitchFamily="18" charset="0"/>
                        <a:ea typeface="Cambria Math" panose="02040503050406030204" pitchFamily="18" charset="0"/>
                      </a:rPr>
                      <m:t>,</m:t>
                    </m:r>
                  </m:oMath>
                </a14:m>
                <a:r>
                  <a:rPr lang="en-US" sz="2000" dirty="0"/>
                  <a:t> it results in a well-defined social preference output.</a:t>
                </a:r>
              </a:p>
              <a:p>
                <a:endParaRPr lang="en-US" sz="2000" dirty="0"/>
              </a:p>
              <a:p>
                <a:endParaRPr lang="en-US" sz="2000" dirty="0"/>
              </a:p>
              <a:p>
                <a:r>
                  <a:rPr lang="en-US" sz="2000" dirty="0"/>
                  <a:t>I.e. if we give it complete and transitive individual preferences, the social preference should also be complete and transitive.</a:t>
                </a:r>
              </a:p>
              <a:p>
                <a:r>
                  <a:rPr lang="en-US" sz="2000" dirty="0"/>
                  <a:t>This ensures that we will be able to come to a social choice in </a:t>
                </a:r>
                <a:r>
                  <a:rPr lang="en-US" sz="2000" u="sng" dirty="0"/>
                  <a:t>all cases</a:t>
                </a:r>
                <a:r>
                  <a:rPr lang="en-US" sz="2000" dirty="0"/>
                  <a:t>!</a:t>
                </a:r>
                <a:br>
                  <a:rPr lang="en-US" sz="2000" dirty="0"/>
                </a:br>
                <a:endParaRPr lang="en-US" sz="2000" dirty="0"/>
              </a:p>
              <a:p>
                <a:r>
                  <a:rPr lang="en-US" sz="2000" dirty="0"/>
                  <a:t>Earlier, (pairwise) majority voting does not satisfy this criteria.</a:t>
                </a:r>
              </a:p>
              <a:p>
                <a:pPr lvl="1"/>
                <a:r>
                  <a:rPr lang="en-US" sz="1800" dirty="0"/>
                  <a:t>When individual preferences are of the form of a Condorcet cycle, social preferences are not well defined.</a:t>
                </a:r>
              </a:p>
              <a:p>
                <a:endParaRPr lang="en-US" sz="2000" dirty="0"/>
              </a:p>
              <a:p>
                <a:pPr marL="0" indent="0">
                  <a:buNone/>
                </a:pPr>
                <a:endParaRPr lang="en-US" sz="2000" dirty="0"/>
              </a:p>
              <a:p>
                <a:pPr marL="457200" indent="-457200">
                  <a:buFont typeface="+mj-lt"/>
                  <a:buAutoNum type="arabicPeriod"/>
                </a:pPr>
                <a:endParaRPr lang="en-US" sz="2000" dirty="0"/>
              </a:p>
            </p:txBody>
          </p:sp>
        </mc:Choice>
        <mc:Fallback xmlns="">
          <p:sp>
            <p:nvSpPr>
              <p:cNvPr id="3" name="Content Placeholder 2">
                <a:extLst>
                  <a:ext uri="{FF2B5EF4-FFF2-40B4-BE49-F238E27FC236}">
                    <a16:creationId xmlns:a16="http://schemas.microsoft.com/office/drawing/2014/main" id="{C9DD3FDA-722B-4BAB-B2A8-23CAAA2A5330}"/>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638" t="-1401" r="-696"/>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D5136C5B-8C30-4F63-A0FE-A11AB4A529D6}"/>
              </a:ext>
            </a:extLst>
          </p:cNvPr>
          <p:cNvSpPr>
            <a:spLocks noGrp="1"/>
          </p:cNvSpPr>
          <p:nvPr>
            <p:ph type="sldNum" sz="quarter" idx="12"/>
          </p:nvPr>
        </p:nvSpPr>
        <p:spPr/>
        <p:txBody>
          <a:bodyPr/>
          <a:lstStyle/>
          <a:p>
            <a:fld id="{71A7FF51-2491-42B6-A2C7-2ADC2EB657DB}" type="slidenum">
              <a:rPr lang="en-GB" smtClean="0"/>
              <a:t>21</a:t>
            </a:fld>
            <a:endParaRPr lang="en-GB"/>
          </a:p>
        </p:txBody>
      </p:sp>
      <p:sp>
        <p:nvSpPr>
          <p:cNvPr id="5" name="Rectangle 4">
            <a:extLst>
              <a:ext uri="{FF2B5EF4-FFF2-40B4-BE49-F238E27FC236}">
                <a16:creationId xmlns:a16="http://schemas.microsoft.com/office/drawing/2014/main" id="{8B21E6B6-1BE3-8307-F887-1208660C9DB3}"/>
              </a:ext>
            </a:extLst>
          </p:cNvPr>
          <p:cNvSpPr/>
          <p:nvPr/>
        </p:nvSpPr>
        <p:spPr>
          <a:xfrm>
            <a:off x="630865" y="1646238"/>
            <a:ext cx="10930269" cy="1026078"/>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84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97E9-16B9-4F78-97E0-2118DA9E92FB}"/>
              </a:ext>
            </a:extLst>
          </p:cNvPr>
          <p:cNvSpPr>
            <a:spLocks noGrp="1"/>
          </p:cNvSpPr>
          <p:nvPr>
            <p:ph type="title"/>
          </p:nvPr>
        </p:nvSpPr>
        <p:spPr/>
        <p:txBody>
          <a:bodyPr/>
          <a:lstStyle/>
          <a:p>
            <a:r>
              <a:rPr lang="en-US" dirty="0">
                <a:solidFill>
                  <a:schemeClr val="tx2"/>
                </a:solidFill>
              </a:rPr>
              <a:t>Independence of Irrelevant Alternatives</a:t>
            </a:r>
            <a:endParaRPr lang="en-GB" dirty="0">
              <a:solidFill>
                <a:schemeClr val="tx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DD3FDA-722B-4BAB-B2A8-23CAAA2A5330}"/>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SDM satisfies </a:t>
                </a:r>
                <a:r>
                  <a:rPr lang="en-US" sz="2000" b="1" i="1" dirty="0">
                    <a:solidFill>
                      <a:srgbClr val="0000FF"/>
                    </a:solidFill>
                  </a:rPr>
                  <a:t>Independence of Irrelevant Alternatives </a:t>
                </a:r>
                <a:r>
                  <a:rPr lang="en-US" sz="2000" dirty="0"/>
                  <a:t>if for </a:t>
                </a:r>
                <a:r>
                  <a:rPr lang="en-US" sz="2000" b="1" u="sng" dirty="0"/>
                  <a:t>any</a:t>
                </a:r>
                <a:r>
                  <a:rPr lang="en-US" sz="2000" dirty="0"/>
                  <a:t> well-defined preference input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𝑛</m:t>
                            </m:r>
                          </m:sub>
                        </m:sSub>
                      </m:e>
                    </m:d>
                  </m:oMath>
                </a14:m>
                <a:r>
                  <a:rPr lang="en-US" sz="2000" dirty="0"/>
                  <a:t>, the social preference of </a:t>
                </a:r>
                <a:r>
                  <a:rPr lang="en-US" sz="2000" b="1" u="sng" dirty="0"/>
                  <a:t>any two</a:t>
                </a:r>
                <a:r>
                  <a:rPr lang="en-US" sz="2000" b="1" dirty="0"/>
                  <a:t> </a:t>
                </a:r>
                <a:r>
                  <a:rPr lang="en-US" sz="2000" dirty="0"/>
                  <a:t>alternatives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b="0" i="1" smtClean="0">
                        <a:latin typeface="Cambria Math" panose="02040503050406030204" pitchFamily="18" charset="0"/>
                      </a:rPr>
                      <m:t>𝐵</m:t>
                    </m:r>
                  </m:oMath>
                </a14:m>
                <a:r>
                  <a:rPr lang="en-US" sz="2000" dirty="0"/>
                  <a:t> depends only on the individuals’ preference over those two alternatives. </a:t>
                </a:r>
              </a:p>
              <a:p>
                <a:pPr marL="0" indent="0">
                  <a:buNone/>
                </a:pPr>
                <a:endParaRPr lang="en-US" sz="2000" dirty="0"/>
              </a:p>
              <a:p>
                <a:pPr marL="0" indent="0">
                  <a:buNone/>
                </a:pPr>
                <a:endParaRPr lang="en-US" sz="2000" dirty="0"/>
              </a:p>
              <a:p>
                <a:r>
                  <a:rPr lang="en-US" sz="2000" dirty="0"/>
                  <a:t>I.e. if we are given </a:t>
                </a:r>
                <a:r>
                  <a:rPr lang="en-US" sz="2000" b="1" u="sng" dirty="0"/>
                  <a:t>any</a:t>
                </a:r>
                <a:r>
                  <a:rPr lang="en-US" sz="2000" dirty="0"/>
                  <a:t> two lists of individual preferences which are identical in their ranking of </a:t>
                </a:r>
                <a14:m>
                  <m:oMath xmlns:m="http://schemas.openxmlformats.org/officeDocument/2006/math">
                    <m:r>
                      <a:rPr lang="en-US" sz="2000" b="0" i="1" smtClean="0">
                        <a:latin typeface="Cambria Math" panose="02040503050406030204" pitchFamily="18" charset="0"/>
                      </a:rPr>
                      <m:t>𝐴</m:t>
                    </m:r>
                  </m:oMath>
                </a14:m>
                <a:r>
                  <a:rPr lang="en-US" sz="2000" dirty="0"/>
                  <a:t> over</a:t>
                </a:r>
                <a14:m>
                  <m:oMath xmlns:m="http://schemas.openxmlformats.org/officeDocument/2006/math">
                    <m:r>
                      <a:rPr lang="en-SG" sz="2000" b="0" i="0" smtClean="0">
                        <a:latin typeface="Cambria Math" panose="02040503050406030204" pitchFamily="18" charset="0"/>
                      </a:rPr>
                      <m:t> </m:t>
                    </m:r>
                    <m:r>
                      <a:rPr lang="en-US" sz="2000" b="0" i="1" smtClean="0">
                        <a:latin typeface="Cambria Math" panose="02040503050406030204" pitchFamily="18" charset="0"/>
                      </a:rPr>
                      <m:t>𝐵</m:t>
                    </m:r>
                  </m:oMath>
                </a14:m>
                <a:r>
                  <a:rPr lang="en-US" sz="2000" dirty="0"/>
                  <a:t>, then the social preference ranking of </a:t>
                </a:r>
                <a14:m>
                  <m:oMath xmlns:m="http://schemas.openxmlformats.org/officeDocument/2006/math">
                    <m:r>
                      <a:rPr lang="en-GB" sz="2000" b="0" i="1" smtClean="0">
                        <a:latin typeface="Cambria Math" panose="02040503050406030204" pitchFamily="18" charset="0"/>
                      </a:rPr>
                      <m:t>𝐴</m:t>
                    </m:r>
                  </m:oMath>
                </a14:m>
                <a:r>
                  <a:rPr lang="en-US" sz="2000" dirty="0"/>
                  <a:t> over </a:t>
                </a:r>
                <a14:m>
                  <m:oMath xmlns:m="http://schemas.openxmlformats.org/officeDocument/2006/math">
                    <m:r>
                      <a:rPr lang="en-GB" sz="2000" b="0" i="1" smtClean="0">
                        <a:latin typeface="Cambria Math" panose="02040503050406030204" pitchFamily="18" charset="0"/>
                      </a:rPr>
                      <m:t>𝐵</m:t>
                    </m:r>
                  </m:oMath>
                </a14:m>
                <a:r>
                  <a:rPr lang="en-US" sz="2000" dirty="0"/>
                  <a:t> should  be the same.</a:t>
                </a:r>
              </a:p>
              <a:p>
                <a:endParaRPr lang="en-US" sz="2000" dirty="0"/>
              </a:p>
              <a:p>
                <a:r>
                  <a:rPr lang="en-US" sz="2000" dirty="0"/>
                  <a:t>This ensures that social choice is not affected by vote splitting on non-related alternatives!</a:t>
                </a:r>
              </a:p>
              <a:p>
                <a:pPr marL="457200" lvl="1" indent="0">
                  <a:buNone/>
                </a:pPr>
                <a:endParaRPr lang="en-US" sz="2000" i="1" dirty="0"/>
              </a:p>
              <a:p>
                <a:endParaRPr lang="en-US" sz="2000" dirty="0"/>
              </a:p>
              <a:p>
                <a:pPr marL="0" indent="0">
                  <a:buNone/>
                </a:pPr>
                <a:endParaRPr lang="en-US" sz="2000" dirty="0"/>
              </a:p>
              <a:p>
                <a:pPr marL="457200" indent="-457200">
                  <a:buFont typeface="+mj-lt"/>
                  <a:buAutoNum type="arabicPeriod"/>
                </a:pPr>
                <a:endParaRPr lang="en-US" sz="2000" dirty="0"/>
              </a:p>
            </p:txBody>
          </p:sp>
        </mc:Choice>
        <mc:Fallback xmlns="">
          <p:sp>
            <p:nvSpPr>
              <p:cNvPr id="3" name="Content Placeholder 2">
                <a:extLst>
                  <a:ext uri="{FF2B5EF4-FFF2-40B4-BE49-F238E27FC236}">
                    <a16:creationId xmlns:a16="http://schemas.microsoft.com/office/drawing/2014/main" id="{C9DD3FDA-722B-4BAB-B2A8-23CAAA2A5330}"/>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638" t="-1401"/>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F9A20BBC-E19D-4D75-8F0A-9AA276FEEE33}"/>
              </a:ext>
            </a:extLst>
          </p:cNvPr>
          <p:cNvSpPr>
            <a:spLocks noGrp="1"/>
          </p:cNvSpPr>
          <p:nvPr>
            <p:ph type="sldNum" sz="quarter" idx="12"/>
          </p:nvPr>
        </p:nvSpPr>
        <p:spPr/>
        <p:txBody>
          <a:bodyPr/>
          <a:lstStyle/>
          <a:p>
            <a:fld id="{71A7FF51-2491-42B6-A2C7-2ADC2EB657DB}" type="slidenum">
              <a:rPr lang="en-GB" smtClean="0"/>
              <a:t>22</a:t>
            </a:fld>
            <a:endParaRPr lang="en-GB"/>
          </a:p>
        </p:txBody>
      </p:sp>
      <p:sp>
        <p:nvSpPr>
          <p:cNvPr id="5" name="Rectangle 4">
            <a:extLst>
              <a:ext uri="{FF2B5EF4-FFF2-40B4-BE49-F238E27FC236}">
                <a16:creationId xmlns:a16="http://schemas.microsoft.com/office/drawing/2014/main" id="{D91B0C69-CBDA-690D-8E40-C330F915A455}"/>
              </a:ext>
            </a:extLst>
          </p:cNvPr>
          <p:cNvSpPr/>
          <p:nvPr/>
        </p:nvSpPr>
        <p:spPr>
          <a:xfrm>
            <a:off x="524539" y="1766740"/>
            <a:ext cx="10930269" cy="1026078"/>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219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97E9-16B9-4F78-97E0-2118DA9E92FB}"/>
              </a:ext>
            </a:extLst>
          </p:cNvPr>
          <p:cNvSpPr>
            <a:spLocks noGrp="1"/>
          </p:cNvSpPr>
          <p:nvPr>
            <p:ph type="title"/>
          </p:nvPr>
        </p:nvSpPr>
        <p:spPr/>
        <p:txBody>
          <a:bodyPr/>
          <a:lstStyle/>
          <a:p>
            <a:r>
              <a:rPr lang="en-US" dirty="0">
                <a:solidFill>
                  <a:schemeClr val="tx2"/>
                </a:solidFill>
              </a:rPr>
              <a:t>Pareto</a:t>
            </a:r>
            <a:endParaRPr lang="en-GB" dirty="0">
              <a:solidFill>
                <a:schemeClr val="tx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DD3FDA-722B-4BAB-B2A8-23CAAA2A5330}"/>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social decision mechanism satisfies </a:t>
                </a:r>
                <a:r>
                  <a:rPr lang="en-US" sz="2000" b="1" i="1" dirty="0">
                    <a:solidFill>
                      <a:srgbClr val="0000FF"/>
                    </a:solidFill>
                  </a:rPr>
                  <a:t>Pareto</a:t>
                </a:r>
                <a:r>
                  <a:rPr lang="en-US" sz="2000" i="1" dirty="0"/>
                  <a:t> </a:t>
                </a:r>
                <a:r>
                  <a:rPr lang="en-US" sz="2000" dirty="0"/>
                  <a:t>if for </a:t>
                </a:r>
                <a:r>
                  <a:rPr lang="en-US" sz="2000" b="1" u="sng" dirty="0"/>
                  <a:t>any</a:t>
                </a:r>
                <a:r>
                  <a:rPr lang="en-US" sz="2000" dirty="0"/>
                  <a:t> well-defined preference input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𝑛</m:t>
                            </m:r>
                          </m:sub>
                        </m:sSub>
                      </m:e>
                    </m:d>
                  </m:oMath>
                </a14:m>
                <a:r>
                  <a:rPr lang="en-US" sz="2000" dirty="0"/>
                  <a:t>, whenever </a:t>
                </a:r>
                <a14:m>
                  <m:oMath xmlns:m="http://schemas.openxmlformats.org/officeDocument/2006/math">
                    <m:r>
                      <a:rPr lang="en-US" sz="2000" b="0" i="1" smtClean="0">
                        <a:latin typeface="Cambria Math" panose="02040503050406030204" pitchFamily="18" charset="0"/>
                      </a:rPr>
                      <m:t>𝑥</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𝑦</m:t>
                    </m:r>
                  </m:oMath>
                </a14:m>
                <a:r>
                  <a:rPr lang="en-US" sz="2000" dirty="0"/>
                  <a:t> for each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=1,2…,</m:t>
                    </m:r>
                    <m:r>
                      <a:rPr lang="en-US" sz="2000" b="0" i="1" smtClean="0">
                        <a:latin typeface="Cambria Math" panose="02040503050406030204" pitchFamily="18" charset="0"/>
                      </a:rPr>
                      <m:t>𝑛</m:t>
                    </m:r>
                    <m:r>
                      <a:rPr lang="en-US" sz="2000" b="0" i="1" smtClean="0">
                        <a:latin typeface="Cambria Math" panose="02040503050406030204" pitchFamily="18" charset="0"/>
                      </a:rPr>
                      <m:t> , </m:t>
                    </m:r>
                  </m:oMath>
                </a14:m>
                <a:r>
                  <a:rPr lang="en-US" sz="2000" dirty="0"/>
                  <a:t>then </a:t>
                </a:r>
                <a14:m>
                  <m:oMath xmlns:m="http://schemas.openxmlformats.org/officeDocument/2006/math">
                    <m:r>
                      <a:rPr lang="en-US" sz="2000" b="0" i="1" smtClean="0">
                        <a:latin typeface="Cambria Math" panose="02040503050406030204" pitchFamily="18" charset="0"/>
                      </a:rPr>
                      <m:t>𝑥</m:t>
                    </m:r>
                    <m:sSup>
                      <m:sSupPr>
                        <m:ctrlPr>
                          <a:rPr lang="en-US" sz="2000" b="0" i="1" smtClean="0">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𝑦</m:t>
                    </m:r>
                  </m:oMath>
                </a14:m>
                <a:r>
                  <a:rPr lang="en-US" sz="2000" dirty="0"/>
                  <a:t> as well. </a:t>
                </a:r>
              </a:p>
              <a:p>
                <a:endParaRPr lang="en-US" sz="2200" dirty="0"/>
              </a:p>
              <a:p>
                <a:endParaRPr lang="en-US" sz="2200" dirty="0"/>
              </a:p>
              <a:p>
                <a:r>
                  <a:rPr lang="en-US" sz="2000" dirty="0"/>
                  <a:t>I.e. if there is unanimity in individuals’ preferences over two alternatives, then the social decision mechanism should also follow this as well.</a:t>
                </a:r>
              </a:p>
              <a:p>
                <a:endParaRPr lang="en-US" sz="2000" dirty="0"/>
              </a:p>
              <a:p>
                <a:r>
                  <a:rPr lang="en-US" sz="2000" dirty="0"/>
                  <a:t>If not, then this means that social decision mechanism is not following individuals’ preferences!</a:t>
                </a:r>
              </a:p>
              <a:p>
                <a:pPr lvl="1"/>
                <a:r>
                  <a:rPr lang="en-US" sz="1800" dirty="0"/>
                  <a:t> </a:t>
                </a:r>
                <a:r>
                  <a:rPr lang="en-US" sz="1600" dirty="0"/>
                  <a:t>An example of a SDM which violates Pareto is one that ranks alternatives alphabetically.</a:t>
                </a:r>
              </a:p>
              <a:p>
                <a:endParaRPr lang="en-US" sz="2200" dirty="0"/>
              </a:p>
              <a:p>
                <a:pPr marL="0" indent="0">
                  <a:buNone/>
                </a:pPr>
                <a:endParaRPr lang="en-US" sz="2200" dirty="0"/>
              </a:p>
              <a:p>
                <a:pPr marL="457200" indent="-457200">
                  <a:buFont typeface="+mj-lt"/>
                  <a:buAutoNum type="arabicPeriod"/>
                </a:pPr>
                <a:endParaRPr lang="en-US" sz="2200" dirty="0"/>
              </a:p>
            </p:txBody>
          </p:sp>
        </mc:Choice>
        <mc:Fallback xmlns="">
          <p:sp>
            <p:nvSpPr>
              <p:cNvPr id="3" name="Content Placeholder 2">
                <a:extLst>
                  <a:ext uri="{FF2B5EF4-FFF2-40B4-BE49-F238E27FC236}">
                    <a16:creationId xmlns:a16="http://schemas.microsoft.com/office/drawing/2014/main" id="{C9DD3FDA-722B-4BAB-B2A8-23CAAA2A5330}"/>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3"/>
                <a:stretch>
                  <a:fillRect l="-638" t="-1401" r="-116"/>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1766B504-A357-42F1-917A-1C111BA11413}"/>
              </a:ext>
            </a:extLst>
          </p:cNvPr>
          <p:cNvSpPr>
            <a:spLocks noGrp="1"/>
          </p:cNvSpPr>
          <p:nvPr>
            <p:ph type="sldNum" sz="quarter" idx="12"/>
          </p:nvPr>
        </p:nvSpPr>
        <p:spPr/>
        <p:txBody>
          <a:bodyPr/>
          <a:lstStyle/>
          <a:p>
            <a:fld id="{71A7FF51-2491-42B6-A2C7-2ADC2EB657DB}" type="slidenum">
              <a:rPr lang="en-GB" smtClean="0"/>
              <a:t>23</a:t>
            </a:fld>
            <a:endParaRPr lang="en-GB"/>
          </a:p>
        </p:txBody>
      </p:sp>
      <p:sp>
        <p:nvSpPr>
          <p:cNvPr id="5" name="Rectangle 4">
            <a:extLst>
              <a:ext uri="{FF2B5EF4-FFF2-40B4-BE49-F238E27FC236}">
                <a16:creationId xmlns:a16="http://schemas.microsoft.com/office/drawing/2014/main" id="{3FF15D20-D350-3B8B-C2EC-9E28F5CE9D67}"/>
              </a:ext>
            </a:extLst>
          </p:cNvPr>
          <p:cNvSpPr/>
          <p:nvPr/>
        </p:nvSpPr>
        <p:spPr>
          <a:xfrm>
            <a:off x="503273" y="1701432"/>
            <a:ext cx="10930269" cy="1026078"/>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5964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97E9-16B9-4F78-97E0-2118DA9E92FB}"/>
              </a:ext>
            </a:extLst>
          </p:cNvPr>
          <p:cNvSpPr>
            <a:spLocks noGrp="1"/>
          </p:cNvSpPr>
          <p:nvPr>
            <p:ph type="title"/>
          </p:nvPr>
        </p:nvSpPr>
        <p:spPr/>
        <p:txBody>
          <a:bodyPr/>
          <a:lstStyle/>
          <a:p>
            <a:r>
              <a:rPr lang="en-US" dirty="0">
                <a:solidFill>
                  <a:schemeClr val="tx2"/>
                </a:solidFill>
              </a:rPr>
              <a:t>Checking the properties of a SDM..</a:t>
            </a:r>
            <a:endParaRPr lang="en-GB" dirty="0">
              <a:solidFill>
                <a:schemeClr val="tx2"/>
              </a:solidFill>
            </a:endParaRPr>
          </a:p>
        </p:txBody>
      </p:sp>
      <p:sp>
        <p:nvSpPr>
          <p:cNvPr id="3" name="Content Placeholder 2">
            <a:extLst>
              <a:ext uri="{FF2B5EF4-FFF2-40B4-BE49-F238E27FC236}">
                <a16:creationId xmlns:a16="http://schemas.microsoft.com/office/drawing/2014/main" id="{C9DD3FDA-722B-4BAB-B2A8-23CAAA2A5330}"/>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pPr marL="0" indent="0">
              <a:buNone/>
            </a:pPr>
            <a:endParaRPr lang="en-US" sz="2400" dirty="0"/>
          </a:p>
          <a:p>
            <a:pPr marL="457200" indent="-457200">
              <a:buFont typeface="+mj-lt"/>
              <a:buAutoNum type="arabicPeriod"/>
            </a:pPr>
            <a:endParaRPr lang="en-US" sz="2400" dirty="0"/>
          </a:p>
        </p:txBody>
      </p:sp>
      <p:sp>
        <p:nvSpPr>
          <p:cNvPr id="4" name="Slide Number Placeholder 3">
            <a:extLst>
              <a:ext uri="{FF2B5EF4-FFF2-40B4-BE49-F238E27FC236}">
                <a16:creationId xmlns:a16="http://schemas.microsoft.com/office/drawing/2014/main" id="{1766B504-A357-42F1-917A-1C111BA11413}"/>
              </a:ext>
            </a:extLst>
          </p:cNvPr>
          <p:cNvSpPr>
            <a:spLocks noGrp="1"/>
          </p:cNvSpPr>
          <p:nvPr>
            <p:ph type="sldNum" sz="quarter" idx="12"/>
          </p:nvPr>
        </p:nvSpPr>
        <p:spPr/>
        <p:txBody>
          <a:bodyPr/>
          <a:lstStyle/>
          <a:p>
            <a:fld id="{71A7FF51-2491-42B6-A2C7-2ADC2EB657DB}" type="slidenum">
              <a:rPr lang="en-GB" smtClean="0"/>
              <a:t>24</a:t>
            </a:fld>
            <a:endParaRPr lang="en-GB"/>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9B47CEC-E697-4213-99FD-6DB68396D2A9}"/>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To say that these properties hold, we need to check that the conditions which they specify are true for </a:t>
                </a:r>
                <a:r>
                  <a:rPr lang="en-US" sz="2000" b="1" u="sng" dirty="0"/>
                  <a:t>any set</a:t>
                </a:r>
                <a:r>
                  <a:rPr lang="en-US" sz="2000" b="1" dirty="0"/>
                  <a:t> of individual preferences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m:t>
                        </m:r>
                      </m:e>
                      <m:sub>
                        <m:r>
                          <a:rPr lang="en-US" sz="2000" b="0" i="1" smtClean="0">
                            <a:latin typeface="Cambria Math" panose="02040503050406030204" pitchFamily="18" charset="0"/>
                          </a:rPr>
                          <m:t>1</m:t>
                        </m:r>
                      </m:sub>
                    </m:sSub>
                    <m:r>
                      <a:rPr lang="en-US" sz="2000" b="1"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endParaRPr lang="en-US" sz="2000" dirty="0"/>
              </a:p>
              <a:p>
                <a:endParaRPr lang="en-US" sz="2000" dirty="0"/>
              </a:p>
              <a:p>
                <a:r>
                  <a:rPr lang="en-US" sz="2000" b="1" dirty="0">
                    <a:solidFill>
                      <a:srgbClr val="FF0000"/>
                    </a:solidFill>
                  </a:rPr>
                  <a:t>If it is possible to find </a:t>
                </a:r>
                <a:r>
                  <a:rPr lang="en-US" sz="2000" b="1" u="sng" dirty="0">
                    <a:solidFill>
                      <a:srgbClr val="FF0000"/>
                    </a:solidFill>
                  </a:rPr>
                  <a:t>a single example </a:t>
                </a:r>
                <a:r>
                  <a:rPr lang="en-US" sz="2000" b="1" dirty="0">
                    <a:solidFill>
                      <a:srgbClr val="FF0000"/>
                    </a:solidFill>
                  </a:rPr>
                  <a:t>of a set of individual preferences where the property does not hold, then the property does not hold!</a:t>
                </a:r>
              </a:p>
              <a:p>
                <a:endParaRPr lang="en-US" sz="2000" dirty="0"/>
              </a:p>
              <a:p>
                <a:r>
                  <a:rPr lang="en-US" sz="2000" dirty="0"/>
                  <a:t>Let us try the example of the pairwise majority voting social decision mechanism.</a:t>
                </a:r>
              </a:p>
              <a:p>
                <a:pPr marL="0" indent="0">
                  <a:buNone/>
                </a:pPr>
                <a:endParaRPr lang="en-US" sz="2000" dirty="0"/>
              </a:p>
              <a:p>
                <a:pPr marL="457200" indent="-457200">
                  <a:buFont typeface="+mj-lt"/>
                  <a:buAutoNum type="arabicPeriod"/>
                </a:pPr>
                <a:endParaRPr lang="en-US" sz="2000" dirty="0"/>
              </a:p>
            </p:txBody>
          </p:sp>
        </mc:Choice>
        <mc:Fallback xmlns="">
          <p:sp>
            <p:nvSpPr>
              <p:cNvPr id="5" name="Content Placeholder 2">
                <a:extLst>
                  <a:ext uri="{FF2B5EF4-FFF2-40B4-BE49-F238E27FC236}">
                    <a16:creationId xmlns:a16="http://schemas.microsoft.com/office/drawing/2014/main" id="{29B47CEC-E697-4213-99FD-6DB68396D2A9}"/>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522" t="-1401"/>
                </a:stretch>
              </a:blipFill>
            </p:spPr>
            <p:txBody>
              <a:bodyPr/>
              <a:lstStyle/>
              <a:p>
                <a:r>
                  <a:rPr lang="en-SG">
                    <a:noFill/>
                  </a:rPr>
                  <a:t> </a:t>
                </a:r>
              </a:p>
            </p:txBody>
          </p:sp>
        </mc:Fallback>
      </mc:AlternateContent>
    </p:spTree>
    <p:extLst>
      <p:ext uri="{BB962C8B-B14F-4D97-AF65-F5344CB8AC3E}">
        <p14:creationId xmlns:p14="http://schemas.microsoft.com/office/powerpoint/2010/main" val="303667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97E9-16B9-4F78-97E0-2118DA9E92FB}"/>
              </a:ext>
            </a:extLst>
          </p:cNvPr>
          <p:cNvSpPr>
            <a:spLocks noGrp="1"/>
          </p:cNvSpPr>
          <p:nvPr>
            <p:ph type="title"/>
          </p:nvPr>
        </p:nvSpPr>
        <p:spPr/>
        <p:txBody>
          <a:bodyPr/>
          <a:lstStyle/>
          <a:p>
            <a:r>
              <a:rPr lang="en-US" dirty="0">
                <a:solidFill>
                  <a:schemeClr val="tx2"/>
                </a:solidFill>
              </a:rPr>
              <a:t>Checking the properties of a SDM.. </a:t>
            </a:r>
            <a:br>
              <a:rPr lang="en-US" dirty="0">
                <a:solidFill>
                  <a:schemeClr val="tx2"/>
                </a:solidFill>
              </a:rPr>
            </a:br>
            <a:r>
              <a:rPr lang="en-US" i="1" dirty="0"/>
              <a:t>Pairwise Majority Voting </a:t>
            </a:r>
            <a:r>
              <a:rPr lang="en-US" dirty="0"/>
              <a:t>example</a:t>
            </a:r>
            <a:endParaRPr lang="en-GB" i="1" dirty="0">
              <a:solidFill>
                <a:schemeClr val="tx2"/>
              </a:solidFill>
            </a:endParaRPr>
          </a:p>
        </p:txBody>
      </p:sp>
      <p:sp>
        <p:nvSpPr>
          <p:cNvPr id="3" name="Content Placeholder 2">
            <a:extLst>
              <a:ext uri="{FF2B5EF4-FFF2-40B4-BE49-F238E27FC236}">
                <a16:creationId xmlns:a16="http://schemas.microsoft.com/office/drawing/2014/main" id="{C9DD3FDA-722B-4BAB-B2A8-23CAAA2A5330}"/>
              </a:ext>
            </a:extLst>
          </p:cNvPr>
          <p:cNvSpPr txBox="1">
            <a:spLocks/>
          </p:cNvSpPr>
          <p:nvPr/>
        </p:nvSpPr>
        <p:spPr>
          <a:xfrm>
            <a:off x="838200" y="2005012"/>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pPr marL="0" indent="0">
              <a:buNone/>
            </a:pPr>
            <a:endParaRPr lang="en-US" sz="2400" dirty="0"/>
          </a:p>
          <a:p>
            <a:pPr marL="457200" indent="-457200">
              <a:buFont typeface="+mj-lt"/>
              <a:buAutoNum type="arabicPeriod"/>
            </a:pPr>
            <a:endParaRPr lang="en-US" sz="2400" dirty="0"/>
          </a:p>
        </p:txBody>
      </p:sp>
      <p:sp>
        <p:nvSpPr>
          <p:cNvPr id="4" name="Slide Number Placeholder 3">
            <a:extLst>
              <a:ext uri="{FF2B5EF4-FFF2-40B4-BE49-F238E27FC236}">
                <a16:creationId xmlns:a16="http://schemas.microsoft.com/office/drawing/2014/main" id="{1766B504-A357-42F1-917A-1C111BA11413}"/>
              </a:ext>
            </a:extLst>
          </p:cNvPr>
          <p:cNvSpPr>
            <a:spLocks noGrp="1"/>
          </p:cNvSpPr>
          <p:nvPr>
            <p:ph type="sldNum" sz="quarter" idx="12"/>
          </p:nvPr>
        </p:nvSpPr>
        <p:spPr/>
        <p:txBody>
          <a:bodyPr/>
          <a:lstStyle/>
          <a:p>
            <a:fld id="{71A7FF51-2491-42B6-A2C7-2ADC2EB657DB}" type="slidenum">
              <a:rPr lang="en-GB" smtClean="0"/>
              <a:t>25</a:t>
            </a:fld>
            <a:endParaRPr lang="en-GB"/>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9B47CEC-E697-4213-99FD-6DB68396D2A9}"/>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Universal Domain: </a:t>
                </a:r>
                <a:r>
                  <a:rPr lang="en-US" sz="2000" dirty="0"/>
                  <a:t>In the earlier slide, we gave a counterexample where a set of well-defined individual preferences does not result in a well-defined social preference. </a:t>
                </a:r>
                <a:r>
                  <a:rPr lang="en-US" sz="2000" b="1" dirty="0">
                    <a:solidFill>
                      <a:srgbClr val="FF0000"/>
                    </a:solidFill>
                  </a:rPr>
                  <a:t>Not satisfied!</a:t>
                </a:r>
              </a:p>
              <a:p>
                <a:endParaRPr lang="en-US" sz="2000" b="1" dirty="0"/>
              </a:p>
              <a:p>
                <a:r>
                  <a:rPr lang="en-US" sz="2000" b="1" dirty="0"/>
                  <a:t>Independence of Irrelevant Alternatives: </a:t>
                </a:r>
                <a:r>
                  <a:rPr lang="en-US" sz="2000" dirty="0"/>
                  <a:t>The social preference between any pair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 </m:t>
                    </m:r>
                  </m:oMath>
                </a14:m>
                <a:r>
                  <a:rPr lang="en-US" sz="2000" dirty="0"/>
                  <a:t>and </a:t>
                </a:r>
                <a14:m>
                  <m:oMath xmlns:m="http://schemas.openxmlformats.org/officeDocument/2006/math">
                    <m:r>
                      <a:rPr lang="en-US" sz="2000" b="0" i="1" smtClean="0">
                        <a:latin typeface="Cambria Math" panose="02040503050406030204" pitchFamily="18" charset="0"/>
                      </a:rPr>
                      <m:t>𝑦</m:t>
                    </m:r>
                  </m:oMath>
                </a14:m>
                <a:r>
                  <a:rPr lang="en-US" sz="2000" b="1" dirty="0"/>
                  <a:t> </a:t>
                </a:r>
                <a:r>
                  <a:rPr lang="en-US" sz="2000" dirty="0"/>
                  <a:t>depends in a majority vote only depends on how individuals vote according to their individual preference over only </a:t>
                </a:r>
                <a14:m>
                  <m:oMath xmlns:m="http://schemas.openxmlformats.org/officeDocument/2006/math">
                    <m:r>
                      <a:rPr lang="en-US" sz="2000" b="0" i="1" smtClean="0">
                        <a:latin typeface="Cambria Math" panose="02040503050406030204" pitchFamily="18" charset="0"/>
                      </a:rPr>
                      <m:t>𝑥</m:t>
                    </m:r>
                  </m:oMath>
                </a14:m>
                <a:r>
                  <a:rPr lang="en-US" sz="2000" dirty="0"/>
                  <a:t> and </a:t>
                </a:r>
                <a14:m>
                  <m:oMath xmlns:m="http://schemas.openxmlformats.org/officeDocument/2006/math">
                    <m:r>
                      <a:rPr lang="en-US" sz="2000" b="0" i="1" smtClean="0">
                        <a:latin typeface="Cambria Math" panose="02040503050406030204" pitchFamily="18" charset="0"/>
                      </a:rPr>
                      <m:t>𝑦</m:t>
                    </m:r>
                  </m:oMath>
                </a14:m>
                <a:r>
                  <a:rPr lang="en-US" sz="2000" dirty="0"/>
                  <a:t>. </a:t>
                </a:r>
                <a:r>
                  <a:rPr lang="en-US" sz="2000" b="1" dirty="0">
                    <a:solidFill>
                      <a:srgbClr val="00B050"/>
                    </a:solidFill>
                  </a:rPr>
                  <a:t>Satisfied!</a:t>
                </a:r>
              </a:p>
              <a:p>
                <a:endParaRPr lang="en-US" sz="2000" b="1" dirty="0">
                  <a:solidFill>
                    <a:srgbClr val="00B050"/>
                  </a:solidFill>
                </a:endParaRPr>
              </a:p>
              <a:p>
                <a:r>
                  <a:rPr lang="en-US" sz="2000" b="1" dirty="0"/>
                  <a:t>Pareto: </a:t>
                </a:r>
                <a:r>
                  <a:rPr lang="en-US" sz="2000" dirty="0"/>
                  <a:t>For any set of preferences where </a:t>
                </a:r>
                <a:r>
                  <a:rPr lang="en-US" sz="2000" u="sng" dirty="0"/>
                  <a:t>everyone</a:t>
                </a:r>
                <a:r>
                  <a:rPr lang="en-US" sz="2000" dirty="0"/>
                  <a:t> individually prefers an alternative </a:t>
                </a:r>
                <a14:m>
                  <m:oMath xmlns:m="http://schemas.openxmlformats.org/officeDocument/2006/math">
                    <m:r>
                      <a:rPr lang="en-US" sz="2000" b="0" i="1" smtClean="0">
                        <a:latin typeface="Cambria Math" panose="02040503050406030204" pitchFamily="18" charset="0"/>
                      </a:rPr>
                      <m:t>𝑥</m:t>
                    </m:r>
                  </m:oMath>
                </a14:m>
                <a:r>
                  <a:rPr lang="en-US" sz="2000" b="1" dirty="0"/>
                  <a:t> </a:t>
                </a:r>
                <a:r>
                  <a:rPr lang="en-US" sz="2000" dirty="0"/>
                  <a:t>to an alternative </a:t>
                </a:r>
                <a14:m>
                  <m:oMath xmlns:m="http://schemas.openxmlformats.org/officeDocument/2006/math">
                    <m:r>
                      <a:rPr lang="en-US" sz="2000" b="0" i="1" smtClean="0">
                        <a:latin typeface="Cambria Math" panose="02040503050406030204" pitchFamily="18" charset="0"/>
                      </a:rPr>
                      <m:t>𝑦</m:t>
                    </m:r>
                  </m:oMath>
                </a14:m>
                <a:r>
                  <a:rPr lang="en-US" sz="2000" dirty="0"/>
                  <a:t>, then everyone will vote for </a:t>
                </a:r>
                <a14:m>
                  <m:oMath xmlns:m="http://schemas.openxmlformats.org/officeDocument/2006/math">
                    <m:r>
                      <a:rPr lang="en-US" sz="2000" b="0" i="1" smtClean="0">
                        <a:latin typeface="Cambria Math" panose="02040503050406030204" pitchFamily="18" charset="0"/>
                      </a:rPr>
                      <m:t>𝑥</m:t>
                    </m:r>
                    <m:r>
                      <a:rPr lang="en-US" sz="2000" b="0" i="0" smtClean="0">
                        <a:latin typeface="Cambria Math" panose="02040503050406030204" pitchFamily="18" charset="0"/>
                      </a:rPr>
                      <m:t>.</m:t>
                    </m:r>
                  </m:oMath>
                </a14:m>
                <a:r>
                  <a:rPr lang="en-US" sz="2000" b="1" dirty="0"/>
                  <a:t> </a:t>
                </a:r>
                <a:r>
                  <a:rPr lang="en-US" sz="2000" dirty="0"/>
                  <a:t>Hence, in a majority vote, the social preference will be </a:t>
                </a:r>
                <a14:m>
                  <m:oMath xmlns:m="http://schemas.openxmlformats.org/officeDocument/2006/math">
                    <m:r>
                      <a:rPr lang="en-US" sz="2000" b="0" i="1" smtClean="0">
                        <a:latin typeface="Cambria Math" panose="02040503050406030204" pitchFamily="18" charset="0"/>
                      </a:rPr>
                      <m:t>𝑥</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𝑦</m:t>
                    </m:r>
                  </m:oMath>
                </a14:m>
                <a:r>
                  <a:rPr lang="en-US" sz="2000" b="1" dirty="0"/>
                  <a:t>. </a:t>
                </a:r>
                <a:r>
                  <a:rPr lang="en-US" sz="2000" b="1" dirty="0">
                    <a:solidFill>
                      <a:srgbClr val="00B050"/>
                    </a:solidFill>
                  </a:rPr>
                  <a:t>Satisfied!</a:t>
                </a:r>
                <a:endParaRPr lang="en-US" sz="2000" b="1" dirty="0"/>
              </a:p>
              <a:p>
                <a:pPr marL="457200" indent="-457200">
                  <a:buFont typeface="+mj-lt"/>
                  <a:buAutoNum type="arabicPeriod"/>
                </a:pPr>
                <a:endParaRPr lang="en-US" sz="2000" dirty="0"/>
              </a:p>
            </p:txBody>
          </p:sp>
        </mc:Choice>
        <mc:Fallback xmlns="">
          <p:sp>
            <p:nvSpPr>
              <p:cNvPr id="5" name="Content Placeholder 2">
                <a:extLst>
                  <a:ext uri="{FF2B5EF4-FFF2-40B4-BE49-F238E27FC236}">
                    <a16:creationId xmlns:a16="http://schemas.microsoft.com/office/drawing/2014/main" id="{29B47CEC-E697-4213-99FD-6DB68396D2A9}"/>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522" t="-1401"/>
                </a:stretch>
              </a:blipFill>
            </p:spPr>
            <p:txBody>
              <a:bodyPr/>
              <a:lstStyle/>
              <a:p>
                <a:r>
                  <a:rPr lang="en-SG">
                    <a:noFill/>
                  </a:rPr>
                  <a:t> </a:t>
                </a:r>
              </a:p>
            </p:txBody>
          </p:sp>
        </mc:Fallback>
      </mc:AlternateContent>
    </p:spTree>
    <p:extLst>
      <p:ext uri="{BB962C8B-B14F-4D97-AF65-F5344CB8AC3E}">
        <p14:creationId xmlns:p14="http://schemas.microsoft.com/office/powerpoint/2010/main" val="14874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349-3A2E-4762-BC2B-437779E8A215}"/>
              </a:ext>
            </a:extLst>
          </p:cNvPr>
          <p:cNvSpPr>
            <a:spLocks noGrp="1"/>
          </p:cNvSpPr>
          <p:nvPr>
            <p:ph type="title"/>
          </p:nvPr>
        </p:nvSpPr>
        <p:spPr/>
        <p:txBody>
          <a:bodyPr/>
          <a:lstStyle/>
          <a:p>
            <a:r>
              <a:rPr lang="en-US" dirty="0"/>
              <a:t>Review questions 2</a:t>
            </a:r>
            <a:endParaRPr lang="en-GB" dirty="0"/>
          </a:p>
        </p:txBody>
      </p:sp>
      <p:sp>
        <p:nvSpPr>
          <p:cNvPr id="3" name="Content Placeholder 2">
            <a:extLst>
              <a:ext uri="{FF2B5EF4-FFF2-40B4-BE49-F238E27FC236}">
                <a16:creationId xmlns:a16="http://schemas.microsoft.com/office/drawing/2014/main" id="{2C03CD32-99C6-4083-8AD6-2666AB4DEF34}"/>
              </a:ext>
            </a:extLst>
          </p:cNvPr>
          <p:cNvSpPr>
            <a:spLocks noGrp="1"/>
          </p:cNvSpPr>
          <p:nvPr>
            <p:ph idx="1"/>
          </p:nvPr>
        </p:nvSpPr>
        <p:spPr/>
        <p:txBody>
          <a:bodyPr>
            <a:normAutofit/>
          </a:bodyPr>
          <a:lstStyle/>
          <a:p>
            <a:pPr marL="0" indent="0">
              <a:buNone/>
            </a:pPr>
            <a:r>
              <a:rPr lang="en-US" sz="2000" dirty="0"/>
              <a:t>Consider the </a:t>
            </a:r>
            <a:r>
              <a:rPr lang="en-US" sz="2000" b="1" dirty="0"/>
              <a:t>pairwise </a:t>
            </a:r>
            <a:r>
              <a:rPr lang="en-US" sz="2000" b="1" u="sng" dirty="0"/>
              <a:t>minority</a:t>
            </a:r>
            <a:r>
              <a:rPr lang="en-US" sz="2000" b="1" dirty="0"/>
              <a:t> voting rule </a:t>
            </a:r>
            <a:r>
              <a:rPr lang="en-US" sz="2000" dirty="0"/>
              <a:t>where for each pair, we let the socially preferred option be the one which </a:t>
            </a:r>
            <a:r>
              <a:rPr lang="en-US" sz="2000" u="sng" dirty="0"/>
              <a:t>loses</a:t>
            </a:r>
            <a:r>
              <a:rPr lang="en-US" sz="2000" dirty="0"/>
              <a:t> in a majority vote.  </a:t>
            </a:r>
            <a:br>
              <a:rPr lang="en-US" sz="2000" dirty="0"/>
            </a:br>
            <a:br>
              <a:rPr lang="en-US" sz="2000" dirty="0"/>
            </a:br>
            <a:r>
              <a:rPr lang="en-US" sz="2000" dirty="0"/>
              <a:t>Does it satisfy the following conditions?</a:t>
            </a:r>
          </a:p>
          <a:p>
            <a:endParaRPr lang="en-US" sz="2000" dirty="0"/>
          </a:p>
          <a:p>
            <a:r>
              <a:rPr lang="en-US" sz="2000" dirty="0"/>
              <a:t>Universal Domain</a:t>
            </a:r>
          </a:p>
          <a:p>
            <a:r>
              <a:rPr lang="en-US" sz="2000" dirty="0"/>
              <a:t>Independence of Irrelevant Alternatives</a:t>
            </a:r>
          </a:p>
          <a:p>
            <a:r>
              <a:rPr lang="en-US" sz="2000" dirty="0"/>
              <a:t>Pareto</a:t>
            </a:r>
          </a:p>
          <a:p>
            <a:endParaRPr lang="en-US" sz="2000" dirty="0"/>
          </a:p>
          <a:p>
            <a:endParaRPr lang="en-US" sz="2000" dirty="0"/>
          </a:p>
          <a:p>
            <a:endParaRPr lang="en-US" sz="2000" dirty="0"/>
          </a:p>
          <a:p>
            <a:endParaRPr lang="en-US" sz="2000" b="0" dirty="0"/>
          </a:p>
          <a:p>
            <a:endParaRPr lang="en-US" sz="1800" b="0" dirty="0"/>
          </a:p>
          <a:p>
            <a:pPr lvl="1"/>
            <a:endParaRPr lang="en-US" sz="1800" b="0" dirty="0"/>
          </a:p>
          <a:p>
            <a:endParaRPr lang="en-US" sz="2000" b="0" dirty="0"/>
          </a:p>
        </p:txBody>
      </p:sp>
      <p:sp>
        <p:nvSpPr>
          <p:cNvPr id="4" name="Slide Number Placeholder 3">
            <a:extLst>
              <a:ext uri="{FF2B5EF4-FFF2-40B4-BE49-F238E27FC236}">
                <a16:creationId xmlns:a16="http://schemas.microsoft.com/office/drawing/2014/main" id="{359A0D9E-6D41-4D77-9B7F-DEBE37AB8A4E}"/>
              </a:ext>
            </a:extLst>
          </p:cNvPr>
          <p:cNvSpPr>
            <a:spLocks noGrp="1"/>
          </p:cNvSpPr>
          <p:nvPr>
            <p:ph type="sldNum" sz="quarter" idx="12"/>
          </p:nvPr>
        </p:nvSpPr>
        <p:spPr/>
        <p:txBody>
          <a:bodyPr/>
          <a:lstStyle/>
          <a:p>
            <a:fld id="{71A7FF51-2491-42B6-A2C7-2ADC2EB657DB}" type="slidenum">
              <a:rPr lang="en-GB" smtClean="0"/>
              <a:t>26</a:t>
            </a:fld>
            <a:endParaRPr lang="en-GB"/>
          </a:p>
        </p:txBody>
      </p:sp>
      <p:pic>
        <p:nvPicPr>
          <p:cNvPr id="8" name="Picture 7">
            <a:extLst>
              <a:ext uri="{FF2B5EF4-FFF2-40B4-BE49-F238E27FC236}">
                <a16:creationId xmlns:a16="http://schemas.microsoft.com/office/drawing/2014/main" id="{2FFDFF37-D6B5-858D-FF22-C3870FE9919A}"/>
              </a:ext>
            </a:extLst>
          </p:cNvPr>
          <p:cNvPicPr>
            <a:picLocks noChangeAspect="1"/>
          </p:cNvPicPr>
          <p:nvPr/>
        </p:nvPicPr>
        <p:blipFill>
          <a:blip r:embed="rId2"/>
          <a:stretch>
            <a:fillRect/>
          </a:stretch>
        </p:blipFill>
        <p:spPr>
          <a:xfrm>
            <a:off x="9095006" y="3210856"/>
            <a:ext cx="2026650" cy="1999097"/>
          </a:xfrm>
          <a:prstGeom prst="rect">
            <a:avLst/>
          </a:prstGeom>
        </p:spPr>
      </p:pic>
    </p:spTree>
    <p:extLst>
      <p:ext uri="{BB962C8B-B14F-4D97-AF65-F5344CB8AC3E}">
        <p14:creationId xmlns:p14="http://schemas.microsoft.com/office/powerpoint/2010/main" val="168550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1BF4-B2DA-4242-A462-1AF5360AAC26}"/>
              </a:ext>
            </a:extLst>
          </p:cNvPr>
          <p:cNvSpPr>
            <a:spLocks noGrp="1"/>
          </p:cNvSpPr>
          <p:nvPr>
            <p:ph type="title"/>
          </p:nvPr>
        </p:nvSpPr>
        <p:spPr/>
        <p:txBody>
          <a:bodyPr/>
          <a:lstStyle/>
          <a:p>
            <a:r>
              <a:rPr lang="en-US" dirty="0">
                <a:solidFill>
                  <a:schemeClr val="tx2"/>
                </a:solidFill>
              </a:rPr>
              <a:t>Other properties of a SDM?</a:t>
            </a:r>
            <a:endParaRPr lang="en-GB" dirty="0">
              <a:solidFill>
                <a:schemeClr val="tx2"/>
              </a:solidFill>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77BA4F0-8DDA-4DC9-B7D5-87EC4720CD11}"/>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a:t>
                </a:r>
                <a:r>
                  <a:rPr lang="en-US" sz="2000" i="1" dirty="0"/>
                  <a:t>good</a:t>
                </a:r>
                <a:r>
                  <a:rPr lang="en-US" sz="2000" dirty="0"/>
                  <a:t> SDM should at least satisfy these 3 properties; these are really minimal requirements.</a:t>
                </a:r>
              </a:p>
              <a:p>
                <a:pPr lvl="1"/>
                <a:r>
                  <a:rPr lang="en-US" sz="1800" dirty="0"/>
                  <a:t>However, notice that these properties are silent about fairness, equity etc.</a:t>
                </a:r>
              </a:p>
              <a:p>
                <a:endParaRPr lang="en-US" sz="2000" dirty="0"/>
              </a:p>
              <a:p>
                <a:r>
                  <a:rPr lang="en-US" sz="2000" dirty="0"/>
                  <a:t>For example, a dictatorship where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 =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𝑖</m:t>
                        </m:r>
                      </m:sub>
                    </m:sSub>
                  </m:oMath>
                </a14:m>
                <a:r>
                  <a:rPr lang="en-US" sz="2000" dirty="0"/>
                  <a:t> for some individual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m:t>
                    </m:r>
                  </m:oMath>
                </a14:m>
                <a:r>
                  <a:rPr lang="en-US" sz="2000" dirty="0"/>
                  <a:t> the dictator, satisfies all these properties, but is grossly unfair!</a:t>
                </a:r>
              </a:p>
              <a:p>
                <a:endParaRPr lang="en-US" sz="2000" dirty="0"/>
              </a:p>
              <a:p>
                <a:r>
                  <a:rPr lang="en-US" sz="2000" dirty="0"/>
                  <a:t>A </a:t>
                </a:r>
                <a:r>
                  <a:rPr lang="en-US" sz="2000" i="1" dirty="0"/>
                  <a:t>better</a:t>
                </a:r>
                <a:r>
                  <a:rPr lang="en-US" sz="2000" dirty="0"/>
                  <a:t> SDM should satisfy these 3 properties plus something more!</a:t>
                </a:r>
              </a:p>
              <a:p>
                <a:endParaRPr lang="en-US" sz="2000" dirty="0"/>
              </a:p>
              <a:p>
                <a:pPr marL="0" indent="0">
                  <a:buNone/>
                </a:pPr>
                <a:endParaRPr lang="en-US" sz="2000" dirty="0"/>
              </a:p>
              <a:p>
                <a:pPr marL="457200" indent="-457200">
                  <a:buFont typeface="+mj-lt"/>
                  <a:buAutoNum type="arabicPeriod"/>
                </a:pPr>
                <a:endParaRPr lang="en-US" sz="2000" dirty="0"/>
              </a:p>
            </p:txBody>
          </p:sp>
        </mc:Choice>
        <mc:Fallback>
          <p:sp>
            <p:nvSpPr>
              <p:cNvPr id="4" name="Content Placeholder 2">
                <a:extLst>
                  <a:ext uri="{FF2B5EF4-FFF2-40B4-BE49-F238E27FC236}">
                    <a16:creationId xmlns:a16="http://schemas.microsoft.com/office/drawing/2014/main" id="{777BA4F0-8DDA-4DC9-B7D5-87EC4720CD11}"/>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522" t="-1401"/>
                </a:stretch>
              </a:blipFill>
            </p:spPr>
            <p:txBody>
              <a:bodyPr/>
              <a:lstStyle/>
              <a:p>
                <a:r>
                  <a:rPr lang="en-SG">
                    <a:noFill/>
                  </a:rPr>
                  <a:t> </a:t>
                </a:r>
              </a:p>
            </p:txBody>
          </p:sp>
        </mc:Fallback>
      </mc:AlternateContent>
      <p:sp>
        <p:nvSpPr>
          <p:cNvPr id="3" name="Slide Number Placeholder 2">
            <a:extLst>
              <a:ext uri="{FF2B5EF4-FFF2-40B4-BE49-F238E27FC236}">
                <a16:creationId xmlns:a16="http://schemas.microsoft.com/office/drawing/2014/main" id="{26709FDC-14A1-475C-847E-1081A5F59AB8}"/>
              </a:ext>
            </a:extLst>
          </p:cNvPr>
          <p:cNvSpPr>
            <a:spLocks noGrp="1"/>
          </p:cNvSpPr>
          <p:nvPr>
            <p:ph type="sldNum" sz="quarter" idx="12"/>
          </p:nvPr>
        </p:nvSpPr>
        <p:spPr/>
        <p:txBody>
          <a:bodyPr/>
          <a:lstStyle/>
          <a:p>
            <a:fld id="{71A7FF51-2491-42B6-A2C7-2ADC2EB657DB}" type="slidenum">
              <a:rPr lang="en-GB" smtClean="0"/>
              <a:t>27</a:t>
            </a:fld>
            <a:endParaRPr lang="en-GB"/>
          </a:p>
        </p:txBody>
      </p:sp>
    </p:spTree>
    <p:extLst>
      <p:ext uri="{BB962C8B-B14F-4D97-AF65-F5344CB8AC3E}">
        <p14:creationId xmlns:p14="http://schemas.microsoft.com/office/powerpoint/2010/main" val="180101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B178-01C8-4DCD-B46E-160FEEC9F757}"/>
              </a:ext>
            </a:extLst>
          </p:cNvPr>
          <p:cNvSpPr>
            <a:spLocks noGrp="1"/>
          </p:cNvSpPr>
          <p:nvPr>
            <p:ph type="title"/>
          </p:nvPr>
        </p:nvSpPr>
        <p:spPr>
          <a:xfrm>
            <a:off x="748259" y="2576174"/>
            <a:ext cx="10786672" cy="1325563"/>
          </a:xfrm>
        </p:spPr>
        <p:txBody>
          <a:bodyPr/>
          <a:lstStyle/>
          <a:p>
            <a:pPr algn="ctr"/>
            <a:r>
              <a:rPr lang="en-US" dirty="0">
                <a:solidFill>
                  <a:schemeClr val="tx2"/>
                </a:solidFill>
              </a:rPr>
              <a:t>Arrow’s Impossibility Theorem</a:t>
            </a:r>
            <a:endParaRPr lang="en-SG" dirty="0"/>
          </a:p>
        </p:txBody>
      </p:sp>
      <p:sp>
        <p:nvSpPr>
          <p:cNvPr id="4" name="Slide Number Placeholder 3">
            <a:extLst>
              <a:ext uri="{FF2B5EF4-FFF2-40B4-BE49-F238E27FC236}">
                <a16:creationId xmlns:a16="http://schemas.microsoft.com/office/drawing/2014/main" id="{E006C9B7-DF34-4648-B4D4-15F4079D495B}"/>
              </a:ext>
            </a:extLst>
          </p:cNvPr>
          <p:cNvSpPr>
            <a:spLocks noGrp="1"/>
          </p:cNvSpPr>
          <p:nvPr>
            <p:ph type="sldNum" sz="quarter" idx="12"/>
          </p:nvPr>
        </p:nvSpPr>
        <p:spPr/>
        <p:txBody>
          <a:bodyPr/>
          <a:lstStyle/>
          <a:p>
            <a:fld id="{76B9A820-3513-4286-A67F-71ACE25CC09A}" type="slidenum">
              <a:rPr lang="en-GB" smtClean="0"/>
              <a:t>28</a:t>
            </a:fld>
            <a:endParaRPr lang="en-GB"/>
          </a:p>
        </p:txBody>
      </p:sp>
    </p:spTree>
    <p:extLst>
      <p:ext uri="{BB962C8B-B14F-4D97-AF65-F5344CB8AC3E}">
        <p14:creationId xmlns:p14="http://schemas.microsoft.com/office/powerpoint/2010/main" val="2067420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DE90-975E-46F0-BEC8-1380A0D87000}"/>
              </a:ext>
            </a:extLst>
          </p:cNvPr>
          <p:cNvSpPr>
            <a:spLocks noGrp="1"/>
          </p:cNvSpPr>
          <p:nvPr>
            <p:ph type="title"/>
          </p:nvPr>
        </p:nvSpPr>
        <p:spPr/>
        <p:txBody>
          <a:bodyPr/>
          <a:lstStyle/>
          <a:p>
            <a:r>
              <a:rPr lang="en-US" dirty="0">
                <a:solidFill>
                  <a:schemeClr val="tx2"/>
                </a:solidFill>
              </a:rPr>
              <a:t>Arrow’s Impossibility Theorem</a:t>
            </a:r>
            <a:endParaRPr lang="en-GB" dirty="0">
              <a:solidFill>
                <a:schemeClr val="tx2"/>
              </a:solidFill>
            </a:endParaRPr>
          </a:p>
        </p:txBody>
      </p:sp>
      <p:sp>
        <p:nvSpPr>
          <p:cNvPr id="4" name="Content Placeholder 2">
            <a:extLst>
              <a:ext uri="{FF2B5EF4-FFF2-40B4-BE49-F238E27FC236}">
                <a16:creationId xmlns:a16="http://schemas.microsoft.com/office/drawing/2014/main" id="{16C43CAB-967C-489A-B836-886D8A6FA5E6}"/>
              </a:ext>
            </a:extLst>
          </p:cNvPr>
          <p:cNvSpPr txBox="1">
            <a:spLocks/>
          </p:cNvSpPr>
          <p:nvPr/>
        </p:nvSpPr>
        <p:spPr>
          <a:xfrm>
            <a:off x="838200" y="1825625"/>
            <a:ext cx="10515600" cy="16435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These 3 conditions seem to be reasonable qualities of a good social decision mechanism.</a:t>
            </a:r>
          </a:p>
          <a:p>
            <a:pPr lvl="1"/>
            <a:r>
              <a:rPr lang="en-US" sz="1600" dirty="0"/>
              <a:t>However, it is actually difficult to find a </a:t>
            </a:r>
            <a:r>
              <a:rPr lang="en-US" sz="1600" i="1" dirty="0"/>
              <a:t>fair</a:t>
            </a:r>
            <a:r>
              <a:rPr lang="en-US" sz="1600" dirty="0"/>
              <a:t> mechanism that satisfies all of them.</a:t>
            </a:r>
          </a:p>
          <a:p>
            <a:endParaRPr lang="en-US" sz="2000" dirty="0"/>
          </a:p>
          <a:p>
            <a:r>
              <a:rPr lang="en-US" sz="2000" dirty="0"/>
              <a:t>In fact, Kenneth Arrow has shown the following remarkable result:</a:t>
            </a:r>
          </a:p>
          <a:p>
            <a:endParaRPr lang="en-US" sz="1800" dirty="0"/>
          </a:p>
          <a:p>
            <a:pPr marL="457200" indent="-457200">
              <a:buFont typeface="+mj-lt"/>
              <a:buAutoNum type="arabicPeriod"/>
            </a:pPr>
            <a:endParaRPr lang="en-US" sz="1800" dirty="0"/>
          </a:p>
        </p:txBody>
      </p:sp>
      <p:sp>
        <p:nvSpPr>
          <p:cNvPr id="5" name="Content Placeholder 2">
            <a:extLst>
              <a:ext uri="{FF2B5EF4-FFF2-40B4-BE49-F238E27FC236}">
                <a16:creationId xmlns:a16="http://schemas.microsoft.com/office/drawing/2014/main" id="{1F54A94D-BBC6-4A65-89FF-FBE5178C9F5C}"/>
              </a:ext>
            </a:extLst>
          </p:cNvPr>
          <p:cNvSpPr txBox="1">
            <a:spLocks/>
          </p:cNvSpPr>
          <p:nvPr/>
        </p:nvSpPr>
        <p:spPr>
          <a:xfrm>
            <a:off x="710738" y="3807454"/>
            <a:ext cx="10515600" cy="1777788"/>
          </a:xfrm>
          <a:prstGeom prst="rect">
            <a:avLst/>
          </a:prstGeom>
          <a:ln w="38100">
            <a:solidFill>
              <a:schemeClr val="accent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sz="2400" b="1" dirty="0"/>
            </a:br>
            <a:r>
              <a:rPr lang="en-US" sz="2000" b="1" dirty="0"/>
              <a:t>Arrow’s Impossibility Theorem</a:t>
            </a:r>
          </a:p>
          <a:p>
            <a:pPr marL="0" indent="0">
              <a:buNone/>
            </a:pPr>
            <a:r>
              <a:rPr lang="en-US" sz="2000" i="1" dirty="0"/>
              <a:t>Suppose there are at least 3 alternatives. If a </a:t>
            </a:r>
            <a:r>
              <a:rPr lang="en-US" sz="2000" i="1" u="sng" dirty="0"/>
              <a:t>social decision mechanism </a:t>
            </a:r>
            <a:r>
              <a:rPr lang="en-US" sz="2000" i="1" dirty="0"/>
              <a:t>satisfies properties 1, 2 and 3, then it must be a dictatorship.</a:t>
            </a:r>
            <a:br>
              <a:rPr lang="en-US" sz="1800" dirty="0"/>
            </a:br>
            <a:endParaRPr lang="en-GB" sz="1800" dirty="0"/>
          </a:p>
        </p:txBody>
      </p:sp>
      <p:sp>
        <p:nvSpPr>
          <p:cNvPr id="3" name="Slide Number Placeholder 2">
            <a:extLst>
              <a:ext uri="{FF2B5EF4-FFF2-40B4-BE49-F238E27FC236}">
                <a16:creationId xmlns:a16="http://schemas.microsoft.com/office/drawing/2014/main" id="{83D309AF-89FF-4DE1-82D0-03F806D63005}"/>
              </a:ext>
            </a:extLst>
          </p:cNvPr>
          <p:cNvSpPr>
            <a:spLocks noGrp="1"/>
          </p:cNvSpPr>
          <p:nvPr>
            <p:ph type="sldNum" sz="quarter" idx="12"/>
          </p:nvPr>
        </p:nvSpPr>
        <p:spPr/>
        <p:txBody>
          <a:bodyPr/>
          <a:lstStyle/>
          <a:p>
            <a:fld id="{71A7FF51-2491-42B6-A2C7-2ADC2EB657DB}" type="slidenum">
              <a:rPr lang="en-GB" smtClean="0"/>
              <a:t>29</a:t>
            </a:fld>
            <a:endParaRPr lang="en-GB"/>
          </a:p>
        </p:txBody>
      </p:sp>
    </p:spTree>
    <p:extLst>
      <p:ext uri="{BB962C8B-B14F-4D97-AF65-F5344CB8AC3E}">
        <p14:creationId xmlns:p14="http://schemas.microsoft.com/office/powerpoint/2010/main" val="332799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2733-6FFA-4F8C-8D33-F74E6FE3477F}"/>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856789D7-FFEB-4767-B1F5-6E7BB7311D2F}"/>
              </a:ext>
            </a:extLst>
          </p:cNvPr>
          <p:cNvSpPr>
            <a:spLocks noGrp="1"/>
          </p:cNvSpPr>
          <p:nvPr>
            <p:ph idx="1"/>
          </p:nvPr>
        </p:nvSpPr>
        <p:spPr/>
        <p:txBody>
          <a:bodyPr>
            <a:normAutofit/>
          </a:bodyPr>
          <a:lstStyle/>
          <a:p>
            <a:r>
              <a:rPr lang="en-US" sz="2000" dirty="0"/>
              <a:t>Hence, even if people agree on a </a:t>
            </a:r>
            <a:r>
              <a:rPr lang="en-US" sz="2000" b="1" u="sng" dirty="0"/>
              <a:t>set of outcomes </a:t>
            </a:r>
            <a:r>
              <a:rPr lang="en-US" sz="2000" dirty="0"/>
              <a:t>that they would want to choose from, they might still disagree on the particular outcome.</a:t>
            </a:r>
          </a:p>
          <a:p>
            <a:endParaRPr lang="en-US" sz="2000" dirty="0"/>
          </a:p>
          <a:p>
            <a:pPr lvl="1"/>
            <a:r>
              <a:rPr lang="en-US" sz="1800" dirty="0"/>
              <a:t>You and your friends might agree on a holiday, but don’t agree on where to go.</a:t>
            </a:r>
          </a:p>
          <a:p>
            <a:pPr lvl="1"/>
            <a:endParaRPr lang="en-US" sz="1800" dirty="0"/>
          </a:p>
          <a:p>
            <a:pPr lvl="1"/>
            <a:r>
              <a:rPr lang="en-US" sz="1800" dirty="0"/>
              <a:t>Society might agree on COVID vaccination, but disagree on how it is implemented.</a:t>
            </a:r>
          </a:p>
          <a:p>
            <a:pPr marL="0" indent="0">
              <a:buNone/>
            </a:pPr>
            <a:endParaRPr lang="en-US" sz="2000" i="1" dirty="0"/>
          </a:p>
          <a:p>
            <a:pPr marL="0" indent="0">
              <a:buNone/>
            </a:pPr>
            <a:r>
              <a:rPr lang="en-US" sz="2000" b="1" i="1" dirty="0"/>
              <a:t>In this lecture, we consider how social choices can be made in such situations.</a:t>
            </a:r>
          </a:p>
          <a:p>
            <a:endParaRPr lang="en-US" sz="2000" dirty="0"/>
          </a:p>
          <a:p>
            <a:endParaRPr lang="en-US" sz="2000" dirty="0"/>
          </a:p>
          <a:p>
            <a:endParaRPr lang="en-US" sz="2000" dirty="0"/>
          </a:p>
          <a:p>
            <a:endParaRPr lang="en-US" sz="2000" dirty="0"/>
          </a:p>
          <a:p>
            <a:endParaRPr lang="en-GB" sz="2000" dirty="0"/>
          </a:p>
        </p:txBody>
      </p:sp>
      <p:sp>
        <p:nvSpPr>
          <p:cNvPr id="4" name="Slide Number Placeholder 3">
            <a:extLst>
              <a:ext uri="{FF2B5EF4-FFF2-40B4-BE49-F238E27FC236}">
                <a16:creationId xmlns:a16="http://schemas.microsoft.com/office/drawing/2014/main" id="{E4227C7D-F033-4267-80DA-2E4A1E06A967}"/>
              </a:ext>
            </a:extLst>
          </p:cNvPr>
          <p:cNvSpPr>
            <a:spLocks noGrp="1"/>
          </p:cNvSpPr>
          <p:nvPr>
            <p:ph type="sldNum" sz="quarter" idx="12"/>
          </p:nvPr>
        </p:nvSpPr>
        <p:spPr/>
        <p:txBody>
          <a:bodyPr/>
          <a:lstStyle/>
          <a:p>
            <a:fld id="{71A7FF51-2491-42B6-A2C7-2ADC2EB657DB}" type="slidenum">
              <a:rPr lang="en-GB" smtClean="0"/>
              <a:t>3</a:t>
            </a:fld>
            <a:endParaRPr lang="en-GB"/>
          </a:p>
        </p:txBody>
      </p:sp>
    </p:spTree>
    <p:extLst>
      <p:ext uri="{BB962C8B-B14F-4D97-AF65-F5344CB8AC3E}">
        <p14:creationId xmlns:p14="http://schemas.microsoft.com/office/powerpoint/2010/main" val="41056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DE90-975E-46F0-BEC8-1380A0D87000}"/>
              </a:ext>
            </a:extLst>
          </p:cNvPr>
          <p:cNvSpPr>
            <a:spLocks noGrp="1"/>
          </p:cNvSpPr>
          <p:nvPr>
            <p:ph type="title"/>
          </p:nvPr>
        </p:nvSpPr>
        <p:spPr/>
        <p:txBody>
          <a:bodyPr/>
          <a:lstStyle/>
          <a:p>
            <a:r>
              <a:rPr lang="en-US" dirty="0">
                <a:solidFill>
                  <a:schemeClr val="tx2"/>
                </a:solidFill>
              </a:rPr>
              <a:t>Remarks</a:t>
            </a:r>
            <a:endParaRPr lang="en-GB" dirty="0">
              <a:solidFill>
                <a:schemeClr val="tx2"/>
              </a:solidFill>
            </a:endParaRPr>
          </a:p>
        </p:txBody>
      </p:sp>
      <p:sp>
        <p:nvSpPr>
          <p:cNvPr id="3" name="Content Placeholder 2">
            <a:extLst>
              <a:ext uri="{FF2B5EF4-FFF2-40B4-BE49-F238E27FC236}">
                <a16:creationId xmlns:a16="http://schemas.microsoft.com/office/drawing/2014/main" id="{03B38AF0-246E-42D4-B212-6AA7DBE849BB}"/>
              </a:ext>
            </a:extLst>
          </p:cNvPr>
          <p:cNvSpPr txBox="1">
            <a:spLocks/>
          </p:cNvSpPr>
          <p:nvPr/>
        </p:nvSpPr>
        <p:spPr>
          <a:xfrm>
            <a:off x="990600" y="1978025"/>
            <a:ext cx="996003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lumMod val="95000"/>
                    <a:lumOff val="5000"/>
                  </a:schemeClr>
                </a:solidFill>
              </a:rPr>
              <a:t>This suggests that our 3 plausible features are inconsistent with democracy??!</a:t>
            </a:r>
          </a:p>
          <a:p>
            <a:pPr lvl="1"/>
            <a:r>
              <a:rPr lang="en-US" sz="1600" dirty="0">
                <a:solidFill>
                  <a:schemeClr val="tx1">
                    <a:lumMod val="95000"/>
                    <a:lumOff val="5000"/>
                  </a:schemeClr>
                </a:solidFill>
                <a:sym typeface="Wingdings" panose="05000000000000000000" pitchFamily="2" charset="2"/>
              </a:rPr>
              <a:t> We haven’t even considered whether the SDMs are </a:t>
            </a:r>
            <a:r>
              <a:rPr lang="en-US" sz="1600" i="1" dirty="0">
                <a:solidFill>
                  <a:schemeClr val="tx1">
                    <a:lumMod val="95000"/>
                    <a:lumOff val="5000"/>
                  </a:schemeClr>
                </a:solidFill>
                <a:sym typeface="Wingdings" panose="05000000000000000000" pitchFamily="2" charset="2"/>
              </a:rPr>
              <a:t>manipulation proof or truthful !</a:t>
            </a:r>
            <a:endParaRPr lang="en-US" sz="1600" i="1"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One possible solution to avoid the dictatorial outcome would be to give up one of these:</a:t>
            </a:r>
          </a:p>
          <a:p>
            <a:pPr lvl="1"/>
            <a:r>
              <a:rPr lang="en-US" sz="1800" dirty="0"/>
              <a:t>Universal Domain (UD)</a:t>
            </a:r>
          </a:p>
          <a:p>
            <a:pPr lvl="1"/>
            <a:r>
              <a:rPr lang="en-US" sz="1800" dirty="0"/>
              <a:t>Pareto</a:t>
            </a:r>
          </a:p>
          <a:p>
            <a:pPr lvl="1"/>
            <a:r>
              <a:rPr lang="en-US" sz="1800" dirty="0"/>
              <a:t>Independence of irrelevant alternatives (IIA)</a:t>
            </a:r>
          </a:p>
          <a:p>
            <a:pPr lvl="1"/>
            <a:endParaRPr lang="en-US" dirty="0"/>
          </a:p>
          <a:p>
            <a:r>
              <a:rPr lang="en-US" sz="2000" dirty="0"/>
              <a:t>Amongst these 3 conditions, the literature discusses altering IIA or the UD condition, but none have talked about dropping the Pareto condition. Why? </a:t>
            </a:r>
            <a:br>
              <a:rPr lang="en-US" sz="2000" dirty="0"/>
            </a:br>
            <a:r>
              <a:rPr lang="en-US" sz="2000" b="1" dirty="0"/>
              <a:t>This implies going against the wishes of society!</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pPr marL="457200" indent="-457200">
              <a:buFont typeface="+mj-lt"/>
              <a:buAutoNum type="arabicPeriod"/>
            </a:pPr>
            <a:endParaRPr lang="en-US" sz="2000" dirty="0"/>
          </a:p>
        </p:txBody>
      </p:sp>
      <p:sp>
        <p:nvSpPr>
          <p:cNvPr id="4" name="Slide Number Placeholder 3">
            <a:extLst>
              <a:ext uri="{FF2B5EF4-FFF2-40B4-BE49-F238E27FC236}">
                <a16:creationId xmlns:a16="http://schemas.microsoft.com/office/drawing/2014/main" id="{0D2D201D-F069-4A3B-8396-15B5C067CCC0}"/>
              </a:ext>
            </a:extLst>
          </p:cNvPr>
          <p:cNvSpPr>
            <a:spLocks noGrp="1"/>
          </p:cNvSpPr>
          <p:nvPr>
            <p:ph type="sldNum" sz="quarter" idx="12"/>
          </p:nvPr>
        </p:nvSpPr>
        <p:spPr/>
        <p:txBody>
          <a:bodyPr/>
          <a:lstStyle/>
          <a:p>
            <a:fld id="{71A7FF51-2491-42B6-A2C7-2ADC2EB657DB}" type="slidenum">
              <a:rPr lang="en-GB" smtClean="0"/>
              <a:t>30</a:t>
            </a:fld>
            <a:endParaRPr lang="en-GB"/>
          </a:p>
        </p:txBody>
      </p:sp>
    </p:spTree>
    <p:extLst>
      <p:ext uri="{BB962C8B-B14F-4D97-AF65-F5344CB8AC3E}">
        <p14:creationId xmlns:p14="http://schemas.microsoft.com/office/powerpoint/2010/main" val="233540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363F-BB33-41B6-9E89-64415B6DC00C}"/>
              </a:ext>
            </a:extLst>
          </p:cNvPr>
          <p:cNvSpPr>
            <a:spLocks noGrp="1"/>
          </p:cNvSpPr>
          <p:nvPr>
            <p:ph type="title"/>
          </p:nvPr>
        </p:nvSpPr>
        <p:spPr/>
        <p:txBody>
          <a:bodyPr/>
          <a:lstStyle/>
          <a:p>
            <a:r>
              <a:rPr lang="en-US" dirty="0"/>
              <a:t>The Pareto Condition and Pareto Efficiency</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C42FB7-52D2-4A29-AD5E-2FD277D82890}"/>
                  </a:ext>
                </a:extLst>
              </p:cNvPr>
              <p:cNvSpPr>
                <a:spLocks noGrp="1"/>
              </p:cNvSpPr>
              <p:nvPr>
                <p:ph idx="1"/>
              </p:nvPr>
            </p:nvSpPr>
            <p:spPr>
              <a:xfrm>
                <a:off x="838200" y="1825625"/>
                <a:ext cx="10737112" cy="4351338"/>
              </a:xfrm>
            </p:spPr>
            <p:txBody>
              <a:bodyPr>
                <a:noAutofit/>
              </a:bodyPr>
              <a:lstStyle/>
              <a:p>
                <a:r>
                  <a:rPr lang="en-US" sz="2000" dirty="0"/>
                  <a:t>The pareto condition is related to pareto improvements.. </a:t>
                </a:r>
              </a:p>
              <a:p>
                <a:pPr lvl="1"/>
                <a:r>
                  <a:rPr lang="en-US" sz="1800" dirty="0"/>
                  <a:t>If the pareto condition is satisfied, then if </a:t>
                </a:r>
                <a14:m>
                  <m:oMath xmlns:m="http://schemas.openxmlformats.org/officeDocument/2006/math">
                    <m:r>
                      <a:rPr lang="en-SG" sz="1800" b="0" i="1" smtClean="0">
                        <a:latin typeface="Cambria Math" panose="02040503050406030204" pitchFamily="18" charset="0"/>
                      </a:rPr>
                      <m:t>𝑥</m:t>
                    </m:r>
                  </m:oMath>
                </a14:m>
                <a:r>
                  <a:rPr lang="en-US" sz="1800" dirty="0"/>
                  <a:t> pareto improves on </a:t>
                </a:r>
                <a14:m>
                  <m:oMath xmlns:m="http://schemas.openxmlformats.org/officeDocument/2006/math">
                    <m:r>
                      <a:rPr lang="en-SG" sz="1800" b="0" i="1" smtClean="0">
                        <a:latin typeface="Cambria Math" panose="02040503050406030204" pitchFamily="18" charset="0"/>
                      </a:rPr>
                      <m:t>𝑦</m:t>
                    </m:r>
                  </m:oMath>
                </a14:m>
                <a:r>
                  <a:rPr lang="en-US" sz="1800" dirty="0"/>
                  <a:t>, </a:t>
                </a:r>
                <a14:m>
                  <m:oMath xmlns:m="http://schemas.openxmlformats.org/officeDocument/2006/math">
                    <m:r>
                      <a:rPr lang="en-SG" sz="1800" b="0" i="1" smtClean="0">
                        <a:latin typeface="Cambria Math" panose="02040503050406030204" pitchFamily="18" charset="0"/>
                      </a:rPr>
                      <m:t>𝑥</m:t>
                    </m:r>
                  </m:oMath>
                </a14:m>
                <a:r>
                  <a:rPr lang="en-US" sz="1800" dirty="0"/>
                  <a:t> should also be socially preferred to </a:t>
                </a:r>
                <a14:m>
                  <m:oMath xmlns:m="http://schemas.openxmlformats.org/officeDocument/2006/math">
                    <m:r>
                      <a:rPr lang="en-SG" sz="1800" b="0" i="1" smtClean="0">
                        <a:latin typeface="Cambria Math" panose="02040503050406030204" pitchFamily="18" charset="0"/>
                      </a:rPr>
                      <m:t>𝑦</m:t>
                    </m:r>
                    <m:r>
                      <a:rPr lang="en-SG" sz="1800" b="0" i="1" smtClean="0">
                        <a:latin typeface="Cambria Math" panose="02040503050406030204" pitchFamily="18" charset="0"/>
                      </a:rPr>
                      <m:t>.</m:t>
                    </m:r>
                  </m:oMath>
                </a14:m>
                <a:r>
                  <a:rPr lang="en-US" sz="1800" dirty="0"/>
                  <a:t> </a:t>
                </a:r>
              </a:p>
              <a:p>
                <a:pPr lvl="1"/>
                <a:r>
                  <a:rPr lang="en-US" sz="1800" dirty="0"/>
                  <a:t>This implies that any option which is able to be pareto improved on should not be chosen for society!</a:t>
                </a:r>
                <a:br>
                  <a:rPr lang="en-US" sz="1800" dirty="0"/>
                </a:br>
                <a:r>
                  <a:rPr lang="en-US" sz="1800" i="1" dirty="0"/>
                  <a:t>I.e. Society should always choose a pareto efficient alternative..</a:t>
                </a:r>
              </a:p>
              <a:p>
                <a:endParaRPr lang="en-US" sz="2000" dirty="0"/>
              </a:p>
              <a:p>
                <a:r>
                  <a:rPr lang="en-US" sz="2000" dirty="0"/>
                  <a:t>But as we have seen before, there can be possibly many different pareto efficient alternatives </a:t>
                </a:r>
                <a:br>
                  <a:rPr lang="en-US" sz="2000" dirty="0"/>
                </a:br>
                <a14:m>
                  <m:oMath xmlns:m="http://schemas.openxmlformats.org/officeDocument/2006/math">
                    <m:r>
                      <a:rPr lang="en-US" sz="2000" b="0" i="1" smtClean="0">
                        <a:latin typeface="Cambria Math" panose="02040503050406030204" pitchFamily="18" charset="0"/>
                      </a:rPr>
                      <m:t>−</m:t>
                    </m:r>
                  </m:oMath>
                </a14:m>
                <a:r>
                  <a:rPr lang="en-SG" sz="2000" dirty="0"/>
                  <a:t> So, we still need other restrictions…</a:t>
                </a:r>
              </a:p>
              <a:p>
                <a:endParaRPr lang="en-SG" sz="2000" dirty="0"/>
              </a:p>
              <a:p>
                <a:r>
                  <a:rPr lang="en-SG" sz="2000" dirty="0"/>
                  <a:t>How else can we make a choice that is not dictatorial?</a:t>
                </a:r>
              </a:p>
              <a:p>
                <a:pPr lvl="1"/>
                <a:r>
                  <a:rPr lang="en-SG" sz="1800" dirty="0"/>
                  <a:t>Now, we will look at a (familiar) expansion of choice which will allow us to do so.</a:t>
                </a:r>
                <a:endParaRPr lang="en-US" sz="1800" dirty="0"/>
              </a:p>
              <a:p>
                <a:endParaRPr lang="en-US" sz="2000" dirty="0"/>
              </a:p>
              <a:p>
                <a:endParaRPr lang="en-US" sz="2400" dirty="0"/>
              </a:p>
            </p:txBody>
          </p:sp>
        </mc:Choice>
        <mc:Fallback xmlns="">
          <p:sp>
            <p:nvSpPr>
              <p:cNvPr id="3" name="Content Placeholder 2">
                <a:extLst>
                  <a:ext uri="{FF2B5EF4-FFF2-40B4-BE49-F238E27FC236}">
                    <a16:creationId xmlns:a16="http://schemas.microsoft.com/office/drawing/2014/main" id="{74C42FB7-52D2-4A29-AD5E-2FD277D82890}"/>
                  </a:ext>
                </a:extLst>
              </p:cNvPr>
              <p:cNvSpPr>
                <a:spLocks noGrp="1" noRot="1" noChangeAspect="1" noMove="1" noResize="1" noEditPoints="1" noAdjustHandles="1" noChangeArrowheads="1" noChangeShapeType="1" noTextEdit="1"/>
              </p:cNvSpPr>
              <p:nvPr>
                <p:ph idx="1"/>
              </p:nvPr>
            </p:nvSpPr>
            <p:spPr>
              <a:xfrm>
                <a:off x="838200" y="1825625"/>
                <a:ext cx="10737112" cy="4351338"/>
              </a:xfrm>
              <a:blipFill>
                <a:blip r:embed="rId3"/>
                <a:stretch>
                  <a:fillRect l="-511" t="-1401"/>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032146B9-E8F0-42AB-A407-9B3977DE0EEE}"/>
              </a:ext>
            </a:extLst>
          </p:cNvPr>
          <p:cNvSpPr>
            <a:spLocks noGrp="1"/>
          </p:cNvSpPr>
          <p:nvPr>
            <p:ph type="sldNum" sz="quarter" idx="12"/>
          </p:nvPr>
        </p:nvSpPr>
        <p:spPr/>
        <p:txBody>
          <a:bodyPr/>
          <a:lstStyle/>
          <a:p>
            <a:fld id="{16892E11-CF50-48BA-BB45-BA9FD472062D}" type="slidenum">
              <a:rPr lang="en-GB" smtClean="0"/>
              <a:t>31</a:t>
            </a:fld>
            <a:endParaRPr lang="en-GB"/>
          </a:p>
        </p:txBody>
      </p:sp>
    </p:spTree>
    <p:extLst>
      <p:ext uri="{BB962C8B-B14F-4D97-AF65-F5344CB8AC3E}">
        <p14:creationId xmlns:p14="http://schemas.microsoft.com/office/powerpoint/2010/main" val="127539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B178-01C8-4DCD-B46E-160FEEC9F757}"/>
              </a:ext>
            </a:extLst>
          </p:cNvPr>
          <p:cNvSpPr>
            <a:spLocks noGrp="1"/>
          </p:cNvSpPr>
          <p:nvPr>
            <p:ph type="title"/>
          </p:nvPr>
        </p:nvSpPr>
        <p:spPr>
          <a:xfrm>
            <a:off x="748259" y="2576174"/>
            <a:ext cx="10786672" cy="1325563"/>
          </a:xfrm>
        </p:spPr>
        <p:txBody>
          <a:bodyPr/>
          <a:lstStyle/>
          <a:p>
            <a:pPr algn="ctr"/>
            <a:r>
              <a:rPr lang="en-US" dirty="0"/>
              <a:t>Cardinal Preferences and </a:t>
            </a:r>
            <a:br>
              <a:rPr lang="en-US" dirty="0"/>
            </a:br>
            <a:r>
              <a:rPr lang="en-US" dirty="0"/>
              <a:t>Social Welfare Functions</a:t>
            </a:r>
            <a:endParaRPr lang="en-SG" dirty="0"/>
          </a:p>
        </p:txBody>
      </p:sp>
      <p:sp>
        <p:nvSpPr>
          <p:cNvPr id="4" name="Slide Number Placeholder 3">
            <a:extLst>
              <a:ext uri="{FF2B5EF4-FFF2-40B4-BE49-F238E27FC236}">
                <a16:creationId xmlns:a16="http://schemas.microsoft.com/office/drawing/2014/main" id="{E006C9B7-DF34-4648-B4D4-15F4079D495B}"/>
              </a:ext>
            </a:extLst>
          </p:cNvPr>
          <p:cNvSpPr>
            <a:spLocks noGrp="1"/>
          </p:cNvSpPr>
          <p:nvPr>
            <p:ph type="sldNum" sz="quarter" idx="12"/>
          </p:nvPr>
        </p:nvSpPr>
        <p:spPr/>
        <p:txBody>
          <a:bodyPr/>
          <a:lstStyle/>
          <a:p>
            <a:fld id="{76B9A820-3513-4286-A67F-71ACE25CC09A}" type="slidenum">
              <a:rPr lang="en-GB" smtClean="0"/>
              <a:t>32</a:t>
            </a:fld>
            <a:endParaRPr lang="en-GB"/>
          </a:p>
        </p:txBody>
      </p:sp>
    </p:spTree>
    <p:extLst>
      <p:ext uri="{BB962C8B-B14F-4D97-AF65-F5344CB8AC3E}">
        <p14:creationId xmlns:p14="http://schemas.microsoft.com/office/powerpoint/2010/main" val="277053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363F-BB33-41B6-9E89-64415B6DC00C}"/>
              </a:ext>
            </a:extLst>
          </p:cNvPr>
          <p:cNvSpPr>
            <a:spLocks noGrp="1"/>
          </p:cNvSpPr>
          <p:nvPr>
            <p:ph type="title"/>
          </p:nvPr>
        </p:nvSpPr>
        <p:spPr/>
        <p:txBody>
          <a:bodyPr/>
          <a:lstStyle/>
          <a:p>
            <a:r>
              <a:rPr lang="en-US" dirty="0"/>
              <a:t>Ordinal and Cardinal preferences</a:t>
            </a:r>
            <a:endParaRPr lang="en-GB" dirty="0"/>
          </a:p>
        </p:txBody>
      </p:sp>
      <p:sp>
        <p:nvSpPr>
          <p:cNvPr id="3" name="Content Placeholder 2">
            <a:extLst>
              <a:ext uri="{FF2B5EF4-FFF2-40B4-BE49-F238E27FC236}">
                <a16:creationId xmlns:a16="http://schemas.microsoft.com/office/drawing/2014/main" id="{74C42FB7-52D2-4A29-AD5E-2FD277D82890}"/>
              </a:ext>
            </a:extLst>
          </p:cNvPr>
          <p:cNvSpPr>
            <a:spLocks noGrp="1"/>
          </p:cNvSpPr>
          <p:nvPr>
            <p:ph idx="1"/>
          </p:nvPr>
        </p:nvSpPr>
        <p:spPr/>
        <p:txBody>
          <a:bodyPr>
            <a:noAutofit/>
          </a:bodyPr>
          <a:lstStyle/>
          <a:p>
            <a:r>
              <a:rPr lang="en-US" sz="2000" dirty="0"/>
              <a:t>Notice that Arrow’s Impossibility Theorem considers only </a:t>
            </a:r>
            <a:r>
              <a:rPr lang="en-US" sz="2000" b="1" i="1" dirty="0">
                <a:solidFill>
                  <a:srgbClr val="0000FF"/>
                </a:solidFill>
              </a:rPr>
              <a:t>ordinal preferences</a:t>
            </a:r>
            <a:r>
              <a:rPr lang="en-US" sz="2000" dirty="0"/>
              <a:t>. </a:t>
            </a:r>
            <a:br>
              <a:rPr lang="en-US" sz="2000" dirty="0"/>
            </a:br>
            <a:r>
              <a:rPr lang="en-US" sz="2000" dirty="0"/>
              <a:t>What if we can make use of </a:t>
            </a:r>
            <a:r>
              <a:rPr lang="en-US" sz="2000" b="1" i="1" dirty="0">
                <a:solidFill>
                  <a:srgbClr val="0000FF"/>
                </a:solidFill>
              </a:rPr>
              <a:t>cardinal preferences</a:t>
            </a:r>
            <a:r>
              <a:rPr lang="en-US" sz="2000" dirty="0"/>
              <a:t>?</a:t>
            </a:r>
            <a:endParaRPr lang="en-GB" sz="2000" dirty="0"/>
          </a:p>
          <a:p>
            <a:endParaRPr lang="en-US" sz="2000" b="1" dirty="0"/>
          </a:p>
          <a:p>
            <a:r>
              <a:rPr lang="en-US" sz="2000" b="1" dirty="0"/>
              <a:t>Ordinal preferences</a:t>
            </a:r>
            <a:r>
              <a:rPr lang="en-US" sz="2000" dirty="0"/>
              <a:t>: people only have rankings over items.</a:t>
            </a:r>
          </a:p>
          <a:p>
            <a:pPr lvl="1"/>
            <a:r>
              <a:rPr lang="en-US" sz="1800" dirty="0"/>
              <a:t>E.g. I like A more than B, or I am indifferent between A and B.</a:t>
            </a:r>
          </a:p>
          <a:p>
            <a:r>
              <a:rPr lang="en-US" sz="2000" b="1" dirty="0"/>
              <a:t>Cardinal preferences</a:t>
            </a:r>
            <a:r>
              <a:rPr lang="en-US" sz="2000" dirty="0"/>
              <a:t>: people have preference “intensities”</a:t>
            </a:r>
          </a:p>
          <a:p>
            <a:pPr lvl="1"/>
            <a:r>
              <a:rPr lang="en-US" sz="1800" dirty="0"/>
              <a:t>E.g. I like A </a:t>
            </a:r>
            <a:r>
              <a:rPr lang="en-US" sz="1800" b="1" dirty="0"/>
              <a:t>much</a:t>
            </a:r>
            <a:r>
              <a:rPr lang="en-US" sz="1800" dirty="0"/>
              <a:t> more than B, more than how much I like C more than D.</a:t>
            </a:r>
          </a:p>
          <a:p>
            <a:pPr lvl="1"/>
            <a:endParaRPr lang="en-US" dirty="0"/>
          </a:p>
          <a:p>
            <a:r>
              <a:rPr lang="en-US" sz="2000" dirty="0"/>
              <a:t>In fact, you should be very familiar with cardinal preferences: utility functions!</a:t>
            </a:r>
            <a:endParaRPr lang="en-GB" sz="2000" dirty="0"/>
          </a:p>
        </p:txBody>
      </p:sp>
      <p:sp>
        <p:nvSpPr>
          <p:cNvPr id="4" name="Slide Number Placeholder 3">
            <a:extLst>
              <a:ext uri="{FF2B5EF4-FFF2-40B4-BE49-F238E27FC236}">
                <a16:creationId xmlns:a16="http://schemas.microsoft.com/office/drawing/2014/main" id="{1A1AC61A-C2E7-4B7A-B1D8-C9ADBE2A28DF}"/>
              </a:ext>
            </a:extLst>
          </p:cNvPr>
          <p:cNvSpPr>
            <a:spLocks noGrp="1"/>
          </p:cNvSpPr>
          <p:nvPr>
            <p:ph type="sldNum" sz="quarter" idx="12"/>
          </p:nvPr>
        </p:nvSpPr>
        <p:spPr/>
        <p:txBody>
          <a:bodyPr/>
          <a:lstStyle/>
          <a:p>
            <a:fld id="{16892E11-CF50-48BA-BB45-BA9FD472062D}" type="slidenum">
              <a:rPr lang="en-GB" smtClean="0"/>
              <a:t>33</a:t>
            </a:fld>
            <a:endParaRPr lang="en-GB"/>
          </a:p>
        </p:txBody>
      </p:sp>
    </p:spTree>
    <p:extLst>
      <p:ext uri="{BB962C8B-B14F-4D97-AF65-F5344CB8AC3E}">
        <p14:creationId xmlns:p14="http://schemas.microsoft.com/office/powerpoint/2010/main" val="174640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00A9-F5FD-480D-ABA7-C525C0566174}"/>
              </a:ext>
            </a:extLst>
          </p:cNvPr>
          <p:cNvSpPr>
            <a:spLocks noGrp="1"/>
          </p:cNvSpPr>
          <p:nvPr>
            <p:ph type="title"/>
          </p:nvPr>
        </p:nvSpPr>
        <p:spPr/>
        <p:txBody>
          <a:bodyPr/>
          <a:lstStyle/>
          <a:p>
            <a:r>
              <a:rPr lang="en-US" dirty="0"/>
              <a:t>Social Welfare Functions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9F8B04-C1D6-405A-A198-C4C9E4B2C9C5}"/>
                  </a:ext>
                </a:extLst>
              </p:cNvPr>
              <p:cNvSpPr>
                <a:spLocks noGrp="1"/>
              </p:cNvSpPr>
              <p:nvPr>
                <p:ph idx="1"/>
              </p:nvPr>
            </p:nvSpPr>
            <p:spPr/>
            <p:txBody>
              <a:bodyPr>
                <a:normAutofit/>
              </a:bodyPr>
              <a:lstStyle/>
              <a:p>
                <a:pPr marL="0" indent="0">
                  <a:buNone/>
                </a:pPr>
                <a:r>
                  <a:rPr lang="en-US" sz="2000" dirty="0"/>
                  <a:t>A </a:t>
                </a:r>
                <a:r>
                  <a:rPr lang="en-US" sz="2000" b="1" dirty="0">
                    <a:solidFill>
                      <a:srgbClr val="0000FF"/>
                    </a:solidFill>
                  </a:rPr>
                  <a:t>social welfare function </a:t>
                </a:r>
                <a:r>
                  <a:rPr lang="en-US" sz="2000" dirty="0">
                    <a:solidFill>
                      <a:srgbClr val="0000FF"/>
                    </a:solidFill>
                  </a:rPr>
                  <a:t> </a:t>
                </a:r>
                <a:r>
                  <a:rPr lang="en-US" sz="2000" dirty="0">
                    <a:solidFill>
                      <a:schemeClr val="tx1"/>
                    </a:solidFill>
                  </a:rPr>
                  <a:t>is a mathematical function </a:t>
                </a:r>
                <a14:m>
                  <m:oMath xmlns:m="http://schemas.openxmlformats.org/officeDocument/2006/math">
                    <m:r>
                      <a:rPr lang="en-SG" sz="2000" b="0" i="1" smtClean="0">
                        <a:solidFill>
                          <a:schemeClr val="tx1"/>
                        </a:solidFill>
                        <a:latin typeface="Cambria Math" panose="02040503050406030204" pitchFamily="18" charset="0"/>
                      </a:rPr>
                      <m:t>𝑊</m:t>
                    </m:r>
                  </m:oMath>
                </a14:m>
                <a:r>
                  <a:rPr lang="en-US" sz="2000" dirty="0">
                    <a:solidFill>
                      <a:schemeClr val="tx1"/>
                    </a:solidFill>
                  </a:rPr>
                  <a:t>(</a:t>
                </a:r>
                <a14:m>
                  <m:oMath xmlns:m="http://schemas.openxmlformats.org/officeDocument/2006/math">
                    <m:sSub>
                      <m:sSubPr>
                        <m:ctrlPr>
                          <a:rPr lang="en-SG" sz="2000" b="0" i="1" dirty="0" smtClean="0">
                            <a:solidFill>
                              <a:schemeClr val="tx1"/>
                            </a:solidFill>
                            <a:latin typeface="Cambria Math" panose="02040503050406030204" pitchFamily="18" charset="0"/>
                          </a:rPr>
                        </m:ctrlPr>
                      </m:sSubPr>
                      <m:e>
                        <m:r>
                          <a:rPr lang="en-SG" sz="2000" b="0" i="1" dirty="0" smtClean="0">
                            <a:solidFill>
                              <a:schemeClr val="tx1"/>
                            </a:solidFill>
                            <a:latin typeface="Cambria Math" panose="02040503050406030204" pitchFamily="18" charset="0"/>
                          </a:rPr>
                          <m:t>𝑢</m:t>
                        </m:r>
                      </m:e>
                      <m:sub>
                        <m:r>
                          <a:rPr lang="en-SG" sz="2000" b="0" i="1" dirty="0" smtClean="0">
                            <a:solidFill>
                              <a:schemeClr val="tx1"/>
                            </a:solidFill>
                            <a:latin typeface="Cambria Math" panose="02040503050406030204" pitchFamily="18" charset="0"/>
                          </a:rPr>
                          <m:t>1</m:t>
                        </m:r>
                      </m:sub>
                    </m:sSub>
                    <m:r>
                      <a:rPr lang="en-SG" sz="2000" b="0" i="1" dirty="0" smtClean="0">
                        <a:solidFill>
                          <a:schemeClr val="tx1"/>
                        </a:solidFill>
                        <a:latin typeface="Cambria Math" panose="02040503050406030204" pitchFamily="18" charset="0"/>
                      </a:rPr>
                      <m:t>,</m:t>
                    </m:r>
                    <m:sSub>
                      <m:sSubPr>
                        <m:ctrlPr>
                          <a:rPr lang="en-SG" sz="2000" b="0" i="1" dirty="0" smtClean="0">
                            <a:solidFill>
                              <a:schemeClr val="tx1"/>
                            </a:solidFill>
                            <a:latin typeface="Cambria Math" panose="02040503050406030204" pitchFamily="18" charset="0"/>
                          </a:rPr>
                        </m:ctrlPr>
                      </m:sSubPr>
                      <m:e>
                        <m:r>
                          <a:rPr lang="en-SG" sz="2000" b="0" i="1" dirty="0" smtClean="0">
                            <a:solidFill>
                              <a:schemeClr val="tx1"/>
                            </a:solidFill>
                            <a:latin typeface="Cambria Math" panose="02040503050406030204" pitchFamily="18" charset="0"/>
                          </a:rPr>
                          <m:t>𝑢</m:t>
                        </m:r>
                      </m:e>
                      <m:sub>
                        <m:r>
                          <a:rPr lang="en-SG" sz="2000" b="0" i="1" dirty="0" smtClean="0">
                            <a:solidFill>
                              <a:schemeClr val="tx1"/>
                            </a:solidFill>
                            <a:latin typeface="Cambria Math" panose="02040503050406030204" pitchFamily="18" charset="0"/>
                          </a:rPr>
                          <m:t>2</m:t>
                        </m:r>
                      </m:sub>
                    </m:sSub>
                    <m:r>
                      <a:rPr lang="en-SG" sz="2000" b="0" i="1" dirty="0" smtClean="0">
                        <a:solidFill>
                          <a:schemeClr val="tx1"/>
                        </a:solidFill>
                        <a:latin typeface="Cambria Math" panose="02040503050406030204" pitchFamily="18" charset="0"/>
                      </a:rPr>
                      <m:t>,…</m:t>
                    </m:r>
                    <m:sSub>
                      <m:sSubPr>
                        <m:ctrlPr>
                          <a:rPr lang="en-SG" sz="2000" b="0" i="1" dirty="0" smtClean="0">
                            <a:solidFill>
                              <a:schemeClr val="tx1"/>
                            </a:solidFill>
                            <a:latin typeface="Cambria Math" panose="02040503050406030204" pitchFamily="18" charset="0"/>
                          </a:rPr>
                        </m:ctrlPr>
                      </m:sSubPr>
                      <m:e>
                        <m:r>
                          <a:rPr lang="en-SG" sz="2000" b="0" i="1" dirty="0" smtClean="0">
                            <a:solidFill>
                              <a:schemeClr val="tx1"/>
                            </a:solidFill>
                            <a:latin typeface="Cambria Math" panose="02040503050406030204" pitchFamily="18" charset="0"/>
                          </a:rPr>
                          <m:t>𝑢</m:t>
                        </m:r>
                      </m:e>
                      <m:sub>
                        <m:r>
                          <a:rPr lang="en-SG" sz="2000" b="0" i="1" dirty="0" smtClean="0">
                            <a:solidFill>
                              <a:schemeClr val="tx1"/>
                            </a:solidFill>
                            <a:latin typeface="Cambria Math" panose="02040503050406030204" pitchFamily="18" charset="0"/>
                          </a:rPr>
                          <m:t>𝑛</m:t>
                        </m:r>
                      </m:sub>
                    </m:sSub>
                  </m:oMath>
                </a14:m>
                <a:r>
                  <a:rPr lang="en-US" sz="2000" dirty="0">
                    <a:solidFill>
                      <a:schemeClr val="tx1"/>
                    </a:solidFill>
                  </a:rPr>
                  <a:t>) which takes as inputs </a:t>
                </a:r>
                <a:r>
                  <a:rPr lang="en-US" sz="2000" i="1" dirty="0"/>
                  <a:t>individuals’ </a:t>
                </a:r>
                <a:r>
                  <a:rPr lang="en-US" sz="2000" dirty="0"/>
                  <a:t>utilities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outputs a specific number, which forms the basis for </a:t>
                </a:r>
                <a:r>
                  <a:rPr lang="en-US" sz="2000" b="1" dirty="0">
                    <a:solidFill>
                      <a:srgbClr val="0000FF"/>
                    </a:solidFill>
                  </a:rPr>
                  <a:t>social preferences</a:t>
                </a:r>
                <a:r>
                  <a:rPr lang="en-US" sz="2000" dirty="0"/>
                  <a:t>.  </a:t>
                </a:r>
                <a:r>
                  <a:rPr lang="en-US" sz="2000" i="1" dirty="0">
                    <a:solidFill>
                      <a:srgbClr val="FF0000"/>
                    </a:solidFill>
                  </a:rPr>
                  <a:t>It is increasing in each individual’s utility.</a:t>
                </a:r>
              </a:p>
              <a:p>
                <a:pPr marL="457200" lvl="1" indent="0">
                  <a:buNone/>
                </a:pPr>
                <a:endParaRPr lang="en-US" sz="2000" dirty="0"/>
              </a:p>
              <a:p>
                <a:endParaRPr lang="en-US" sz="2000" dirty="0"/>
              </a:p>
              <a:p>
                <a:r>
                  <a:rPr lang="en-US" sz="2000" dirty="0"/>
                  <a:t>These social preferences can then be used to make social choices.</a:t>
                </a:r>
              </a:p>
              <a:p>
                <a:pPr lvl="1"/>
                <a:r>
                  <a:rPr lang="en-US" sz="1800" dirty="0"/>
                  <a:t>(</a:t>
                </a:r>
                <a:r>
                  <a:rPr lang="en-SG" sz="1800" dirty="0"/>
                  <a:t>“I.e. aim to </a:t>
                </a:r>
                <a:r>
                  <a:rPr lang="en-US" sz="1800" dirty="0" err="1"/>
                  <a:t>maximise</a:t>
                </a:r>
                <a:r>
                  <a:rPr lang="en-US" sz="1800" dirty="0"/>
                  <a:t> the value of our social welfare function”)</a:t>
                </a:r>
              </a:p>
              <a:p>
                <a:pPr lvl="1"/>
                <a:r>
                  <a:rPr lang="en-US" sz="1800" dirty="0" err="1"/>
                  <a:t>Characterisations</a:t>
                </a:r>
                <a:r>
                  <a:rPr lang="en-US" sz="1800" dirty="0"/>
                  <a:t> similar to the 3 conditions we had for social decision mechanisms exist, but this is out of our scope here.</a:t>
                </a:r>
              </a:p>
              <a:p>
                <a:pPr marL="0" indent="0">
                  <a:buNone/>
                </a:pPr>
                <a:endParaRPr lang="en-US" sz="2000" dirty="0"/>
              </a:p>
              <a:p>
                <a:r>
                  <a:rPr lang="en-US" sz="2000" dirty="0"/>
                  <a:t>In SWFs, cardinality of utility gives </a:t>
                </a:r>
                <a:r>
                  <a:rPr lang="en-US" sz="2000" b="1" i="1" dirty="0"/>
                  <a:t>additional information </a:t>
                </a:r>
                <a:r>
                  <a:rPr lang="en-US" sz="2000" dirty="0"/>
                  <a:t>about people’s preferences rather than just rankings which allows us to avoid Arrow’s </a:t>
                </a:r>
                <a:r>
                  <a:rPr lang="en-US" sz="2000" dirty="0" err="1"/>
                  <a:t>Impossiblity</a:t>
                </a:r>
                <a:r>
                  <a:rPr lang="en-US" sz="2000" dirty="0"/>
                  <a:t>.</a:t>
                </a:r>
                <a:endParaRPr lang="en-GB" sz="2000" dirty="0"/>
              </a:p>
            </p:txBody>
          </p:sp>
        </mc:Choice>
        <mc:Fallback xmlns="">
          <p:sp>
            <p:nvSpPr>
              <p:cNvPr id="3" name="Content Placeholder 2">
                <a:extLst>
                  <a:ext uri="{FF2B5EF4-FFF2-40B4-BE49-F238E27FC236}">
                    <a16:creationId xmlns:a16="http://schemas.microsoft.com/office/drawing/2014/main" id="{139F8B04-C1D6-405A-A198-C4C9E4B2C9C5}"/>
                  </a:ext>
                </a:extLst>
              </p:cNvPr>
              <p:cNvSpPr>
                <a:spLocks noGrp="1" noRot="1" noChangeAspect="1" noMove="1" noResize="1" noEditPoints="1" noAdjustHandles="1" noChangeArrowheads="1" noChangeShapeType="1" noTextEdit="1"/>
              </p:cNvSpPr>
              <p:nvPr>
                <p:ph idx="1"/>
              </p:nvPr>
            </p:nvSpPr>
            <p:spPr>
              <a:blipFill>
                <a:blip r:embed="rId3"/>
                <a:stretch>
                  <a:fillRect l="-638" t="-1401" r="-464"/>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48FF8D19-4BC2-4F4A-8BA1-AB933AC800B2}"/>
              </a:ext>
            </a:extLst>
          </p:cNvPr>
          <p:cNvSpPr>
            <a:spLocks noGrp="1"/>
          </p:cNvSpPr>
          <p:nvPr>
            <p:ph type="sldNum" sz="quarter" idx="12"/>
          </p:nvPr>
        </p:nvSpPr>
        <p:spPr/>
        <p:txBody>
          <a:bodyPr/>
          <a:lstStyle/>
          <a:p>
            <a:fld id="{16892E11-CF50-48BA-BB45-BA9FD472062D}" type="slidenum">
              <a:rPr lang="en-GB" smtClean="0"/>
              <a:t>34</a:t>
            </a:fld>
            <a:endParaRPr lang="en-GB"/>
          </a:p>
        </p:txBody>
      </p:sp>
      <p:sp>
        <p:nvSpPr>
          <p:cNvPr id="5" name="Rectangle 4">
            <a:extLst>
              <a:ext uri="{FF2B5EF4-FFF2-40B4-BE49-F238E27FC236}">
                <a16:creationId xmlns:a16="http://schemas.microsoft.com/office/drawing/2014/main" id="{46DF420C-6FEF-5367-DF9B-97CD7C01E2BA}"/>
              </a:ext>
            </a:extLst>
          </p:cNvPr>
          <p:cNvSpPr/>
          <p:nvPr/>
        </p:nvSpPr>
        <p:spPr>
          <a:xfrm>
            <a:off x="524538" y="1594884"/>
            <a:ext cx="10930269" cy="132556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0226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en-US" dirty="0"/>
              <a:t>Social Welfare Functions</a:t>
            </a:r>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11AF87C3-3D9C-46C1-8916-982B796BDFC5}"/>
                  </a:ext>
                </a:extLst>
              </p:cNvPr>
              <p:cNvSpPr>
                <a:spLocks noGrp="1"/>
              </p:cNvSpPr>
              <p:nvPr>
                <p:ph idx="1"/>
              </p:nvPr>
            </p:nvSpPr>
            <p:spPr/>
            <p:txBody>
              <a:bodyPr>
                <a:normAutofit/>
              </a:bodyPr>
              <a:lstStyle/>
              <a:p>
                <a:pPr marL="0" indent="0">
                  <a:buNone/>
                </a:pPr>
                <a:r>
                  <a:rPr lang="en-GB" sz="2000" b="1" dirty="0"/>
                  <a:t>Examples: </a:t>
                </a:r>
              </a:p>
              <a:p>
                <a:r>
                  <a:rPr lang="en-GB" sz="2000" dirty="0"/>
                  <a:t>Utilitarian: </a:t>
                </a:r>
                <a14:m>
                  <m:oMath xmlns:m="http://schemas.openxmlformats.org/officeDocument/2006/math">
                    <m:nary>
                      <m:naryPr>
                        <m:chr m:val="∑"/>
                        <m:ctrlPr>
                          <a:rPr lang="en-GB"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e>
                    </m:nary>
                  </m:oMath>
                </a14:m>
                <a:endParaRPr lang="en-SG" sz="2000" b="0" dirty="0"/>
              </a:p>
              <a:p>
                <a:r>
                  <a:rPr lang="en-GB" sz="2000" dirty="0"/>
                  <a:t>Weighted Utilitarian: </a:t>
                </a:r>
                <a14:m>
                  <m:oMath xmlns:m="http://schemas.openxmlformats.org/officeDocument/2006/math">
                    <m:nary>
                      <m:naryPr>
                        <m:chr m:val="∑"/>
                        <m:ctrlPr>
                          <a:rPr lang="en-GB"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&gt;0</m:t>
                    </m:r>
                  </m:oMath>
                </a14:m>
                <a:r>
                  <a:rPr lang="en-GB" sz="2000" dirty="0"/>
                  <a:t> </a:t>
                </a:r>
              </a:p>
              <a:p>
                <a:r>
                  <a:rPr lang="en-GB" sz="2000" dirty="0"/>
                  <a:t>Rawlsian: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min</m:t>
                        </m:r>
                      </m:fName>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𝑛</m:t>
                                </m:r>
                              </m:sub>
                            </m:sSub>
                          </m:e>
                        </m:d>
                      </m:e>
                    </m:func>
                  </m:oMath>
                </a14:m>
                <a:endParaRPr lang="en-SG" sz="2000" b="0" dirty="0"/>
              </a:p>
              <a:p>
                <a:endParaRPr lang="en-GB" sz="2000" dirty="0"/>
              </a:p>
              <a:p>
                <a:r>
                  <a:rPr lang="en-GB" sz="2000" b="1" dirty="0"/>
                  <a:t>Will social welfare functions help us in our search for a choice of a pareto efficient allocation? </a:t>
                </a:r>
                <a:r>
                  <a:rPr lang="en-GB" sz="2000" dirty="0"/>
                  <a:t>Let us now take a look at their relationship…</a:t>
                </a:r>
              </a:p>
            </p:txBody>
          </p:sp>
        </mc:Choice>
        <mc:Fallback xmlns="">
          <p:sp>
            <p:nvSpPr>
              <p:cNvPr id="15" name="Content Placeholder 14">
                <a:extLst>
                  <a:ext uri="{FF2B5EF4-FFF2-40B4-BE49-F238E27FC236}">
                    <a16:creationId xmlns:a16="http://schemas.microsoft.com/office/drawing/2014/main" id="{11AF87C3-3D9C-46C1-8916-982B796BDFC5}"/>
                  </a:ext>
                </a:extLst>
              </p:cNvPr>
              <p:cNvSpPr>
                <a:spLocks noGrp="1" noRot="1" noChangeAspect="1" noMove="1" noResize="1" noEditPoints="1" noAdjustHandles="1" noChangeArrowheads="1" noChangeShapeType="1" noTextEdit="1"/>
              </p:cNvSpPr>
              <p:nvPr>
                <p:ph idx="1"/>
              </p:nvPr>
            </p:nvSpPr>
            <p:spPr>
              <a:blipFill>
                <a:blip r:embed="rId3"/>
                <a:stretch>
                  <a:fillRect l="-638" t="-2801"/>
                </a:stretch>
              </a:blipFill>
            </p:spPr>
            <p:txBody>
              <a:bodyPr/>
              <a:lstStyle/>
              <a:p>
                <a:r>
                  <a:rPr lang="en-SG">
                    <a:noFill/>
                  </a:rPr>
                  <a:t> </a:t>
                </a:r>
              </a:p>
            </p:txBody>
          </p:sp>
        </mc:Fallback>
      </mc:AlternateContent>
      <p:sp>
        <p:nvSpPr>
          <p:cNvPr id="3" name="Slide Number Placeholder 2">
            <a:extLst>
              <a:ext uri="{FF2B5EF4-FFF2-40B4-BE49-F238E27FC236}">
                <a16:creationId xmlns:a16="http://schemas.microsoft.com/office/drawing/2014/main" id="{C179616B-1050-496B-968E-0708D07BF3F6}"/>
              </a:ext>
            </a:extLst>
          </p:cNvPr>
          <p:cNvSpPr>
            <a:spLocks noGrp="1"/>
          </p:cNvSpPr>
          <p:nvPr>
            <p:ph type="sldNum" sz="quarter" idx="12"/>
          </p:nvPr>
        </p:nvSpPr>
        <p:spPr/>
        <p:txBody>
          <a:bodyPr/>
          <a:lstStyle/>
          <a:p>
            <a:fld id="{9410FCA5-3929-4975-B4DD-67A56A4C5998}" type="slidenum">
              <a:rPr lang="en-GB" smtClean="0"/>
              <a:t>35</a:t>
            </a:fld>
            <a:endParaRPr lang="en-GB"/>
          </a:p>
        </p:txBody>
      </p:sp>
    </p:spTree>
    <p:extLst>
      <p:ext uri="{BB962C8B-B14F-4D97-AF65-F5344CB8AC3E}">
        <p14:creationId xmlns:p14="http://schemas.microsoft.com/office/powerpoint/2010/main" val="142406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B178-01C8-4DCD-B46E-160FEEC9F757}"/>
              </a:ext>
            </a:extLst>
          </p:cNvPr>
          <p:cNvSpPr>
            <a:spLocks noGrp="1"/>
          </p:cNvSpPr>
          <p:nvPr>
            <p:ph type="title"/>
          </p:nvPr>
        </p:nvSpPr>
        <p:spPr>
          <a:xfrm>
            <a:off x="748259" y="2576174"/>
            <a:ext cx="10786672" cy="1325563"/>
          </a:xfrm>
        </p:spPr>
        <p:txBody>
          <a:bodyPr/>
          <a:lstStyle/>
          <a:p>
            <a:pPr algn="ctr"/>
            <a:r>
              <a:rPr lang="en-US" dirty="0"/>
              <a:t>Social Optima and Pareto Efficiency</a:t>
            </a:r>
            <a:endParaRPr lang="en-SG" dirty="0"/>
          </a:p>
        </p:txBody>
      </p:sp>
      <p:sp>
        <p:nvSpPr>
          <p:cNvPr id="4" name="Slide Number Placeholder 3">
            <a:extLst>
              <a:ext uri="{FF2B5EF4-FFF2-40B4-BE49-F238E27FC236}">
                <a16:creationId xmlns:a16="http://schemas.microsoft.com/office/drawing/2014/main" id="{E006C9B7-DF34-4648-B4D4-15F4079D495B}"/>
              </a:ext>
            </a:extLst>
          </p:cNvPr>
          <p:cNvSpPr>
            <a:spLocks noGrp="1"/>
          </p:cNvSpPr>
          <p:nvPr>
            <p:ph type="sldNum" sz="quarter" idx="12"/>
          </p:nvPr>
        </p:nvSpPr>
        <p:spPr/>
        <p:txBody>
          <a:bodyPr/>
          <a:lstStyle/>
          <a:p>
            <a:fld id="{76B9A820-3513-4286-A67F-71ACE25CC09A}" type="slidenum">
              <a:rPr lang="en-GB" smtClean="0"/>
              <a:t>36</a:t>
            </a:fld>
            <a:endParaRPr lang="en-GB"/>
          </a:p>
        </p:txBody>
      </p:sp>
    </p:spTree>
    <p:extLst>
      <p:ext uri="{BB962C8B-B14F-4D97-AF65-F5344CB8AC3E}">
        <p14:creationId xmlns:p14="http://schemas.microsoft.com/office/powerpoint/2010/main" val="3182451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489" name="Rectangle 2"/>
              <p:cNvSpPr>
                <a:spLocks noGrp="1" noChangeArrowheads="1"/>
              </p:cNvSpPr>
              <p:nvPr>
                <p:ph type="title"/>
              </p:nvPr>
            </p:nvSpPr>
            <p:spPr/>
            <p:txBody>
              <a:bodyPr/>
              <a:lstStyle/>
              <a:p>
                <a:pPr eaLnBrk="1" hangingPunct="1"/>
                <a:r>
                  <a:rPr lang="en-US" altLang="en-US" dirty="0"/>
                  <a:t>Social Optima </a:t>
                </a:r>
                <a14:m>
                  <m:oMath xmlns:m="http://schemas.openxmlformats.org/officeDocument/2006/math">
                    <m:r>
                      <a:rPr lang="en-US" altLang="en-US" b="0" i="1" smtClean="0">
                        <a:latin typeface="Cambria Math" panose="02040503050406030204" pitchFamily="18" charset="0"/>
                      </a:rPr>
                      <m:t>→</m:t>
                    </m:r>
                  </m:oMath>
                </a14:m>
                <a:r>
                  <a:rPr lang="en-US" altLang="en-US" dirty="0"/>
                  <a:t> Pareto Efficiency</a:t>
                </a:r>
              </a:p>
            </p:txBody>
          </p:sp>
        </mc:Choice>
        <mc:Fallback xmlns="">
          <p:sp>
            <p:nvSpPr>
              <p:cNvPr id="63489" name="Rectangle 2"/>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490" name="Rectangle 3"/>
              <p:cNvSpPr>
                <a:spLocks noGrp="1" noChangeArrowheads="1"/>
              </p:cNvSpPr>
              <p:nvPr>
                <p:ph idx="1"/>
              </p:nvPr>
            </p:nvSpPr>
            <p:spPr>
              <a:xfrm>
                <a:off x="838199" y="1456791"/>
                <a:ext cx="10354519" cy="4755473"/>
              </a:xfrm>
            </p:spPr>
            <p:txBody>
              <a:bodyPr>
                <a:normAutofit/>
              </a:bodyPr>
              <a:lstStyle/>
              <a:p>
                <a:pPr eaLnBrk="1" hangingPunct="1"/>
                <a:endParaRPr lang="en-US" altLang="en-US" sz="2000" dirty="0"/>
              </a:p>
              <a:p>
                <a:pPr eaLnBrk="1" hangingPunct="1"/>
                <a:r>
                  <a:rPr lang="en-US" altLang="en-US" sz="2000" dirty="0"/>
                  <a:t>Let us consider in general any feasible allocation </a:t>
                </a:r>
                <a14:m>
                  <m:oMath xmlns:m="http://schemas.openxmlformats.org/officeDocument/2006/math">
                    <m:r>
                      <a:rPr lang="en-US" altLang="en-US" sz="2000" b="0" i="1" smtClean="0">
                        <a:latin typeface="Cambria Math" panose="02040503050406030204" pitchFamily="18" charset="0"/>
                      </a:rPr>
                      <m:t>𝑥</m:t>
                    </m:r>
                  </m:oMath>
                </a14:m>
                <a:r>
                  <a:rPr lang="en-US" altLang="en-US" sz="2000" dirty="0"/>
                  <a:t> subject to the technical constraints of the economy. (</a:t>
                </a:r>
                <a:r>
                  <a:rPr lang="en-US" altLang="en-US" sz="2000" dirty="0" err="1"/>
                  <a:t>e.g</a:t>
                </a:r>
                <a:r>
                  <a:rPr lang="en-US" altLang="en-US" sz="2000" dirty="0"/>
                  <a:t> the Edgeworth box.)</a:t>
                </a:r>
              </a:p>
              <a:p>
                <a:pPr eaLnBrk="1" hangingPunct="1"/>
                <a:endParaRPr lang="en-US" altLang="en-US" sz="2000" dirty="0"/>
              </a:p>
              <a:p>
                <a:pPr marL="0" indent="0" eaLnBrk="1" hangingPunct="1">
                  <a:buNone/>
                </a:pPr>
                <a:r>
                  <a:rPr lang="en-US" altLang="en-US" sz="2000" dirty="0"/>
                  <a:t>A feasible allocation is </a:t>
                </a:r>
                <a:r>
                  <a:rPr lang="en-US" altLang="en-US" sz="2000" b="1" dirty="0">
                    <a:solidFill>
                      <a:srgbClr val="0000FF"/>
                    </a:solidFill>
                  </a:rPr>
                  <a:t>socially optimal</a:t>
                </a:r>
                <a:r>
                  <a:rPr lang="en-US" altLang="en-US" sz="2000" dirty="0"/>
                  <a:t> if it </a:t>
                </a:r>
                <a:r>
                  <a:rPr lang="en-US" altLang="en-US" sz="2000" dirty="0" err="1"/>
                  <a:t>maximises</a:t>
                </a:r>
                <a:r>
                  <a:rPr lang="en-US" altLang="en-US" sz="2000" dirty="0"/>
                  <a:t> the value of </a:t>
                </a:r>
                <a:r>
                  <a:rPr lang="en-US" altLang="en-US" sz="2000" i="1" dirty="0"/>
                  <a:t>some </a:t>
                </a:r>
                <a:r>
                  <a:rPr lang="en-US" altLang="en-US" sz="2000" dirty="0"/>
                  <a:t>social welfare function.</a:t>
                </a:r>
              </a:p>
              <a:p>
                <a:pPr eaLnBrk="1" hangingPunct="1"/>
                <a:endParaRPr lang="en-US" altLang="en-US" sz="2000" dirty="0"/>
              </a:p>
              <a:p>
                <a:pPr eaLnBrk="1" hangingPunct="1"/>
                <a:endParaRPr lang="en-US" altLang="en-US" sz="2000" dirty="0"/>
              </a:p>
              <a:p>
                <a:pPr eaLnBrk="1" hangingPunct="1"/>
                <a:r>
                  <a:rPr lang="en-US" altLang="en-US" sz="2000" dirty="0"/>
                  <a:t>It can be shown that </a:t>
                </a:r>
                <a:r>
                  <a:rPr lang="en-US" altLang="en-US" sz="2000" u="sng" dirty="0"/>
                  <a:t>if an allocation is socially optimal for some social welfare function, then it must also be Pareto Efficient</a:t>
                </a:r>
                <a:r>
                  <a:rPr lang="en-US" altLang="en-US" sz="2000" dirty="0"/>
                  <a:t>. </a:t>
                </a:r>
              </a:p>
              <a:p>
                <a:pPr eaLnBrk="1" hangingPunct="1"/>
                <a:endParaRPr lang="en-US" altLang="ja-JP" sz="2000" dirty="0"/>
              </a:p>
              <a:p>
                <a:pPr marL="0" indent="0">
                  <a:buNone/>
                </a:pPr>
                <a:r>
                  <a:rPr lang="en-US" altLang="en-US" sz="2000" b="1" dirty="0"/>
                  <a:t>This implies that if society has agreed on a social welfare function, then they will also be able to agree on an efficient outcome to work towards.</a:t>
                </a:r>
              </a:p>
              <a:p>
                <a:pPr marL="0" indent="0" eaLnBrk="1" hangingPunct="1">
                  <a:buNone/>
                </a:pPr>
                <a:endParaRPr lang="en-US" altLang="ja-JP" sz="2000" dirty="0"/>
              </a:p>
            </p:txBody>
          </p:sp>
        </mc:Choice>
        <mc:Fallback xmlns="">
          <p:sp>
            <p:nvSpPr>
              <p:cNvPr id="63490" name="Rectangle 3"/>
              <p:cNvSpPr>
                <a:spLocks noGrp="1" noRot="1" noChangeAspect="1" noMove="1" noResize="1" noEditPoints="1" noAdjustHandles="1" noChangeArrowheads="1" noChangeShapeType="1" noTextEdit="1"/>
              </p:cNvSpPr>
              <p:nvPr>
                <p:ph idx="1"/>
              </p:nvPr>
            </p:nvSpPr>
            <p:spPr>
              <a:xfrm>
                <a:off x="838199" y="1456791"/>
                <a:ext cx="10354519" cy="4755473"/>
              </a:xfrm>
              <a:blipFill>
                <a:blip r:embed="rId4"/>
                <a:stretch>
                  <a:fillRect l="-589" r="-59"/>
                </a:stretch>
              </a:blipFill>
            </p:spPr>
            <p:txBody>
              <a:bodyPr/>
              <a:lstStyle/>
              <a:p>
                <a:r>
                  <a:rPr lang="en-SG">
                    <a:noFill/>
                  </a:rPr>
                  <a:t> </a:t>
                </a:r>
              </a:p>
            </p:txBody>
          </p:sp>
        </mc:Fallback>
      </mc:AlternateContent>
      <p:sp>
        <p:nvSpPr>
          <p:cNvPr id="3" name="Slide Number Placeholder 2">
            <a:extLst>
              <a:ext uri="{FF2B5EF4-FFF2-40B4-BE49-F238E27FC236}">
                <a16:creationId xmlns:a16="http://schemas.microsoft.com/office/drawing/2014/main" id="{C2F39DD7-9A6B-4319-9453-F78A498715F7}"/>
              </a:ext>
            </a:extLst>
          </p:cNvPr>
          <p:cNvSpPr>
            <a:spLocks noGrp="1"/>
          </p:cNvSpPr>
          <p:nvPr>
            <p:ph type="sldNum" sz="quarter" idx="12"/>
          </p:nvPr>
        </p:nvSpPr>
        <p:spPr/>
        <p:txBody>
          <a:bodyPr/>
          <a:lstStyle/>
          <a:p>
            <a:fld id="{9410FCA5-3929-4975-B4DD-67A56A4C5998}" type="slidenum">
              <a:rPr lang="en-GB" smtClean="0"/>
              <a:t>37</a:t>
            </a:fld>
            <a:endParaRPr lang="en-GB"/>
          </a:p>
        </p:txBody>
      </p:sp>
      <p:sp>
        <p:nvSpPr>
          <p:cNvPr id="2" name="Rectangle 1">
            <a:extLst>
              <a:ext uri="{FF2B5EF4-FFF2-40B4-BE49-F238E27FC236}">
                <a16:creationId xmlns:a16="http://schemas.microsoft.com/office/drawing/2014/main" id="{267BEB7A-CF8F-A3E4-D209-1B23801A65F3}"/>
              </a:ext>
            </a:extLst>
          </p:cNvPr>
          <p:cNvSpPr/>
          <p:nvPr/>
        </p:nvSpPr>
        <p:spPr>
          <a:xfrm>
            <a:off x="482009" y="2790144"/>
            <a:ext cx="10930269" cy="822250"/>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6740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algn="l" eaLnBrk="1" hangingPunct="1"/>
            <a:r>
              <a:rPr lang="en-US" altLang="en-US" dirty="0"/>
              <a:t>Utility Possibilities </a:t>
            </a:r>
          </a:p>
        </p:txBody>
      </p:sp>
      <p:pic>
        <p:nvPicPr>
          <p:cNvPr id="5" name="Picture 4" descr="A graph plots u subscript B on the vertical axis and u subscript A on the horizontal axis. &#10;">
            <a:extLst>
              <a:ext uri="{FF2B5EF4-FFF2-40B4-BE49-F238E27FC236}">
                <a16:creationId xmlns:a16="http://schemas.microsoft.com/office/drawing/2014/main" id="{1976B518-D278-2B49-90C1-67BC968B5D3B}"/>
              </a:ext>
            </a:extLst>
          </p:cNvPr>
          <p:cNvPicPr>
            <a:picLocks noChangeAspect="1"/>
          </p:cNvPicPr>
          <p:nvPr/>
        </p:nvPicPr>
        <p:blipFill>
          <a:blip r:embed="rId3"/>
          <a:stretch>
            <a:fillRect/>
          </a:stretch>
        </p:blipFill>
        <p:spPr>
          <a:xfrm>
            <a:off x="2605905" y="2650708"/>
            <a:ext cx="6819108" cy="3443028"/>
          </a:xfrm>
          <a:prstGeom prst="rect">
            <a:avLst/>
          </a:prstGeom>
        </p:spPr>
      </p:pic>
      <p:sp>
        <p:nvSpPr>
          <p:cNvPr id="3" name="Rectangle 3">
            <a:extLst>
              <a:ext uri="{FF2B5EF4-FFF2-40B4-BE49-F238E27FC236}">
                <a16:creationId xmlns:a16="http://schemas.microsoft.com/office/drawing/2014/main" id="{1E20D9D3-EC6E-4ED8-ADC7-BB425E89C7DD}"/>
              </a:ext>
            </a:extLst>
          </p:cNvPr>
          <p:cNvSpPr txBox="1">
            <a:spLocks noChangeArrowheads="1"/>
          </p:cNvSpPr>
          <p:nvPr/>
        </p:nvSpPr>
        <p:spPr>
          <a:xfrm>
            <a:off x="838200" y="1599031"/>
            <a:ext cx="10354519" cy="47554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t>To visualize this, let us consider the </a:t>
            </a:r>
            <a:r>
              <a:rPr lang="en-US" altLang="en-US" sz="2000" b="1" dirty="0">
                <a:solidFill>
                  <a:srgbClr val="0000FF"/>
                </a:solidFill>
              </a:rPr>
              <a:t>utility possibility set</a:t>
            </a:r>
            <a:r>
              <a:rPr lang="en-US" altLang="en-US" sz="2000" dirty="0"/>
              <a:t>: the set of utilities of outcomes that are available given economy constraints. Its frontier is pareto efficient (why?).</a:t>
            </a:r>
          </a:p>
          <a:p>
            <a:endParaRPr lang="en-US" altLang="en-US" sz="2000" dirty="0"/>
          </a:p>
          <a:p>
            <a:endParaRPr lang="en-US" altLang="en-US" sz="2400" dirty="0"/>
          </a:p>
        </p:txBody>
      </p:sp>
      <p:sp>
        <p:nvSpPr>
          <p:cNvPr id="4" name="Slide Number Placeholder 3">
            <a:extLst>
              <a:ext uri="{FF2B5EF4-FFF2-40B4-BE49-F238E27FC236}">
                <a16:creationId xmlns:a16="http://schemas.microsoft.com/office/drawing/2014/main" id="{64EE89DD-9344-4758-98A3-099B20A86239}"/>
              </a:ext>
            </a:extLst>
          </p:cNvPr>
          <p:cNvSpPr>
            <a:spLocks noGrp="1"/>
          </p:cNvSpPr>
          <p:nvPr>
            <p:ph type="sldNum" sz="quarter" idx="12"/>
          </p:nvPr>
        </p:nvSpPr>
        <p:spPr/>
        <p:txBody>
          <a:bodyPr/>
          <a:lstStyle/>
          <a:p>
            <a:fld id="{9410FCA5-3929-4975-B4DD-67A56A4C5998}" type="slidenum">
              <a:rPr lang="en-GB" smtClean="0"/>
              <a:t>38</a:t>
            </a:fld>
            <a:endParaRPr lang="en-GB"/>
          </a:p>
        </p:txBody>
      </p:sp>
    </p:spTree>
    <p:extLst>
      <p:ext uri="{BB962C8B-B14F-4D97-AF65-F5344CB8AC3E}">
        <p14:creationId xmlns:p14="http://schemas.microsoft.com/office/powerpoint/2010/main" val="767286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algn="l" eaLnBrk="1" hangingPunct="1"/>
            <a:r>
              <a:rPr lang="en-US" altLang="en-US" dirty="0" err="1"/>
              <a:t>Maximising</a:t>
            </a:r>
            <a:r>
              <a:rPr lang="en-US" altLang="en-US" dirty="0"/>
              <a:t> Social Welfare</a:t>
            </a:r>
          </a:p>
        </p:txBody>
      </p:sp>
      <p:pic>
        <p:nvPicPr>
          <p:cNvPr id="5" name="Picture 4" descr="A graph plots u subscript B on the vertical axis and u subscript A on the horizontal axis. A concave downward curve starts at the highest point on the vertical axis and ends at the farthest point on the horizontal axis. The curve is labeled UPF. The area enclosed by the curve is shaded and labeled as utility possibility set. Text beside reads: The utility possibilities frontier (UPF) is the set of efficient utility pairs.  &#10;">
            <a:extLst>
              <a:ext uri="{FF2B5EF4-FFF2-40B4-BE49-F238E27FC236}">
                <a16:creationId xmlns:a16="http://schemas.microsoft.com/office/drawing/2014/main" id="{7E89AC8D-DF18-3149-A448-31A9BE479624}"/>
              </a:ext>
            </a:extLst>
          </p:cNvPr>
          <p:cNvPicPr>
            <a:picLocks noChangeAspect="1"/>
          </p:cNvPicPr>
          <p:nvPr/>
        </p:nvPicPr>
        <p:blipFill>
          <a:blip r:embed="rId2"/>
          <a:stretch>
            <a:fillRect/>
          </a:stretch>
        </p:blipFill>
        <p:spPr>
          <a:xfrm>
            <a:off x="2553224" y="1977955"/>
            <a:ext cx="7085551" cy="3707556"/>
          </a:xfrm>
          <a:prstGeom prst="rect">
            <a:avLst/>
          </a:prstGeom>
        </p:spPr>
      </p:pic>
      <p:sp>
        <p:nvSpPr>
          <p:cNvPr id="3" name="Slide Number Placeholder 2">
            <a:extLst>
              <a:ext uri="{FF2B5EF4-FFF2-40B4-BE49-F238E27FC236}">
                <a16:creationId xmlns:a16="http://schemas.microsoft.com/office/drawing/2014/main" id="{7274E2CE-BAC3-4E54-BC6E-D86C9C222011}"/>
              </a:ext>
            </a:extLst>
          </p:cNvPr>
          <p:cNvSpPr>
            <a:spLocks noGrp="1"/>
          </p:cNvSpPr>
          <p:nvPr>
            <p:ph type="sldNum" sz="quarter" idx="12"/>
          </p:nvPr>
        </p:nvSpPr>
        <p:spPr/>
        <p:txBody>
          <a:bodyPr/>
          <a:lstStyle/>
          <a:p>
            <a:fld id="{9410FCA5-3929-4975-B4DD-67A56A4C5998}" type="slidenum">
              <a:rPr lang="en-GB" smtClean="0"/>
              <a:t>39</a:t>
            </a:fld>
            <a:endParaRPr lang="en-GB"/>
          </a:p>
        </p:txBody>
      </p:sp>
      <p:sp>
        <p:nvSpPr>
          <p:cNvPr id="2" name="Rectangle 1">
            <a:extLst>
              <a:ext uri="{FF2B5EF4-FFF2-40B4-BE49-F238E27FC236}">
                <a16:creationId xmlns:a16="http://schemas.microsoft.com/office/drawing/2014/main" id="{5CC7804D-AEFE-40B8-AEA6-51574D3B8FA0}"/>
              </a:ext>
            </a:extLst>
          </p:cNvPr>
          <p:cNvSpPr/>
          <p:nvPr/>
        </p:nvSpPr>
        <p:spPr>
          <a:xfrm>
            <a:off x="5369668" y="1977955"/>
            <a:ext cx="4474723" cy="791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D02E54C3-3ABA-CA59-277A-5EF9ECE9BFEE}"/>
              </a:ext>
            </a:extLst>
          </p:cNvPr>
          <p:cNvSpPr txBox="1"/>
          <p:nvPr/>
        </p:nvSpPr>
        <p:spPr>
          <a:xfrm flipH="1">
            <a:off x="4046912" y="2471650"/>
            <a:ext cx="3351415" cy="369332"/>
          </a:xfrm>
          <a:prstGeom prst="rect">
            <a:avLst/>
          </a:prstGeom>
          <a:noFill/>
        </p:spPr>
        <p:txBody>
          <a:bodyPr wrap="square" rtlCol="0">
            <a:spAutoFit/>
          </a:bodyPr>
          <a:lstStyle/>
          <a:p>
            <a:r>
              <a:rPr lang="en-SG" dirty="0"/>
              <a:t>Iso-Welfare curves</a:t>
            </a:r>
          </a:p>
        </p:txBody>
      </p:sp>
    </p:spTree>
    <p:extLst>
      <p:ext uri="{BB962C8B-B14F-4D97-AF65-F5344CB8AC3E}">
        <p14:creationId xmlns:p14="http://schemas.microsoft.com/office/powerpoint/2010/main" val="243922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02BF-986C-4F56-BCF4-660BF2E093EA}"/>
              </a:ext>
            </a:extLst>
          </p:cNvPr>
          <p:cNvSpPr>
            <a:spLocks noGrp="1"/>
          </p:cNvSpPr>
          <p:nvPr>
            <p:ph type="title"/>
          </p:nvPr>
        </p:nvSpPr>
        <p:spPr/>
        <p:txBody>
          <a:bodyPr/>
          <a:lstStyle/>
          <a:p>
            <a:r>
              <a:rPr lang="en-US" dirty="0"/>
              <a:t>Social Choice</a:t>
            </a:r>
            <a:endParaRPr lang="en-GB" dirty="0"/>
          </a:p>
        </p:txBody>
      </p:sp>
      <p:sp>
        <p:nvSpPr>
          <p:cNvPr id="3" name="Content Placeholder 2">
            <a:extLst>
              <a:ext uri="{FF2B5EF4-FFF2-40B4-BE49-F238E27FC236}">
                <a16:creationId xmlns:a16="http://schemas.microsoft.com/office/drawing/2014/main" id="{4E74069F-3602-415D-A560-E8DA636FA30F}"/>
              </a:ext>
            </a:extLst>
          </p:cNvPr>
          <p:cNvSpPr>
            <a:spLocks noGrp="1"/>
          </p:cNvSpPr>
          <p:nvPr>
            <p:ph idx="1"/>
          </p:nvPr>
        </p:nvSpPr>
        <p:spPr/>
        <p:txBody>
          <a:bodyPr>
            <a:normAutofit/>
          </a:bodyPr>
          <a:lstStyle/>
          <a:p>
            <a:r>
              <a:rPr lang="en-US" sz="2000" dirty="0"/>
              <a:t>Particularly, we are interested in situations where: </a:t>
            </a:r>
          </a:p>
          <a:p>
            <a:pPr marL="800100" lvl="1" indent="-342900">
              <a:buFont typeface="+mj-lt"/>
              <a:buAutoNum type="arabicPeriod"/>
            </a:pPr>
            <a:r>
              <a:rPr lang="en-US" sz="1800" dirty="0"/>
              <a:t>A decision needs to be made among a set of alternatives.</a:t>
            </a:r>
          </a:p>
          <a:p>
            <a:pPr marL="800100" lvl="1" indent="-342900">
              <a:buFont typeface="+mj-lt"/>
              <a:buAutoNum type="arabicPeriod"/>
            </a:pPr>
            <a:r>
              <a:rPr lang="en-US" sz="1800" dirty="0"/>
              <a:t>The decision affects a group of individuals (the “society”).</a:t>
            </a:r>
          </a:p>
          <a:p>
            <a:pPr marL="800100" lvl="1" indent="-342900">
              <a:buFont typeface="+mj-lt"/>
              <a:buAutoNum type="arabicPeriod"/>
            </a:pPr>
            <a:r>
              <a:rPr lang="en-US" sz="1800" dirty="0"/>
              <a:t>Individuals (typically) have different preferences towards the alternatives.</a:t>
            </a:r>
          </a:p>
          <a:p>
            <a:pPr lvl="1"/>
            <a:endParaRPr lang="en-US" sz="1800" dirty="0"/>
          </a:p>
          <a:p>
            <a:pPr lvl="1"/>
            <a:endParaRPr lang="en-US" sz="1800" dirty="0"/>
          </a:p>
          <a:p>
            <a:r>
              <a:rPr lang="en-US" sz="2000" dirty="0"/>
              <a:t>How can we use people’s preferences to reach a </a:t>
            </a:r>
            <a:r>
              <a:rPr lang="en-US" sz="2000" b="1" dirty="0"/>
              <a:t>social choice</a:t>
            </a:r>
            <a:r>
              <a:rPr lang="en-US" sz="2000" dirty="0"/>
              <a:t>?</a:t>
            </a:r>
          </a:p>
          <a:p>
            <a:pPr lvl="1"/>
            <a:r>
              <a:rPr lang="en-US" sz="1800" dirty="0"/>
              <a:t>In other words, we want some way to </a:t>
            </a:r>
            <a:r>
              <a:rPr lang="en-US" sz="1800" b="1" dirty="0">
                <a:solidFill>
                  <a:srgbClr val="FF0000"/>
                </a:solidFill>
              </a:rPr>
              <a:t>aggregate</a:t>
            </a:r>
            <a:r>
              <a:rPr lang="en-US" sz="1800" dirty="0"/>
              <a:t> </a:t>
            </a:r>
            <a:r>
              <a:rPr lang="en-US" sz="1800" i="1" dirty="0">
                <a:solidFill>
                  <a:srgbClr val="0000FF"/>
                </a:solidFill>
              </a:rPr>
              <a:t>individual preferences </a:t>
            </a:r>
            <a:r>
              <a:rPr lang="en-US" sz="1800" dirty="0"/>
              <a:t>to </a:t>
            </a:r>
            <a:r>
              <a:rPr lang="en-US" sz="1800" i="1" dirty="0">
                <a:solidFill>
                  <a:srgbClr val="0000FF"/>
                </a:solidFill>
              </a:rPr>
              <a:t>social preferences</a:t>
            </a:r>
            <a:r>
              <a:rPr lang="en-US" sz="1800" dirty="0"/>
              <a:t>.</a:t>
            </a:r>
          </a:p>
          <a:p>
            <a:pPr lvl="1"/>
            <a:endParaRPr lang="en-US" sz="1800" dirty="0"/>
          </a:p>
          <a:p>
            <a:endParaRPr lang="en-US" sz="2000" dirty="0"/>
          </a:p>
        </p:txBody>
      </p:sp>
      <p:sp>
        <p:nvSpPr>
          <p:cNvPr id="4" name="Slide Number Placeholder 3">
            <a:extLst>
              <a:ext uri="{FF2B5EF4-FFF2-40B4-BE49-F238E27FC236}">
                <a16:creationId xmlns:a16="http://schemas.microsoft.com/office/drawing/2014/main" id="{AA4618FF-D7A4-4164-994F-1B5D07295C79}"/>
              </a:ext>
            </a:extLst>
          </p:cNvPr>
          <p:cNvSpPr>
            <a:spLocks noGrp="1"/>
          </p:cNvSpPr>
          <p:nvPr>
            <p:ph type="sldNum" sz="quarter" idx="12"/>
          </p:nvPr>
        </p:nvSpPr>
        <p:spPr/>
        <p:txBody>
          <a:bodyPr/>
          <a:lstStyle/>
          <a:p>
            <a:fld id="{71A7FF51-2491-42B6-A2C7-2ADC2EB657DB}" type="slidenum">
              <a:rPr lang="en-GB" smtClean="0"/>
              <a:t>4</a:t>
            </a:fld>
            <a:endParaRPr lang="en-GB"/>
          </a:p>
        </p:txBody>
      </p:sp>
    </p:spTree>
    <p:extLst>
      <p:ext uri="{BB962C8B-B14F-4D97-AF65-F5344CB8AC3E}">
        <p14:creationId xmlns:p14="http://schemas.microsoft.com/office/powerpoint/2010/main" val="163055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2705" name="Rectangle 2"/>
              <p:cNvSpPr>
                <a:spLocks noGrp="1" noChangeArrowheads="1"/>
              </p:cNvSpPr>
              <p:nvPr>
                <p:ph type="title"/>
              </p:nvPr>
            </p:nvSpPr>
            <p:spPr/>
            <p:txBody>
              <a:bodyPr/>
              <a:lstStyle/>
              <a:p>
                <a:pPr algn="l" eaLnBrk="1" hangingPunct="1"/>
                <a:r>
                  <a:rPr lang="en-US" altLang="en-US" dirty="0"/>
                  <a:t>Social Optima </a:t>
                </a:r>
                <a14:m>
                  <m:oMath xmlns:m="http://schemas.openxmlformats.org/officeDocument/2006/math">
                    <m:r>
                      <a:rPr lang="en-US" altLang="en-US" b="0" i="1" smtClean="0">
                        <a:latin typeface="Cambria Math" panose="02040503050406030204" pitchFamily="18" charset="0"/>
                      </a:rPr>
                      <m:t>→</m:t>
                    </m:r>
                  </m:oMath>
                </a14:m>
                <a:r>
                  <a:rPr lang="en-US" altLang="en-US" dirty="0"/>
                  <a:t> Pareto Efficiency</a:t>
                </a:r>
              </a:p>
            </p:txBody>
          </p:sp>
        </mc:Choice>
        <mc:Fallback xmlns="">
          <p:sp>
            <p:nvSpPr>
              <p:cNvPr id="72705" name="Rectangle 2"/>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GB">
                    <a:noFill/>
                  </a:rPr>
                  <a:t> </a:t>
                </a:r>
              </a:p>
            </p:txBody>
          </p:sp>
        </mc:Fallback>
      </mc:AlternateContent>
      <p:pic>
        <p:nvPicPr>
          <p:cNvPr id="5" name="Picture 4" descr="A graph plots u subscript B on the vertical axis and u subscript A on the horizontal axis. A concave downward curve starts at the highest point on the vertical axis and ends at the farthest point on the horizontal axis. The area enclosed by the curve is shaded. Three wave-like curves are drawn on the graph. The three curves are placed one above the other and are similar. An arrow from the shaded region passes through the curves and points to the top-right corner of the graph. Text beside reads: The utility possibilities frontier (UPF) is the set of efficient utility pairs.  &#10;">
            <a:extLst>
              <a:ext uri="{FF2B5EF4-FFF2-40B4-BE49-F238E27FC236}">
                <a16:creationId xmlns:a16="http://schemas.microsoft.com/office/drawing/2014/main" id="{208F7E28-7414-A74D-8543-4A95796000D7}"/>
              </a:ext>
            </a:extLst>
          </p:cNvPr>
          <p:cNvPicPr>
            <a:picLocks noChangeAspect="1"/>
          </p:cNvPicPr>
          <p:nvPr/>
        </p:nvPicPr>
        <p:blipFill>
          <a:blip r:embed="rId4"/>
          <a:stretch>
            <a:fillRect/>
          </a:stretch>
        </p:blipFill>
        <p:spPr>
          <a:xfrm>
            <a:off x="2634979" y="2036324"/>
            <a:ext cx="7347221" cy="3844476"/>
          </a:xfrm>
          <a:prstGeom prst="rect">
            <a:avLst/>
          </a:prstGeom>
        </p:spPr>
      </p:pic>
      <p:sp>
        <p:nvSpPr>
          <p:cNvPr id="3" name="Slide Number Placeholder 2">
            <a:extLst>
              <a:ext uri="{FF2B5EF4-FFF2-40B4-BE49-F238E27FC236}">
                <a16:creationId xmlns:a16="http://schemas.microsoft.com/office/drawing/2014/main" id="{A73C189E-AD0B-4448-ABAE-89DD50870DDD}"/>
              </a:ext>
            </a:extLst>
          </p:cNvPr>
          <p:cNvSpPr>
            <a:spLocks noGrp="1"/>
          </p:cNvSpPr>
          <p:nvPr>
            <p:ph type="sldNum" sz="quarter" idx="12"/>
          </p:nvPr>
        </p:nvSpPr>
        <p:spPr/>
        <p:txBody>
          <a:bodyPr/>
          <a:lstStyle/>
          <a:p>
            <a:fld id="{9410FCA5-3929-4975-B4DD-67A56A4C5998}" type="slidenum">
              <a:rPr lang="en-GB" smtClean="0"/>
              <a:t>40</a:t>
            </a:fld>
            <a:endParaRPr lang="en-GB"/>
          </a:p>
        </p:txBody>
      </p:sp>
      <p:sp>
        <p:nvSpPr>
          <p:cNvPr id="7" name="Rectangle 6">
            <a:extLst>
              <a:ext uri="{FF2B5EF4-FFF2-40B4-BE49-F238E27FC236}">
                <a16:creationId xmlns:a16="http://schemas.microsoft.com/office/drawing/2014/main" id="{A4B26074-F221-445C-A3A1-2E5C7F9C04E6}"/>
              </a:ext>
            </a:extLst>
          </p:cNvPr>
          <p:cNvSpPr/>
          <p:nvPr/>
        </p:nvSpPr>
        <p:spPr>
          <a:xfrm>
            <a:off x="5369668" y="1977955"/>
            <a:ext cx="4474723" cy="791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EBF8E82E-5810-45A5-AE86-A03DE7293E46}"/>
              </a:ext>
            </a:extLst>
          </p:cNvPr>
          <p:cNvSpPr txBox="1"/>
          <p:nvPr/>
        </p:nvSpPr>
        <p:spPr>
          <a:xfrm>
            <a:off x="7409734" y="2050381"/>
            <a:ext cx="4294573" cy="646331"/>
          </a:xfrm>
          <a:prstGeom prst="rect">
            <a:avLst/>
          </a:prstGeom>
          <a:noFill/>
        </p:spPr>
        <p:txBody>
          <a:bodyPr wrap="square">
            <a:spAutoFit/>
          </a:bodyPr>
          <a:lstStyle/>
          <a:p>
            <a:r>
              <a:rPr lang="en-GB" dirty="0"/>
              <a:t>Social optimum lies on pareto frontier and is hence pareto efficient.</a:t>
            </a:r>
          </a:p>
        </p:txBody>
      </p:sp>
      <p:sp>
        <p:nvSpPr>
          <p:cNvPr id="2" name="TextBox 1">
            <a:extLst>
              <a:ext uri="{FF2B5EF4-FFF2-40B4-BE49-F238E27FC236}">
                <a16:creationId xmlns:a16="http://schemas.microsoft.com/office/drawing/2014/main" id="{8B42087C-48FF-0627-F432-DFC17E887836}"/>
              </a:ext>
            </a:extLst>
          </p:cNvPr>
          <p:cNvSpPr txBox="1"/>
          <p:nvPr/>
        </p:nvSpPr>
        <p:spPr>
          <a:xfrm>
            <a:off x="7409733" y="3056405"/>
            <a:ext cx="4294573" cy="646331"/>
          </a:xfrm>
          <a:prstGeom prst="rect">
            <a:avLst/>
          </a:prstGeom>
          <a:noFill/>
        </p:spPr>
        <p:txBody>
          <a:bodyPr wrap="square">
            <a:spAutoFit/>
          </a:bodyPr>
          <a:lstStyle/>
          <a:p>
            <a:r>
              <a:rPr lang="en-US" dirty="0"/>
              <a:t>This result can also be shown mathematically (see appendix)</a:t>
            </a:r>
            <a:endParaRPr lang="en-GB" dirty="0"/>
          </a:p>
        </p:txBody>
      </p:sp>
    </p:spTree>
    <p:extLst>
      <p:ext uri="{BB962C8B-B14F-4D97-AF65-F5344CB8AC3E}">
        <p14:creationId xmlns:p14="http://schemas.microsoft.com/office/powerpoint/2010/main" val="39110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489" name="Rectangle 2"/>
              <p:cNvSpPr>
                <a:spLocks noGrp="1" noChangeArrowheads="1"/>
              </p:cNvSpPr>
              <p:nvPr>
                <p:ph type="title"/>
              </p:nvPr>
            </p:nvSpPr>
            <p:spPr/>
            <p:txBody>
              <a:bodyPr/>
              <a:lstStyle/>
              <a:p>
                <a:r>
                  <a:rPr lang="en-US" altLang="en-US" dirty="0"/>
                  <a:t>Pareto Efficiency </a:t>
                </a:r>
                <a14:m>
                  <m:oMath xmlns:m="http://schemas.openxmlformats.org/officeDocument/2006/math">
                    <m:r>
                      <a:rPr lang="en-US" altLang="en-US" b="0" i="1" smtClean="0">
                        <a:latin typeface="Cambria Math" panose="02040503050406030204" pitchFamily="18" charset="0"/>
                      </a:rPr>
                      <m:t>→</m:t>
                    </m:r>
                  </m:oMath>
                </a14:m>
                <a:r>
                  <a:rPr lang="en-US" altLang="en-US" dirty="0"/>
                  <a:t> Social Optima </a:t>
                </a:r>
              </a:p>
            </p:txBody>
          </p:sp>
        </mc:Choice>
        <mc:Fallback xmlns="">
          <p:sp>
            <p:nvSpPr>
              <p:cNvPr id="63489" name="Rectangle 2"/>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GB">
                    <a:noFill/>
                  </a:rPr>
                  <a:t> </a:t>
                </a:r>
              </a:p>
            </p:txBody>
          </p:sp>
        </mc:Fallback>
      </mc:AlternateContent>
      <p:sp>
        <p:nvSpPr>
          <p:cNvPr id="63490" name="Rectangle 3"/>
          <p:cNvSpPr>
            <a:spLocks noGrp="1" noChangeArrowheads="1"/>
          </p:cNvSpPr>
          <p:nvPr>
            <p:ph idx="1"/>
          </p:nvPr>
        </p:nvSpPr>
        <p:spPr>
          <a:xfrm>
            <a:off x="838199" y="1456791"/>
            <a:ext cx="10354519" cy="4755473"/>
          </a:xfrm>
        </p:spPr>
        <p:txBody>
          <a:bodyPr>
            <a:noAutofit/>
          </a:bodyPr>
          <a:lstStyle/>
          <a:p>
            <a:pPr eaLnBrk="1" hangingPunct="1"/>
            <a:endParaRPr lang="en-US" altLang="en-US" sz="2000" dirty="0"/>
          </a:p>
          <a:p>
            <a:pPr eaLnBrk="1" hangingPunct="1"/>
            <a:r>
              <a:rPr lang="en-US" altLang="en-US" sz="2000" dirty="0"/>
              <a:t>The converse statement is also true!</a:t>
            </a:r>
          </a:p>
          <a:p>
            <a:pPr lvl="1"/>
            <a:r>
              <a:rPr lang="en-US" altLang="en-US" sz="1800" dirty="0"/>
              <a:t>It holds for more general structures of individual’s preferences, though they cannot be too “weird”.</a:t>
            </a:r>
          </a:p>
          <a:p>
            <a:pPr lvl="1"/>
            <a:r>
              <a:rPr lang="en-US" altLang="ja-JP" sz="1800" dirty="0"/>
              <a:t>Otherwise, the utility possibility set will have a “weird shape” as well.</a:t>
            </a:r>
          </a:p>
          <a:p>
            <a:pPr lvl="1"/>
            <a:endParaRPr lang="en-US" altLang="en-US" dirty="0"/>
          </a:p>
          <a:p>
            <a:pPr eaLnBrk="1" hangingPunct="1"/>
            <a:r>
              <a:rPr lang="en-US" altLang="en-US" sz="2000" dirty="0"/>
              <a:t>Hence, </a:t>
            </a:r>
            <a:r>
              <a:rPr lang="en-US" altLang="en-US" sz="2000" u="sng" dirty="0"/>
              <a:t>if an allocation is pareto efficient, then it is also socially optimal for some social welfare function</a:t>
            </a:r>
            <a:r>
              <a:rPr lang="en-US" altLang="en-US" sz="2000" dirty="0"/>
              <a:t>.</a:t>
            </a:r>
          </a:p>
          <a:p>
            <a:pPr eaLnBrk="1" hangingPunct="1"/>
            <a:endParaRPr lang="en-US" altLang="en-US" sz="2000" dirty="0"/>
          </a:p>
          <a:p>
            <a:pPr marL="0" indent="0" eaLnBrk="1" hangingPunct="1">
              <a:buNone/>
            </a:pPr>
            <a:r>
              <a:rPr lang="en-US" altLang="en-US" sz="2000" b="1" dirty="0"/>
              <a:t>This implies that for any pareto efficient outcome, we do not need to worry about there not being some social welfare function which “supports” it.</a:t>
            </a:r>
            <a:endParaRPr lang="en-US" altLang="en-US" sz="2000" dirty="0"/>
          </a:p>
        </p:txBody>
      </p:sp>
      <p:sp>
        <p:nvSpPr>
          <p:cNvPr id="3" name="Slide Number Placeholder 2">
            <a:extLst>
              <a:ext uri="{FF2B5EF4-FFF2-40B4-BE49-F238E27FC236}">
                <a16:creationId xmlns:a16="http://schemas.microsoft.com/office/drawing/2014/main" id="{DDE6A1B8-BED8-488A-B6CD-D21DBD81D451}"/>
              </a:ext>
            </a:extLst>
          </p:cNvPr>
          <p:cNvSpPr>
            <a:spLocks noGrp="1"/>
          </p:cNvSpPr>
          <p:nvPr>
            <p:ph type="sldNum" sz="quarter" idx="12"/>
          </p:nvPr>
        </p:nvSpPr>
        <p:spPr/>
        <p:txBody>
          <a:bodyPr/>
          <a:lstStyle/>
          <a:p>
            <a:fld id="{9410FCA5-3929-4975-B4DD-67A56A4C5998}" type="slidenum">
              <a:rPr lang="en-GB" smtClean="0"/>
              <a:t>41</a:t>
            </a:fld>
            <a:endParaRPr lang="en-GB"/>
          </a:p>
        </p:txBody>
      </p:sp>
    </p:spTree>
    <p:extLst>
      <p:ext uri="{BB962C8B-B14F-4D97-AF65-F5344CB8AC3E}">
        <p14:creationId xmlns:p14="http://schemas.microsoft.com/office/powerpoint/2010/main" val="364841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2705" name="Rectangle 2"/>
              <p:cNvSpPr>
                <a:spLocks noGrp="1" noChangeArrowheads="1"/>
              </p:cNvSpPr>
              <p:nvPr>
                <p:ph type="title"/>
              </p:nvPr>
            </p:nvSpPr>
            <p:spPr/>
            <p:txBody>
              <a:bodyPr/>
              <a:lstStyle/>
              <a:p>
                <a:r>
                  <a:rPr lang="en-US" altLang="en-US" dirty="0"/>
                  <a:t>Pareto Efficiency </a:t>
                </a:r>
                <a14:m>
                  <m:oMath xmlns:m="http://schemas.openxmlformats.org/officeDocument/2006/math">
                    <m:r>
                      <a:rPr lang="en-US" altLang="en-US" b="0" i="1" smtClean="0">
                        <a:latin typeface="Cambria Math" panose="02040503050406030204" pitchFamily="18" charset="0"/>
                      </a:rPr>
                      <m:t>→</m:t>
                    </m:r>
                  </m:oMath>
                </a14:m>
                <a:r>
                  <a:rPr lang="en-US" altLang="en-US" dirty="0"/>
                  <a:t> Social Optima </a:t>
                </a:r>
              </a:p>
            </p:txBody>
          </p:sp>
        </mc:Choice>
        <mc:Fallback xmlns="">
          <p:sp>
            <p:nvSpPr>
              <p:cNvPr id="72705" name="Rectangle 2"/>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030F6783-A952-4070-981A-0B26D4913D31}"/>
              </a:ext>
            </a:extLst>
          </p:cNvPr>
          <p:cNvPicPr>
            <a:picLocks noChangeAspect="1"/>
          </p:cNvPicPr>
          <p:nvPr/>
        </p:nvPicPr>
        <p:blipFill>
          <a:blip r:embed="rId4"/>
          <a:stretch>
            <a:fillRect/>
          </a:stretch>
        </p:blipFill>
        <p:spPr>
          <a:xfrm>
            <a:off x="494506" y="1702701"/>
            <a:ext cx="7088188" cy="483621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FBEEBA-A4EE-4BD2-A1AC-07A61D02C965}"/>
                  </a:ext>
                </a:extLst>
              </p:cNvPr>
              <p:cNvSpPr txBox="1"/>
              <p:nvPr/>
            </p:nvSpPr>
            <p:spPr>
              <a:xfrm>
                <a:off x="2772507" y="2630838"/>
                <a:ext cx="2801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𝐵</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𝐴</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𝐵</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𝐵</m:t>
                          </m:r>
                        </m:sub>
                      </m:sSub>
                    </m:oMath>
                  </m:oMathPara>
                </a14:m>
                <a:endParaRPr lang="en-GB" dirty="0"/>
              </a:p>
            </p:txBody>
          </p:sp>
        </mc:Choice>
        <mc:Fallback xmlns="">
          <p:sp>
            <p:nvSpPr>
              <p:cNvPr id="6" name="TextBox 5">
                <a:extLst>
                  <a:ext uri="{FF2B5EF4-FFF2-40B4-BE49-F238E27FC236}">
                    <a16:creationId xmlns:a16="http://schemas.microsoft.com/office/drawing/2014/main" id="{1EFBEEBA-A4EE-4BD2-A1AC-07A61D02C965}"/>
                  </a:ext>
                </a:extLst>
              </p:cNvPr>
              <p:cNvSpPr txBox="1">
                <a:spLocks noRot="1" noChangeAspect="1" noMove="1" noResize="1" noEditPoints="1" noAdjustHandles="1" noChangeArrowheads="1" noChangeShapeType="1" noTextEdit="1"/>
              </p:cNvSpPr>
              <p:nvPr/>
            </p:nvSpPr>
            <p:spPr>
              <a:xfrm>
                <a:off x="2772507" y="2630838"/>
                <a:ext cx="2801343" cy="369332"/>
              </a:xfrm>
              <a:prstGeom prst="rect">
                <a:avLst/>
              </a:prstGeom>
              <a:blipFill>
                <a:blip r:embed="rId5"/>
                <a:stretch>
                  <a:fillRect b="-5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D578F-D9CC-469F-A361-BD709C23D06E}"/>
                  </a:ext>
                </a:extLst>
              </p:cNvPr>
              <p:cNvSpPr txBox="1"/>
              <p:nvPr/>
            </p:nvSpPr>
            <p:spPr>
              <a:xfrm>
                <a:off x="5173757" y="4673426"/>
                <a:ext cx="32805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𝐵</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𝐵</m:t>
                          </m:r>
                        </m:sub>
                      </m:sSub>
                      <m:r>
                        <a:rPr lang="en-US" b="0" i="1" smtClean="0">
                          <a:latin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B6ED578F-D9CC-469F-A361-BD709C23D06E}"/>
                  </a:ext>
                </a:extLst>
              </p:cNvPr>
              <p:cNvSpPr txBox="1">
                <a:spLocks noRot="1" noChangeAspect="1" noMove="1" noResize="1" noEditPoints="1" noAdjustHandles="1" noChangeArrowheads="1" noChangeShapeType="1" noTextEdit="1"/>
              </p:cNvSpPr>
              <p:nvPr/>
            </p:nvSpPr>
            <p:spPr>
              <a:xfrm>
                <a:off x="5173757" y="4673426"/>
                <a:ext cx="3280513" cy="369332"/>
              </a:xfrm>
              <a:prstGeom prst="rect">
                <a:avLst/>
              </a:prstGeom>
              <a:blipFill>
                <a:blip r:embed="rId6"/>
                <a:stretch>
                  <a:fillRect b="-5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9C8C12-D05A-4A63-BD59-233C0BC7C47D}"/>
                  </a:ext>
                </a:extLst>
              </p:cNvPr>
              <p:cNvSpPr txBox="1"/>
              <p:nvPr/>
            </p:nvSpPr>
            <p:spPr>
              <a:xfrm>
                <a:off x="6455482" y="1991538"/>
                <a:ext cx="5173756" cy="2866554"/>
              </a:xfrm>
              <a:prstGeom prst="rect">
                <a:avLst/>
              </a:prstGeom>
              <a:noFill/>
            </p:spPr>
            <p:txBody>
              <a:bodyPr wrap="square" rtlCol="0">
                <a:spAutoFit/>
              </a:bodyPr>
              <a:lstStyle/>
              <a:p>
                <a:r>
                  <a:rPr lang="en-US" dirty="0"/>
                  <a:t>Any Pareto Efficient allocation is a </a:t>
                </a:r>
              </a:p>
              <a:p>
                <a:r>
                  <a:rPr lang="en-US" dirty="0"/>
                  <a:t>welfare maximum for some weighted</a:t>
                </a:r>
              </a:p>
              <a:p>
                <a:r>
                  <a:rPr lang="en-US" dirty="0"/>
                  <a:t>sum of utilities welfare function.</a:t>
                </a:r>
              </a:p>
              <a:p>
                <a:endParaRPr lang="en-US" dirty="0"/>
              </a:p>
              <a:p>
                <a:r>
                  <a:rPr lang="en-US" dirty="0"/>
                  <a:t>At welfare maximizing point:</a:t>
                </a:r>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𝐵</m:t>
                            </m:r>
                          </m:sub>
                        </m:sSub>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𝐴</m:t>
                            </m:r>
                          </m:sub>
                        </m:sSub>
                      </m:den>
                    </m:f>
                    <m:r>
                      <a:rPr lang="en-US" b="0" i="1" smtClean="0">
                        <a:latin typeface="Cambria Math" panose="02040503050406030204" pitchFamily="18" charset="0"/>
                      </a:rPr>
                      <m:t> </m:t>
                    </m:r>
                  </m:oMath>
                </a14:m>
                <a:r>
                  <a:rPr lang="en-US" dirty="0"/>
                  <a:t> = Slope of utility possibility frontier </a:t>
                </a:r>
                <a14:m>
                  <m:oMath xmlns:m="http://schemas.openxmlformats.org/officeDocument/2006/math">
                    <m:r>
                      <a:rPr lang="en-US" b="0" i="1" smtClean="0">
                        <a:latin typeface="Cambria Math" panose="02040503050406030204" pitchFamily="18" charset="0"/>
                      </a:rPr>
                      <m:t>=</m:t>
                    </m:r>
                  </m:oMath>
                </a14:m>
                <a:endParaRPr lang="en-US" dirty="0"/>
              </a:p>
              <a:p>
                <a:r>
                  <a:rPr lang="en-US" dirty="0"/>
                  <a:t>Slope of welfare function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𝐴</m:t>
                            </m:r>
                          </m:sub>
                        </m:sSub>
                        <m:r>
                          <a:rPr lang="en-US" b="0" i="1" smtClean="0">
                            <a:latin typeface="Cambria Math" panose="02040503050406030204" pitchFamily="18" charset="0"/>
                          </a:rPr>
                          <m:t> </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𝐵</m:t>
                            </m:r>
                          </m:sub>
                        </m:sSub>
                      </m:den>
                    </m:f>
                  </m:oMath>
                </a14:m>
                <a:endParaRPr lang="en-US" dirty="0"/>
              </a:p>
              <a:p>
                <a:endParaRPr lang="en-US" sz="1600" dirty="0"/>
              </a:p>
              <a:p>
                <a:endParaRPr lang="en-GB" sz="1600" dirty="0"/>
              </a:p>
            </p:txBody>
          </p:sp>
        </mc:Choice>
        <mc:Fallback xmlns="">
          <p:sp>
            <p:nvSpPr>
              <p:cNvPr id="9" name="TextBox 8">
                <a:extLst>
                  <a:ext uri="{FF2B5EF4-FFF2-40B4-BE49-F238E27FC236}">
                    <a16:creationId xmlns:a16="http://schemas.microsoft.com/office/drawing/2014/main" id="{909C8C12-D05A-4A63-BD59-233C0BC7C47D}"/>
                  </a:ext>
                </a:extLst>
              </p:cNvPr>
              <p:cNvSpPr txBox="1">
                <a:spLocks noRot="1" noChangeAspect="1" noMove="1" noResize="1" noEditPoints="1" noAdjustHandles="1" noChangeArrowheads="1" noChangeShapeType="1" noTextEdit="1"/>
              </p:cNvSpPr>
              <p:nvPr/>
            </p:nvSpPr>
            <p:spPr>
              <a:xfrm>
                <a:off x="6455482" y="1991538"/>
                <a:ext cx="5173756" cy="2866554"/>
              </a:xfrm>
              <a:prstGeom prst="rect">
                <a:avLst/>
              </a:prstGeom>
              <a:blipFill>
                <a:blip r:embed="rId7"/>
                <a:stretch>
                  <a:fillRect l="-1060" t="-1277"/>
                </a:stretch>
              </a:blipFill>
            </p:spPr>
            <p:txBody>
              <a:bodyPr/>
              <a:lstStyle/>
              <a:p>
                <a:r>
                  <a:rPr lang="en-SG">
                    <a:noFill/>
                  </a:rPr>
                  <a:t> </a:t>
                </a:r>
              </a:p>
            </p:txBody>
          </p:sp>
        </mc:Fallback>
      </mc:AlternateContent>
      <p:sp>
        <p:nvSpPr>
          <p:cNvPr id="3" name="Slide Number Placeholder 2">
            <a:extLst>
              <a:ext uri="{FF2B5EF4-FFF2-40B4-BE49-F238E27FC236}">
                <a16:creationId xmlns:a16="http://schemas.microsoft.com/office/drawing/2014/main" id="{C369E8C0-DBB5-4B46-A1B0-7F62B6031FA1}"/>
              </a:ext>
            </a:extLst>
          </p:cNvPr>
          <p:cNvSpPr>
            <a:spLocks noGrp="1"/>
          </p:cNvSpPr>
          <p:nvPr>
            <p:ph type="sldNum" sz="quarter" idx="12"/>
          </p:nvPr>
        </p:nvSpPr>
        <p:spPr/>
        <p:txBody>
          <a:bodyPr/>
          <a:lstStyle/>
          <a:p>
            <a:fld id="{9410FCA5-3929-4975-B4DD-67A56A4C5998}" type="slidenum">
              <a:rPr lang="en-GB" smtClean="0"/>
              <a:t>42</a:t>
            </a:fld>
            <a:endParaRPr lang="en-GB"/>
          </a:p>
        </p:txBody>
      </p:sp>
    </p:spTree>
    <p:extLst>
      <p:ext uri="{BB962C8B-B14F-4D97-AF65-F5344CB8AC3E}">
        <p14:creationId xmlns:p14="http://schemas.microsoft.com/office/powerpoint/2010/main" val="2221213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349-3A2E-4762-BC2B-437779E8A215}"/>
              </a:ext>
            </a:extLst>
          </p:cNvPr>
          <p:cNvSpPr>
            <a:spLocks noGrp="1"/>
          </p:cNvSpPr>
          <p:nvPr>
            <p:ph type="title"/>
          </p:nvPr>
        </p:nvSpPr>
        <p:spPr/>
        <p:txBody>
          <a:bodyPr/>
          <a:lstStyle/>
          <a:p>
            <a:r>
              <a:rPr lang="en-US" dirty="0"/>
              <a:t>Review questions 3</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3CD32-99C6-4083-8AD6-2666AB4DEF34}"/>
                  </a:ext>
                </a:extLst>
              </p:cNvPr>
              <p:cNvSpPr>
                <a:spLocks noGrp="1"/>
              </p:cNvSpPr>
              <p:nvPr>
                <p:ph idx="1"/>
              </p:nvPr>
            </p:nvSpPr>
            <p:spPr>
              <a:xfrm>
                <a:off x="4677433" y="2735864"/>
                <a:ext cx="7110033" cy="3725084"/>
              </a:xfrm>
            </p:spPr>
            <p:txBody>
              <a:bodyPr>
                <a:normAutofit/>
              </a:bodyPr>
              <a:lstStyle/>
              <a:p>
                <a:pPr marL="457200" lvl="1" indent="0">
                  <a:buNone/>
                </a:pPr>
                <a:endParaRPr lang="en-US" sz="1800" b="0" dirty="0"/>
              </a:p>
              <a:p>
                <a:r>
                  <a:rPr lang="en-US" sz="1800" b="0" dirty="0"/>
                  <a:t>Bob feels that point X is the correct social welfare maximizing point. What weights could have generated this? (select all that apply)</a:t>
                </a:r>
              </a:p>
              <a:p>
                <a:pPr marL="800100" lvl="1" indent="-342900">
                  <a:buFont typeface="+mj-lt"/>
                  <a:buAutoNum type="arabicPeriod"/>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=1,</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=2</m:t>
                    </m:r>
                  </m:oMath>
                </a14:m>
                <a:endParaRPr lang="en-US" sz="1400" b="0" dirty="0"/>
              </a:p>
              <a:p>
                <a:pPr marL="800100" lvl="1" indent="-342900">
                  <a:buFont typeface="+mj-lt"/>
                  <a:buAutoNum type="arabicPeriod"/>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=2,</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=1</m:t>
                    </m:r>
                  </m:oMath>
                </a14:m>
                <a:endParaRPr lang="en-US" sz="1400" b="0" dirty="0"/>
              </a:p>
              <a:p>
                <a:pPr marL="800100" lvl="1" indent="-342900">
                  <a:buFont typeface="+mj-lt"/>
                  <a:buAutoNum type="arabicPeriod"/>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=2,</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=4</m:t>
                    </m:r>
                  </m:oMath>
                </a14:m>
                <a:endParaRPr lang="en-US" sz="1400" b="0" dirty="0"/>
              </a:p>
              <a:p>
                <a:pPr lvl="1"/>
                <a:endParaRPr lang="en-US" sz="1200" b="0" dirty="0"/>
              </a:p>
              <a:p>
                <a:r>
                  <a:rPr lang="en-US" sz="1800" dirty="0"/>
                  <a:t>Amy</a:t>
                </a:r>
                <a:r>
                  <a:rPr lang="en-US" sz="1800" b="0" dirty="0"/>
                  <a:t> feels that point Y is the correct social welfare maximizing point. What weights could have generated this? (select all that apply)</a:t>
                </a:r>
              </a:p>
              <a:p>
                <a:pPr marL="800100" lvl="1" indent="-342900">
                  <a:buFont typeface="+mj-lt"/>
                  <a:buAutoNum type="arabicPeriod"/>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=1,</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=2</m:t>
                    </m:r>
                  </m:oMath>
                </a14:m>
                <a:endParaRPr lang="en-US" sz="1400" b="0" dirty="0"/>
              </a:p>
              <a:p>
                <a:pPr marL="800100" lvl="1" indent="-342900">
                  <a:buFont typeface="+mj-lt"/>
                  <a:buAutoNum type="arabicPeriod"/>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=2,</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=1</m:t>
                    </m:r>
                  </m:oMath>
                </a14:m>
                <a:endParaRPr lang="en-US" sz="1400" b="0" dirty="0"/>
              </a:p>
              <a:p>
                <a:pPr marL="800100" lvl="1" indent="-342900">
                  <a:buFont typeface="+mj-lt"/>
                  <a:buAutoNum type="arabicPeriod"/>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=4,</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=2</m:t>
                    </m:r>
                  </m:oMath>
                </a14:m>
                <a:endParaRPr lang="en-US" sz="1400" b="0" dirty="0"/>
              </a:p>
              <a:p>
                <a:endParaRPr lang="en-US" sz="1600" b="0" dirty="0"/>
              </a:p>
              <a:p>
                <a:pPr lvl="1"/>
                <a:endParaRPr lang="en-US" sz="1200" b="0" dirty="0"/>
              </a:p>
            </p:txBody>
          </p:sp>
        </mc:Choice>
        <mc:Fallback xmlns="">
          <p:sp>
            <p:nvSpPr>
              <p:cNvPr id="3" name="Content Placeholder 2">
                <a:extLst>
                  <a:ext uri="{FF2B5EF4-FFF2-40B4-BE49-F238E27FC236}">
                    <a16:creationId xmlns:a16="http://schemas.microsoft.com/office/drawing/2014/main" id="{2C03CD32-99C6-4083-8AD6-2666AB4DEF34}"/>
                  </a:ext>
                </a:extLst>
              </p:cNvPr>
              <p:cNvSpPr>
                <a:spLocks noGrp="1" noRot="1" noChangeAspect="1" noMove="1" noResize="1" noEditPoints="1" noAdjustHandles="1" noChangeArrowheads="1" noChangeShapeType="1" noTextEdit="1"/>
              </p:cNvSpPr>
              <p:nvPr>
                <p:ph idx="1"/>
              </p:nvPr>
            </p:nvSpPr>
            <p:spPr>
              <a:xfrm>
                <a:off x="4677433" y="2735864"/>
                <a:ext cx="7110033" cy="3725084"/>
              </a:xfrm>
              <a:blipFill>
                <a:blip r:embed="rId2"/>
                <a:stretch>
                  <a:fillRect l="-514"/>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359A0D9E-6D41-4D77-9B7F-DEBE37AB8A4E}"/>
              </a:ext>
            </a:extLst>
          </p:cNvPr>
          <p:cNvSpPr>
            <a:spLocks noGrp="1"/>
          </p:cNvSpPr>
          <p:nvPr>
            <p:ph type="sldNum" sz="quarter" idx="12"/>
          </p:nvPr>
        </p:nvSpPr>
        <p:spPr/>
        <p:txBody>
          <a:bodyPr/>
          <a:lstStyle/>
          <a:p>
            <a:fld id="{71A7FF51-2491-42B6-A2C7-2ADC2EB657DB}" type="slidenum">
              <a:rPr lang="en-GB" smtClean="0"/>
              <a:t>43</a:t>
            </a:fld>
            <a:endParaRPr lang="en-GB"/>
          </a:p>
        </p:txBody>
      </p:sp>
      <p:grpSp>
        <p:nvGrpSpPr>
          <p:cNvPr id="6" name="Group 5">
            <a:extLst>
              <a:ext uri="{FF2B5EF4-FFF2-40B4-BE49-F238E27FC236}">
                <a16:creationId xmlns:a16="http://schemas.microsoft.com/office/drawing/2014/main" id="{2CDE7DBC-2CDD-448E-B437-E0CF47EB5B34}"/>
              </a:ext>
            </a:extLst>
          </p:cNvPr>
          <p:cNvGrpSpPr/>
          <p:nvPr/>
        </p:nvGrpSpPr>
        <p:grpSpPr>
          <a:xfrm>
            <a:off x="566385" y="3243214"/>
            <a:ext cx="3851292" cy="2950417"/>
            <a:chOff x="1311550" y="2384212"/>
            <a:chExt cx="3851292" cy="2950417"/>
          </a:xfrm>
        </p:grpSpPr>
        <p:pic>
          <p:nvPicPr>
            <p:cNvPr id="5" name="Picture 4">
              <a:extLst>
                <a:ext uri="{FF2B5EF4-FFF2-40B4-BE49-F238E27FC236}">
                  <a16:creationId xmlns:a16="http://schemas.microsoft.com/office/drawing/2014/main" id="{3ABCBE4F-690B-4F58-BD58-19227C2EB614}"/>
                </a:ext>
              </a:extLst>
            </p:cNvPr>
            <p:cNvPicPr>
              <a:picLocks noChangeAspect="1"/>
            </p:cNvPicPr>
            <p:nvPr/>
          </p:nvPicPr>
          <p:blipFill rotWithShape="1">
            <a:blip r:embed="rId3"/>
            <a:srcRect r="10938"/>
            <a:stretch/>
          </p:blipFill>
          <p:spPr>
            <a:xfrm>
              <a:off x="1311550" y="2384212"/>
              <a:ext cx="3851292" cy="295041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108B0AE-5353-48CE-BE1F-2E0206C1C8B1}"/>
                    </a:ext>
                  </a:extLst>
                </p:cNvPr>
                <p:cNvSpPr txBox="1"/>
                <p:nvPr/>
              </p:nvSpPr>
              <p:spPr>
                <a:xfrm>
                  <a:off x="2589107" y="2847927"/>
                  <a:ext cx="1014187" cy="438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𝑠𝑙𝑜𝑝𝑒</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2</m:t>
                            </m:r>
                          </m:den>
                        </m:f>
                      </m:oMath>
                    </m:oMathPara>
                  </a14:m>
                  <a:endParaRPr lang="en-GB" sz="1200" dirty="0"/>
                </a:p>
              </p:txBody>
            </p:sp>
          </mc:Choice>
          <mc:Fallback xmlns="">
            <p:sp>
              <p:nvSpPr>
                <p:cNvPr id="7" name="TextBox 6">
                  <a:extLst>
                    <a:ext uri="{FF2B5EF4-FFF2-40B4-BE49-F238E27FC236}">
                      <a16:creationId xmlns:a16="http://schemas.microsoft.com/office/drawing/2014/main" id="{4108B0AE-5353-48CE-BE1F-2E0206C1C8B1}"/>
                    </a:ext>
                  </a:extLst>
                </p:cNvPr>
                <p:cNvSpPr txBox="1">
                  <a:spLocks noRot="1" noChangeAspect="1" noMove="1" noResize="1" noEditPoints="1" noAdjustHandles="1" noChangeArrowheads="1" noChangeShapeType="1" noTextEdit="1"/>
                </p:cNvSpPr>
                <p:nvPr/>
              </p:nvSpPr>
              <p:spPr>
                <a:xfrm>
                  <a:off x="2589107" y="2847927"/>
                  <a:ext cx="1014187" cy="438005"/>
                </a:xfrm>
                <a:prstGeom prst="rect">
                  <a:avLst/>
                </a:prstGeom>
                <a:blipFill>
                  <a:blip r:embed="rId4"/>
                  <a:stretch>
                    <a:fillRect b="-138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68AB00D-F0EF-4450-BD3D-B4E4736E68A0}"/>
                    </a:ext>
                  </a:extLst>
                </p:cNvPr>
                <p:cNvSpPr txBox="1"/>
                <p:nvPr/>
              </p:nvSpPr>
              <p:spPr>
                <a:xfrm>
                  <a:off x="4098599" y="4102894"/>
                  <a:ext cx="98854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𝑠𝑙𝑜𝑝𝑒</m:t>
                        </m:r>
                        <m:r>
                          <a:rPr lang="en-US" sz="1200" b="0" i="1" smtClean="0">
                            <a:latin typeface="Cambria Math" panose="02040503050406030204" pitchFamily="18" charset="0"/>
                          </a:rPr>
                          <m:t>=−2</m:t>
                        </m:r>
                      </m:oMath>
                    </m:oMathPara>
                  </a14:m>
                  <a:endParaRPr lang="en-GB" sz="1200" dirty="0"/>
                </a:p>
              </p:txBody>
            </p:sp>
          </mc:Choice>
          <mc:Fallback xmlns="">
            <p:sp>
              <p:nvSpPr>
                <p:cNvPr id="8" name="TextBox 7">
                  <a:extLst>
                    <a:ext uri="{FF2B5EF4-FFF2-40B4-BE49-F238E27FC236}">
                      <a16:creationId xmlns:a16="http://schemas.microsoft.com/office/drawing/2014/main" id="{E68AB00D-F0EF-4450-BD3D-B4E4736E68A0}"/>
                    </a:ext>
                  </a:extLst>
                </p:cNvPr>
                <p:cNvSpPr txBox="1">
                  <a:spLocks noRot="1" noChangeAspect="1" noMove="1" noResize="1" noEditPoints="1" noAdjustHandles="1" noChangeArrowheads="1" noChangeShapeType="1" noTextEdit="1"/>
                </p:cNvSpPr>
                <p:nvPr/>
              </p:nvSpPr>
              <p:spPr>
                <a:xfrm>
                  <a:off x="4098599" y="4102894"/>
                  <a:ext cx="988540" cy="276999"/>
                </a:xfrm>
                <a:prstGeom prst="rect">
                  <a:avLst/>
                </a:prstGeom>
                <a:blipFill>
                  <a:blip r:embed="rId5"/>
                  <a:stretch>
                    <a:fillRect b="-4348"/>
                  </a:stretch>
                </a:blipFill>
              </p:spPr>
              <p:txBody>
                <a:bodyPr/>
                <a:lstStyle/>
                <a:p>
                  <a:r>
                    <a:rPr lang="en-SG">
                      <a:noFill/>
                    </a:rPr>
                    <a:t> </a:t>
                  </a:r>
                </a:p>
              </p:txBody>
            </p:sp>
          </mc:Fallback>
        </mc:AlternateContent>
        <p:sp>
          <p:nvSpPr>
            <p:cNvPr id="9" name="TextBox 8">
              <a:extLst>
                <a:ext uri="{FF2B5EF4-FFF2-40B4-BE49-F238E27FC236}">
                  <a16:creationId xmlns:a16="http://schemas.microsoft.com/office/drawing/2014/main" id="{30402E9E-587D-4ED2-830F-9DEDA46D826F}"/>
                </a:ext>
              </a:extLst>
            </p:cNvPr>
            <p:cNvSpPr txBox="1"/>
            <p:nvPr/>
          </p:nvSpPr>
          <p:spPr>
            <a:xfrm>
              <a:off x="2648373" y="3244334"/>
              <a:ext cx="304892" cy="369332"/>
            </a:xfrm>
            <a:prstGeom prst="rect">
              <a:avLst/>
            </a:prstGeom>
            <a:noFill/>
          </p:spPr>
          <p:txBody>
            <a:bodyPr wrap="none" rtlCol="0">
              <a:spAutoFit/>
            </a:bodyPr>
            <a:lstStyle/>
            <a:p>
              <a:r>
                <a:rPr lang="en-US" dirty="0"/>
                <a:t>X</a:t>
              </a:r>
              <a:endParaRPr lang="en-GB" dirty="0"/>
            </a:p>
          </p:txBody>
        </p:sp>
        <p:sp>
          <p:nvSpPr>
            <p:cNvPr id="10" name="TextBox 9">
              <a:extLst>
                <a:ext uri="{FF2B5EF4-FFF2-40B4-BE49-F238E27FC236}">
                  <a16:creationId xmlns:a16="http://schemas.microsoft.com/office/drawing/2014/main" id="{668AD18D-04B0-4F47-853B-7AAA70B46501}"/>
                </a:ext>
              </a:extLst>
            </p:cNvPr>
            <p:cNvSpPr txBox="1"/>
            <p:nvPr/>
          </p:nvSpPr>
          <p:spPr>
            <a:xfrm>
              <a:off x="3780883" y="4145498"/>
              <a:ext cx="296876" cy="369332"/>
            </a:xfrm>
            <a:prstGeom prst="rect">
              <a:avLst/>
            </a:prstGeom>
            <a:noFill/>
          </p:spPr>
          <p:txBody>
            <a:bodyPr wrap="none" rtlCol="0">
              <a:spAutoFit/>
            </a:bodyPr>
            <a:lstStyle/>
            <a:p>
              <a:r>
                <a:rPr lang="en-US" dirty="0"/>
                <a:t>Y</a:t>
              </a:r>
              <a:endParaRPr lang="en-GB" dirty="0"/>
            </a:p>
          </p:txBody>
        </p:sp>
      </p:grpSp>
      <p:pic>
        <p:nvPicPr>
          <p:cNvPr id="14" name="Picture 13">
            <a:extLst>
              <a:ext uri="{FF2B5EF4-FFF2-40B4-BE49-F238E27FC236}">
                <a16:creationId xmlns:a16="http://schemas.microsoft.com/office/drawing/2014/main" id="{6176ED79-62A5-4658-7BC7-E594522462CA}"/>
              </a:ext>
            </a:extLst>
          </p:cNvPr>
          <p:cNvPicPr>
            <a:picLocks noChangeAspect="1"/>
          </p:cNvPicPr>
          <p:nvPr/>
        </p:nvPicPr>
        <p:blipFill>
          <a:blip r:embed="rId6"/>
          <a:stretch>
            <a:fillRect/>
          </a:stretch>
        </p:blipFill>
        <p:spPr>
          <a:xfrm>
            <a:off x="10063498" y="136525"/>
            <a:ext cx="1592781" cy="157112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88DF8D0-3903-298B-B777-774249787B5F}"/>
                  </a:ext>
                </a:extLst>
              </p:cNvPr>
              <p:cNvSpPr txBox="1"/>
              <p:nvPr/>
            </p:nvSpPr>
            <p:spPr>
              <a:xfrm>
                <a:off x="987558" y="2029930"/>
                <a:ext cx="9872330" cy="707886"/>
              </a:xfrm>
              <a:prstGeom prst="rect">
                <a:avLst/>
              </a:prstGeom>
              <a:noFill/>
            </p:spPr>
            <p:txBody>
              <a:bodyPr wrap="square">
                <a:spAutoFit/>
              </a:bodyPr>
              <a:lstStyle/>
              <a:p>
                <a:pPr marL="0" indent="0">
                  <a:buNone/>
                </a:pPr>
                <a:r>
                  <a:rPr lang="en-US" sz="2000" dirty="0"/>
                  <a:t>Amy and Bob both believe that the ideal allocation is given by </a:t>
                </a:r>
                <a:r>
                  <a:rPr lang="en-US" sz="2000" dirty="0" err="1"/>
                  <a:t>maximising</a:t>
                </a:r>
                <a:r>
                  <a:rPr lang="en-US" sz="2000" dirty="0"/>
                  <a:t> an appropriate weighted utilitarian function. </a:t>
                </a:r>
                <a14:m>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𝐵</m:t>
                            </m:r>
                          </m:sub>
                        </m:sSub>
                      </m:e>
                    </m:d>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𝐴</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𝐵</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𝐵</m:t>
                        </m:r>
                      </m:sub>
                    </m:sSub>
                  </m:oMath>
                </a14:m>
                <a:r>
                  <a:rPr lang="en-US" sz="2000" b="0" dirty="0"/>
                  <a:t>.</a:t>
                </a:r>
              </a:p>
            </p:txBody>
          </p:sp>
        </mc:Choice>
        <mc:Fallback xmlns="">
          <p:sp>
            <p:nvSpPr>
              <p:cNvPr id="12" name="TextBox 11">
                <a:extLst>
                  <a:ext uri="{FF2B5EF4-FFF2-40B4-BE49-F238E27FC236}">
                    <a16:creationId xmlns:a16="http://schemas.microsoft.com/office/drawing/2014/main" id="{388DF8D0-3903-298B-B777-774249787B5F}"/>
                  </a:ext>
                </a:extLst>
              </p:cNvPr>
              <p:cNvSpPr txBox="1">
                <a:spLocks noRot="1" noChangeAspect="1" noMove="1" noResize="1" noEditPoints="1" noAdjustHandles="1" noChangeArrowheads="1" noChangeShapeType="1" noTextEdit="1"/>
              </p:cNvSpPr>
              <p:nvPr/>
            </p:nvSpPr>
            <p:spPr>
              <a:xfrm>
                <a:off x="987558" y="2029930"/>
                <a:ext cx="9872330" cy="707886"/>
              </a:xfrm>
              <a:prstGeom prst="rect">
                <a:avLst/>
              </a:prstGeom>
              <a:blipFill>
                <a:blip r:embed="rId7"/>
                <a:stretch>
                  <a:fillRect l="-618" t="-5172" b="-14655"/>
                </a:stretch>
              </a:blipFill>
            </p:spPr>
            <p:txBody>
              <a:bodyPr/>
              <a:lstStyle/>
              <a:p>
                <a:r>
                  <a:rPr lang="en-SG">
                    <a:noFill/>
                  </a:rPr>
                  <a:t> </a:t>
                </a:r>
              </a:p>
            </p:txBody>
          </p:sp>
        </mc:Fallback>
      </mc:AlternateContent>
    </p:spTree>
    <p:extLst>
      <p:ext uri="{BB962C8B-B14F-4D97-AF65-F5344CB8AC3E}">
        <p14:creationId xmlns:p14="http://schemas.microsoft.com/office/powerpoint/2010/main" val="3684837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489" name="Rectangle 2"/>
              <p:cNvSpPr>
                <a:spLocks noGrp="1" noChangeArrowheads="1"/>
              </p:cNvSpPr>
              <p:nvPr>
                <p:ph type="title"/>
              </p:nvPr>
            </p:nvSpPr>
            <p:spPr/>
            <p:txBody>
              <a:bodyPr/>
              <a:lstStyle/>
              <a:p>
                <a:r>
                  <a:rPr lang="en-US" altLang="en-US" dirty="0"/>
                  <a:t>Pareto Efficiency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 Social Optima </a:t>
                </a:r>
              </a:p>
            </p:txBody>
          </p:sp>
        </mc:Choice>
        <mc:Fallback xmlns="">
          <p:sp>
            <p:nvSpPr>
              <p:cNvPr id="63489" name="Rectangle 2"/>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3490" name="Rectangle 3"/>
              <p:cNvSpPr>
                <a:spLocks noGrp="1" noChangeArrowheads="1"/>
              </p:cNvSpPr>
              <p:nvPr>
                <p:ph idx="1"/>
              </p:nvPr>
            </p:nvSpPr>
            <p:spPr>
              <a:xfrm>
                <a:off x="838199" y="1456791"/>
                <a:ext cx="10354519" cy="4755473"/>
              </a:xfrm>
            </p:spPr>
            <p:txBody>
              <a:bodyPr>
                <a:noAutofit/>
              </a:bodyPr>
              <a:lstStyle/>
              <a:p>
                <a:pPr eaLnBrk="1" hangingPunct="1"/>
                <a:endParaRPr lang="en-US" altLang="en-US" sz="2000" dirty="0"/>
              </a:p>
              <a:p>
                <a:pPr marL="0" indent="0">
                  <a:buNone/>
                </a:pPr>
                <a:r>
                  <a:rPr lang="en-US" altLang="ja-JP" sz="2000" dirty="0"/>
                  <a:t>Together, this means that for preferences which are not too weird:</a:t>
                </a:r>
              </a:p>
              <a:p>
                <a:endParaRPr lang="en-US" altLang="ja-JP" sz="2000" dirty="0"/>
              </a:p>
              <a:p>
                <a:pPr marL="0" indent="0" algn="ctr">
                  <a:buNone/>
                </a:pPr>
                <a:r>
                  <a:rPr lang="en-US" altLang="ja-JP" sz="2000" b="1" dirty="0">
                    <a:solidFill>
                      <a:srgbClr val="FF0000"/>
                    </a:solidFill>
                  </a:rPr>
                  <a:t>A feasible </a:t>
                </a:r>
                <a:r>
                  <a:rPr lang="en-US" altLang="en-US" sz="2000" b="1" dirty="0">
                    <a:solidFill>
                      <a:srgbClr val="FF0000"/>
                    </a:solidFill>
                  </a:rPr>
                  <a:t>allocation is socially optimal for some social welfare function </a:t>
                </a:r>
                <a:r>
                  <a:rPr lang="en-US" altLang="en-US" sz="2000" b="1" u="sng" dirty="0">
                    <a:solidFill>
                      <a:srgbClr val="FF0000"/>
                    </a:solidFill>
                  </a:rPr>
                  <a:t>if and only if</a:t>
                </a:r>
                <a:r>
                  <a:rPr lang="en-US" altLang="en-US" sz="2000" b="1" dirty="0">
                    <a:solidFill>
                      <a:srgbClr val="FF0000"/>
                    </a:solidFill>
                  </a:rPr>
                  <a:t> it is Pareto Efficient.</a:t>
                </a:r>
              </a:p>
              <a:p>
                <a:pPr marL="0" indent="0" algn="ctr">
                  <a:buNone/>
                </a:pPr>
                <a:endParaRPr lang="en-US" altLang="en-US" sz="2000" b="1" dirty="0">
                  <a:solidFill>
                    <a:srgbClr val="FF0000"/>
                  </a:solidFill>
                </a:endParaRPr>
              </a:p>
              <a:p>
                <a:endParaRPr lang="en-US" altLang="en-US" sz="2000" dirty="0">
                  <a:solidFill>
                    <a:schemeClr val="tx1"/>
                  </a:solidFill>
                </a:endParaRPr>
              </a:p>
              <a:p>
                <a:r>
                  <a:rPr lang="en-US" altLang="en-US" sz="2000" dirty="0">
                    <a:solidFill>
                      <a:schemeClr val="tx1"/>
                    </a:solidFill>
                  </a:rPr>
                  <a:t>Under conditions where the FWT and SWT hold (lecture 9), we can extend the FWT and SWT which concerns equilibria in markets to social optima as well. </a:t>
                </a:r>
                <a:r>
                  <a:rPr lang="en-US" altLang="en-US" sz="2000" i="1" dirty="0">
                    <a:solidFill>
                      <a:schemeClr val="tx1"/>
                    </a:solidFill>
                  </a:rPr>
                  <a:t>Try and think about this…</a:t>
                </a:r>
              </a:p>
              <a:p>
                <a:endParaRPr lang="en-US" altLang="en-US" sz="2000" i="1" dirty="0">
                  <a:solidFill>
                    <a:schemeClr val="tx1"/>
                  </a:solidFill>
                </a:endParaRPr>
              </a:p>
              <a:p>
                <a:pPr marL="0" indent="0">
                  <a:buNone/>
                </a:pPr>
                <a:r>
                  <a:rPr lang="en-US" altLang="en-US" sz="2000" b="1" dirty="0">
                    <a:solidFill>
                      <a:schemeClr val="tx1"/>
                    </a:solidFill>
                  </a:rPr>
                  <a:t>One problem still remains… We have “agreed” on </a:t>
                </a:r>
                <a:r>
                  <a:rPr lang="en-US" altLang="en-US" sz="2000" b="1" u="sng" dirty="0">
                    <a:solidFill>
                      <a:schemeClr val="tx1"/>
                    </a:solidFill>
                  </a:rPr>
                  <a:t>how</a:t>
                </a:r>
                <a:r>
                  <a:rPr lang="en-US" altLang="en-US" sz="2000" b="1" dirty="0">
                    <a:solidFill>
                      <a:schemeClr val="tx1"/>
                    </a:solidFill>
                  </a:rPr>
                  <a:t> we should make social decisions: SWFs! But, can we agree on a social welfare function </a:t>
                </a:r>
                <a14:m>
                  <m:oMath xmlns:m="http://schemas.openxmlformats.org/officeDocument/2006/math">
                    <m:r>
                      <a:rPr lang="en-SG" altLang="en-US" sz="2000" b="1" i="1" smtClean="0">
                        <a:solidFill>
                          <a:schemeClr val="tx1"/>
                        </a:solidFill>
                        <a:latin typeface="Cambria Math" panose="02040503050406030204" pitchFamily="18" charset="0"/>
                      </a:rPr>
                      <m:t>−</m:t>
                    </m:r>
                  </m:oMath>
                </a14:m>
                <a:r>
                  <a:rPr lang="en-US" altLang="en-US" sz="2000" b="1" dirty="0">
                    <a:solidFill>
                      <a:schemeClr val="tx1"/>
                    </a:solidFill>
                  </a:rPr>
                  <a:t> Resolution next week?</a:t>
                </a:r>
              </a:p>
              <a:p>
                <a:pPr marL="0" indent="0" algn="ctr">
                  <a:buNone/>
                </a:pPr>
                <a:endParaRPr lang="en-US" altLang="ja-JP" sz="2000" b="1" dirty="0">
                  <a:solidFill>
                    <a:srgbClr val="FF0000"/>
                  </a:solidFill>
                </a:endParaRPr>
              </a:p>
            </p:txBody>
          </p:sp>
        </mc:Choice>
        <mc:Fallback xmlns="">
          <p:sp>
            <p:nvSpPr>
              <p:cNvPr id="63490" name="Rectangle 3"/>
              <p:cNvSpPr>
                <a:spLocks noGrp="1" noRot="1" noChangeAspect="1" noMove="1" noResize="1" noEditPoints="1" noAdjustHandles="1" noChangeArrowheads="1" noChangeShapeType="1" noTextEdit="1"/>
              </p:cNvSpPr>
              <p:nvPr>
                <p:ph idx="1"/>
              </p:nvPr>
            </p:nvSpPr>
            <p:spPr>
              <a:xfrm>
                <a:off x="838199" y="1456791"/>
                <a:ext cx="10354519" cy="4755473"/>
              </a:xfrm>
              <a:blipFill>
                <a:blip r:embed="rId3"/>
                <a:stretch>
                  <a:fillRect l="-589" r="-412"/>
                </a:stretch>
              </a:blipFill>
            </p:spPr>
            <p:txBody>
              <a:bodyPr/>
              <a:lstStyle/>
              <a:p>
                <a:r>
                  <a:rPr lang="en-SG">
                    <a:noFill/>
                  </a:rPr>
                  <a:t> </a:t>
                </a:r>
              </a:p>
            </p:txBody>
          </p:sp>
        </mc:Fallback>
      </mc:AlternateContent>
      <p:sp>
        <p:nvSpPr>
          <p:cNvPr id="3" name="Slide Number Placeholder 2">
            <a:extLst>
              <a:ext uri="{FF2B5EF4-FFF2-40B4-BE49-F238E27FC236}">
                <a16:creationId xmlns:a16="http://schemas.microsoft.com/office/drawing/2014/main" id="{DDE6A1B8-BED8-488A-B6CD-D21DBD81D451}"/>
              </a:ext>
            </a:extLst>
          </p:cNvPr>
          <p:cNvSpPr>
            <a:spLocks noGrp="1"/>
          </p:cNvSpPr>
          <p:nvPr>
            <p:ph type="sldNum" sz="quarter" idx="12"/>
          </p:nvPr>
        </p:nvSpPr>
        <p:spPr/>
        <p:txBody>
          <a:bodyPr/>
          <a:lstStyle/>
          <a:p>
            <a:fld id="{9410FCA5-3929-4975-B4DD-67A56A4C5998}" type="slidenum">
              <a:rPr lang="en-GB" smtClean="0"/>
              <a:t>44</a:t>
            </a:fld>
            <a:endParaRPr lang="en-GB"/>
          </a:p>
        </p:txBody>
      </p:sp>
    </p:spTree>
    <p:extLst>
      <p:ext uri="{BB962C8B-B14F-4D97-AF65-F5344CB8AC3E}">
        <p14:creationId xmlns:p14="http://schemas.microsoft.com/office/powerpoint/2010/main" val="395468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034E-0678-476C-AADD-F9667A6B2AFD}"/>
              </a:ext>
            </a:extLst>
          </p:cNvPr>
          <p:cNvSpPr>
            <a:spLocks noGrp="1"/>
          </p:cNvSpPr>
          <p:nvPr>
            <p:ph type="title"/>
          </p:nvPr>
        </p:nvSpPr>
        <p:spPr/>
        <p:txBody>
          <a:bodyPr/>
          <a:lstStyle/>
          <a:p>
            <a:r>
              <a:rPr lang="en-US" altLang="en-US" dirty="0"/>
              <a:t>Key learning outcomes</a:t>
            </a:r>
            <a:endParaRPr lang="en-GB" dirty="0"/>
          </a:p>
        </p:txBody>
      </p:sp>
      <p:sp>
        <p:nvSpPr>
          <p:cNvPr id="3" name="Content Placeholder 2">
            <a:extLst>
              <a:ext uri="{FF2B5EF4-FFF2-40B4-BE49-F238E27FC236}">
                <a16:creationId xmlns:a16="http://schemas.microsoft.com/office/drawing/2014/main" id="{FCEE3C84-E57A-4236-ACEF-FF2F1A14B2D3}"/>
              </a:ext>
            </a:extLst>
          </p:cNvPr>
          <p:cNvSpPr>
            <a:spLocks noGrp="1"/>
          </p:cNvSpPr>
          <p:nvPr>
            <p:ph idx="1"/>
          </p:nvPr>
        </p:nvSpPr>
        <p:spPr/>
        <p:txBody>
          <a:bodyPr>
            <a:normAutofit/>
          </a:bodyPr>
          <a:lstStyle/>
          <a:p>
            <a:r>
              <a:rPr lang="en-SG" sz="2000" dirty="0"/>
              <a:t>Understand the definitions involved with individual preferences.</a:t>
            </a:r>
          </a:p>
          <a:p>
            <a:endParaRPr lang="en-SG" sz="2000" dirty="0"/>
          </a:p>
          <a:p>
            <a:r>
              <a:rPr lang="en-SG" sz="2000" dirty="0"/>
              <a:t>What is the difference between Social Decision Mechanisms and Social Welfare Functions?</a:t>
            </a:r>
          </a:p>
          <a:p>
            <a:pPr lvl="1"/>
            <a:endParaRPr lang="en-SG" dirty="0"/>
          </a:p>
          <a:p>
            <a:r>
              <a:rPr lang="en-SG" sz="2000" dirty="0"/>
              <a:t>What are “good” properties of SDMs: why is the rationale behind them and how do we test them?</a:t>
            </a:r>
          </a:p>
          <a:p>
            <a:endParaRPr lang="en-SG" sz="2000" dirty="0"/>
          </a:p>
          <a:p>
            <a:r>
              <a:rPr lang="en-SG" sz="2000" dirty="0"/>
              <a:t>Why might SDMs be insufficient for social choice?</a:t>
            </a:r>
          </a:p>
          <a:p>
            <a:endParaRPr lang="en-SG" sz="2000" dirty="0"/>
          </a:p>
          <a:p>
            <a:r>
              <a:rPr lang="en-SG" sz="2000" dirty="0"/>
              <a:t>Understand the link between pareto efficiency and social optimality and how to graphically show it.</a:t>
            </a:r>
          </a:p>
          <a:p>
            <a:endParaRPr lang="en-SG" sz="1800" dirty="0"/>
          </a:p>
          <a:p>
            <a:endParaRPr lang="en-US" sz="1600" dirty="0"/>
          </a:p>
          <a:p>
            <a:pPr marL="0" indent="0">
              <a:buNone/>
            </a:pPr>
            <a:endParaRPr lang="en-US" sz="1200" dirty="0"/>
          </a:p>
        </p:txBody>
      </p:sp>
      <p:sp>
        <p:nvSpPr>
          <p:cNvPr id="4" name="Slide Number Placeholder 3">
            <a:extLst>
              <a:ext uri="{FF2B5EF4-FFF2-40B4-BE49-F238E27FC236}">
                <a16:creationId xmlns:a16="http://schemas.microsoft.com/office/drawing/2014/main" id="{1AFF401B-FEA6-4D4B-9E11-9DA7EF63AE31}"/>
              </a:ext>
            </a:extLst>
          </p:cNvPr>
          <p:cNvSpPr>
            <a:spLocks noGrp="1"/>
          </p:cNvSpPr>
          <p:nvPr>
            <p:ph type="sldNum" sz="quarter" idx="12"/>
          </p:nvPr>
        </p:nvSpPr>
        <p:spPr/>
        <p:txBody>
          <a:bodyPr/>
          <a:lstStyle/>
          <a:p>
            <a:fld id="{76B9A820-3513-4286-A67F-71ACE25CC09A}" type="slidenum">
              <a:rPr lang="en-GB" smtClean="0"/>
              <a:t>45</a:t>
            </a:fld>
            <a:endParaRPr lang="en-GB"/>
          </a:p>
        </p:txBody>
      </p:sp>
    </p:spTree>
    <p:extLst>
      <p:ext uri="{BB962C8B-B14F-4D97-AF65-F5344CB8AC3E}">
        <p14:creationId xmlns:p14="http://schemas.microsoft.com/office/powerpoint/2010/main" val="335153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4987-CDD5-415D-BA0E-4264B46C734B}"/>
              </a:ext>
            </a:extLst>
          </p:cNvPr>
          <p:cNvSpPr>
            <a:spLocks noGrp="1"/>
          </p:cNvSpPr>
          <p:nvPr>
            <p:ph type="title"/>
          </p:nvPr>
        </p:nvSpPr>
        <p:spPr/>
        <p:txBody>
          <a:bodyPr/>
          <a:lstStyle/>
          <a:p>
            <a:r>
              <a:rPr lang="en-US" dirty="0"/>
              <a:t>Announcement</a:t>
            </a:r>
            <a:endParaRPr lang="en-GB" dirty="0"/>
          </a:p>
        </p:txBody>
      </p:sp>
      <p:sp>
        <p:nvSpPr>
          <p:cNvPr id="3" name="Content Placeholder 2">
            <a:extLst>
              <a:ext uri="{FF2B5EF4-FFF2-40B4-BE49-F238E27FC236}">
                <a16:creationId xmlns:a16="http://schemas.microsoft.com/office/drawing/2014/main" id="{40346AF7-B88B-4C17-9263-AC9BE673A16B}"/>
              </a:ext>
            </a:extLst>
          </p:cNvPr>
          <p:cNvSpPr>
            <a:spLocks noGrp="1"/>
          </p:cNvSpPr>
          <p:nvPr>
            <p:ph idx="1"/>
          </p:nvPr>
        </p:nvSpPr>
        <p:spPr>
          <a:xfrm>
            <a:off x="838200" y="1560668"/>
            <a:ext cx="10515600" cy="4616295"/>
          </a:xfrm>
        </p:spPr>
        <p:txBody>
          <a:bodyPr>
            <a:noAutofit/>
          </a:bodyPr>
          <a:lstStyle/>
          <a:p>
            <a:pPr lvl="1"/>
            <a:endParaRPr lang="en-US" dirty="0"/>
          </a:p>
          <a:p>
            <a:r>
              <a:rPr lang="en-SG" sz="2000" dirty="0"/>
              <a:t>Quiz 6 will be released today. It will cover this week and last week’s lectures.</a:t>
            </a:r>
          </a:p>
          <a:p>
            <a:pPr lvl="1"/>
            <a:r>
              <a:rPr lang="en-SG" sz="1800" dirty="0"/>
              <a:t>Deadline will be next Wednesday. </a:t>
            </a:r>
          </a:p>
          <a:p>
            <a:endParaRPr lang="en-SG" sz="2000" dirty="0"/>
          </a:p>
          <a:p>
            <a:r>
              <a:rPr lang="en-SG" sz="2000" dirty="0"/>
              <a:t>Bi-semester test on Week 13, during Lecture Timing --- more details closer to the date.</a:t>
            </a:r>
          </a:p>
          <a:p>
            <a:endParaRPr lang="en-SG" sz="2000" dirty="0"/>
          </a:p>
        </p:txBody>
      </p:sp>
      <p:sp>
        <p:nvSpPr>
          <p:cNvPr id="5" name="Slide Number Placeholder 4">
            <a:extLst>
              <a:ext uri="{FF2B5EF4-FFF2-40B4-BE49-F238E27FC236}">
                <a16:creationId xmlns:a16="http://schemas.microsoft.com/office/drawing/2014/main" id="{1B79A623-03A0-4C85-978F-9D7AC855BD72}"/>
              </a:ext>
            </a:extLst>
          </p:cNvPr>
          <p:cNvSpPr>
            <a:spLocks noGrp="1"/>
          </p:cNvSpPr>
          <p:nvPr>
            <p:ph type="sldNum" sz="quarter" idx="12"/>
          </p:nvPr>
        </p:nvSpPr>
        <p:spPr/>
        <p:txBody>
          <a:bodyPr/>
          <a:lstStyle/>
          <a:p>
            <a:fld id="{21578E1B-8871-43D0-B8AA-744E27D7AA9C}" type="slidenum">
              <a:rPr lang="en-GB" smtClean="0"/>
              <a:t>46</a:t>
            </a:fld>
            <a:endParaRPr lang="en-GB"/>
          </a:p>
        </p:txBody>
      </p:sp>
    </p:spTree>
    <p:extLst>
      <p:ext uri="{BB962C8B-B14F-4D97-AF65-F5344CB8AC3E}">
        <p14:creationId xmlns:p14="http://schemas.microsoft.com/office/powerpoint/2010/main" val="3927814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4611-95BC-42A5-99EB-747F3BBFE033}"/>
              </a:ext>
            </a:extLst>
          </p:cNvPr>
          <p:cNvSpPr>
            <a:spLocks noGrp="1"/>
          </p:cNvSpPr>
          <p:nvPr>
            <p:ph type="title"/>
          </p:nvPr>
        </p:nvSpPr>
        <p:spPr/>
        <p:txBody>
          <a:bodyPr/>
          <a:lstStyle/>
          <a:p>
            <a:r>
              <a:rPr lang="en-US">
                <a:solidFill>
                  <a:schemeClr val="tx2"/>
                </a:solidFill>
              </a:rPr>
              <a:t>Readings</a:t>
            </a:r>
            <a:endParaRPr lang="en-GB" dirty="0">
              <a:solidFill>
                <a:schemeClr val="tx2"/>
              </a:solidFill>
            </a:endParaRPr>
          </a:p>
        </p:txBody>
      </p:sp>
      <p:sp>
        <p:nvSpPr>
          <p:cNvPr id="4" name="Content Placeholder 2">
            <a:extLst>
              <a:ext uri="{FF2B5EF4-FFF2-40B4-BE49-F238E27FC236}">
                <a16:creationId xmlns:a16="http://schemas.microsoft.com/office/drawing/2014/main" id="{2DD3AC4F-F668-4C63-A771-1F8F3A06EDF5}"/>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Varian, Chapter 34.</a:t>
            </a:r>
          </a:p>
          <a:p>
            <a:r>
              <a:rPr lang="en-US" sz="2000" dirty="0"/>
              <a:t>Varian, Chapter 3: Background on preferences (optional)</a:t>
            </a:r>
          </a:p>
          <a:p>
            <a:r>
              <a:rPr lang="en-US" sz="2000" dirty="0">
                <a:hlinkClick r:id="rId2"/>
              </a:rPr>
              <a:t>Wikipage</a:t>
            </a:r>
            <a:r>
              <a:rPr lang="en-US" sz="2000" dirty="0"/>
              <a:t>: Arrow’s Impossibility Theorem (optional)</a:t>
            </a:r>
          </a:p>
          <a:p>
            <a:r>
              <a:rPr lang="en-US" sz="2000" dirty="0" err="1"/>
              <a:t>Binmore</a:t>
            </a:r>
            <a:r>
              <a:rPr lang="en-US" sz="2000" dirty="0"/>
              <a:t>, </a:t>
            </a:r>
            <a:r>
              <a:rPr lang="en-US" sz="2000" i="1" dirty="0"/>
              <a:t>Natural Justice </a:t>
            </a:r>
            <a:r>
              <a:rPr lang="en-US" sz="2000" dirty="0"/>
              <a:t>(optional): an economic discussion on moral philosophy and its relation to social welfare functions.</a:t>
            </a:r>
          </a:p>
          <a:p>
            <a:endParaRPr lang="en-US" sz="2000" dirty="0"/>
          </a:p>
          <a:p>
            <a:endParaRPr lang="en-US" sz="2000" dirty="0"/>
          </a:p>
          <a:p>
            <a:pPr marL="457200" indent="-457200">
              <a:buFont typeface="+mj-lt"/>
              <a:buAutoNum type="arabicPeriod"/>
            </a:pPr>
            <a:endParaRPr lang="en-US" sz="2000" dirty="0"/>
          </a:p>
        </p:txBody>
      </p:sp>
      <p:sp>
        <p:nvSpPr>
          <p:cNvPr id="3" name="Slide Number Placeholder 2">
            <a:extLst>
              <a:ext uri="{FF2B5EF4-FFF2-40B4-BE49-F238E27FC236}">
                <a16:creationId xmlns:a16="http://schemas.microsoft.com/office/drawing/2014/main" id="{E701C9A6-167B-4C89-8B06-2E3399E056CB}"/>
              </a:ext>
            </a:extLst>
          </p:cNvPr>
          <p:cNvSpPr>
            <a:spLocks noGrp="1"/>
          </p:cNvSpPr>
          <p:nvPr>
            <p:ph type="sldNum" sz="quarter" idx="12"/>
          </p:nvPr>
        </p:nvSpPr>
        <p:spPr/>
        <p:txBody>
          <a:bodyPr/>
          <a:lstStyle/>
          <a:p>
            <a:fld id="{71A7FF51-2491-42B6-A2C7-2ADC2EB657DB}" type="slidenum">
              <a:rPr lang="en-GB" smtClean="0"/>
              <a:t>47</a:t>
            </a:fld>
            <a:endParaRPr lang="en-GB"/>
          </a:p>
        </p:txBody>
      </p:sp>
    </p:spTree>
    <p:extLst>
      <p:ext uri="{BB962C8B-B14F-4D97-AF65-F5344CB8AC3E}">
        <p14:creationId xmlns:p14="http://schemas.microsoft.com/office/powerpoint/2010/main" val="212206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B178-01C8-4DCD-B46E-160FEEC9F757}"/>
              </a:ext>
            </a:extLst>
          </p:cNvPr>
          <p:cNvSpPr>
            <a:spLocks noGrp="1"/>
          </p:cNvSpPr>
          <p:nvPr>
            <p:ph type="title"/>
          </p:nvPr>
        </p:nvSpPr>
        <p:spPr>
          <a:xfrm>
            <a:off x="748259" y="2576174"/>
            <a:ext cx="10786672" cy="1325563"/>
          </a:xfrm>
        </p:spPr>
        <p:txBody>
          <a:bodyPr/>
          <a:lstStyle/>
          <a:p>
            <a:pPr algn="ctr"/>
            <a:r>
              <a:rPr lang="en-US" dirty="0"/>
              <a:t>A Model of Social Choice </a:t>
            </a:r>
            <a:endParaRPr lang="en-SG" dirty="0"/>
          </a:p>
        </p:txBody>
      </p:sp>
      <p:sp>
        <p:nvSpPr>
          <p:cNvPr id="4" name="Slide Number Placeholder 3">
            <a:extLst>
              <a:ext uri="{FF2B5EF4-FFF2-40B4-BE49-F238E27FC236}">
                <a16:creationId xmlns:a16="http://schemas.microsoft.com/office/drawing/2014/main" id="{E006C9B7-DF34-4648-B4D4-15F4079D495B}"/>
              </a:ext>
            </a:extLst>
          </p:cNvPr>
          <p:cNvSpPr>
            <a:spLocks noGrp="1"/>
          </p:cNvSpPr>
          <p:nvPr>
            <p:ph type="sldNum" sz="quarter" idx="12"/>
          </p:nvPr>
        </p:nvSpPr>
        <p:spPr/>
        <p:txBody>
          <a:bodyPr/>
          <a:lstStyle/>
          <a:p>
            <a:fld id="{76B9A820-3513-4286-A67F-71ACE25CC09A}" type="slidenum">
              <a:rPr lang="en-GB" smtClean="0"/>
              <a:t>5</a:t>
            </a:fld>
            <a:endParaRPr lang="en-GB"/>
          </a:p>
        </p:txBody>
      </p:sp>
    </p:spTree>
    <p:extLst>
      <p:ext uri="{BB962C8B-B14F-4D97-AF65-F5344CB8AC3E}">
        <p14:creationId xmlns:p14="http://schemas.microsoft.com/office/powerpoint/2010/main" val="62769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02BF-986C-4F56-BCF4-660BF2E093EA}"/>
              </a:ext>
            </a:extLst>
          </p:cNvPr>
          <p:cNvSpPr>
            <a:spLocks noGrp="1"/>
          </p:cNvSpPr>
          <p:nvPr>
            <p:ph type="title"/>
          </p:nvPr>
        </p:nvSpPr>
        <p:spPr/>
        <p:txBody>
          <a:bodyPr/>
          <a:lstStyle/>
          <a:p>
            <a:r>
              <a:rPr lang="en-US" dirty="0"/>
              <a:t>Alternatives</a:t>
            </a:r>
            <a:endParaRPr lang="en-GB" dirty="0"/>
          </a:p>
        </p:txBody>
      </p:sp>
      <p:sp>
        <p:nvSpPr>
          <p:cNvPr id="3" name="Content Placeholder 2">
            <a:extLst>
              <a:ext uri="{FF2B5EF4-FFF2-40B4-BE49-F238E27FC236}">
                <a16:creationId xmlns:a16="http://schemas.microsoft.com/office/drawing/2014/main" id="{4E74069F-3602-415D-A560-E8DA636FA30F}"/>
              </a:ext>
            </a:extLst>
          </p:cNvPr>
          <p:cNvSpPr>
            <a:spLocks noGrp="1"/>
          </p:cNvSpPr>
          <p:nvPr>
            <p:ph idx="1"/>
          </p:nvPr>
        </p:nvSpPr>
        <p:spPr/>
        <p:txBody>
          <a:bodyPr>
            <a:normAutofit/>
          </a:bodyPr>
          <a:lstStyle/>
          <a:p>
            <a:pPr marL="0" indent="0">
              <a:buNone/>
            </a:pPr>
            <a:r>
              <a:rPr lang="en-US" sz="2000" dirty="0"/>
              <a:t>Let us define an </a:t>
            </a:r>
            <a:r>
              <a:rPr lang="en-US" sz="2000" b="1" dirty="0">
                <a:solidFill>
                  <a:srgbClr val="0000FF"/>
                </a:solidFill>
              </a:rPr>
              <a:t>alternative</a:t>
            </a:r>
            <a:r>
              <a:rPr lang="en-US" sz="2000" dirty="0"/>
              <a:t> as a potential option out of many.</a:t>
            </a:r>
          </a:p>
          <a:p>
            <a:r>
              <a:rPr lang="en-US" sz="1800" dirty="0"/>
              <a:t>We will consider a (social) choice which  needs to be made out from a </a:t>
            </a:r>
            <a:r>
              <a:rPr lang="en-US" sz="1800" b="1" dirty="0">
                <a:solidFill>
                  <a:srgbClr val="0000FF"/>
                </a:solidFill>
              </a:rPr>
              <a:t>set of alternatives</a:t>
            </a:r>
            <a:r>
              <a:rPr lang="en-US" sz="1800" dirty="0"/>
              <a:t>.</a:t>
            </a:r>
          </a:p>
          <a:p>
            <a:pPr lvl="1"/>
            <a:endParaRPr lang="en-US" sz="2200" dirty="0"/>
          </a:p>
          <a:p>
            <a:pPr lvl="1"/>
            <a:endParaRPr lang="en-US" sz="2200" dirty="0"/>
          </a:p>
          <a:p>
            <a:r>
              <a:rPr lang="en-US" sz="2000" dirty="0"/>
              <a:t>In the context of the previous lecture, this could refer to the set of </a:t>
            </a:r>
            <a:r>
              <a:rPr lang="en-US" sz="2000" b="1" i="1" dirty="0">
                <a:solidFill>
                  <a:schemeClr val="tx1"/>
                </a:solidFill>
              </a:rPr>
              <a:t>feasible allocations</a:t>
            </a:r>
            <a:r>
              <a:rPr lang="en-US" sz="2000" i="1" dirty="0">
                <a:solidFill>
                  <a:schemeClr val="tx1"/>
                </a:solidFill>
              </a:rPr>
              <a:t> </a:t>
            </a:r>
            <a:r>
              <a:rPr lang="en-US" sz="2000" dirty="0"/>
              <a:t>in the Edgeworth box. </a:t>
            </a:r>
          </a:p>
          <a:p>
            <a:pPr lvl="1"/>
            <a:endParaRPr lang="en-US" dirty="0"/>
          </a:p>
          <a:p>
            <a:r>
              <a:rPr lang="en-US" sz="2000" dirty="0"/>
              <a:t>However, much more general:</a:t>
            </a:r>
          </a:p>
          <a:p>
            <a:pPr lvl="1"/>
            <a:r>
              <a:rPr lang="en-US" sz="1800" dirty="0"/>
              <a:t>Where to eat lunch?  </a:t>
            </a:r>
            <a:r>
              <a:rPr lang="en-US" sz="1800" b="1" dirty="0">
                <a:solidFill>
                  <a:schemeClr val="tx1"/>
                </a:solidFill>
              </a:rPr>
              <a:t>(Macs, KFC, Hive…)</a:t>
            </a:r>
          </a:p>
          <a:p>
            <a:pPr lvl="1"/>
            <a:r>
              <a:rPr lang="en-US" sz="1800" dirty="0"/>
              <a:t>Which president to vote for? </a:t>
            </a:r>
            <a:r>
              <a:rPr lang="en-US" sz="1800" b="1" dirty="0">
                <a:solidFill>
                  <a:schemeClr val="tx1"/>
                </a:solidFill>
              </a:rPr>
              <a:t>(Trump, Biden …)</a:t>
            </a:r>
          </a:p>
          <a:p>
            <a:pPr lvl="1"/>
            <a:r>
              <a:rPr lang="en-US" sz="1600" dirty="0"/>
              <a:t>…</a:t>
            </a:r>
          </a:p>
          <a:p>
            <a:endParaRPr lang="en-US" sz="2000" dirty="0"/>
          </a:p>
          <a:p>
            <a:pPr lvl="1"/>
            <a:endParaRPr lang="en-US" sz="1800" dirty="0"/>
          </a:p>
          <a:p>
            <a:endParaRPr lang="en-US" sz="2000" dirty="0"/>
          </a:p>
          <a:p>
            <a:endParaRPr lang="en-US" sz="1800" dirty="0"/>
          </a:p>
        </p:txBody>
      </p:sp>
      <p:sp>
        <p:nvSpPr>
          <p:cNvPr id="4" name="Slide Number Placeholder 3">
            <a:extLst>
              <a:ext uri="{FF2B5EF4-FFF2-40B4-BE49-F238E27FC236}">
                <a16:creationId xmlns:a16="http://schemas.microsoft.com/office/drawing/2014/main" id="{AA4618FF-D7A4-4164-994F-1B5D07295C79}"/>
              </a:ext>
            </a:extLst>
          </p:cNvPr>
          <p:cNvSpPr>
            <a:spLocks noGrp="1"/>
          </p:cNvSpPr>
          <p:nvPr>
            <p:ph type="sldNum" sz="quarter" idx="12"/>
          </p:nvPr>
        </p:nvSpPr>
        <p:spPr/>
        <p:txBody>
          <a:bodyPr/>
          <a:lstStyle/>
          <a:p>
            <a:fld id="{71A7FF51-2491-42B6-A2C7-2ADC2EB657DB}" type="slidenum">
              <a:rPr lang="en-GB" smtClean="0"/>
              <a:t>6</a:t>
            </a:fld>
            <a:endParaRPr lang="en-GB"/>
          </a:p>
        </p:txBody>
      </p:sp>
      <p:sp>
        <p:nvSpPr>
          <p:cNvPr id="5" name="Rectangle 4">
            <a:extLst>
              <a:ext uri="{FF2B5EF4-FFF2-40B4-BE49-F238E27FC236}">
                <a16:creationId xmlns:a16="http://schemas.microsoft.com/office/drawing/2014/main" id="{5BEAE82F-FC32-A47D-B887-2AAAFDCA3CF4}"/>
              </a:ext>
            </a:extLst>
          </p:cNvPr>
          <p:cNvSpPr/>
          <p:nvPr/>
        </p:nvSpPr>
        <p:spPr>
          <a:xfrm>
            <a:off x="616689" y="1573618"/>
            <a:ext cx="9406269" cy="132556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6565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02BF-986C-4F56-BCF4-660BF2E093EA}"/>
              </a:ext>
            </a:extLst>
          </p:cNvPr>
          <p:cNvSpPr>
            <a:spLocks noGrp="1"/>
          </p:cNvSpPr>
          <p:nvPr>
            <p:ph type="title"/>
          </p:nvPr>
        </p:nvSpPr>
        <p:spPr/>
        <p:txBody>
          <a:bodyPr/>
          <a:lstStyle/>
          <a:p>
            <a:r>
              <a:rPr lang="en-US" dirty="0"/>
              <a:t>Individual Preferences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74069F-3602-415D-A560-E8DA636FA30F}"/>
                  </a:ext>
                </a:extLst>
              </p:cNvPr>
              <p:cNvSpPr>
                <a:spLocks noGrp="1"/>
              </p:cNvSpPr>
              <p:nvPr>
                <p:ph idx="1"/>
              </p:nvPr>
            </p:nvSpPr>
            <p:spPr>
              <a:xfrm>
                <a:off x="838200" y="1825625"/>
                <a:ext cx="10515600" cy="4351338"/>
              </a:xfrm>
            </p:spPr>
            <p:txBody>
              <a:bodyPr>
                <a:noAutofit/>
              </a:bodyPr>
              <a:lstStyle/>
              <a:p>
                <a:pPr marL="0" indent="0">
                  <a:buNone/>
                </a:pPr>
                <a:r>
                  <a:rPr lang="en-US" sz="2000" dirty="0"/>
                  <a:t>Given a set of alternatives, let us denote </a:t>
                </a:r>
                <a:r>
                  <a:rPr lang="en-US" sz="2000" b="1" dirty="0">
                    <a:solidFill>
                      <a:srgbClr val="0000FF"/>
                    </a:solidFill>
                  </a:rPr>
                  <a:t>individual </a:t>
                </a:r>
                <a14:m>
                  <m:oMath xmlns:m="http://schemas.openxmlformats.org/officeDocument/2006/math">
                    <m:r>
                      <a:rPr lang="en-SG" sz="2000" b="1" i="1" smtClean="0">
                        <a:solidFill>
                          <a:srgbClr val="0000FF"/>
                        </a:solidFill>
                        <a:latin typeface="Cambria Math" panose="02040503050406030204" pitchFamily="18" charset="0"/>
                      </a:rPr>
                      <m:t>𝒊</m:t>
                    </m:r>
                  </m:oMath>
                </a14:m>
                <a:r>
                  <a:rPr lang="en-US" sz="2000" b="1" dirty="0">
                    <a:solidFill>
                      <a:srgbClr val="0000FF"/>
                    </a:solidFill>
                  </a:rPr>
                  <a:t>’s preference </a:t>
                </a:r>
                <a:r>
                  <a:rPr lang="en-US" sz="2000" dirty="0"/>
                  <a:t>by </a:t>
                </a:r>
                <a14:m>
                  <m:oMath xmlns:m="http://schemas.openxmlformats.org/officeDocument/2006/math">
                    <m:sSub>
                      <m:sSubPr>
                        <m:ctrlPr>
                          <a:rPr lang="en-SG"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SG" sz="2000" b="0" i="1" smtClean="0">
                            <a:latin typeface="Cambria Math" panose="02040503050406030204" pitchFamily="18" charset="0"/>
                            <a:ea typeface="Cambria Math" panose="02040503050406030204" pitchFamily="18" charset="0"/>
                          </a:rPr>
                          <m:t>𝑖</m:t>
                        </m:r>
                      </m:sub>
                    </m:sSub>
                  </m:oMath>
                </a14:m>
                <a:r>
                  <a:rPr lang="en-US" sz="2000" dirty="0"/>
                  <a:t> or </a:t>
                </a:r>
                <a14:m>
                  <m:oMath xmlns:m="http://schemas.openxmlformats.org/officeDocument/2006/math">
                    <m:sSub>
                      <m:sSubPr>
                        <m:ctrlPr>
                          <a:rPr lang="en-SG"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SG" sz="2000" b="0" i="1" smtClean="0">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 </m:t>
                    </m:r>
                  </m:oMath>
                </a14:m>
                <a:r>
                  <a:rPr lang="en-US" sz="2000" dirty="0"/>
                  <a:t>.</a:t>
                </a:r>
              </a:p>
              <a:p>
                <a:r>
                  <a:rPr lang="en-US" sz="1800" dirty="0"/>
                  <a:t>These preference denote how each individual compares </a:t>
                </a:r>
                <a:r>
                  <a:rPr lang="en-US" sz="1800" u="sng" dirty="0"/>
                  <a:t>any pair</a:t>
                </a:r>
                <a:r>
                  <a:rPr lang="en-US" sz="1800" dirty="0"/>
                  <a:t> of alternatives in the set. This forms the basis for individual choices. </a:t>
                </a:r>
                <a:r>
                  <a:rPr lang="en-US" sz="1800" i="1" dirty="0"/>
                  <a:t>(Individually preferred items are chosen by the individual.)</a:t>
                </a:r>
              </a:p>
              <a:p>
                <a:pPr lvl="1"/>
                <a:endParaRPr lang="en-US" dirty="0"/>
              </a:p>
              <a:p>
                <a:endParaRPr lang="en-US" dirty="0"/>
              </a:p>
              <a:p>
                <a:r>
                  <a:rPr lang="en-US" sz="2000" dirty="0"/>
                  <a:t>For example, in the set of fruits, consider </a:t>
                </a:r>
                <a14:m>
                  <m:oMath xmlns:m="http://schemas.openxmlformats.org/officeDocument/2006/math">
                    <m:sSup>
                      <m:sSupPr>
                        <m:ctrlPr>
                          <a:rPr lang="en-SG" sz="2000" b="0" i="1" smtClean="0">
                            <a:latin typeface="Cambria Math" panose="02040503050406030204" pitchFamily="18" charset="0"/>
                          </a:rPr>
                        </m:ctrlPr>
                      </m:sSupPr>
                      <m:e>
                        <m:r>
                          <a:rPr lang="en-SG" sz="2000" b="0" i="1" smtClean="0">
                            <a:latin typeface="Cambria Math" panose="02040503050406030204" pitchFamily="18" charset="0"/>
                          </a:rPr>
                          <m:t>𝑖</m:t>
                        </m:r>
                      </m:e>
                      <m:sup>
                        <m:r>
                          <a:rPr lang="en-SG" sz="2000" b="0" i="1" smtClean="0">
                            <a:latin typeface="Cambria Math" panose="02040503050406030204" pitchFamily="18" charset="0"/>
                          </a:rPr>
                          <m:t>′</m:t>
                        </m:r>
                      </m:sup>
                    </m:sSup>
                    <m:r>
                      <a:rPr lang="en-SG" sz="2000" b="0" i="1" smtClean="0">
                        <a:latin typeface="Cambria Math" panose="02040503050406030204" pitchFamily="18" charset="0"/>
                      </a:rPr>
                      <m:t>𝑠</m:t>
                    </m:r>
                  </m:oMath>
                </a14:m>
                <a:r>
                  <a:rPr lang="en-US" sz="2000" dirty="0"/>
                  <a:t> preferences between Durians and Apples.</a:t>
                </a:r>
                <a:br>
                  <a:rPr lang="en-US" sz="2000" dirty="0"/>
                </a:br>
                <a:br>
                  <a:rPr lang="en-US" sz="2000" dirty="0"/>
                </a:br>
                <a:r>
                  <a:rPr lang="en-US" sz="2000" dirty="0"/>
                  <a:t>There are 4 kinds of preferences:</a:t>
                </a:r>
              </a:p>
              <a:p>
                <a:pPr lvl="1"/>
                <a:r>
                  <a:rPr lang="en-US" sz="1800" dirty="0"/>
                  <a:t>No preferences.</a:t>
                </a:r>
              </a:p>
              <a:p>
                <a:pPr lvl="1"/>
                <a:r>
                  <a:rPr lang="en-US" sz="1800" dirty="0"/>
                  <a:t>Weak preferences.</a:t>
                </a:r>
              </a:p>
              <a:p>
                <a:pPr lvl="1"/>
                <a:r>
                  <a:rPr lang="en-US" sz="1800" dirty="0"/>
                  <a:t>Indifference.</a:t>
                </a:r>
              </a:p>
              <a:p>
                <a:pPr lvl="1"/>
                <a:r>
                  <a:rPr lang="en-US" sz="1800" dirty="0"/>
                  <a:t>Strict preferences.</a:t>
                </a:r>
              </a:p>
              <a:p>
                <a:pPr lvl="1"/>
                <a:endParaRPr lang="en-US" dirty="0"/>
              </a:p>
              <a:p>
                <a:endParaRPr lang="en-US" dirty="0"/>
              </a:p>
              <a:p>
                <a:pPr lvl="1"/>
                <a:endParaRPr lang="en-US" dirty="0"/>
              </a:p>
              <a:p>
                <a:endParaRPr lang="en-US" sz="2400" dirty="0"/>
              </a:p>
              <a:p>
                <a:endParaRPr lang="en-US" dirty="0"/>
              </a:p>
              <a:p>
                <a:endParaRPr lang="en-US" sz="2400" dirty="0"/>
              </a:p>
              <a:p>
                <a:endParaRPr lang="en-US" sz="2000" dirty="0"/>
              </a:p>
            </p:txBody>
          </p:sp>
        </mc:Choice>
        <mc:Fallback xmlns="">
          <p:sp>
            <p:nvSpPr>
              <p:cNvPr id="3" name="Content Placeholder 2">
                <a:extLst>
                  <a:ext uri="{FF2B5EF4-FFF2-40B4-BE49-F238E27FC236}">
                    <a16:creationId xmlns:a16="http://schemas.microsoft.com/office/drawing/2014/main" id="{4E74069F-3602-415D-A560-E8DA636FA30F}"/>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638" t="-1401"/>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AA4618FF-D7A4-4164-994F-1B5D07295C79}"/>
              </a:ext>
            </a:extLst>
          </p:cNvPr>
          <p:cNvSpPr>
            <a:spLocks noGrp="1"/>
          </p:cNvSpPr>
          <p:nvPr>
            <p:ph type="sldNum" sz="quarter" idx="12"/>
          </p:nvPr>
        </p:nvSpPr>
        <p:spPr/>
        <p:txBody>
          <a:bodyPr/>
          <a:lstStyle/>
          <a:p>
            <a:fld id="{71A7FF51-2491-42B6-A2C7-2ADC2EB657DB}" type="slidenum">
              <a:rPr lang="en-GB" smtClean="0"/>
              <a:t>7</a:t>
            </a:fld>
            <a:endParaRPr lang="en-GB"/>
          </a:p>
        </p:txBody>
      </p:sp>
      <p:sp>
        <p:nvSpPr>
          <p:cNvPr id="5" name="Rectangle 4">
            <a:extLst>
              <a:ext uri="{FF2B5EF4-FFF2-40B4-BE49-F238E27FC236}">
                <a16:creationId xmlns:a16="http://schemas.microsoft.com/office/drawing/2014/main" id="{F993AF6B-46A8-B457-7AF5-FB6861650EA8}"/>
              </a:ext>
            </a:extLst>
          </p:cNvPr>
          <p:cNvSpPr/>
          <p:nvPr/>
        </p:nvSpPr>
        <p:spPr>
          <a:xfrm>
            <a:off x="666308" y="1624972"/>
            <a:ext cx="10575851" cy="132556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9015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02BF-986C-4F56-BCF4-660BF2E093EA}"/>
              </a:ext>
            </a:extLst>
          </p:cNvPr>
          <p:cNvSpPr>
            <a:spLocks noGrp="1"/>
          </p:cNvSpPr>
          <p:nvPr>
            <p:ph type="title"/>
          </p:nvPr>
        </p:nvSpPr>
        <p:spPr/>
        <p:txBody>
          <a:bodyPr/>
          <a:lstStyle/>
          <a:p>
            <a:r>
              <a:rPr lang="en-US" dirty="0"/>
              <a:t>Individual Preferences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74069F-3602-415D-A560-E8DA636FA30F}"/>
                  </a:ext>
                </a:extLst>
              </p:cNvPr>
              <p:cNvSpPr>
                <a:spLocks noGrp="1"/>
              </p:cNvSpPr>
              <p:nvPr>
                <p:ph idx="1"/>
              </p:nvPr>
            </p:nvSpPr>
            <p:spPr>
              <a:xfrm>
                <a:off x="838200" y="1825625"/>
                <a:ext cx="10515600" cy="4351338"/>
              </a:xfrm>
            </p:spPr>
            <p:txBody>
              <a:bodyPr>
                <a:noAutofit/>
              </a:bodyPr>
              <a:lstStyle/>
              <a:p>
                <a:pPr marL="342900" indent="-342900">
                  <a:buFont typeface="+mj-lt"/>
                  <a:buAutoNum type="arabicPeriod"/>
                </a:pPr>
                <a:r>
                  <a:rPr lang="en-US" sz="1800" dirty="0"/>
                  <a:t>Individual has </a:t>
                </a:r>
                <a:r>
                  <a:rPr lang="en-US" sz="1800" b="1" dirty="0">
                    <a:solidFill>
                      <a:srgbClr val="0000FF"/>
                    </a:solidFill>
                  </a:rPr>
                  <a:t>no preference: </a:t>
                </a:r>
                <a:br>
                  <a:rPr lang="en-US" sz="1800" b="1" dirty="0">
                    <a:solidFill>
                      <a:srgbClr val="0000FF"/>
                    </a:solidFill>
                  </a:rPr>
                </a:br>
                <a:r>
                  <a:rPr lang="en-US" sz="1800" i="1" dirty="0">
                    <a:solidFill>
                      <a:schemeClr val="bg1">
                        <a:lumMod val="65000"/>
                      </a:schemeClr>
                    </a:solidFill>
                  </a:rPr>
                  <a:t>No idea how to choose between Durians and Apples</a:t>
                </a:r>
                <a:r>
                  <a:rPr lang="en-US" sz="1800" dirty="0">
                    <a:solidFill>
                      <a:schemeClr val="bg1">
                        <a:lumMod val="65000"/>
                      </a:schemeClr>
                    </a:solidFill>
                  </a:rPr>
                  <a:t>.</a:t>
                </a:r>
                <a:br>
                  <a:rPr lang="en-US" sz="1800" dirty="0"/>
                </a:br>
                <a:endParaRPr lang="en-US" sz="1800" dirty="0"/>
              </a:p>
              <a:p>
                <a:pPr marL="342900" indent="-342900">
                  <a:buFont typeface="+mj-lt"/>
                  <a:buAutoNum type="arabicPeriod"/>
                </a:pPr>
                <a:r>
                  <a:rPr lang="en-US" sz="1800" dirty="0"/>
                  <a:t>Durians</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sSub>
                      <m:sSubPr>
                        <m:ctrlPr>
                          <a:rPr lang="en-SG" sz="1800" b="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𝑖</m:t>
                        </m:r>
                      </m:sub>
                    </m:sSub>
                    <m:r>
                      <a:rPr lang="en-US" sz="1800" b="0" i="1" smtClean="0">
                        <a:latin typeface="Cambria Math" panose="02040503050406030204" pitchFamily="18" charset="0"/>
                        <a:ea typeface="Cambria Math" panose="02040503050406030204" pitchFamily="18" charset="0"/>
                      </a:rPr>
                      <m:t> </m:t>
                    </m:r>
                  </m:oMath>
                </a14:m>
                <a:r>
                  <a:rPr lang="en-US" sz="1800" dirty="0"/>
                  <a:t>Apples means that </a:t>
                </a:r>
                <a14:m>
                  <m:oMath xmlns:m="http://schemas.openxmlformats.org/officeDocument/2006/math">
                    <m:r>
                      <a:rPr lang="en-SG" sz="1800" b="0" i="1" smtClean="0">
                        <a:latin typeface="Cambria Math" panose="02040503050406030204" pitchFamily="18" charset="0"/>
                      </a:rPr>
                      <m:t>𝑖</m:t>
                    </m:r>
                  </m:oMath>
                </a14:m>
                <a:r>
                  <a:rPr lang="en-US" sz="1800" dirty="0"/>
                  <a:t> </a:t>
                </a:r>
                <a:r>
                  <a:rPr lang="en-US" sz="1800" b="1" dirty="0">
                    <a:solidFill>
                      <a:srgbClr val="0000FF"/>
                    </a:solidFill>
                  </a:rPr>
                  <a:t>weakly prefers </a:t>
                </a:r>
                <a:r>
                  <a:rPr lang="en-US" sz="1800" dirty="0"/>
                  <a:t>Durians to Apples: </a:t>
                </a:r>
                <a:br>
                  <a:rPr lang="en-US" sz="1800" dirty="0"/>
                </a:br>
                <a:r>
                  <a:rPr lang="en-US" sz="1800" i="1" dirty="0"/>
                  <a:t>Most likely choose Durians over Apples, but might choose Apples if indifferent.</a:t>
                </a:r>
                <a:br>
                  <a:rPr lang="en-US" sz="1800" dirty="0"/>
                </a:br>
                <a:r>
                  <a:rPr lang="en-US" sz="1800" dirty="0">
                    <a:solidFill>
                      <a:schemeClr val="bg1">
                        <a:lumMod val="65000"/>
                      </a:schemeClr>
                    </a:solidFill>
                  </a:rPr>
                  <a:t>(Weak preferences imply a possibility for indifference.)</a:t>
                </a:r>
                <a:br>
                  <a:rPr lang="en-US" sz="1800" dirty="0">
                    <a:solidFill>
                      <a:schemeClr val="bg1">
                        <a:lumMod val="65000"/>
                      </a:schemeClr>
                    </a:solidFill>
                  </a:rPr>
                </a:br>
                <a:endParaRPr lang="en-US" sz="1800" dirty="0">
                  <a:solidFill>
                    <a:schemeClr val="bg1">
                      <a:lumMod val="65000"/>
                    </a:schemeClr>
                  </a:solidFill>
                </a:endParaRPr>
              </a:p>
              <a:p>
                <a:pPr marL="342900" indent="-342900">
                  <a:buFont typeface="+mj-lt"/>
                  <a:buAutoNum type="arabicPeriod"/>
                </a:pPr>
                <a:r>
                  <a:rPr lang="en-US" sz="1800" dirty="0"/>
                  <a:t>Durians </a:t>
                </a:r>
                <a14:m>
                  <m:oMath xmlns:m="http://schemas.openxmlformats.org/officeDocument/2006/math">
                    <m:sSub>
                      <m:sSubPr>
                        <m:ctrlPr>
                          <a:rPr lang="en-SG" sz="1800" b="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𝑖</m:t>
                        </m:r>
                      </m:sub>
                    </m:sSub>
                  </m:oMath>
                </a14:m>
                <a:r>
                  <a:rPr lang="en-US" sz="1800" dirty="0"/>
                  <a:t> Apples means that </a:t>
                </a:r>
                <a14:m>
                  <m:oMath xmlns:m="http://schemas.openxmlformats.org/officeDocument/2006/math">
                    <m:r>
                      <a:rPr lang="en-SG" sz="1800" b="0" i="1" dirty="0" smtClean="0">
                        <a:latin typeface="Cambria Math" panose="02040503050406030204" pitchFamily="18" charset="0"/>
                      </a:rPr>
                      <m:t>𝑖</m:t>
                    </m:r>
                  </m:oMath>
                </a14:m>
                <a:r>
                  <a:rPr lang="en-US" sz="1800" dirty="0"/>
                  <a:t> is </a:t>
                </a:r>
                <a:r>
                  <a:rPr lang="en-US" sz="1800" b="1" dirty="0">
                    <a:solidFill>
                      <a:srgbClr val="0000FF"/>
                    </a:solidFill>
                  </a:rPr>
                  <a:t>indifferent</a:t>
                </a:r>
                <a:r>
                  <a:rPr lang="en-US" sz="1800" dirty="0"/>
                  <a:t> between Durians and Apples:</a:t>
                </a:r>
                <a:br>
                  <a:rPr lang="en-US" sz="1800" dirty="0"/>
                </a:br>
                <a:r>
                  <a:rPr lang="en-US" sz="1800" i="1" dirty="0"/>
                  <a:t>Choose 1 of them at random. </a:t>
                </a:r>
                <a:br>
                  <a:rPr lang="en-US" sz="1800" i="1" dirty="0"/>
                </a:br>
                <a:r>
                  <a:rPr lang="en-US" sz="1800" dirty="0">
                    <a:solidFill>
                      <a:schemeClr val="bg1">
                        <a:lumMod val="65000"/>
                      </a:schemeClr>
                    </a:solidFill>
                  </a:rPr>
                  <a:t>(Indifference means Durians</a:t>
                </a:r>
                <a14:m>
                  <m:oMath xmlns:m="http://schemas.openxmlformats.org/officeDocument/2006/math">
                    <m:r>
                      <a:rPr lang="en-US" sz="1800" b="0" i="0" smtClean="0">
                        <a:solidFill>
                          <a:schemeClr val="bg1">
                            <a:lumMod val="65000"/>
                          </a:schemeClr>
                        </a:solidFill>
                        <a:latin typeface="Cambria Math" panose="02040503050406030204" pitchFamily="18" charset="0"/>
                        <a:ea typeface="Cambria Math" panose="02040503050406030204" pitchFamily="18" charset="0"/>
                      </a:rPr>
                      <m:t> </m:t>
                    </m:r>
                    <m:r>
                      <a:rPr lang="en-US" sz="1800" i="1">
                        <a:solidFill>
                          <a:schemeClr val="bg1">
                            <a:lumMod val="65000"/>
                          </a:schemeClr>
                        </a:solidFill>
                        <a:latin typeface="Cambria Math" panose="02040503050406030204" pitchFamily="18" charset="0"/>
                        <a:ea typeface="Cambria Math" panose="02040503050406030204" pitchFamily="18" charset="0"/>
                      </a:rPr>
                      <m:t>≿</m:t>
                    </m:r>
                  </m:oMath>
                </a14:m>
                <a:r>
                  <a:rPr lang="en-US" sz="1800" dirty="0">
                    <a:solidFill>
                      <a:schemeClr val="bg1">
                        <a:lumMod val="65000"/>
                      </a:schemeClr>
                    </a:solidFill>
                  </a:rPr>
                  <a:t> Apples </a:t>
                </a:r>
                <a:r>
                  <a:rPr lang="en-US" sz="1800" u="sng" dirty="0">
                    <a:solidFill>
                      <a:schemeClr val="bg1">
                        <a:lumMod val="65000"/>
                      </a:schemeClr>
                    </a:solidFill>
                  </a:rPr>
                  <a:t>and</a:t>
                </a:r>
                <a:r>
                  <a:rPr lang="en-US" sz="1800" dirty="0">
                    <a:solidFill>
                      <a:schemeClr val="bg1">
                        <a:lumMod val="65000"/>
                      </a:schemeClr>
                    </a:solidFill>
                  </a:rPr>
                  <a:t> Apples</a:t>
                </a:r>
                <a14:m>
                  <m:oMath xmlns:m="http://schemas.openxmlformats.org/officeDocument/2006/math">
                    <m:r>
                      <a:rPr lang="en-US" sz="1800" b="0" i="0" smtClean="0">
                        <a:solidFill>
                          <a:schemeClr val="bg1">
                            <a:lumMod val="65000"/>
                          </a:schemeClr>
                        </a:solidFill>
                        <a:latin typeface="Cambria Math" panose="02040503050406030204" pitchFamily="18" charset="0"/>
                        <a:ea typeface="Cambria Math" panose="02040503050406030204" pitchFamily="18" charset="0"/>
                      </a:rPr>
                      <m:t> </m:t>
                    </m:r>
                    <m:r>
                      <a:rPr lang="en-US" sz="1800" i="1">
                        <a:solidFill>
                          <a:schemeClr val="bg1">
                            <a:lumMod val="65000"/>
                          </a:schemeClr>
                        </a:solidFill>
                        <a:latin typeface="Cambria Math" panose="02040503050406030204" pitchFamily="18" charset="0"/>
                        <a:ea typeface="Cambria Math" panose="02040503050406030204" pitchFamily="18" charset="0"/>
                      </a:rPr>
                      <m:t>≿</m:t>
                    </m:r>
                    <m:r>
                      <a:rPr lang="en-US" sz="1800" b="0" i="1" smtClean="0">
                        <a:solidFill>
                          <a:schemeClr val="bg1">
                            <a:lumMod val="65000"/>
                          </a:schemeClr>
                        </a:solidFill>
                        <a:latin typeface="Cambria Math" panose="02040503050406030204" pitchFamily="18" charset="0"/>
                        <a:ea typeface="Cambria Math" panose="02040503050406030204" pitchFamily="18" charset="0"/>
                      </a:rPr>
                      <m:t> </m:t>
                    </m:r>
                  </m:oMath>
                </a14:m>
                <a:r>
                  <a:rPr lang="en-US" sz="1800" dirty="0">
                    <a:solidFill>
                      <a:schemeClr val="bg1">
                        <a:lumMod val="65000"/>
                      </a:schemeClr>
                    </a:solidFill>
                  </a:rPr>
                  <a:t>Durians.)</a:t>
                </a:r>
                <a:br>
                  <a:rPr lang="en-US" sz="1800" dirty="0">
                    <a:solidFill>
                      <a:schemeClr val="bg1">
                        <a:lumMod val="65000"/>
                      </a:schemeClr>
                    </a:solidFill>
                  </a:rPr>
                </a:br>
                <a:endParaRPr lang="en-US" sz="1800" dirty="0"/>
              </a:p>
              <a:p>
                <a:pPr marL="342900" indent="-342900">
                  <a:buFont typeface="+mj-lt"/>
                  <a:buAutoNum type="arabicPeriod"/>
                </a:pPr>
                <a:r>
                  <a:rPr lang="en-US" sz="1800" dirty="0"/>
                  <a:t>Durians</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sSub>
                      <m:sSubPr>
                        <m:ctrlPr>
                          <a:rPr lang="en-SG"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m:t>
                        </m:r>
                      </m:e>
                      <m:sub>
                        <m:r>
                          <a:rPr lang="en-SG" sz="1800" b="0" i="1" smtClean="0">
                            <a:latin typeface="Cambria Math" panose="02040503050406030204" pitchFamily="18" charset="0"/>
                            <a:ea typeface="Cambria Math" panose="02040503050406030204" pitchFamily="18" charset="0"/>
                          </a:rPr>
                          <m:t>𝑖</m:t>
                        </m:r>
                      </m:sub>
                    </m:sSub>
                  </m:oMath>
                </a14:m>
                <a:r>
                  <a:rPr lang="en-US" sz="1800" dirty="0"/>
                  <a:t> Apples, means that </a:t>
                </a:r>
                <a14:m>
                  <m:oMath xmlns:m="http://schemas.openxmlformats.org/officeDocument/2006/math">
                    <m:r>
                      <a:rPr lang="en-SG" sz="1800" b="0" i="1" smtClean="0">
                        <a:latin typeface="Cambria Math" panose="02040503050406030204" pitchFamily="18" charset="0"/>
                      </a:rPr>
                      <m:t>𝑖</m:t>
                    </m:r>
                  </m:oMath>
                </a14:m>
                <a:r>
                  <a:rPr lang="en-US" sz="1800" dirty="0"/>
                  <a:t> </a:t>
                </a:r>
                <a:r>
                  <a:rPr lang="en-US" sz="1800" b="1" dirty="0">
                    <a:solidFill>
                      <a:srgbClr val="0000FF"/>
                    </a:solidFill>
                  </a:rPr>
                  <a:t>strictly prefers </a:t>
                </a:r>
                <a:r>
                  <a:rPr lang="en-US" sz="1800" dirty="0"/>
                  <a:t>Durians to Apples:</a:t>
                </a:r>
                <a:br>
                  <a:rPr lang="en-US" sz="1800" dirty="0"/>
                </a:br>
                <a:r>
                  <a:rPr lang="en-US" sz="1800" i="1" dirty="0"/>
                  <a:t>Choose Durians. </a:t>
                </a:r>
                <a:br>
                  <a:rPr lang="en-US" sz="1800" i="1" dirty="0"/>
                </a:br>
                <a:r>
                  <a:rPr lang="en-US" sz="1800" dirty="0">
                    <a:solidFill>
                      <a:schemeClr val="bg1">
                        <a:lumMod val="65000"/>
                      </a:schemeClr>
                    </a:solidFill>
                  </a:rPr>
                  <a:t>(Strict preference means Durians</a:t>
                </a:r>
                <a14:m>
                  <m:oMath xmlns:m="http://schemas.openxmlformats.org/officeDocument/2006/math">
                    <m:r>
                      <a:rPr lang="en-US" sz="1800">
                        <a:solidFill>
                          <a:schemeClr val="bg1">
                            <a:lumMod val="65000"/>
                          </a:schemeClr>
                        </a:solidFill>
                        <a:latin typeface="Cambria Math" panose="02040503050406030204" pitchFamily="18" charset="0"/>
                        <a:ea typeface="Cambria Math" panose="02040503050406030204" pitchFamily="18" charset="0"/>
                      </a:rPr>
                      <m:t> </m:t>
                    </m:r>
                    <m:sSub>
                      <m:sSubPr>
                        <m:ctrlPr>
                          <a:rPr lang="en-SG" sz="1800" b="0" i="1" smtClean="0">
                            <a:solidFill>
                              <a:schemeClr val="bg1">
                                <a:lumMod val="65000"/>
                              </a:schemeClr>
                            </a:solidFill>
                            <a:latin typeface="Cambria Math" panose="02040503050406030204" pitchFamily="18" charset="0"/>
                            <a:ea typeface="Cambria Math" panose="02040503050406030204" pitchFamily="18" charset="0"/>
                          </a:rPr>
                        </m:ctrlPr>
                      </m:sSubPr>
                      <m:e>
                        <m:r>
                          <a:rPr lang="en-US" sz="1800" i="1">
                            <a:solidFill>
                              <a:schemeClr val="bg1">
                                <a:lumMod val="65000"/>
                              </a:schemeClr>
                            </a:solidFill>
                            <a:latin typeface="Cambria Math" panose="02040503050406030204" pitchFamily="18" charset="0"/>
                            <a:ea typeface="Cambria Math" panose="02040503050406030204" pitchFamily="18" charset="0"/>
                          </a:rPr>
                          <m:t>≿</m:t>
                        </m:r>
                      </m:e>
                      <m:sub>
                        <m:r>
                          <a:rPr lang="en-SG" sz="1800" b="0" i="1" smtClean="0">
                            <a:solidFill>
                              <a:schemeClr val="bg1">
                                <a:lumMod val="65000"/>
                              </a:schemeClr>
                            </a:solidFill>
                            <a:latin typeface="Cambria Math" panose="02040503050406030204" pitchFamily="18" charset="0"/>
                            <a:ea typeface="Cambria Math" panose="02040503050406030204" pitchFamily="18" charset="0"/>
                          </a:rPr>
                          <m:t>𝑖</m:t>
                        </m:r>
                      </m:sub>
                    </m:sSub>
                  </m:oMath>
                </a14:m>
                <a:r>
                  <a:rPr lang="en-US" sz="1800" dirty="0">
                    <a:solidFill>
                      <a:schemeClr val="bg1">
                        <a:lumMod val="65000"/>
                      </a:schemeClr>
                    </a:solidFill>
                  </a:rPr>
                  <a:t> Apples , </a:t>
                </a:r>
                <a:r>
                  <a:rPr lang="en-US" sz="1800" b="1" dirty="0">
                    <a:solidFill>
                      <a:schemeClr val="bg1">
                        <a:lumMod val="65000"/>
                      </a:schemeClr>
                    </a:solidFill>
                  </a:rPr>
                  <a:t>but not </a:t>
                </a:r>
                <a:r>
                  <a:rPr lang="en-US" sz="1800" dirty="0">
                    <a:solidFill>
                      <a:schemeClr val="bg1">
                        <a:lumMod val="65000"/>
                      </a:schemeClr>
                    </a:solidFill>
                  </a:rPr>
                  <a:t>Apples</a:t>
                </a:r>
                <a14:m>
                  <m:oMath xmlns:m="http://schemas.openxmlformats.org/officeDocument/2006/math">
                    <m:r>
                      <a:rPr lang="en-US" sz="1800">
                        <a:solidFill>
                          <a:schemeClr val="bg1">
                            <a:lumMod val="65000"/>
                          </a:schemeClr>
                        </a:solidFill>
                        <a:latin typeface="Cambria Math" panose="02040503050406030204" pitchFamily="18" charset="0"/>
                        <a:ea typeface="Cambria Math" panose="02040503050406030204" pitchFamily="18" charset="0"/>
                      </a:rPr>
                      <m:t> </m:t>
                    </m:r>
                    <m:sSub>
                      <m:sSubPr>
                        <m:ctrlPr>
                          <a:rPr lang="en-SG" sz="1800" i="1">
                            <a:solidFill>
                              <a:schemeClr val="bg1">
                                <a:lumMod val="65000"/>
                              </a:schemeClr>
                            </a:solidFill>
                            <a:latin typeface="Cambria Math" panose="02040503050406030204" pitchFamily="18" charset="0"/>
                            <a:ea typeface="Cambria Math" panose="02040503050406030204" pitchFamily="18" charset="0"/>
                          </a:rPr>
                        </m:ctrlPr>
                      </m:sSubPr>
                      <m:e>
                        <m:r>
                          <a:rPr lang="en-US" sz="1800" i="1">
                            <a:solidFill>
                              <a:schemeClr val="bg1">
                                <a:lumMod val="65000"/>
                              </a:schemeClr>
                            </a:solidFill>
                            <a:latin typeface="Cambria Math" panose="02040503050406030204" pitchFamily="18" charset="0"/>
                            <a:ea typeface="Cambria Math" panose="02040503050406030204" pitchFamily="18" charset="0"/>
                          </a:rPr>
                          <m:t>≿</m:t>
                        </m:r>
                      </m:e>
                      <m:sub>
                        <m:r>
                          <a:rPr lang="en-SG" sz="1800" i="1">
                            <a:solidFill>
                              <a:schemeClr val="bg1">
                                <a:lumMod val="65000"/>
                              </a:schemeClr>
                            </a:solidFill>
                            <a:latin typeface="Cambria Math" panose="02040503050406030204" pitchFamily="18" charset="0"/>
                            <a:ea typeface="Cambria Math" panose="02040503050406030204" pitchFamily="18" charset="0"/>
                          </a:rPr>
                          <m:t>𝑖</m:t>
                        </m:r>
                      </m:sub>
                    </m:sSub>
                  </m:oMath>
                </a14:m>
                <a:r>
                  <a:rPr lang="en-US" sz="1800" dirty="0">
                    <a:solidFill>
                      <a:schemeClr val="bg1">
                        <a:lumMod val="65000"/>
                      </a:schemeClr>
                    </a:solidFill>
                  </a:rPr>
                  <a:t> Durians.)</a:t>
                </a:r>
                <a:endParaRPr lang="en-US" sz="1800" b="1" dirty="0">
                  <a:solidFill>
                    <a:schemeClr val="bg1">
                      <a:lumMod val="65000"/>
                    </a:schemeClr>
                  </a:solidFill>
                </a:endParaRPr>
              </a:p>
              <a:p>
                <a:pPr marL="914400" lvl="2" indent="0">
                  <a:buNone/>
                </a:pPr>
                <a:r>
                  <a:rPr lang="en-US" sz="1200" dirty="0"/>
                  <a:t> </a:t>
                </a:r>
              </a:p>
              <a:p>
                <a:pPr lvl="1"/>
                <a:endParaRPr lang="en-US" sz="1400" b="1" dirty="0"/>
              </a:p>
              <a:p>
                <a:pPr lvl="1"/>
                <a:endParaRPr lang="en-US" sz="1600" dirty="0"/>
              </a:p>
              <a:p>
                <a:endParaRPr lang="en-US" sz="1800" dirty="0"/>
              </a:p>
              <a:p>
                <a:pPr lvl="1"/>
                <a:endParaRPr lang="en-US" sz="1600" dirty="0"/>
              </a:p>
              <a:p>
                <a:endParaRPr lang="en-US" sz="1800" dirty="0"/>
              </a:p>
              <a:p>
                <a:endParaRPr lang="en-US" sz="1600" dirty="0"/>
              </a:p>
            </p:txBody>
          </p:sp>
        </mc:Choice>
        <mc:Fallback xmlns="">
          <p:sp>
            <p:nvSpPr>
              <p:cNvPr id="3" name="Content Placeholder 2">
                <a:extLst>
                  <a:ext uri="{FF2B5EF4-FFF2-40B4-BE49-F238E27FC236}">
                    <a16:creationId xmlns:a16="http://schemas.microsoft.com/office/drawing/2014/main" id="{4E74069F-3602-415D-A560-E8DA636FA30F}"/>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522" t="-1261"/>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AA4618FF-D7A4-4164-994F-1B5D07295C79}"/>
              </a:ext>
            </a:extLst>
          </p:cNvPr>
          <p:cNvSpPr>
            <a:spLocks noGrp="1"/>
          </p:cNvSpPr>
          <p:nvPr>
            <p:ph type="sldNum" sz="quarter" idx="12"/>
          </p:nvPr>
        </p:nvSpPr>
        <p:spPr/>
        <p:txBody>
          <a:bodyPr/>
          <a:lstStyle/>
          <a:p>
            <a:fld id="{71A7FF51-2491-42B6-A2C7-2ADC2EB657DB}" type="slidenum">
              <a:rPr lang="en-GB" smtClean="0"/>
              <a:t>8</a:t>
            </a:fld>
            <a:endParaRPr lang="en-GB"/>
          </a:p>
        </p:txBody>
      </p:sp>
    </p:spTree>
    <p:extLst>
      <p:ext uri="{BB962C8B-B14F-4D97-AF65-F5344CB8AC3E}">
        <p14:creationId xmlns:p14="http://schemas.microsoft.com/office/powerpoint/2010/main" val="379560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58A0-B182-4E7E-BF3F-3BC7B834287D}"/>
              </a:ext>
            </a:extLst>
          </p:cNvPr>
          <p:cNvSpPr>
            <a:spLocks noGrp="1"/>
          </p:cNvSpPr>
          <p:nvPr>
            <p:ph type="title"/>
          </p:nvPr>
        </p:nvSpPr>
        <p:spPr/>
        <p:txBody>
          <a:bodyPr/>
          <a:lstStyle/>
          <a:p>
            <a:r>
              <a:rPr lang="en-US" dirty="0"/>
              <a:t>Individual Preferences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851944-366B-477E-9E86-A91727A90B3A}"/>
                  </a:ext>
                </a:extLst>
              </p:cNvPr>
              <p:cNvSpPr>
                <a:spLocks noGrp="1"/>
              </p:cNvSpPr>
              <p:nvPr>
                <p:ph idx="1"/>
              </p:nvPr>
            </p:nvSpPr>
            <p:spPr/>
            <p:txBody>
              <a:bodyPr>
                <a:normAutofit/>
              </a:bodyPr>
              <a:lstStyle/>
              <a:p>
                <a:pPr marL="0" indent="0">
                  <a:buNone/>
                </a:pPr>
                <a:r>
                  <a:rPr lang="en-US" sz="2000" dirty="0"/>
                  <a:t>Preferences </a:t>
                </a:r>
                <a:r>
                  <a:rPr lang="en-GB" sz="2000" dirty="0"/>
                  <a:t>are “</a:t>
                </a:r>
                <a:r>
                  <a:rPr lang="en-GB" sz="2000" b="1" dirty="0">
                    <a:solidFill>
                      <a:srgbClr val="0000FF"/>
                    </a:solidFill>
                  </a:rPr>
                  <a:t>rational</a:t>
                </a:r>
                <a:r>
                  <a:rPr lang="en-GB" sz="2000" dirty="0"/>
                  <a:t>” or </a:t>
                </a:r>
                <a:r>
                  <a:rPr lang="en-GB" sz="2000" b="1" dirty="0">
                    <a:solidFill>
                      <a:srgbClr val="0000FF"/>
                    </a:solidFill>
                  </a:rPr>
                  <a:t>well-defined</a:t>
                </a:r>
                <a:r>
                  <a:rPr lang="en-GB" sz="2000" dirty="0">
                    <a:solidFill>
                      <a:srgbClr val="0000FF"/>
                    </a:solidFill>
                  </a:rPr>
                  <a:t> </a:t>
                </a:r>
                <a:r>
                  <a:rPr lang="en-GB" sz="2000" dirty="0"/>
                  <a:t>if they satisfy the following properties:</a:t>
                </a:r>
                <a:br>
                  <a:rPr lang="en-GB" sz="2000" dirty="0"/>
                </a:br>
                <a:endParaRPr lang="en-GB" sz="2000" dirty="0"/>
              </a:p>
              <a:p>
                <a:pPr marL="914400" lvl="1" indent="-457200">
                  <a:buFont typeface="+mj-lt"/>
                  <a:buAutoNum type="arabicPeriod"/>
                </a:pPr>
                <a:r>
                  <a:rPr lang="en-GB" sz="1800" b="1" i="1" dirty="0"/>
                  <a:t> </a:t>
                </a:r>
                <a:r>
                  <a:rPr lang="en-GB" sz="1800" b="1" i="1" dirty="0">
                    <a:solidFill>
                      <a:srgbClr val="0000FF"/>
                    </a:solidFill>
                  </a:rPr>
                  <a:t>Transitivity</a:t>
                </a:r>
                <a:r>
                  <a:rPr lang="en-GB" sz="1800" i="1" dirty="0"/>
                  <a:t>: </a:t>
                </a:r>
                <a:r>
                  <a:rPr lang="en-GB" sz="1800" dirty="0"/>
                  <a:t>if </a:t>
                </a:r>
                <a14:m>
                  <m:oMath xmlns:m="http://schemas.openxmlformats.org/officeDocument/2006/math">
                    <m:r>
                      <a:rPr lang="en-US" sz="1800" i="1">
                        <a:latin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m:t>
                    </m:r>
                  </m:oMath>
                </a14:m>
                <a:r>
                  <a:rPr lang="en-GB" sz="1800" i="1" dirty="0"/>
                  <a:t> </a:t>
                </a:r>
                <a:r>
                  <a:rPr lang="en-GB" sz="1800" dirty="0"/>
                  <a:t>and </a:t>
                </a:r>
                <a14:m>
                  <m:oMath xmlns:m="http://schemas.openxmlformats.org/officeDocument/2006/math">
                    <m:r>
                      <a:rPr lang="en-US" sz="1800" i="1">
                        <a:latin typeface="Cambria Math" panose="02040503050406030204" pitchFamily="18" charset="0"/>
                        <a:ea typeface="Cambria Math" panose="02040503050406030204" pitchFamily="18" charset="0"/>
                      </a:rPr>
                      <m:t>𝐵</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𝐶</m:t>
                    </m:r>
                  </m:oMath>
                </a14:m>
                <a:r>
                  <a:rPr lang="en-GB" sz="1800" i="1" dirty="0"/>
                  <a:t>,  </a:t>
                </a:r>
                <a:r>
                  <a:rPr lang="en-GB" sz="1800" dirty="0"/>
                  <a:t>then </a:t>
                </a:r>
                <a14:m>
                  <m:oMath xmlns:m="http://schemas.openxmlformats.org/officeDocument/2006/math">
                    <m:r>
                      <m:rPr>
                        <m:sty m:val="p"/>
                      </m:rPr>
                      <a:rPr lang="en-US" sz="1800">
                        <a:latin typeface="Cambria Math" panose="02040503050406030204" pitchFamily="18" charset="0"/>
                        <a:ea typeface="Cambria Math" panose="02040503050406030204" pitchFamily="18" charset="0"/>
                      </a:rPr>
                      <m:t>A</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𝐶</m:t>
                    </m:r>
                  </m:oMath>
                </a14:m>
                <a:br>
                  <a:rPr lang="en-US" sz="1800" i="1" dirty="0"/>
                </a:br>
                <a:r>
                  <a:rPr lang="en-US" sz="1800" dirty="0"/>
                  <a:t>I.e. if one weakly prefers apples to oranges and oranges to pears, then one must also weakly prefer apples to pears. </a:t>
                </a:r>
                <a:br>
                  <a:rPr lang="en-US" sz="1800" dirty="0"/>
                </a:br>
                <a:endParaRPr lang="en-US" dirty="0"/>
              </a:p>
              <a:p>
                <a:pPr marL="914400" lvl="1" indent="-457200">
                  <a:buFont typeface="+mj-lt"/>
                  <a:buAutoNum type="arabicPeriod"/>
                </a:pPr>
                <a:r>
                  <a:rPr lang="en-GB" sz="1800" b="1" i="1" dirty="0"/>
                  <a:t> </a:t>
                </a:r>
                <a:r>
                  <a:rPr lang="en-GB" sz="1800" b="1" i="1" dirty="0">
                    <a:solidFill>
                      <a:srgbClr val="0000FF"/>
                    </a:solidFill>
                  </a:rPr>
                  <a:t>Completeness</a:t>
                </a:r>
                <a:r>
                  <a:rPr lang="en-GB" sz="1800" i="1" dirty="0"/>
                  <a:t>: </a:t>
                </a:r>
                <a:r>
                  <a:rPr lang="en-GB" sz="1800" dirty="0"/>
                  <a:t>for any two alternatives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𝐵</m:t>
                    </m:r>
                  </m:oMath>
                </a14:m>
                <a:r>
                  <a:rPr lang="en-GB" sz="1800" i="1" dirty="0"/>
                  <a:t>, </a:t>
                </a:r>
                <a:r>
                  <a:rPr lang="en-GB" sz="1800" dirty="0"/>
                  <a:t>either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m:t>
                    </m:r>
                  </m:oMath>
                </a14:m>
                <a:r>
                  <a:rPr lang="en-GB" sz="1800" i="1" dirty="0"/>
                  <a:t> or </a:t>
                </a:r>
                <a14:m>
                  <m:oMath xmlns:m="http://schemas.openxmlformats.org/officeDocument/2006/math">
                    <m:r>
                      <a:rPr lang="en-US" sz="1800" b="0" i="1" smtClean="0">
                        <a:latin typeface="Cambria Math" panose="02040503050406030204" pitchFamily="18" charset="0"/>
                        <a:ea typeface="Cambria Math" panose="02040503050406030204" pitchFamily="18" charset="0"/>
                      </a:rPr>
                      <m:t>𝐵</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𝐴</m:t>
                    </m:r>
                  </m:oMath>
                </a14:m>
                <a:r>
                  <a:rPr lang="en-US" sz="1800" b="0" i="1" dirty="0">
                    <a:ea typeface="Cambria Math" panose="02040503050406030204" pitchFamily="18" charset="0"/>
                  </a:rPr>
                  <a:t> or </a:t>
                </a:r>
                <a14:m>
                  <m:oMath xmlns:m="http://schemas.openxmlformats.org/officeDocument/2006/math">
                    <m:r>
                      <a:rPr lang="en-US" sz="1800" b="0" i="1" smtClean="0">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m:t>
                    </m:r>
                  </m:oMath>
                </a14:m>
                <a:br>
                  <a:rPr lang="en-US" sz="1800" b="0" i="1" dirty="0">
                    <a:ea typeface="Cambria Math" panose="02040503050406030204" pitchFamily="18" charset="0"/>
                  </a:rPr>
                </a:br>
                <a:r>
                  <a:rPr lang="en-US" sz="1800" b="0" dirty="0">
                    <a:ea typeface="Cambria Math" panose="02040503050406030204" pitchFamily="18" charset="0"/>
                  </a:rPr>
                  <a:t>I.e. one must have preferences over any two </a:t>
                </a:r>
                <a:r>
                  <a:rPr lang="en-US" sz="1800" dirty="0">
                    <a:ea typeface="Cambria Math" panose="02040503050406030204" pitchFamily="18" charset="0"/>
                  </a:rPr>
                  <a:t>alternatives and hence be able to make a choice. </a:t>
                </a:r>
                <a:r>
                  <a:rPr lang="en-US" sz="1800" b="0" i="1" dirty="0">
                    <a:ea typeface="Cambria Math" panose="02040503050406030204" pitchFamily="18" charset="0"/>
                  </a:rPr>
                  <a:t>(</a:t>
                </a:r>
                <a:r>
                  <a:rPr lang="en-US" sz="1800" b="0" i="1" u="sng" dirty="0">
                    <a:ea typeface="Cambria Math" panose="02040503050406030204" pitchFamily="18" charset="0"/>
                  </a:rPr>
                  <a:t>Notice here that indifference between A and B is also a preference and part of completeness!</a:t>
                </a:r>
                <a:r>
                  <a:rPr lang="en-US" sz="1800" b="0" i="1" dirty="0">
                    <a:ea typeface="Cambria Math" panose="02040503050406030204" pitchFamily="18" charset="0"/>
                  </a:rPr>
                  <a:t> </a:t>
                </a:r>
                <a:br>
                  <a:rPr lang="en-US" sz="1600" b="0" i="1" dirty="0">
                    <a:ea typeface="Cambria Math" panose="02040503050406030204" pitchFamily="18" charset="0"/>
                  </a:rPr>
                </a:br>
                <a:endParaRPr lang="en-US" sz="1600" b="0" i="1" dirty="0">
                  <a:ea typeface="Cambria Math" panose="02040503050406030204" pitchFamily="18" charset="0"/>
                </a:endParaRPr>
              </a:p>
              <a:p>
                <a:endParaRPr lang="en-US" sz="2000" b="0" dirty="0">
                  <a:ea typeface="Cambria Math" panose="02040503050406030204" pitchFamily="18" charset="0"/>
                </a:endParaRPr>
              </a:p>
              <a:p>
                <a:r>
                  <a:rPr lang="en-US" sz="2000" b="0" dirty="0">
                    <a:ea typeface="Cambria Math" panose="02040503050406030204" pitchFamily="18" charset="0"/>
                  </a:rPr>
                  <a:t>In most examples in this course, we will focus on people having </a:t>
                </a:r>
                <a:r>
                  <a:rPr lang="en-US" sz="2000" b="0" i="1" dirty="0">
                    <a:ea typeface="Cambria Math" panose="02040503050406030204" pitchFamily="18" charset="0"/>
                  </a:rPr>
                  <a:t>strict preferences</a:t>
                </a:r>
                <a:r>
                  <a:rPr lang="en-US" sz="2000" b="0" dirty="0">
                    <a:ea typeface="Cambria Math" panose="02040503050406030204" pitchFamily="18" charset="0"/>
                  </a:rPr>
                  <a:t>, but do keep the above definitions in mind!</a:t>
                </a:r>
                <a:endParaRPr lang="en-US" sz="2400" b="0" u="sng" dirty="0">
                  <a:ea typeface="Cambria Math" panose="02040503050406030204" pitchFamily="18" charset="0"/>
                </a:endParaRPr>
              </a:p>
              <a:p>
                <a:endParaRPr lang="en-GB" sz="2000" dirty="0"/>
              </a:p>
            </p:txBody>
          </p:sp>
        </mc:Choice>
        <mc:Fallback xmlns="">
          <p:sp>
            <p:nvSpPr>
              <p:cNvPr id="3" name="Content Placeholder 2">
                <a:extLst>
                  <a:ext uri="{FF2B5EF4-FFF2-40B4-BE49-F238E27FC236}">
                    <a16:creationId xmlns:a16="http://schemas.microsoft.com/office/drawing/2014/main" id="{AF851944-366B-477E-9E86-A91727A90B3A}"/>
                  </a:ext>
                </a:extLst>
              </p:cNvPr>
              <p:cNvSpPr>
                <a:spLocks noGrp="1" noRot="1" noChangeAspect="1" noMove="1" noResize="1" noEditPoints="1" noAdjustHandles="1" noChangeArrowheads="1" noChangeShapeType="1" noTextEdit="1"/>
              </p:cNvSpPr>
              <p:nvPr>
                <p:ph idx="1"/>
              </p:nvPr>
            </p:nvSpPr>
            <p:spPr>
              <a:blipFill>
                <a:blip r:embed="rId3"/>
                <a:stretch>
                  <a:fillRect l="-638" t="-1401" r="-928"/>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CD1ABB9F-AA4E-4F40-B141-7996ABF0F706}"/>
              </a:ext>
            </a:extLst>
          </p:cNvPr>
          <p:cNvSpPr>
            <a:spLocks noGrp="1"/>
          </p:cNvSpPr>
          <p:nvPr>
            <p:ph type="sldNum" sz="quarter" idx="12"/>
          </p:nvPr>
        </p:nvSpPr>
        <p:spPr/>
        <p:txBody>
          <a:bodyPr/>
          <a:lstStyle/>
          <a:p>
            <a:fld id="{71A7FF51-2491-42B6-A2C7-2ADC2EB657DB}" type="slidenum">
              <a:rPr lang="en-GB" smtClean="0"/>
              <a:t>9</a:t>
            </a:fld>
            <a:endParaRPr lang="en-GB"/>
          </a:p>
        </p:txBody>
      </p:sp>
      <p:sp>
        <p:nvSpPr>
          <p:cNvPr id="5" name="Rectangle 4">
            <a:extLst>
              <a:ext uri="{FF2B5EF4-FFF2-40B4-BE49-F238E27FC236}">
                <a16:creationId xmlns:a16="http://schemas.microsoft.com/office/drawing/2014/main" id="{B926FF31-34AE-8B51-A8B8-ACE46F91DE09}"/>
              </a:ext>
            </a:extLst>
          </p:cNvPr>
          <p:cNvSpPr/>
          <p:nvPr/>
        </p:nvSpPr>
        <p:spPr>
          <a:xfrm>
            <a:off x="666307" y="1624972"/>
            <a:ext cx="10930269" cy="3124237"/>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8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4478</TotalTime>
  <Words>3875</Words>
  <Application>Microsoft Office PowerPoint</Application>
  <PresentationFormat>Widescreen</PresentationFormat>
  <Paragraphs>525</Paragraphs>
  <Slides>47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Wingdings</vt:lpstr>
      <vt:lpstr>Office Theme</vt:lpstr>
      <vt:lpstr>Social Choice</vt:lpstr>
      <vt:lpstr>Introduction</vt:lpstr>
      <vt:lpstr>Introduction</vt:lpstr>
      <vt:lpstr>Social Choice</vt:lpstr>
      <vt:lpstr>A Model of Social Choice </vt:lpstr>
      <vt:lpstr>Alternatives</vt:lpstr>
      <vt:lpstr>Individual Preferences</vt:lpstr>
      <vt:lpstr>Individual Preferences</vt:lpstr>
      <vt:lpstr>Individual Preferences</vt:lpstr>
      <vt:lpstr>Review questions 1</vt:lpstr>
      <vt:lpstr>Social Choice</vt:lpstr>
      <vt:lpstr>Social Choice</vt:lpstr>
      <vt:lpstr>Example 1a: Pairwise Majority Voting</vt:lpstr>
      <vt:lpstr>Example 2a: Borda Count (Rank order voting)</vt:lpstr>
      <vt:lpstr>Condorcet Cycle</vt:lpstr>
      <vt:lpstr>Example 1b: Pairwise Majority Voting</vt:lpstr>
      <vt:lpstr>Example 2b: Borda Count (Rank order voting)</vt:lpstr>
      <vt:lpstr>Example 2b: Borda Count (Rank order voting)</vt:lpstr>
      <vt:lpstr>Properties of Social Decision Mechanisms</vt:lpstr>
      <vt:lpstr>Desirable properties of a SDM</vt:lpstr>
      <vt:lpstr>Universal Domain</vt:lpstr>
      <vt:lpstr>Independence of Irrelevant Alternatives</vt:lpstr>
      <vt:lpstr>Pareto</vt:lpstr>
      <vt:lpstr>Checking the properties of a SDM..</vt:lpstr>
      <vt:lpstr>Checking the properties of a SDM..  Pairwise Majority Voting example</vt:lpstr>
      <vt:lpstr>Review questions 2</vt:lpstr>
      <vt:lpstr>Other properties of a SDM?</vt:lpstr>
      <vt:lpstr>Arrow’s Impossibility Theorem</vt:lpstr>
      <vt:lpstr>Arrow’s Impossibility Theorem</vt:lpstr>
      <vt:lpstr>Remarks</vt:lpstr>
      <vt:lpstr>The Pareto Condition and Pareto Efficiency</vt:lpstr>
      <vt:lpstr>Cardinal Preferences and  Social Welfare Functions</vt:lpstr>
      <vt:lpstr>Ordinal and Cardinal preferences</vt:lpstr>
      <vt:lpstr>Social Welfare Functions</vt:lpstr>
      <vt:lpstr>Social Welfare Functions</vt:lpstr>
      <vt:lpstr>Social Optima and Pareto Efficiency</vt:lpstr>
      <vt:lpstr>Social Optima → Pareto Efficiency</vt:lpstr>
      <vt:lpstr>Utility Possibilities </vt:lpstr>
      <vt:lpstr>Maximising Social Welfare</vt:lpstr>
      <vt:lpstr>Social Optima → Pareto Efficiency</vt:lpstr>
      <vt:lpstr>Pareto Efficiency → Social Optima </vt:lpstr>
      <vt:lpstr>Pareto Efficiency → Social Optima </vt:lpstr>
      <vt:lpstr>Review questions 3</vt:lpstr>
      <vt:lpstr>Pareto Efficiency ↔ Social Optima </vt:lpstr>
      <vt:lpstr>Key learning outcomes</vt:lpstr>
      <vt:lpstr>Announcement</vt:lpstr>
      <vt:lpstr>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Choice</dc:title>
  <dc:creator>Jonathan Yeo</dc:creator>
  <cp:lastModifiedBy>Jonathan Yeo</cp:lastModifiedBy>
  <cp:revision>166</cp:revision>
  <dcterms:created xsi:type="dcterms:W3CDTF">2020-11-25T05:18:12Z</dcterms:created>
  <dcterms:modified xsi:type="dcterms:W3CDTF">2024-03-27T11:56:39Z</dcterms:modified>
</cp:coreProperties>
</file>