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6" r:id="rId5"/>
    <p:sldId id="274" r:id="rId6"/>
    <p:sldId id="271" r:id="rId7"/>
    <p:sldId id="273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5400" autoAdjust="0"/>
  </p:normalViewPr>
  <p:slideViewPr>
    <p:cSldViewPr snapToGrid="0">
      <p:cViewPr varScale="1">
        <p:scale>
          <a:sx n="108" d="100"/>
          <a:sy n="108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22DA-9084-4BBB-B0F6-7349C872EDB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1BAD9-A7CD-4401-82A8-593E0BF43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1BAD9-A7CD-4401-82A8-593E0BF432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6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6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09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760" y="91440"/>
            <a:ext cx="10808208" cy="1854867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университет»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918010"/>
            <a:ext cx="12192000" cy="984325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Android-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«Шагомер: приложение для отслеживания активности»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146308" y="4234338"/>
            <a:ext cx="3408660" cy="145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</a:p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КЭ-404 </a:t>
            </a:r>
          </a:p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Д.В. Балдов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207288" y="6321250"/>
            <a:ext cx="1887152" cy="395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Челябинск-2025</a:t>
            </a:r>
            <a:endParaRPr lang="ru-RU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39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направлен на разработку приложения для отслеживания физической активности.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задача приложения это концентрация внимания пользователей на поддержании их активности, путем подсчета шагов, установки целей и предоставления визуального отображения прогресса.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70" y="878399"/>
            <a:ext cx="10515600" cy="54992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предназначено для мониторинга и повышения физической активности, в котором пользователи смогут следить за своими шагами, устанавливать ежедневные цели и получать подробные данные о своей активности.</a:t>
            </a:r>
          </a:p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шагов по часам, предоставляющий наглядное представление активности в течение дня. А также возможность установки целей с отображением их выполнения.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0"/>
            <a:ext cx="121920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приложения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2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Приложения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745582" y="957037"/>
            <a:ext cx="3439765" cy="7170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экран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39725C-3171-4826-B46A-E86DB3C7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230" y="1674079"/>
            <a:ext cx="2238467" cy="49743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F88014-047F-4E5B-83A9-A699246B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006" y="1674076"/>
            <a:ext cx="2238468" cy="4974374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EA4F4C74-CF0E-4B53-A929-A8F063128C0E}"/>
              </a:ext>
            </a:extLst>
          </p:cNvPr>
          <p:cNvSpPr txBox="1">
            <a:spLocks/>
          </p:cNvSpPr>
          <p:nvPr/>
        </p:nvSpPr>
        <p:spPr>
          <a:xfrm>
            <a:off x="5960615" y="957034"/>
            <a:ext cx="3439765" cy="71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цели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3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037CE-36E8-4450-949D-AE493A1D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16"/>
            <a:ext cx="10515600" cy="94877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Приложения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AEA001-731B-4094-A354-D704A419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31" y="1833877"/>
            <a:ext cx="2116115" cy="4702477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7D3D97C0-EC4D-444B-BF39-021D57EF2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007" y="1116835"/>
            <a:ext cx="3439765" cy="7170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активности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6F3435-57F9-4861-84AD-6433AFDFC94E}"/>
              </a:ext>
            </a:extLst>
          </p:cNvPr>
          <p:cNvSpPr txBox="1">
            <a:spLocks/>
          </p:cNvSpPr>
          <p:nvPr/>
        </p:nvSpPr>
        <p:spPr>
          <a:xfrm>
            <a:off x="7255230" y="1116835"/>
            <a:ext cx="3439765" cy="717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активности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571E71-2993-462C-A444-39A0649D2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87" y="1833876"/>
            <a:ext cx="2116115" cy="47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реализован с использованием: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Android Studio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программирования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/>
              <a:t>DataStore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сохранения данных об активности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классы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>
            <a:normAutofit fontScale="92500" lnSpcReduction="20000"/>
          </a:bodyPr>
          <a:lstStyle/>
          <a:p>
            <a:pPr marL="263525" indent="-263525">
              <a:buFont typeface="Wingdings" panose="05000000000000000000" pitchFamily="2" charset="2"/>
              <a:buChar char="Ø"/>
            </a:pPr>
            <a:endParaRPr lang="ru-RU" sz="3200" dirty="0"/>
          </a:p>
          <a:p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StepCounterService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класс, который отслеживает шаги пользователя с помощью сенсора шагомера и обновляет данные в базе данных.</a:t>
            </a:r>
          </a:p>
          <a:p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StepsManager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Класс, управляющий сохранением и получением данных о последнем количестве шагов и достижении цели через </a:t>
            </a:r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DataStore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Основная активность приложения, которая запускается при старте и управляет разрешениями и сервисом отслеживания шагов.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StepsScreen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Главный экран, на котором отображаются шаги пользователя, прогресс и статистика.</a:t>
            </a:r>
          </a:p>
        </p:txBody>
      </p:sp>
    </p:spTree>
    <p:extLst>
      <p:ext uri="{BB962C8B-B14F-4D97-AF65-F5344CB8AC3E}">
        <p14:creationId xmlns:p14="http://schemas.microsoft.com/office/powerpoint/2010/main" val="7011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7971"/>
            <a:ext cx="10515600" cy="43437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работы, стало реализованное приложение: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«Шагомер: приложение для отслеживания активности»</a:t>
            </a:r>
          </a:p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пройденного пути на карте.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уведомления при достижении цели и напоминание о движении, если активность слишком низкая.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6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306</Words>
  <Application>Microsoft Office PowerPoint</Application>
  <PresentationFormat>Широкоэкранный</PresentationFormat>
  <Paragraphs>45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университет»  (национальный исследовательский университет)  Высшая школа электроники и компьютерных наук  Кафедра системного программирования </vt:lpstr>
      <vt:lpstr>Введение</vt:lpstr>
      <vt:lpstr>Презентация PowerPoint</vt:lpstr>
      <vt:lpstr>Скриншоты Приложения</vt:lpstr>
      <vt:lpstr>Скриншоты Приложения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университет» (национальный исследовательский университет) Высшая школа электроники и компьютерных наук Кафедра системного программирования</dc:title>
  <dc:creator>Илья Ларюков</dc:creator>
  <cp:lastModifiedBy>◂ Toru ▸ ​⠀</cp:lastModifiedBy>
  <cp:revision>150</cp:revision>
  <dcterms:created xsi:type="dcterms:W3CDTF">2024-05-29T13:23:33Z</dcterms:created>
  <dcterms:modified xsi:type="dcterms:W3CDTF">2025-01-19T16:59:45Z</dcterms:modified>
</cp:coreProperties>
</file>