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565" y="53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5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AD8-4505-4012-A7CD-F0DA88F39C7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9B35B-D412-4F56-9744-592B5F0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1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5BF8245-2CAB-49D3-A5BA-D3DE851B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26" y="1643900"/>
            <a:ext cx="6673754" cy="432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Line 8">
            <a:extLst>
              <a:ext uri="{FF2B5EF4-FFF2-40B4-BE49-F238E27FC236}">
                <a16:creationId xmlns:a16="http://schemas.microsoft.com/office/drawing/2014/main" id="{CB05B060-B420-43C3-8009-F30D0954C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799" y="4781365"/>
            <a:ext cx="85725" cy="0"/>
          </a:xfrm>
          <a:prstGeom prst="line">
            <a:avLst/>
          </a:prstGeom>
          <a:noFill/>
          <a:ln w="14288" cap="flat">
            <a:solidFill>
              <a:srgbClr val="A5A5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3C8A3E95-536B-40CF-8C21-7178DE051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799" y="4349565"/>
            <a:ext cx="85725" cy="0"/>
          </a:xfrm>
          <a:prstGeom prst="line">
            <a:avLst/>
          </a:prstGeom>
          <a:noFill/>
          <a:ln w="14288" cap="flat">
            <a:solidFill>
              <a:srgbClr val="A5A5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AEF0DB1-888C-4431-B723-91E8F3842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799" y="3917765"/>
            <a:ext cx="85725" cy="0"/>
          </a:xfrm>
          <a:prstGeom prst="line">
            <a:avLst/>
          </a:prstGeom>
          <a:noFill/>
          <a:ln w="14288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2FB66D-A0CC-4A6D-B911-7C6250184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799" y="3485965"/>
            <a:ext cx="85725" cy="0"/>
          </a:xfrm>
          <a:prstGeom prst="line">
            <a:avLst/>
          </a:prstGeom>
          <a:noFill/>
          <a:ln w="14288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8DEF75B8-5314-4B93-8970-E9FE079C6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799" y="3054165"/>
            <a:ext cx="85725" cy="0"/>
          </a:xfrm>
          <a:prstGeom prst="line">
            <a:avLst/>
          </a:prstGeom>
          <a:noFill/>
          <a:ln w="14288" cap="flat">
            <a:solidFill>
              <a:srgbClr val="A5A5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5398C5CF-BD14-4585-B42C-C61AF1FF6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799" y="2622365"/>
            <a:ext cx="85725" cy="0"/>
          </a:xfrm>
          <a:prstGeom prst="line">
            <a:avLst/>
          </a:prstGeom>
          <a:noFill/>
          <a:ln w="14288" cap="flat">
            <a:solidFill>
              <a:srgbClr val="A5A5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F1A9B03B-D93A-474B-9554-10F12FBD0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799" y="2190565"/>
            <a:ext cx="85725" cy="0"/>
          </a:xfrm>
          <a:prstGeom prst="line">
            <a:avLst/>
          </a:prstGeom>
          <a:noFill/>
          <a:ln w="14288" cap="flat">
            <a:solidFill>
              <a:srgbClr val="A5A5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27">
            <a:extLst>
              <a:ext uri="{FF2B5EF4-FFF2-40B4-BE49-F238E27FC236}">
                <a16:creationId xmlns:a16="http://schemas.microsoft.com/office/drawing/2014/main" id="{77B0E1A3-9188-4A17-95F8-A7BE2D958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074" y="3697981"/>
            <a:ext cx="109538" cy="109537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E7D1C38C-221D-46DC-8015-106EB34A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411" y="3790056"/>
            <a:ext cx="109538" cy="109537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29">
            <a:extLst>
              <a:ext uri="{FF2B5EF4-FFF2-40B4-BE49-F238E27FC236}">
                <a16:creationId xmlns:a16="http://schemas.microsoft.com/office/drawing/2014/main" id="{E7C83A49-0462-428C-BA7B-83C2D7EA8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336" y="3767831"/>
            <a:ext cx="107950" cy="109537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30">
            <a:extLst>
              <a:ext uri="{FF2B5EF4-FFF2-40B4-BE49-F238E27FC236}">
                <a16:creationId xmlns:a16="http://schemas.microsoft.com/office/drawing/2014/main" id="{D7FCAF9A-DBD0-4987-AFA0-B76C52430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74" y="3617018"/>
            <a:ext cx="107950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id="{021A189C-4813-4B98-8BF6-6BB0CE71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011" y="3717031"/>
            <a:ext cx="109538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32">
            <a:extLst>
              <a:ext uri="{FF2B5EF4-FFF2-40B4-BE49-F238E27FC236}">
                <a16:creationId xmlns:a16="http://schemas.microsoft.com/office/drawing/2014/main" id="{32D4154A-C79F-4F78-A225-6EFD6E12D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349" y="3617018"/>
            <a:ext cx="109538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33">
            <a:extLst>
              <a:ext uri="{FF2B5EF4-FFF2-40B4-BE49-F238E27FC236}">
                <a16:creationId xmlns:a16="http://schemas.microsoft.com/office/drawing/2014/main" id="{89A4C431-0EB1-4C3C-8BFE-908288FDB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686" y="3642418"/>
            <a:ext cx="109538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48D3E43F-2AB5-433F-AA63-7E9CBD989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611" y="3696393"/>
            <a:ext cx="107950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47C5D284-82FF-4CC3-827E-4A26E015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949" y="3678931"/>
            <a:ext cx="107950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6">
            <a:extLst>
              <a:ext uri="{FF2B5EF4-FFF2-40B4-BE49-F238E27FC236}">
                <a16:creationId xmlns:a16="http://schemas.microsoft.com/office/drawing/2014/main" id="{4CC506CB-ABD5-436D-B793-EF7F59CB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286" y="2132706"/>
            <a:ext cx="109538" cy="109537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37">
            <a:extLst>
              <a:ext uri="{FF2B5EF4-FFF2-40B4-BE49-F238E27FC236}">
                <a16:creationId xmlns:a16="http://schemas.microsoft.com/office/drawing/2014/main" id="{0D9BC5CC-7A0C-4BB6-8D7F-1F69CEFC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624" y="3532881"/>
            <a:ext cx="109538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38">
            <a:extLst>
              <a:ext uri="{FF2B5EF4-FFF2-40B4-BE49-F238E27FC236}">
                <a16:creationId xmlns:a16="http://schemas.microsoft.com/office/drawing/2014/main" id="{4513EFF9-777C-4877-A15D-B5AFED3CA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549" y="3631306"/>
            <a:ext cx="107950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39">
            <a:extLst>
              <a:ext uri="{FF2B5EF4-FFF2-40B4-BE49-F238E27FC236}">
                <a16:creationId xmlns:a16="http://schemas.microsoft.com/office/drawing/2014/main" id="{6D06DE3D-1764-437D-A5FD-9EA329F46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886" y="3582093"/>
            <a:ext cx="107950" cy="109537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>
            <a:extLst>
              <a:ext uri="{FF2B5EF4-FFF2-40B4-BE49-F238E27FC236}">
                <a16:creationId xmlns:a16="http://schemas.microsoft.com/office/drawing/2014/main" id="{F12128CE-8334-4DDF-A0AD-271A9277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224" y="3737668"/>
            <a:ext cx="107950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>
            <a:extLst>
              <a:ext uri="{FF2B5EF4-FFF2-40B4-BE49-F238E27FC236}">
                <a16:creationId xmlns:a16="http://schemas.microsoft.com/office/drawing/2014/main" id="{60F02FE9-8986-44E6-A9C9-2465841E9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561" y="3947218"/>
            <a:ext cx="109538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>
            <a:extLst>
              <a:ext uri="{FF2B5EF4-FFF2-40B4-BE49-F238E27FC236}">
                <a16:creationId xmlns:a16="http://schemas.microsoft.com/office/drawing/2014/main" id="{B969BB3E-E3E9-433C-AA37-B21F0472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899" y="4012306"/>
            <a:ext cx="109538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43">
            <a:extLst>
              <a:ext uri="{FF2B5EF4-FFF2-40B4-BE49-F238E27FC236}">
                <a16:creationId xmlns:a16="http://schemas.microsoft.com/office/drawing/2014/main" id="{081CB297-0118-4EF7-8CEE-A0B7336EE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824" y="3885306"/>
            <a:ext cx="107950" cy="109537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44">
            <a:extLst>
              <a:ext uri="{FF2B5EF4-FFF2-40B4-BE49-F238E27FC236}">
                <a16:creationId xmlns:a16="http://schemas.microsoft.com/office/drawing/2014/main" id="{8A0CDC3F-6842-4AF1-85EF-1110F5D65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161" y="4237731"/>
            <a:ext cx="107950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45">
            <a:extLst>
              <a:ext uri="{FF2B5EF4-FFF2-40B4-BE49-F238E27FC236}">
                <a16:creationId xmlns:a16="http://schemas.microsoft.com/office/drawing/2014/main" id="{433FF90B-950B-4B12-9791-B4756FAFF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499" y="4255193"/>
            <a:ext cx="109538" cy="10795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6">
            <a:extLst>
              <a:ext uri="{FF2B5EF4-FFF2-40B4-BE49-F238E27FC236}">
                <a16:creationId xmlns:a16="http://schemas.microsoft.com/office/drawing/2014/main" id="{7B77D194-A424-40E9-8A94-E42862961B60}"/>
              </a:ext>
            </a:extLst>
          </p:cNvPr>
          <p:cNvSpPr>
            <a:spLocks/>
          </p:cNvSpPr>
          <p:nvPr/>
        </p:nvSpPr>
        <p:spPr bwMode="auto">
          <a:xfrm>
            <a:off x="2023049" y="2188268"/>
            <a:ext cx="5178425" cy="2120900"/>
          </a:xfrm>
          <a:custGeom>
            <a:avLst/>
            <a:gdLst>
              <a:gd name="T0" fmla="*/ 0 w 3262"/>
              <a:gd name="T1" fmla="*/ 985 h 1336"/>
              <a:gd name="T2" fmla="*/ 181 w 3262"/>
              <a:gd name="T3" fmla="*/ 1043 h 1336"/>
              <a:gd name="T4" fmla="*/ 363 w 3262"/>
              <a:gd name="T5" fmla="*/ 1029 h 1336"/>
              <a:gd name="T6" fmla="*/ 544 w 3262"/>
              <a:gd name="T7" fmla="*/ 934 h 1336"/>
              <a:gd name="T8" fmla="*/ 725 w 3262"/>
              <a:gd name="T9" fmla="*/ 997 h 1336"/>
              <a:gd name="T10" fmla="*/ 906 w 3262"/>
              <a:gd name="T11" fmla="*/ 934 h 1336"/>
              <a:gd name="T12" fmla="*/ 1087 w 3262"/>
              <a:gd name="T13" fmla="*/ 950 h 1336"/>
              <a:gd name="T14" fmla="*/ 1269 w 3262"/>
              <a:gd name="T15" fmla="*/ 984 h 1336"/>
              <a:gd name="T16" fmla="*/ 1450 w 3262"/>
              <a:gd name="T17" fmla="*/ 973 h 1336"/>
              <a:gd name="T18" fmla="*/ 1631 w 3262"/>
              <a:gd name="T19" fmla="*/ 0 h 1336"/>
              <a:gd name="T20" fmla="*/ 1812 w 3262"/>
              <a:gd name="T21" fmla="*/ 881 h 1336"/>
              <a:gd name="T22" fmla="*/ 1993 w 3262"/>
              <a:gd name="T23" fmla="*/ 943 h 1336"/>
              <a:gd name="T24" fmla="*/ 2175 w 3262"/>
              <a:gd name="T25" fmla="*/ 912 h 1336"/>
              <a:gd name="T26" fmla="*/ 2356 w 3262"/>
              <a:gd name="T27" fmla="*/ 1010 h 1336"/>
              <a:gd name="T28" fmla="*/ 2537 w 3262"/>
              <a:gd name="T29" fmla="*/ 1142 h 1336"/>
              <a:gd name="T30" fmla="*/ 2718 w 3262"/>
              <a:gd name="T31" fmla="*/ 1183 h 1336"/>
              <a:gd name="T32" fmla="*/ 2900 w 3262"/>
              <a:gd name="T33" fmla="*/ 1104 h 1336"/>
              <a:gd name="T34" fmla="*/ 3081 w 3262"/>
              <a:gd name="T35" fmla="*/ 1325 h 1336"/>
              <a:gd name="T36" fmla="*/ 3262 w 3262"/>
              <a:gd name="T37" fmla="*/ 1336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62" h="1336">
                <a:moveTo>
                  <a:pt x="0" y="985"/>
                </a:moveTo>
                <a:lnTo>
                  <a:pt x="181" y="1043"/>
                </a:lnTo>
                <a:lnTo>
                  <a:pt x="363" y="1029"/>
                </a:lnTo>
                <a:lnTo>
                  <a:pt x="544" y="934"/>
                </a:lnTo>
                <a:lnTo>
                  <a:pt x="725" y="997"/>
                </a:lnTo>
                <a:lnTo>
                  <a:pt x="906" y="934"/>
                </a:lnTo>
                <a:lnTo>
                  <a:pt x="1087" y="950"/>
                </a:lnTo>
                <a:lnTo>
                  <a:pt x="1269" y="984"/>
                </a:lnTo>
                <a:lnTo>
                  <a:pt x="1450" y="973"/>
                </a:lnTo>
                <a:lnTo>
                  <a:pt x="1631" y="0"/>
                </a:lnTo>
                <a:lnTo>
                  <a:pt x="1812" y="881"/>
                </a:lnTo>
                <a:lnTo>
                  <a:pt x="1993" y="943"/>
                </a:lnTo>
                <a:lnTo>
                  <a:pt x="2175" y="912"/>
                </a:lnTo>
                <a:lnTo>
                  <a:pt x="2356" y="1010"/>
                </a:lnTo>
                <a:lnTo>
                  <a:pt x="2537" y="1142"/>
                </a:lnTo>
                <a:lnTo>
                  <a:pt x="2718" y="1183"/>
                </a:lnTo>
                <a:lnTo>
                  <a:pt x="2900" y="1104"/>
                </a:lnTo>
                <a:lnTo>
                  <a:pt x="3081" y="1325"/>
                </a:lnTo>
                <a:lnTo>
                  <a:pt x="3262" y="1336"/>
                </a:lnTo>
              </a:path>
            </a:pathLst>
          </a:custGeom>
          <a:noFill/>
          <a:ln w="42863" cap="flat">
            <a:solidFill>
              <a:srgbClr val="F0324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47">
            <a:extLst>
              <a:ext uri="{FF2B5EF4-FFF2-40B4-BE49-F238E27FC236}">
                <a16:creationId xmlns:a16="http://schemas.microsoft.com/office/drawing/2014/main" id="{D8BF9BC8-A50C-469F-964C-DA3CDF256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349" y="3739256"/>
            <a:ext cx="26988" cy="26987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48">
            <a:extLst>
              <a:ext uri="{FF2B5EF4-FFF2-40B4-BE49-F238E27FC236}">
                <a16:creationId xmlns:a16="http://schemas.microsoft.com/office/drawing/2014/main" id="{AC5D271B-E08C-45E6-87CB-95FBD9EE5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686" y="3831331"/>
            <a:ext cx="26988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49">
            <a:extLst>
              <a:ext uri="{FF2B5EF4-FFF2-40B4-BE49-F238E27FC236}">
                <a16:creationId xmlns:a16="http://schemas.microsoft.com/office/drawing/2014/main" id="{16155389-5662-40A0-B0B0-CFA7C680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611" y="3810693"/>
            <a:ext cx="25400" cy="23812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50">
            <a:extLst>
              <a:ext uri="{FF2B5EF4-FFF2-40B4-BE49-F238E27FC236}">
                <a16:creationId xmlns:a16="http://schemas.microsoft.com/office/drawing/2014/main" id="{FC37069C-A6CF-4F87-98C4-C11331A19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949" y="3658293"/>
            <a:ext cx="25400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51">
            <a:extLst>
              <a:ext uri="{FF2B5EF4-FFF2-40B4-BE49-F238E27FC236}">
                <a16:creationId xmlns:a16="http://schemas.microsoft.com/office/drawing/2014/main" id="{A6901C97-9BED-4889-97D2-EF1E27C4F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286" y="3758306"/>
            <a:ext cx="26988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52">
            <a:extLst>
              <a:ext uri="{FF2B5EF4-FFF2-40B4-BE49-F238E27FC236}">
                <a16:creationId xmlns:a16="http://schemas.microsoft.com/office/drawing/2014/main" id="{5F252453-F3FE-456D-93C9-FB51E18A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624" y="3658293"/>
            <a:ext cx="26988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53">
            <a:extLst>
              <a:ext uri="{FF2B5EF4-FFF2-40B4-BE49-F238E27FC236}">
                <a16:creationId xmlns:a16="http://schemas.microsoft.com/office/drawing/2014/main" id="{8CC3BBE6-6A9B-4F7E-817C-93835F6D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549" y="3683693"/>
            <a:ext cx="25400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54">
            <a:extLst>
              <a:ext uri="{FF2B5EF4-FFF2-40B4-BE49-F238E27FC236}">
                <a16:creationId xmlns:a16="http://schemas.microsoft.com/office/drawing/2014/main" id="{E00DEBE5-DEAD-4D50-B3B0-5E2A5BBD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886" y="3737668"/>
            <a:ext cx="25400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55">
            <a:extLst>
              <a:ext uri="{FF2B5EF4-FFF2-40B4-BE49-F238E27FC236}">
                <a16:creationId xmlns:a16="http://schemas.microsoft.com/office/drawing/2014/main" id="{C0767DDE-8A04-4E96-BCD4-747238B8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24" y="3720206"/>
            <a:ext cx="25400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56">
            <a:extLst>
              <a:ext uri="{FF2B5EF4-FFF2-40B4-BE49-F238E27FC236}">
                <a16:creationId xmlns:a16="http://schemas.microsoft.com/office/drawing/2014/main" id="{533B3712-0267-403B-80CC-DD12FBD71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561" y="2175568"/>
            <a:ext cx="26988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57">
            <a:extLst>
              <a:ext uri="{FF2B5EF4-FFF2-40B4-BE49-F238E27FC236}">
                <a16:creationId xmlns:a16="http://schemas.microsoft.com/office/drawing/2014/main" id="{0F079B64-3591-4BCD-862B-B889D05E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899" y="3574156"/>
            <a:ext cx="26988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58">
            <a:extLst>
              <a:ext uri="{FF2B5EF4-FFF2-40B4-BE49-F238E27FC236}">
                <a16:creationId xmlns:a16="http://schemas.microsoft.com/office/drawing/2014/main" id="{78AFDF8D-9135-4F5B-A426-5216D84C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824" y="3672581"/>
            <a:ext cx="25400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59">
            <a:extLst>
              <a:ext uri="{FF2B5EF4-FFF2-40B4-BE49-F238E27FC236}">
                <a16:creationId xmlns:a16="http://schemas.microsoft.com/office/drawing/2014/main" id="{46BFCC44-D06D-4F09-BD8C-F21E35B9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161" y="3623368"/>
            <a:ext cx="25400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60">
            <a:extLst>
              <a:ext uri="{FF2B5EF4-FFF2-40B4-BE49-F238E27FC236}">
                <a16:creationId xmlns:a16="http://schemas.microsoft.com/office/drawing/2014/main" id="{CD701CCC-2F68-4238-BC3B-E66286B1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499" y="3778943"/>
            <a:ext cx="25400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61">
            <a:extLst>
              <a:ext uri="{FF2B5EF4-FFF2-40B4-BE49-F238E27FC236}">
                <a16:creationId xmlns:a16="http://schemas.microsoft.com/office/drawing/2014/main" id="{83DF83BB-F772-4E16-B3DB-803F2DA38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836" y="3988493"/>
            <a:ext cx="26988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62">
            <a:extLst>
              <a:ext uri="{FF2B5EF4-FFF2-40B4-BE49-F238E27FC236}">
                <a16:creationId xmlns:a16="http://schemas.microsoft.com/office/drawing/2014/main" id="{5C42DFD1-CE47-4002-A55C-58EBF3E29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74" y="4053581"/>
            <a:ext cx="26988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63">
            <a:extLst>
              <a:ext uri="{FF2B5EF4-FFF2-40B4-BE49-F238E27FC236}">
                <a16:creationId xmlns:a16="http://schemas.microsoft.com/office/drawing/2014/main" id="{73312E50-99D8-450C-A2B6-5F392DFF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099" y="3928168"/>
            <a:ext cx="25400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64">
            <a:extLst>
              <a:ext uri="{FF2B5EF4-FFF2-40B4-BE49-F238E27FC236}">
                <a16:creationId xmlns:a16="http://schemas.microsoft.com/office/drawing/2014/main" id="{DAF59E7D-0932-412B-BB73-830CD4404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436" y="4279006"/>
            <a:ext cx="25400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65">
            <a:extLst>
              <a:ext uri="{FF2B5EF4-FFF2-40B4-BE49-F238E27FC236}">
                <a16:creationId xmlns:a16="http://schemas.microsoft.com/office/drawing/2014/main" id="{548A1CA6-BC75-4726-B7A9-C0B7C874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774" y="4296468"/>
            <a:ext cx="26988" cy="25400"/>
          </a:xfrm>
          <a:prstGeom prst="ellipse">
            <a:avLst/>
          </a:prstGeom>
          <a:solidFill>
            <a:srgbClr val="F03246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6">
            <a:extLst>
              <a:ext uri="{FF2B5EF4-FFF2-40B4-BE49-F238E27FC236}">
                <a16:creationId xmlns:a16="http://schemas.microsoft.com/office/drawing/2014/main" id="{D7C84A73-A0C9-4619-BB87-E14B381782C4}"/>
              </a:ext>
            </a:extLst>
          </p:cNvPr>
          <p:cNvSpPr>
            <a:spLocks noEditPoints="1"/>
          </p:cNvSpPr>
          <p:nvPr/>
        </p:nvSpPr>
        <p:spPr bwMode="auto">
          <a:xfrm>
            <a:off x="2005586" y="3223318"/>
            <a:ext cx="50800" cy="1073150"/>
          </a:xfrm>
          <a:custGeom>
            <a:avLst/>
            <a:gdLst>
              <a:gd name="T0" fmla="*/ 0 w 32"/>
              <a:gd name="T1" fmla="*/ 676 h 676"/>
              <a:gd name="T2" fmla="*/ 32 w 32"/>
              <a:gd name="T3" fmla="*/ 676 h 676"/>
              <a:gd name="T4" fmla="*/ 16 w 32"/>
              <a:gd name="T5" fmla="*/ 676 h 676"/>
              <a:gd name="T6" fmla="*/ 16 w 32"/>
              <a:gd name="T7" fmla="*/ 0 h 676"/>
              <a:gd name="T8" fmla="*/ 0 w 32"/>
              <a:gd name="T9" fmla="*/ 0 h 676"/>
              <a:gd name="T10" fmla="*/ 32 w 32"/>
              <a:gd name="T11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676">
                <a:moveTo>
                  <a:pt x="0" y="676"/>
                </a:moveTo>
                <a:lnTo>
                  <a:pt x="32" y="676"/>
                </a:lnTo>
                <a:moveTo>
                  <a:pt x="16" y="676"/>
                </a:moveTo>
                <a:lnTo>
                  <a:pt x="16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0324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67">
            <a:extLst>
              <a:ext uri="{FF2B5EF4-FFF2-40B4-BE49-F238E27FC236}">
                <a16:creationId xmlns:a16="http://schemas.microsoft.com/office/drawing/2014/main" id="{507B79B3-EEA2-45FB-A0B2-BE6A31CC322F}"/>
              </a:ext>
            </a:extLst>
          </p:cNvPr>
          <p:cNvSpPr>
            <a:spLocks noEditPoints="1"/>
          </p:cNvSpPr>
          <p:nvPr/>
        </p:nvSpPr>
        <p:spPr bwMode="auto">
          <a:xfrm>
            <a:off x="2292924" y="3531293"/>
            <a:ext cx="50800" cy="639762"/>
          </a:xfrm>
          <a:custGeom>
            <a:avLst/>
            <a:gdLst>
              <a:gd name="T0" fmla="*/ 0 w 32"/>
              <a:gd name="T1" fmla="*/ 403 h 403"/>
              <a:gd name="T2" fmla="*/ 32 w 32"/>
              <a:gd name="T3" fmla="*/ 403 h 403"/>
              <a:gd name="T4" fmla="*/ 16 w 32"/>
              <a:gd name="T5" fmla="*/ 403 h 403"/>
              <a:gd name="T6" fmla="*/ 16 w 32"/>
              <a:gd name="T7" fmla="*/ 0 h 403"/>
              <a:gd name="T8" fmla="*/ 0 w 32"/>
              <a:gd name="T9" fmla="*/ 0 h 403"/>
              <a:gd name="T10" fmla="*/ 32 w 32"/>
              <a:gd name="T11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403">
                <a:moveTo>
                  <a:pt x="0" y="403"/>
                </a:moveTo>
                <a:lnTo>
                  <a:pt x="32" y="403"/>
                </a:lnTo>
                <a:moveTo>
                  <a:pt x="16" y="403"/>
                </a:moveTo>
                <a:lnTo>
                  <a:pt x="16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68">
            <a:extLst>
              <a:ext uri="{FF2B5EF4-FFF2-40B4-BE49-F238E27FC236}">
                <a16:creationId xmlns:a16="http://schemas.microsoft.com/office/drawing/2014/main" id="{CDC86D94-7C13-432E-9C6E-379CCB5CE0AC}"/>
              </a:ext>
            </a:extLst>
          </p:cNvPr>
          <p:cNvSpPr>
            <a:spLocks noEditPoints="1"/>
          </p:cNvSpPr>
          <p:nvPr/>
        </p:nvSpPr>
        <p:spPr bwMode="auto">
          <a:xfrm>
            <a:off x="2580261" y="3632893"/>
            <a:ext cx="52388" cy="392112"/>
          </a:xfrm>
          <a:custGeom>
            <a:avLst/>
            <a:gdLst>
              <a:gd name="T0" fmla="*/ 0 w 33"/>
              <a:gd name="T1" fmla="*/ 247 h 247"/>
              <a:gd name="T2" fmla="*/ 33 w 33"/>
              <a:gd name="T3" fmla="*/ 247 h 247"/>
              <a:gd name="T4" fmla="*/ 16 w 33"/>
              <a:gd name="T5" fmla="*/ 247 h 247"/>
              <a:gd name="T6" fmla="*/ 16 w 33"/>
              <a:gd name="T7" fmla="*/ 0 h 247"/>
              <a:gd name="T8" fmla="*/ 0 w 33"/>
              <a:gd name="T9" fmla="*/ 0 h 247"/>
              <a:gd name="T10" fmla="*/ 33 w 33"/>
              <a:gd name="T11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247">
                <a:moveTo>
                  <a:pt x="0" y="247"/>
                </a:moveTo>
                <a:lnTo>
                  <a:pt x="33" y="247"/>
                </a:lnTo>
                <a:moveTo>
                  <a:pt x="16" y="247"/>
                </a:moveTo>
                <a:lnTo>
                  <a:pt x="16" y="0"/>
                </a:lnTo>
                <a:moveTo>
                  <a:pt x="0" y="0"/>
                </a:moveTo>
                <a:lnTo>
                  <a:pt x="33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69">
            <a:extLst>
              <a:ext uri="{FF2B5EF4-FFF2-40B4-BE49-F238E27FC236}">
                <a16:creationId xmlns:a16="http://schemas.microsoft.com/office/drawing/2014/main" id="{AF18F20C-4447-4DF3-96F2-CAEB72B1958E}"/>
              </a:ext>
            </a:extLst>
          </p:cNvPr>
          <p:cNvSpPr>
            <a:spLocks noEditPoints="1"/>
          </p:cNvSpPr>
          <p:nvPr/>
        </p:nvSpPr>
        <p:spPr bwMode="auto">
          <a:xfrm>
            <a:off x="2867599" y="3531293"/>
            <a:ext cx="52388" cy="292100"/>
          </a:xfrm>
          <a:custGeom>
            <a:avLst/>
            <a:gdLst>
              <a:gd name="T0" fmla="*/ 0 w 33"/>
              <a:gd name="T1" fmla="*/ 184 h 184"/>
              <a:gd name="T2" fmla="*/ 33 w 33"/>
              <a:gd name="T3" fmla="*/ 184 h 184"/>
              <a:gd name="T4" fmla="*/ 16 w 33"/>
              <a:gd name="T5" fmla="*/ 184 h 184"/>
              <a:gd name="T6" fmla="*/ 16 w 33"/>
              <a:gd name="T7" fmla="*/ 0 h 184"/>
              <a:gd name="T8" fmla="*/ 0 w 33"/>
              <a:gd name="T9" fmla="*/ 0 h 184"/>
              <a:gd name="T10" fmla="*/ 33 w 33"/>
              <a:gd name="T11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184">
                <a:moveTo>
                  <a:pt x="0" y="184"/>
                </a:moveTo>
                <a:lnTo>
                  <a:pt x="33" y="184"/>
                </a:lnTo>
                <a:moveTo>
                  <a:pt x="16" y="184"/>
                </a:moveTo>
                <a:lnTo>
                  <a:pt x="16" y="0"/>
                </a:lnTo>
                <a:moveTo>
                  <a:pt x="0" y="0"/>
                </a:moveTo>
                <a:lnTo>
                  <a:pt x="33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70">
            <a:extLst>
              <a:ext uri="{FF2B5EF4-FFF2-40B4-BE49-F238E27FC236}">
                <a16:creationId xmlns:a16="http://schemas.microsoft.com/office/drawing/2014/main" id="{339A6831-90B0-4E30-94E9-2406702ACF0E}"/>
              </a:ext>
            </a:extLst>
          </p:cNvPr>
          <p:cNvSpPr>
            <a:spLocks noEditPoints="1"/>
          </p:cNvSpPr>
          <p:nvPr/>
        </p:nvSpPr>
        <p:spPr bwMode="auto">
          <a:xfrm>
            <a:off x="3156524" y="3674168"/>
            <a:ext cx="50800" cy="207962"/>
          </a:xfrm>
          <a:custGeom>
            <a:avLst/>
            <a:gdLst>
              <a:gd name="T0" fmla="*/ 0 w 32"/>
              <a:gd name="T1" fmla="*/ 131 h 131"/>
              <a:gd name="T2" fmla="*/ 32 w 32"/>
              <a:gd name="T3" fmla="*/ 131 h 131"/>
              <a:gd name="T4" fmla="*/ 16 w 32"/>
              <a:gd name="T5" fmla="*/ 131 h 131"/>
              <a:gd name="T6" fmla="*/ 16 w 32"/>
              <a:gd name="T7" fmla="*/ 0 h 131"/>
              <a:gd name="T8" fmla="*/ 0 w 32"/>
              <a:gd name="T9" fmla="*/ 0 h 131"/>
              <a:gd name="T10" fmla="*/ 32 w 32"/>
              <a:gd name="T1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131">
                <a:moveTo>
                  <a:pt x="0" y="131"/>
                </a:moveTo>
                <a:lnTo>
                  <a:pt x="32" y="131"/>
                </a:lnTo>
                <a:moveTo>
                  <a:pt x="16" y="131"/>
                </a:moveTo>
                <a:lnTo>
                  <a:pt x="16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71">
            <a:extLst>
              <a:ext uri="{FF2B5EF4-FFF2-40B4-BE49-F238E27FC236}">
                <a16:creationId xmlns:a16="http://schemas.microsoft.com/office/drawing/2014/main" id="{FA219998-0B12-4163-BC04-9E32E7AE3BFF}"/>
              </a:ext>
            </a:extLst>
          </p:cNvPr>
          <p:cNvSpPr>
            <a:spLocks noEditPoints="1"/>
          </p:cNvSpPr>
          <p:nvPr/>
        </p:nvSpPr>
        <p:spPr bwMode="auto">
          <a:xfrm>
            <a:off x="3443861" y="3597968"/>
            <a:ext cx="50800" cy="160337"/>
          </a:xfrm>
          <a:custGeom>
            <a:avLst/>
            <a:gdLst>
              <a:gd name="T0" fmla="*/ 0 w 32"/>
              <a:gd name="T1" fmla="*/ 101 h 101"/>
              <a:gd name="T2" fmla="*/ 32 w 32"/>
              <a:gd name="T3" fmla="*/ 101 h 101"/>
              <a:gd name="T4" fmla="*/ 16 w 32"/>
              <a:gd name="T5" fmla="*/ 101 h 101"/>
              <a:gd name="T6" fmla="*/ 16 w 32"/>
              <a:gd name="T7" fmla="*/ 0 h 101"/>
              <a:gd name="T8" fmla="*/ 0 w 32"/>
              <a:gd name="T9" fmla="*/ 0 h 101"/>
              <a:gd name="T10" fmla="*/ 32 w 32"/>
              <a:gd name="T11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101">
                <a:moveTo>
                  <a:pt x="0" y="101"/>
                </a:moveTo>
                <a:lnTo>
                  <a:pt x="32" y="101"/>
                </a:lnTo>
                <a:moveTo>
                  <a:pt x="16" y="101"/>
                </a:moveTo>
                <a:lnTo>
                  <a:pt x="16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72">
            <a:extLst>
              <a:ext uri="{FF2B5EF4-FFF2-40B4-BE49-F238E27FC236}">
                <a16:creationId xmlns:a16="http://schemas.microsoft.com/office/drawing/2014/main" id="{531E273C-C32A-4D30-86FC-9B7D28A79089}"/>
              </a:ext>
            </a:extLst>
          </p:cNvPr>
          <p:cNvSpPr>
            <a:spLocks noEditPoints="1"/>
          </p:cNvSpPr>
          <p:nvPr/>
        </p:nvSpPr>
        <p:spPr bwMode="auto">
          <a:xfrm>
            <a:off x="3731199" y="3632893"/>
            <a:ext cx="50800" cy="139700"/>
          </a:xfrm>
          <a:custGeom>
            <a:avLst/>
            <a:gdLst>
              <a:gd name="T0" fmla="*/ 0 w 32"/>
              <a:gd name="T1" fmla="*/ 88 h 88"/>
              <a:gd name="T2" fmla="*/ 32 w 32"/>
              <a:gd name="T3" fmla="*/ 88 h 88"/>
              <a:gd name="T4" fmla="*/ 16 w 32"/>
              <a:gd name="T5" fmla="*/ 88 h 88"/>
              <a:gd name="T6" fmla="*/ 16 w 32"/>
              <a:gd name="T7" fmla="*/ 0 h 88"/>
              <a:gd name="T8" fmla="*/ 0 w 32"/>
              <a:gd name="T9" fmla="*/ 0 h 88"/>
              <a:gd name="T10" fmla="*/ 32 w 32"/>
              <a:gd name="T11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88">
                <a:moveTo>
                  <a:pt x="0" y="88"/>
                </a:moveTo>
                <a:lnTo>
                  <a:pt x="32" y="88"/>
                </a:lnTo>
                <a:moveTo>
                  <a:pt x="16" y="88"/>
                </a:moveTo>
                <a:lnTo>
                  <a:pt x="16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73">
            <a:extLst>
              <a:ext uri="{FF2B5EF4-FFF2-40B4-BE49-F238E27FC236}">
                <a16:creationId xmlns:a16="http://schemas.microsoft.com/office/drawing/2014/main" id="{C55B7EE5-A903-4279-B265-AD712DED45C6}"/>
              </a:ext>
            </a:extLst>
          </p:cNvPr>
          <p:cNvSpPr>
            <a:spLocks noEditPoints="1"/>
          </p:cNvSpPr>
          <p:nvPr/>
        </p:nvSpPr>
        <p:spPr bwMode="auto">
          <a:xfrm>
            <a:off x="4018536" y="3697981"/>
            <a:ext cx="52388" cy="119062"/>
          </a:xfrm>
          <a:custGeom>
            <a:avLst/>
            <a:gdLst>
              <a:gd name="T0" fmla="*/ 0 w 33"/>
              <a:gd name="T1" fmla="*/ 75 h 75"/>
              <a:gd name="T2" fmla="*/ 33 w 33"/>
              <a:gd name="T3" fmla="*/ 75 h 75"/>
              <a:gd name="T4" fmla="*/ 16 w 33"/>
              <a:gd name="T5" fmla="*/ 75 h 75"/>
              <a:gd name="T6" fmla="*/ 16 w 33"/>
              <a:gd name="T7" fmla="*/ 0 h 75"/>
              <a:gd name="T8" fmla="*/ 0 w 33"/>
              <a:gd name="T9" fmla="*/ 0 h 75"/>
              <a:gd name="T10" fmla="*/ 33 w 33"/>
              <a:gd name="T1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75">
                <a:moveTo>
                  <a:pt x="0" y="75"/>
                </a:moveTo>
                <a:lnTo>
                  <a:pt x="33" y="75"/>
                </a:lnTo>
                <a:moveTo>
                  <a:pt x="16" y="75"/>
                </a:moveTo>
                <a:lnTo>
                  <a:pt x="16" y="0"/>
                </a:lnTo>
                <a:moveTo>
                  <a:pt x="0" y="0"/>
                </a:moveTo>
                <a:lnTo>
                  <a:pt x="33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74">
            <a:extLst>
              <a:ext uri="{FF2B5EF4-FFF2-40B4-BE49-F238E27FC236}">
                <a16:creationId xmlns:a16="http://schemas.microsoft.com/office/drawing/2014/main" id="{B5F1BEE1-FA79-4017-BC88-05D1776A3247}"/>
              </a:ext>
            </a:extLst>
          </p:cNvPr>
          <p:cNvSpPr>
            <a:spLocks noEditPoints="1"/>
          </p:cNvSpPr>
          <p:nvPr/>
        </p:nvSpPr>
        <p:spPr bwMode="auto">
          <a:xfrm>
            <a:off x="4307461" y="3680518"/>
            <a:ext cx="50800" cy="119062"/>
          </a:xfrm>
          <a:custGeom>
            <a:avLst/>
            <a:gdLst>
              <a:gd name="T0" fmla="*/ 0 w 32"/>
              <a:gd name="T1" fmla="*/ 75 h 75"/>
              <a:gd name="T2" fmla="*/ 32 w 32"/>
              <a:gd name="T3" fmla="*/ 75 h 75"/>
              <a:gd name="T4" fmla="*/ 15 w 32"/>
              <a:gd name="T5" fmla="*/ 75 h 75"/>
              <a:gd name="T6" fmla="*/ 15 w 32"/>
              <a:gd name="T7" fmla="*/ 0 h 75"/>
              <a:gd name="T8" fmla="*/ 0 w 32"/>
              <a:gd name="T9" fmla="*/ 0 h 75"/>
              <a:gd name="T10" fmla="*/ 32 w 32"/>
              <a:gd name="T1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75">
                <a:moveTo>
                  <a:pt x="0" y="75"/>
                </a:moveTo>
                <a:lnTo>
                  <a:pt x="32" y="75"/>
                </a:lnTo>
                <a:moveTo>
                  <a:pt x="15" y="75"/>
                </a:moveTo>
                <a:lnTo>
                  <a:pt x="15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75">
            <a:extLst>
              <a:ext uri="{FF2B5EF4-FFF2-40B4-BE49-F238E27FC236}">
                <a16:creationId xmlns:a16="http://schemas.microsoft.com/office/drawing/2014/main" id="{7C0BD360-F194-4A2D-8FE6-DCB2812286A4}"/>
              </a:ext>
            </a:extLst>
          </p:cNvPr>
          <p:cNvSpPr>
            <a:spLocks noEditPoints="1"/>
          </p:cNvSpPr>
          <p:nvPr/>
        </p:nvSpPr>
        <p:spPr bwMode="auto">
          <a:xfrm>
            <a:off x="4594799" y="2142231"/>
            <a:ext cx="50800" cy="106362"/>
          </a:xfrm>
          <a:custGeom>
            <a:avLst/>
            <a:gdLst>
              <a:gd name="T0" fmla="*/ 0 w 32"/>
              <a:gd name="T1" fmla="*/ 67 h 67"/>
              <a:gd name="T2" fmla="*/ 32 w 32"/>
              <a:gd name="T3" fmla="*/ 67 h 67"/>
              <a:gd name="T4" fmla="*/ 16 w 32"/>
              <a:gd name="T5" fmla="*/ 67 h 67"/>
              <a:gd name="T6" fmla="*/ 16 w 32"/>
              <a:gd name="T7" fmla="*/ 0 h 67"/>
              <a:gd name="T8" fmla="*/ 0 w 32"/>
              <a:gd name="T9" fmla="*/ 0 h 67"/>
              <a:gd name="T10" fmla="*/ 32 w 32"/>
              <a:gd name="T1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67">
                <a:moveTo>
                  <a:pt x="0" y="67"/>
                </a:moveTo>
                <a:lnTo>
                  <a:pt x="32" y="67"/>
                </a:lnTo>
                <a:moveTo>
                  <a:pt x="16" y="67"/>
                </a:moveTo>
                <a:lnTo>
                  <a:pt x="16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6">
            <a:extLst>
              <a:ext uri="{FF2B5EF4-FFF2-40B4-BE49-F238E27FC236}">
                <a16:creationId xmlns:a16="http://schemas.microsoft.com/office/drawing/2014/main" id="{835F3A9C-29E6-4D67-A41D-B7FCE3C0E5C5}"/>
              </a:ext>
            </a:extLst>
          </p:cNvPr>
          <p:cNvSpPr>
            <a:spLocks noEditPoints="1"/>
          </p:cNvSpPr>
          <p:nvPr/>
        </p:nvSpPr>
        <p:spPr bwMode="auto">
          <a:xfrm>
            <a:off x="4882136" y="3529706"/>
            <a:ext cx="50800" cy="128587"/>
          </a:xfrm>
          <a:custGeom>
            <a:avLst/>
            <a:gdLst>
              <a:gd name="T0" fmla="*/ 0 w 32"/>
              <a:gd name="T1" fmla="*/ 81 h 81"/>
              <a:gd name="T2" fmla="*/ 32 w 32"/>
              <a:gd name="T3" fmla="*/ 81 h 81"/>
              <a:gd name="T4" fmla="*/ 16 w 32"/>
              <a:gd name="T5" fmla="*/ 81 h 81"/>
              <a:gd name="T6" fmla="*/ 16 w 32"/>
              <a:gd name="T7" fmla="*/ 0 h 81"/>
              <a:gd name="T8" fmla="*/ 0 w 32"/>
              <a:gd name="T9" fmla="*/ 0 h 81"/>
              <a:gd name="T10" fmla="*/ 32 w 32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81">
                <a:moveTo>
                  <a:pt x="0" y="81"/>
                </a:moveTo>
                <a:lnTo>
                  <a:pt x="32" y="81"/>
                </a:lnTo>
                <a:moveTo>
                  <a:pt x="16" y="81"/>
                </a:moveTo>
                <a:lnTo>
                  <a:pt x="16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77">
            <a:extLst>
              <a:ext uri="{FF2B5EF4-FFF2-40B4-BE49-F238E27FC236}">
                <a16:creationId xmlns:a16="http://schemas.microsoft.com/office/drawing/2014/main" id="{B99214BC-0DD9-4136-B95A-8F45C93D0C1D}"/>
              </a:ext>
            </a:extLst>
          </p:cNvPr>
          <p:cNvSpPr>
            <a:spLocks noEditPoints="1"/>
          </p:cNvSpPr>
          <p:nvPr/>
        </p:nvSpPr>
        <p:spPr bwMode="auto">
          <a:xfrm>
            <a:off x="5169474" y="3621781"/>
            <a:ext cx="50800" cy="139700"/>
          </a:xfrm>
          <a:custGeom>
            <a:avLst/>
            <a:gdLst>
              <a:gd name="T0" fmla="*/ 0 w 32"/>
              <a:gd name="T1" fmla="*/ 88 h 88"/>
              <a:gd name="T2" fmla="*/ 32 w 32"/>
              <a:gd name="T3" fmla="*/ 88 h 88"/>
              <a:gd name="T4" fmla="*/ 16 w 32"/>
              <a:gd name="T5" fmla="*/ 88 h 88"/>
              <a:gd name="T6" fmla="*/ 16 w 32"/>
              <a:gd name="T7" fmla="*/ 0 h 88"/>
              <a:gd name="T8" fmla="*/ 0 w 32"/>
              <a:gd name="T9" fmla="*/ 0 h 88"/>
              <a:gd name="T10" fmla="*/ 32 w 32"/>
              <a:gd name="T11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88">
                <a:moveTo>
                  <a:pt x="0" y="88"/>
                </a:moveTo>
                <a:lnTo>
                  <a:pt x="32" y="88"/>
                </a:lnTo>
                <a:moveTo>
                  <a:pt x="16" y="88"/>
                </a:moveTo>
                <a:lnTo>
                  <a:pt x="16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78">
            <a:extLst>
              <a:ext uri="{FF2B5EF4-FFF2-40B4-BE49-F238E27FC236}">
                <a16:creationId xmlns:a16="http://schemas.microsoft.com/office/drawing/2014/main" id="{49AF79F5-D265-405E-96E0-32D1CE19E620}"/>
              </a:ext>
            </a:extLst>
          </p:cNvPr>
          <p:cNvSpPr>
            <a:spLocks noEditPoints="1"/>
          </p:cNvSpPr>
          <p:nvPr/>
        </p:nvSpPr>
        <p:spPr bwMode="auto">
          <a:xfrm>
            <a:off x="5456811" y="3564631"/>
            <a:ext cx="52388" cy="158750"/>
          </a:xfrm>
          <a:custGeom>
            <a:avLst/>
            <a:gdLst>
              <a:gd name="T0" fmla="*/ 0 w 33"/>
              <a:gd name="T1" fmla="*/ 100 h 100"/>
              <a:gd name="T2" fmla="*/ 33 w 33"/>
              <a:gd name="T3" fmla="*/ 100 h 100"/>
              <a:gd name="T4" fmla="*/ 16 w 33"/>
              <a:gd name="T5" fmla="*/ 100 h 100"/>
              <a:gd name="T6" fmla="*/ 16 w 33"/>
              <a:gd name="T7" fmla="*/ 0 h 100"/>
              <a:gd name="T8" fmla="*/ 0 w 33"/>
              <a:gd name="T9" fmla="*/ 0 h 100"/>
              <a:gd name="T10" fmla="*/ 33 w 33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100">
                <a:moveTo>
                  <a:pt x="0" y="100"/>
                </a:moveTo>
                <a:lnTo>
                  <a:pt x="33" y="100"/>
                </a:lnTo>
                <a:moveTo>
                  <a:pt x="16" y="100"/>
                </a:moveTo>
                <a:lnTo>
                  <a:pt x="16" y="0"/>
                </a:lnTo>
                <a:moveTo>
                  <a:pt x="0" y="0"/>
                </a:moveTo>
                <a:lnTo>
                  <a:pt x="33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79">
            <a:extLst>
              <a:ext uri="{FF2B5EF4-FFF2-40B4-BE49-F238E27FC236}">
                <a16:creationId xmlns:a16="http://schemas.microsoft.com/office/drawing/2014/main" id="{F5FFDFF2-B31B-44F2-919E-404E49206BAD}"/>
              </a:ext>
            </a:extLst>
          </p:cNvPr>
          <p:cNvSpPr>
            <a:spLocks noEditPoints="1"/>
          </p:cNvSpPr>
          <p:nvPr/>
        </p:nvSpPr>
        <p:spPr bwMode="auto">
          <a:xfrm>
            <a:off x="5745736" y="3712268"/>
            <a:ext cx="50800" cy="173037"/>
          </a:xfrm>
          <a:custGeom>
            <a:avLst/>
            <a:gdLst>
              <a:gd name="T0" fmla="*/ 0 w 32"/>
              <a:gd name="T1" fmla="*/ 109 h 109"/>
              <a:gd name="T2" fmla="*/ 32 w 32"/>
              <a:gd name="T3" fmla="*/ 109 h 109"/>
              <a:gd name="T4" fmla="*/ 15 w 32"/>
              <a:gd name="T5" fmla="*/ 109 h 109"/>
              <a:gd name="T6" fmla="*/ 15 w 32"/>
              <a:gd name="T7" fmla="*/ 0 h 109"/>
              <a:gd name="T8" fmla="*/ 0 w 32"/>
              <a:gd name="T9" fmla="*/ 0 h 109"/>
              <a:gd name="T10" fmla="*/ 32 w 32"/>
              <a:gd name="T11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109">
                <a:moveTo>
                  <a:pt x="0" y="109"/>
                </a:moveTo>
                <a:lnTo>
                  <a:pt x="32" y="109"/>
                </a:lnTo>
                <a:moveTo>
                  <a:pt x="15" y="109"/>
                </a:moveTo>
                <a:lnTo>
                  <a:pt x="15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80">
            <a:extLst>
              <a:ext uri="{FF2B5EF4-FFF2-40B4-BE49-F238E27FC236}">
                <a16:creationId xmlns:a16="http://schemas.microsoft.com/office/drawing/2014/main" id="{34421B2E-A594-4A98-90C2-6E5FCE655E1C}"/>
              </a:ext>
            </a:extLst>
          </p:cNvPr>
          <p:cNvSpPr>
            <a:spLocks noEditPoints="1"/>
          </p:cNvSpPr>
          <p:nvPr/>
        </p:nvSpPr>
        <p:spPr bwMode="auto">
          <a:xfrm>
            <a:off x="6033074" y="3907531"/>
            <a:ext cx="50800" cy="201612"/>
          </a:xfrm>
          <a:custGeom>
            <a:avLst/>
            <a:gdLst>
              <a:gd name="T0" fmla="*/ 0 w 32"/>
              <a:gd name="T1" fmla="*/ 127 h 127"/>
              <a:gd name="T2" fmla="*/ 32 w 32"/>
              <a:gd name="T3" fmla="*/ 127 h 127"/>
              <a:gd name="T4" fmla="*/ 16 w 32"/>
              <a:gd name="T5" fmla="*/ 127 h 127"/>
              <a:gd name="T6" fmla="*/ 16 w 32"/>
              <a:gd name="T7" fmla="*/ 0 h 127"/>
              <a:gd name="T8" fmla="*/ 0 w 32"/>
              <a:gd name="T9" fmla="*/ 0 h 127"/>
              <a:gd name="T10" fmla="*/ 32 w 32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127">
                <a:moveTo>
                  <a:pt x="0" y="127"/>
                </a:moveTo>
                <a:lnTo>
                  <a:pt x="32" y="127"/>
                </a:lnTo>
                <a:moveTo>
                  <a:pt x="16" y="127"/>
                </a:moveTo>
                <a:lnTo>
                  <a:pt x="16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81">
            <a:extLst>
              <a:ext uri="{FF2B5EF4-FFF2-40B4-BE49-F238E27FC236}">
                <a16:creationId xmlns:a16="http://schemas.microsoft.com/office/drawing/2014/main" id="{D321B88D-430A-4B2E-AB65-1A9749A15467}"/>
              </a:ext>
            </a:extLst>
          </p:cNvPr>
          <p:cNvSpPr>
            <a:spLocks noEditPoints="1"/>
          </p:cNvSpPr>
          <p:nvPr/>
        </p:nvSpPr>
        <p:spPr bwMode="auto">
          <a:xfrm>
            <a:off x="6320411" y="3921818"/>
            <a:ext cx="50800" cy="303212"/>
          </a:xfrm>
          <a:custGeom>
            <a:avLst/>
            <a:gdLst>
              <a:gd name="T0" fmla="*/ 0 w 32"/>
              <a:gd name="T1" fmla="*/ 191 h 191"/>
              <a:gd name="T2" fmla="*/ 32 w 32"/>
              <a:gd name="T3" fmla="*/ 191 h 191"/>
              <a:gd name="T4" fmla="*/ 16 w 32"/>
              <a:gd name="T5" fmla="*/ 191 h 191"/>
              <a:gd name="T6" fmla="*/ 16 w 32"/>
              <a:gd name="T7" fmla="*/ 0 h 191"/>
              <a:gd name="T8" fmla="*/ 0 w 32"/>
              <a:gd name="T9" fmla="*/ 0 h 191"/>
              <a:gd name="T10" fmla="*/ 32 w 32"/>
              <a:gd name="T1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191">
                <a:moveTo>
                  <a:pt x="0" y="191"/>
                </a:moveTo>
                <a:lnTo>
                  <a:pt x="32" y="191"/>
                </a:lnTo>
                <a:moveTo>
                  <a:pt x="16" y="191"/>
                </a:moveTo>
                <a:lnTo>
                  <a:pt x="16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82">
            <a:extLst>
              <a:ext uri="{FF2B5EF4-FFF2-40B4-BE49-F238E27FC236}">
                <a16:creationId xmlns:a16="http://schemas.microsoft.com/office/drawing/2014/main" id="{6E949598-0DB8-4294-B6F7-D8334FF0D62E}"/>
              </a:ext>
            </a:extLst>
          </p:cNvPr>
          <p:cNvSpPr>
            <a:spLocks noEditPoints="1"/>
          </p:cNvSpPr>
          <p:nvPr/>
        </p:nvSpPr>
        <p:spPr bwMode="auto">
          <a:xfrm>
            <a:off x="6607749" y="3763068"/>
            <a:ext cx="52388" cy="368300"/>
          </a:xfrm>
          <a:custGeom>
            <a:avLst/>
            <a:gdLst>
              <a:gd name="T0" fmla="*/ 0 w 33"/>
              <a:gd name="T1" fmla="*/ 232 h 232"/>
              <a:gd name="T2" fmla="*/ 33 w 33"/>
              <a:gd name="T3" fmla="*/ 232 h 232"/>
              <a:gd name="T4" fmla="*/ 16 w 33"/>
              <a:gd name="T5" fmla="*/ 232 h 232"/>
              <a:gd name="T6" fmla="*/ 16 w 33"/>
              <a:gd name="T7" fmla="*/ 0 h 232"/>
              <a:gd name="T8" fmla="*/ 0 w 33"/>
              <a:gd name="T9" fmla="*/ 0 h 232"/>
              <a:gd name="T10" fmla="*/ 33 w 33"/>
              <a:gd name="T11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232">
                <a:moveTo>
                  <a:pt x="0" y="232"/>
                </a:moveTo>
                <a:lnTo>
                  <a:pt x="33" y="232"/>
                </a:lnTo>
                <a:moveTo>
                  <a:pt x="16" y="232"/>
                </a:moveTo>
                <a:lnTo>
                  <a:pt x="16" y="0"/>
                </a:lnTo>
                <a:moveTo>
                  <a:pt x="0" y="0"/>
                </a:moveTo>
                <a:lnTo>
                  <a:pt x="33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83">
            <a:extLst>
              <a:ext uri="{FF2B5EF4-FFF2-40B4-BE49-F238E27FC236}">
                <a16:creationId xmlns:a16="http://schemas.microsoft.com/office/drawing/2014/main" id="{DBB7E183-9BB4-4F8B-B963-466BF1CDAB90}"/>
              </a:ext>
            </a:extLst>
          </p:cNvPr>
          <p:cNvSpPr>
            <a:spLocks noEditPoints="1"/>
          </p:cNvSpPr>
          <p:nvPr/>
        </p:nvSpPr>
        <p:spPr bwMode="auto">
          <a:xfrm>
            <a:off x="6895086" y="4034531"/>
            <a:ext cx="52388" cy="527050"/>
          </a:xfrm>
          <a:custGeom>
            <a:avLst/>
            <a:gdLst>
              <a:gd name="T0" fmla="*/ 0 w 33"/>
              <a:gd name="T1" fmla="*/ 332 h 332"/>
              <a:gd name="T2" fmla="*/ 33 w 33"/>
              <a:gd name="T3" fmla="*/ 332 h 332"/>
              <a:gd name="T4" fmla="*/ 16 w 33"/>
              <a:gd name="T5" fmla="*/ 332 h 332"/>
              <a:gd name="T6" fmla="*/ 16 w 33"/>
              <a:gd name="T7" fmla="*/ 0 h 332"/>
              <a:gd name="T8" fmla="*/ 0 w 33"/>
              <a:gd name="T9" fmla="*/ 0 h 332"/>
              <a:gd name="T10" fmla="*/ 33 w 33"/>
              <a:gd name="T1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332">
                <a:moveTo>
                  <a:pt x="0" y="332"/>
                </a:moveTo>
                <a:lnTo>
                  <a:pt x="33" y="332"/>
                </a:lnTo>
                <a:moveTo>
                  <a:pt x="16" y="332"/>
                </a:moveTo>
                <a:lnTo>
                  <a:pt x="16" y="0"/>
                </a:lnTo>
                <a:moveTo>
                  <a:pt x="0" y="0"/>
                </a:moveTo>
                <a:lnTo>
                  <a:pt x="33" y="0"/>
                </a:lnTo>
              </a:path>
            </a:pathLst>
          </a:custGeom>
          <a:noFill/>
          <a:ln w="28575" cap="flat">
            <a:solidFill>
              <a:srgbClr val="F0324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84">
            <a:extLst>
              <a:ext uri="{FF2B5EF4-FFF2-40B4-BE49-F238E27FC236}">
                <a16:creationId xmlns:a16="http://schemas.microsoft.com/office/drawing/2014/main" id="{6B06797C-F279-4981-94B5-3648C9A0F527}"/>
              </a:ext>
            </a:extLst>
          </p:cNvPr>
          <p:cNvSpPr>
            <a:spLocks noEditPoints="1"/>
          </p:cNvSpPr>
          <p:nvPr/>
        </p:nvSpPr>
        <p:spPr bwMode="auto">
          <a:xfrm>
            <a:off x="7184011" y="3756718"/>
            <a:ext cx="50800" cy="1119187"/>
          </a:xfrm>
          <a:custGeom>
            <a:avLst/>
            <a:gdLst>
              <a:gd name="T0" fmla="*/ 0 w 32"/>
              <a:gd name="T1" fmla="*/ 705 h 705"/>
              <a:gd name="T2" fmla="*/ 32 w 32"/>
              <a:gd name="T3" fmla="*/ 705 h 705"/>
              <a:gd name="T4" fmla="*/ 16 w 32"/>
              <a:gd name="T5" fmla="*/ 705 h 705"/>
              <a:gd name="T6" fmla="*/ 16 w 32"/>
              <a:gd name="T7" fmla="*/ 0 h 705"/>
              <a:gd name="T8" fmla="*/ 0 w 32"/>
              <a:gd name="T9" fmla="*/ 0 h 705"/>
              <a:gd name="T10" fmla="*/ 32 w 32"/>
              <a:gd name="T11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705">
                <a:moveTo>
                  <a:pt x="0" y="705"/>
                </a:moveTo>
                <a:lnTo>
                  <a:pt x="32" y="705"/>
                </a:lnTo>
                <a:moveTo>
                  <a:pt x="16" y="705"/>
                </a:moveTo>
                <a:lnTo>
                  <a:pt x="16" y="0"/>
                </a:lnTo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28575" cap="flat">
            <a:solidFill>
              <a:srgbClr val="F0324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85">
            <a:extLst>
              <a:ext uri="{FF2B5EF4-FFF2-40B4-BE49-F238E27FC236}">
                <a16:creationId xmlns:a16="http://schemas.microsoft.com/office/drawing/2014/main" id="{E294E14B-E4FA-4E4F-9664-7029A501F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524" y="1758765"/>
            <a:ext cx="5465763" cy="3455987"/>
          </a:xfrm>
          <a:prstGeom prst="rect">
            <a:avLst/>
          </a:prstGeom>
          <a:noFill/>
          <a:ln w="142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361849D0-DDC6-4C3E-8874-3DD64A863057}"/>
              </a:ext>
            </a:extLst>
          </p:cNvPr>
          <p:cNvSpPr/>
          <p:nvPr/>
        </p:nvSpPr>
        <p:spPr>
          <a:xfrm>
            <a:off x="937485" y="1582252"/>
            <a:ext cx="323626" cy="43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272DD2-B194-4E6A-B745-F62320819094}"/>
              </a:ext>
            </a:extLst>
          </p:cNvPr>
          <p:cNvSpPr/>
          <p:nvPr/>
        </p:nvSpPr>
        <p:spPr>
          <a:xfrm rot="5400000">
            <a:off x="4197743" y="2527096"/>
            <a:ext cx="504000" cy="65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51E7DE-E392-4576-B870-87FBCCAD18AE}"/>
              </a:ext>
            </a:extLst>
          </p:cNvPr>
          <p:cNvSpPr txBox="1"/>
          <p:nvPr/>
        </p:nvSpPr>
        <p:spPr>
          <a:xfrm>
            <a:off x="1832762" y="5262779"/>
            <a:ext cx="6371953" cy="3462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650" dirty="0">
                <a:cs typeface="Arial" panose="020B0604020202020204" pitchFamily="34" charset="0"/>
              </a:rPr>
              <a:t>-9  -8   -7  -6   -5 </a:t>
            </a:r>
            <a:r>
              <a:rPr lang="ja-JP" altLang="en-US" sz="1650" dirty="0">
                <a:cs typeface="Arial" panose="020B0604020202020204" pitchFamily="34" charset="0"/>
              </a:rPr>
              <a:t> </a:t>
            </a:r>
            <a:r>
              <a:rPr lang="en-US" altLang="ja-JP" sz="1650" dirty="0">
                <a:cs typeface="Arial" panose="020B0604020202020204" pitchFamily="34" charset="0"/>
              </a:rPr>
              <a:t>-4</a:t>
            </a:r>
            <a:r>
              <a:rPr lang="ja-JP" altLang="en-US" sz="1650" dirty="0">
                <a:cs typeface="Arial" panose="020B0604020202020204" pitchFamily="34" charset="0"/>
              </a:rPr>
              <a:t> </a:t>
            </a:r>
            <a:r>
              <a:rPr lang="en-US" altLang="ja-JP" sz="1650" dirty="0">
                <a:cs typeface="Arial" panose="020B0604020202020204" pitchFamily="34" charset="0"/>
              </a:rPr>
              <a:t>  -3  -2 </a:t>
            </a:r>
            <a:r>
              <a:rPr lang="ja-JP" altLang="en-US" sz="1650" dirty="0">
                <a:cs typeface="Arial" panose="020B0604020202020204" pitchFamily="34" charset="0"/>
              </a:rPr>
              <a:t> </a:t>
            </a:r>
            <a:r>
              <a:rPr lang="en-US" altLang="ja-JP" sz="1650" dirty="0">
                <a:cs typeface="Arial" panose="020B0604020202020204" pitchFamily="34" charset="0"/>
              </a:rPr>
              <a:t>-1    0</a:t>
            </a:r>
            <a:r>
              <a:rPr lang="ja-JP" altLang="en-US" sz="1650" dirty="0">
                <a:cs typeface="Arial" panose="020B0604020202020204" pitchFamily="34" charset="0"/>
              </a:rPr>
              <a:t> </a:t>
            </a:r>
            <a:r>
              <a:rPr lang="en-US" altLang="ja-JP" sz="1650" dirty="0">
                <a:cs typeface="Arial" panose="020B0604020202020204" pitchFamily="34" charset="0"/>
              </a:rPr>
              <a:t>   1</a:t>
            </a:r>
            <a:r>
              <a:rPr lang="ja-JP" altLang="en-US" sz="1650" dirty="0">
                <a:cs typeface="Arial" panose="020B0604020202020204" pitchFamily="34" charset="0"/>
              </a:rPr>
              <a:t> </a:t>
            </a:r>
            <a:r>
              <a:rPr lang="en-US" altLang="ja-JP" sz="1650" dirty="0">
                <a:cs typeface="Arial" panose="020B0604020202020204" pitchFamily="34" charset="0"/>
              </a:rPr>
              <a:t>   2    3</a:t>
            </a:r>
            <a:r>
              <a:rPr lang="ja-JP" altLang="en-US" sz="1650" dirty="0">
                <a:cs typeface="Arial" panose="020B0604020202020204" pitchFamily="34" charset="0"/>
              </a:rPr>
              <a:t> </a:t>
            </a:r>
            <a:r>
              <a:rPr lang="en-US" altLang="ja-JP" sz="1650" dirty="0">
                <a:cs typeface="Arial" panose="020B0604020202020204" pitchFamily="34" charset="0"/>
              </a:rPr>
              <a:t>   4    5</a:t>
            </a:r>
            <a:r>
              <a:rPr lang="ja-JP" altLang="en-US" sz="1650" dirty="0">
                <a:cs typeface="Arial" panose="020B0604020202020204" pitchFamily="34" charset="0"/>
              </a:rPr>
              <a:t> </a:t>
            </a:r>
            <a:r>
              <a:rPr lang="en-US" altLang="ja-JP" sz="1650" dirty="0">
                <a:cs typeface="Arial" panose="020B0604020202020204" pitchFamily="34" charset="0"/>
              </a:rPr>
              <a:t>  6   7    8 </a:t>
            </a:r>
            <a:r>
              <a:rPr lang="ja-JP" altLang="en-US" sz="1650" dirty="0">
                <a:cs typeface="Arial" panose="020B0604020202020204" pitchFamily="34" charset="0"/>
              </a:rPr>
              <a:t>  </a:t>
            </a:r>
            <a:r>
              <a:rPr lang="en-US" altLang="ja-JP" sz="1650" dirty="0">
                <a:cs typeface="Arial" panose="020B0604020202020204" pitchFamily="34" charset="0"/>
              </a:rPr>
              <a:t> 9 years </a:t>
            </a:r>
            <a:endParaRPr lang="en-US" sz="1650" dirty="0"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E4C108-F8F9-4C87-9E9C-7067467A9363}"/>
              </a:ext>
            </a:extLst>
          </p:cNvPr>
          <p:cNvSpPr/>
          <p:nvPr/>
        </p:nvSpPr>
        <p:spPr>
          <a:xfrm>
            <a:off x="1988218" y="2876679"/>
            <a:ext cx="23727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ja-JP" sz="1350" dirty="0">
                <a:solidFill>
                  <a:srgbClr val="C0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Red: GHF</a:t>
            </a:r>
            <a:r>
              <a:rPr lang="en-GB" altLang="ja-JP" sz="1350" baseline="-25000" dirty="0">
                <a:solidFill>
                  <a:srgbClr val="C0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(+)</a:t>
            </a:r>
            <a:r>
              <a:rPr lang="en-GB" altLang="ja-JP" sz="1350" dirty="0">
                <a:solidFill>
                  <a:srgbClr val="C0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group (</a:t>
            </a:r>
            <a:r>
              <a:rPr lang="en-GB" altLang="ja-JP" sz="1350" i="1" dirty="0">
                <a:solidFill>
                  <a:srgbClr val="C0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N</a:t>
            </a:r>
            <a:r>
              <a:rPr lang="en-GB" altLang="ja-JP" sz="1350" dirty="0">
                <a:solidFill>
                  <a:srgbClr val="C0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= 797)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B006F3-D089-4305-8789-C94111D50F65}"/>
              </a:ext>
            </a:extLst>
          </p:cNvPr>
          <p:cNvSpPr/>
          <p:nvPr/>
        </p:nvSpPr>
        <p:spPr>
          <a:xfrm>
            <a:off x="1946138" y="4357399"/>
            <a:ext cx="27863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ja-JP" sz="135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Black: GHF</a:t>
            </a:r>
            <a:r>
              <a:rPr lang="en-GB" altLang="ja-JP" sz="1350" baseline="-250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(-)</a:t>
            </a:r>
            <a:r>
              <a:rPr lang="en-GB" altLang="ja-JP" sz="135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group (</a:t>
            </a:r>
            <a:r>
              <a:rPr lang="en-GB" altLang="ja-JP" sz="1350" i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N</a:t>
            </a:r>
            <a:r>
              <a:rPr lang="en-GB" altLang="ja-JP" sz="135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= 23,185)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38B8AF-1D0C-4484-84E4-4F9B1913A8CB}"/>
              </a:ext>
            </a:extLst>
          </p:cNvPr>
          <p:cNvSpPr txBox="1"/>
          <p:nvPr/>
        </p:nvSpPr>
        <p:spPr>
          <a:xfrm flipH="1">
            <a:off x="1325871" y="1215615"/>
            <a:ext cx="214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 Fig. 1.</a:t>
            </a:r>
          </a:p>
        </p:txBody>
      </p:sp>
    </p:spTree>
    <p:extLst>
      <p:ext uri="{BB962C8B-B14F-4D97-AF65-F5344CB8AC3E}">
        <p14:creationId xmlns:p14="http://schemas.microsoft.com/office/powerpoint/2010/main" val="157090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54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相澤 徹</dc:creator>
  <cp:lastModifiedBy>相澤 徹</cp:lastModifiedBy>
  <cp:revision>29</cp:revision>
  <dcterms:created xsi:type="dcterms:W3CDTF">2020-08-11T12:13:52Z</dcterms:created>
  <dcterms:modified xsi:type="dcterms:W3CDTF">2020-09-05T02:00:19Z</dcterms:modified>
</cp:coreProperties>
</file>