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6858000" cy="9144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2381" y="72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ABEF-89AA-40AB-9C85-64529883AD1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36C9-7C7F-4161-ADC4-59E627C4E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ABEF-89AA-40AB-9C85-64529883AD1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36C9-7C7F-4161-ADC4-59E627C4E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73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ABEF-89AA-40AB-9C85-64529883AD1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36C9-7C7F-4161-ADC4-59E627C4E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07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ABEF-89AA-40AB-9C85-64529883AD1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36C9-7C7F-4161-ADC4-59E627C4E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ABEF-89AA-40AB-9C85-64529883AD1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36C9-7C7F-4161-ADC4-59E627C4E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57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ABEF-89AA-40AB-9C85-64529883AD1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36C9-7C7F-4161-ADC4-59E627C4E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ABEF-89AA-40AB-9C85-64529883AD1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36C9-7C7F-4161-ADC4-59E627C4E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19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ABEF-89AA-40AB-9C85-64529883AD1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36C9-7C7F-4161-ADC4-59E627C4E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ABEF-89AA-40AB-9C85-64529883AD1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36C9-7C7F-4161-ADC4-59E627C4E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11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ABEF-89AA-40AB-9C85-64529883AD1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36C9-7C7F-4161-ADC4-59E627C4E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6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ABEF-89AA-40AB-9C85-64529883AD1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36C9-7C7F-4161-ADC4-59E627C4E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6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ABEF-89AA-40AB-9C85-64529883AD1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936C9-7C7F-4161-ADC4-59E627C4E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68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グループ化 239">
            <a:extLst>
              <a:ext uri="{FF2B5EF4-FFF2-40B4-BE49-F238E27FC236}">
                <a16:creationId xmlns:a16="http://schemas.microsoft.com/office/drawing/2014/main" id="{0C044B3A-6071-41D8-90FA-996AAFF104C7}"/>
              </a:ext>
            </a:extLst>
          </p:cNvPr>
          <p:cNvGrpSpPr/>
          <p:nvPr/>
        </p:nvGrpSpPr>
        <p:grpSpPr>
          <a:xfrm>
            <a:off x="638402" y="2451617"/>
            <a:ext cx="5244114" cy="3655918"/>
            <a:chOff x="638402" y="2451617"/>
            <a:chExt cx="5244114" cy="3655918"/>
          </a:xfrm>
        </p:grpSpPr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E2B97C26-7129-49B7-930C-0FFB58CB0E5E}"/>
                </a:ext>
              </a:extLst>
            </p:cNvPr>
            <p:cNvSpPr/>
            <p:nvPr/>
          </p:nvSpPr>
          <p:spPr>
            <a:xfrm rot="16200000">
              <a:off x="-952889" y="4042908"/>
              <a:ext cx="3655918" cy="473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altLang="ja-JP" sz="1238" dirty="0">
                  <a:latin typeface="Arial" panose="020B0604020202020204" pitchFamily="34" charset="0"/>
                  <a:ea typeface="游明朝" panose="02020400000000000000" pitchFamily="18" charset="-128"/>
                  <a:cs typeface="Arial" panose="020B0604020202020204" pitchFamily="34" charset="0"/>
                </a:rPr>
                <a:t>eGFR, ml/min/1.73 m</a:t>
              </a:r>
              <a:r>
                <a:rPr lang="en-GB" altLang="ja-JP" sz="1238" baseline="30000" dirty="0">
                  <a:latin typeface="Arial" panose="020B0604020202020204" pitchFamily="34" charset="0"/>
                  <a:ea typeface="游明朝" panose="02020400000000000000" pitchFamily="18" charset="-128"/>
                  <a:cs typeface="Arial" panose="020B0604020202020204" pitchFamily="34" charset="0"/>
                </a:rPr>
                <a:t>2</a:t>
              </a:r>
              <a:r>
                <a:rPr lang="en-GB" altLang="ja-JP" sz="1238" dirty="0">
                  <a:latin typeface="Arial" panose="020B0604020202020204" pitchFamily="34" charset="0"/>
                  <a:ea typeface="游明朝" panose="02020400000000000000" pitchFamily="18" charset="-128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GB" altLang="ja-JP" sz="1238" dirty="0">
                  <a:latin typeface="Arial" panose="020B0604020202020204" pitchFamily="34" charset="0"/>
                  <a:ea typeface="游明朝" panose="02020400000000000000" pitchFamily="18" charset="-128"/>
                  <a:cs typeface="Arial" panose="020B0604020202020204" pitchFamily="34" charset="0"/>
                </a:rPr>
                <a:t>(estimated marginal means and 95% CI)</a:t>
              </a: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0BA79D31-68CF-465E-9A32-365C1E3AC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1393" y="5602365"/>
              <a:ext cx="65159" cy="0"/>
            </a:xfrm>
            <a:prstGeom prst="line">
              <a:avLst/>
            </a:prstGeom>
            <a:noFill/>
            <a:ln w="9525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72D51EDA-3CB8-4C38-9A0D-447C7D58E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1393" y="5362209"/>
              <a:ext cx="65159" cy="0"/>
            </a:xfrm>
            <a:prstGeom prst="line">
              <a:avLst/>
            </a:prstGeom>
            <a:noFill/>
            <a:ln w="9525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6DFFA438-727A-4A4E-A3A0-9C3D5EFCB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1393" y="5123915"/>
              <a:ext cx="65159" cy="0"/>
            </a:xfrm>
            <a:prstGeom prst="line">
              <a:avLst/>
            </a:prstGeom>
            <a:noFill/>
            <a:ln w="9525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C433C912-3F05-43E3-B719-7FD420069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1393" y="4894929"/>
              <a:ext cx="65159" cy="0"/>
            </a:xfrm>
            <a:prstGeom prst="line">
              <a:avLst/>
            </a:prstGeom>
            <a:noFill/>
            <a:ln w="9525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B154F534-49B3-4C2E-B8D9-50752532E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1393" y="4654773"/>
              <a:ext cx="65159" cy="0"/>
            </a:xfrm>
            <a:prstGeom prst="line">
              <a:avLst/>
            </a:prstGeom>
            <a:noFill/>
            <a:ln w="9525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85E3F6E0-ED9B-4879-AF86-1B7B8B632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1393" y="4416479"/>
              <a:ext cx="65159" cy="0"/>
            </a:xfrm>
            <a:prstGeom prst="line">
              <a:avLst/>
            </a:prstGeom>
            <a:noFill/>
            <a:ln w="9525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8531EFC2-E414-4725-9AEA-C15038F8F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1393" y="4176322"/>
              <a:ext cx="65159" cy="0"/>
            </a:xfrm>
            <a:prstGeom prst="line">
              <a:avLst/>
            </a:prstGeom>
            <a:noFill/>
            <a:ln w="9525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4B4CA812-416B-41F8-9237-BBCE85A3A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1393" y="3936167"/>
              <a:ext cx="65159" cy="0"/>
            </a:xfrm>
            <a:prstGeom prst="line">
              <a:avLst/>
            </a:prstGeom>
            <a:noFill/>
            <a:ln w="9525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4A83D6EC-95B3-4FB4-8A35-780571B44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1393" y="3697873"/>
              <a:ext cx="65159" cy="0"/>
            </a:xfrm>
            <a:prstGeom prst="line">
              <a:avLst/>
            </a:prstGeom>
            <a:noFill/>
            <a:ln w="9525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42566C83-7384-4BD6-B504-87818467C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1393" y="3468886"/>
              <a:ext cx="65159" cy="0"/>
            </a:xfrm>
            <a:prstGeom prst="line">
              <a:avLst/>
            </a:prstGeom>
            <a:noFill/>
            <a:ln w="9525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019F75B8-919C-45F8-A024-66DF324E3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1393" y="3228731"/>
              <a:ext cx="65159" cy="0"/>
            </a:xfrm>
            <a:prstGeom prst="line">
              <a:avLst/>
            </a:prstGeom>
            <a:noFill/>
            <a:ln w="9525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420EADD6-28C9-40FD-853A-68FD1494F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1393" y="2990436"/>
              <a:ext cx="65159" cy="0"/>
            </a:xfrm>
            <a:prstGeom prst="line">
              <a:avLst/>
            </a:prstGeom>
            <a:noFill/>
            <a:ln w="9525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3">
              <a:extLst>
                <a:ext uri="{FF2B5EF4-FFF2-40B4-BE49-F238E27FC236}">
                  <a16:creationId xmlns:a16="http://schemas.microsoft.com/office/drawing/2014/main" id="{39BBFF36-B655-43E1-B8A2-FB49F465B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848" y="3833774"/>
              <a:ext cx="81914" cy="81914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4">
              <a:extLst>
                <a:ext uri="{FF2B5EF4-FFF2-40B4-BE49-F238E27FC236}">
                  <a16:creationId xmlns:a16="http://schemas.microsoft.com/office/drawing/2014/main" id="{ACFB995D-9C93-4093-9584-2FDF66A5A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665" y="3880317"/>
              <a:ext cx="81914" cy="81914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35">
              <a:extLst>
                <a:ext uri="{FF2B5EF4-FFF2-40B4-BE49-F238E27FC236}">
                  <a16:creationId xmlns:a16="http://schemas.microsoft.com/office/drawing/2014/main" id="{8904E9CC-468E-4100-ABCD-5032F7663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619" y="3865423"/>
              <a:ext cx="83776" cy="81914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4D7D944D-8572-4CD8-8081-279A05DC4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434" y="3790956"/>
              <a:ext cx="83776" cy="81914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37">
              <a:extLst>
                <a:ext uri="{FF2B5EF4-FFF2-40B4-BE49-F238E27FC236}">
                  <a16:creationId xmlns:a16="http://schemas.microsoft.com/office/drawing/2014/main" id="{F420A5D5-921C-428C-A000-B78809532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251" y="3843083"/>
              <a:ext cx="81914" cy="81914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38">
              <a:extLst>
                <a:ext uri="{FF2B5EF4-FFF2-40B4-BE49-F238E27FC236}">
                  <a16:creationId xmlns:a16="http://schemas.microsoft.com/office/drawing/2014/main" id="{AD72FB90-33FE-4307-B09B-0046E816B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066" y="3787233"/>
              <a:ext cx="81914" cy="81914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39">
              <a:extLst>
                <a:ext uri="{FF2B5EF4-FFF2-40B4-BE49-F238E27FC236}">
                  <a16:creationId xmlns:a16="http://schemas.microsoft.com/office/drawing/2014/main" id="{DCF3463A-199D-4E88-B902-27F586FC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883" y="3807711"/>
              <a:ext cx="81914" cy="81914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0">
              <a:extLst>
                <a:ext uri="{FF2B5EF4-FFF2-40B4-BE49-F238E27FC236}">
                  <a16:creationId xmlns:a16="http://schemas.microsoft.com/office/drawing/2014/main" id="{849C0666-570F-4C53-8F00-DF1863350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698" y="3835636"/>
              <a:ext cx="81914" cy="81914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41">
              <a:extLst>
                <a:ext uri="{FF2B5EF4-FFF2-40B4-BE49-F238E27FC236}">
                  <a16:creationId xmlns:a16="http://schemas.microsoft.com/office/drawing/2014/main" id="{36C5B48D-0E5A-47CF-A00B-622FD8589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514" y="3826328"/>
              <a:ext cx="81914" cy="81914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2">
              <a:extLst>
                <a:ext uri="{FF2B5EF4-FFF2-40B4-BE49-F238E27FC236}">
                  <a16:creationId xmlns:a16="http://schemas.microsoft.com/office/drawing/2014/main" id="{F6398EBC-D3AC-40C4-94CC-B6E6DAF60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330" y="3029531"/>
              <a:ext cx="81914" cy="81914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3">
              <a:extLst>
                <a:ext uri="{FF2B5EF4-FFF2-40B4-BE49-F238E27FC236}">
                  <a16:creationId xmlns:a16="http://schemas.microsoft.com/office/drawing/2014/main" id="{1E26A0B3-E65E-477C-B22B-40172E2DF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284" y="3751861"/>
              <a:ext cx="83776" cy="81914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4">
              <a:extLst>
                <a:ext uri="{FF2B5EF4-FFF2-40B4-BE49-F238E27FC236}">
                  <a16:creationId xmlns:a16="http://schemas.microsoft.com/office/drawing/2014/main" id="{D3675A66-6753-44A5-876A-FA5036ACA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100" y="3802126"/>
              <a:ext cx="83776" cy="81914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45">
              <a:extLst>
                <a:ext uri="{FF2B5EF4-FFF2-40B4-BE49-F238E27FC236}">
                  <a16:creationId xmlns:a16="http://schemas.microsoft.com/office/drawing/2014/main" id="{DA0D7C88-5C15-49F6-B1E4-75F020921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916" y="3776063"/>
              <a:ext cx="81914" cy="83776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46">
              <a:extLst>
                <a:ext uri="{FF2B5EF4-FFF2-40B4-BE49-F238E27FC236}">
                  <a16:creationId xmlns:a16="http://schemas.microsoft.com/office/drawing/2014/main" id="{7A25AB51-3A51-4584-8C1A-2DB1C79B5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732" y="3857977"/>
              <a:ext cx="81914" cy="83776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47">
              <a:extLst>
                <a:ext uri="{FF2B5EF4-FFF2-40B4-BE49-F238E27FC236}">
                  <a16:creationId xmlns:a16="http://schemas.microsoft.com/office/drawing/2014/main" id="{53AE0077-AB78-4C07-8F60-F8A86A2D9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547" y="3965954"/>
              <a:ext cx="81914" cy="81914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48">
              <a:extLst>
                <a:ext uri="{FF2B5EF4-FFF2-40B4-BE49-F238E27FC236}">
                  <a16:creationId xmlns:a16="http://schemas.microsoft.com/office/drawing/2014/main" id="{B431A703-6B36-4C30-B921-E5FA5CA34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364" y="3999464"/>
              <a:ext cx="81914" cy="81914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49">
              <a:extLst>
                <a:ext uri="{FF2B5EF4-FFF2-40B4-BE49-F238E27FC236}">
                  <a16:creationId xmlns:a16="http://schemas.microsoft.com/office/drawing/2014/main" id="{FBD833CC-6C96-4B5F-A6B1-046EAD24C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179" y="3934305"/>
              <a:ext cx="81914" cy="81914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0">
              <a:extLst>
                <a:ext uri="{FF2B5EF4-FFF2-40B4-BE49-F238E27FC236}">
                  <a16:creationId xmlns:a16="http://schemas.microsoft.com/office/drawing/2014/main" id="{514BDE91-FC7D-4BDB-B1C5-A8D84C273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996" y="4118611"/>
              <a:ext cx="81914" cy="80053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1">
              <a:extLst>
                <a:ext uri="{FF2B5EF4-FFF2-40B4-BE49-F238E27FC236}">
                  <a16:creationId xmlns:a16="http://schemas.microsoft.com/office/drawing/2014/main" id="{29C5AC82-DC9D-4FF1-B26C-F59717BB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950" y="4137228"/>
              <a:ext cx="83776" cy="83776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D7D1AB96-A05D-4DED-B813-E66E73C82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805" y="3070488"/>
              <a:ext cx="3915102" cy="1109558"/>
            </a:xfrm>
            <a:custGeom>
              <a:avLst/>
              <a:gdLst>
                <a:gd name="T0" fmla="*/ 0 w 2103"/>
                <a:gd name="T1" fmla="*/ 432 h 596"/>
                <a:gd name="T2" fmla="*/ 117 w 2103"/>
                <a:gd name="T3" fmla="*/ 457 h 596"/>
                <a:gd name="T4" fmla="*/ 233 w 2103"/>
                <a:gd name="T5" fmla="*/ 449 h 596"/>
                <a:gd name="T6" fmla="*/ 350 w 2103"/>
                <a:gd name="T7" fmla="*/ 409 h 596"/>
                <a:gd name="T8" fmla="*/ 467 w 2103"/>
                <a:gd name="T9" fmla="*/ 438 h 596"/>
                <a:gd name="T10" fmla="*/ 584 w 2103"/>
                <a:gd name="T11" fmla="*/ 407 h 596"/>
                <a:gd name="T12" fmla="*/ 701 w 2103"/>
                <a:gd name="T13" fmla="*/ 418 h 596"/>
                <a:gd name="T14" fmla="*/ 818 w 2103"/>
                <a:gd name="T15" fmla="*/ 433 h 596"/>
                <a:gd name="T16" fmla="*/ 935 w 2103"/>
                <a:gd name="T17" fmla="*/ 428 h 596"/>
                <a:gd name="T18" fmla="*/ 1051 w 2103"/>
                <a:gd name="T19" fmla="*/ 0 h 596"/>
                <a:gd name="T20" fmla="*/ 1168 w 2103"/>
                <a:gd name="T21" fmla="*/ 388 h 596"/>
                <a:gd name="T22" fmla="*/ 1285 w 2103"/>
                <a:gd name="T23" fmla="*/ 415 h 596"/>
                <a:gd name="T24" fmla="*/ 1402 w 2103"/>
                <a:gd name="T25" fmla="*/ 402 h 596"/>
                <a:gd name="T26" fmla="*/ 1519 w 2103"/>
                <a:gd name="T27" fmla="*/ 445 h 596"/>
                <a:gd name="T28" fmla="*/ 1636 w 2103"/>
                <a:gd name="T29" fmla="*/ 503 h 596"/>
                <a:gd name="T30" fmla="*/ 1753 w 2103"/>
                <a:gd name="T31" fmla="*/ 521 h 596"/>
                <a:gd name="T32" fmla="*/ 1870 w 2103"/>
                <a:gd name="T33" fmla="*/ 486 h 596"/>
                <a:gd name="T34" fmla="*/ 1986 w 2103"/>
                <a:gd name="T35" fmla="*/ 584 h 596"/>
                <a:gd name="T36" fmla="*/ 2103 w 2103"/>
                <a:gd name="T37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3" h="596">
                  <a:moveTo>
                    <a:pt x="0" y="432"/>
                  </a:moveTo>
                  <a:lnTo>
                    <a:pt x="117" y="457"/>
                  </a:lnTo>
                  <a:lnTo>
                    <a:pt x="233" y="449"/>
                  </a:lnTo>
                  <a:lnTo>
                    <a:pt x="350" y="409"/>
                  </a:lnTo>
                  <a:lnTo>
                    <a:pt x="467" y="438"/>
                  </a:lnTo>
                  <a:lnTo>
                    <a:pt x="584" y="407"/>
                  </a:lnTo>
                  <a:lnTo>
                    <a:pt x="701" y="418"/>
                  </a:lnTo>
                  <a:lnTo>
                    <a:pt x="818" y="433"/>
                  </a:lnTo>
                  <a:lnTo>
                    <a:pt x="935" y="428"/>
                  </a:lnTo>
                  <a:lnTo>
                    <a:pt x="1051" y="0"/>
                  </a:lnTo>
                  <a:lnTo>
                    <a:pt x="1168" y="388"/>
                  </a:lnTo>
                  <a:lnTo>
                    <a:pt x="1285" y="415"/>
                  </a:lnTo>
                  <a:lnTo>
                    <a:pt x="1402" y="402"/>
                  </a:lnTo>
                  <a:lnTo>
                    <a:pt x="1519" y="445"/>
                  </a:lnTo>
                  <a:lnTo>
                    <a:pt x="1636" y="503"/>
                  </a:lnTo>
                  <a:lnTo>
                    <a:pt x="1753" y="521"/>
                  </a:lnTo>
                  <a:lnTo>
                    <a:pt x="1870" y="486"/>
                  </a:lnTo>
                  <a:lnTo>
                    <a:pt x="1986" y="584"/>
                  </a:lnTo>
                  <a:lnTo>
                    <a:pt x="2103" y="596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3">
              <a:extLst>
                <a:ext uri="{FF2B5EF4-FFF2-40B4-BE49-F238E27FC236}">
                  <a16:creationId xmlns:a16="http://schemas.microsoft.com/office/drawing/2014/main" id="{D26B23BB-7F2A-48E1-A12C-516942974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497" y="3865423"/>
              <a:ext cx="18617" cy="18617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54">
              <a:extLst>
                <a:ext uri="{FF2B5EF4-FFF2-40B4-BE49-F238E27FC236}">
                  <a16:creationId xmlns:a16="http://schemas.microsoft.com/office/drawing/2014/main" id="{A35A0FF5-1600-4087-905D-D1ABDCDCA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452" y="3911965"/>
              <a:ext cx="20479" cy="18617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55">
              <a:extLst>
                <a:ext uri="{FF2B5EF4-FFF2-40B4-BE49-F238E27FC236}">
                  <a16:creationId xmlns:a16="http://schemas.microsoft.com/office/drawing/2014/main" id="{B41C700A-E5EC-49AF-B26D-BAD558564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267" y="3897071"/>
              <a:ext cx="20479" cy="18617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56">
              <a:extLst>
                <a:ext uri="{FF2B5EF4-FFF2-40B4-BE49-F238E27FC236}">
                  <a16:creationId xmlns:a16="http://schemas.microsoft.com/office/drawing/2014/main" id="{02BD370A-3374-4B3C-9524-4AE3D9FF0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083" y="3822604"/>
              <a:ext cx="20479" cy="20479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57">
              <a:extLst>
                <a:ext uri="{FF2B5EF4-FFF2-40B4-BE49-F238E27FC236}">
                  <a16:creationId xmlns:a16="http://schemas.microsoft.com/office/drawing/2014/main" id="{7EDCA830-6E18-4534-96F0-73197999E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899" y="3874731"/>
              <a:ext cx="20479" cy="20479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58">
              <a:extLst>
                <a:ext uri="{FF2B5EF4-FFF2-40B4-BE49-F238E27FC236}">
                  <a16:creationId xmlns:a16="http://schemas.microsoft.com/office/drawing/2014/main" id="{A3F3DFB3-43C9-4E2C-BC7C-A782E8CC2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715" y="3818881"/>
              <a:ext cx="20479" cy="18617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59">
              <a:extLst>
                <a:ext uri="{FF2B5EF4-FFF2-40B4-BE49-F238E27FC236}">
                  <a16:creationId xmlns:a16="http://schemas.microsoft.com/office/drawing/2014/main" id="{4310AAF8-8EDF-4291-A4B0-FB73B7A4B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530" y="3839360"/>
              <a:ext cx="18617" cy="18617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60">
              <a:extLst>
                <a:ext uri="{FF2B5EF4-FFF2-40B4-BE49-F238E27FC236}">
                  <a16:creationId xmlns:a16="http://schemas.microsoft.com/office/drawing/2014/main" id="{4AFA2D4F-5171-4631-BF10-02B3634A0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347" y="3867284"/>
              <a:ext cx="18617" cy="20479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61">
              <a:extLst>
                <a:ext uri="{FF2B5EF4-FFF2-40B4-BE49-F238E27FC236}">
                  <a16:creationId xmlns:a16="http://schemas.microsoft.com/office/drawing/2014/main" id="{800907D3-854A-4067-A01B-2AF3F2C06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162" y="3857977"/>
              <a:ext cx="18617" cy="18617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62">
              <a:extLst>
                <a:ext uri="{FF2B5EF4-FFF2-40B4-BE49-F238E27FC236}">
                  <a16:creationId xmlns:a16="http://schemas.microsoft.com/office/drawing/2014/main" id="{68AF163C-8755-4AC4-8A4B-7B86BF767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116" y="3061180"/>
              <a:ext cx="20479" cy="18617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63">
              <a:extLst>
                <a:ext uri="{FF2B5EF4-FFF2-40B4-BE49-F238E27FC236}">
                  <a16:creationId xmlns:a16="http://schemas.microsoft.com/office/drawing/2014/main" id="{0457C225-9EC7-4B99-B1C4-AC9914652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933" y="3783510"/>
              <a:ext cx="20479" cy="18617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64">
              <a:extLst>
                <a:ext uri="{FF2B5EF4-FFF2-40B4-BE49-F238E27FC236}">
                  <a16:creationId xmlns:a16="http://schemas.microsoft.com/office/drawing/2014/main" id="{75678A02-7CD4-4512-8924-00BDAF7F4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748" y="3833774"/>
              <a:ext cx="20479" cy="18617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65">
              <a:extLst>
                <a:ext uri="{FF2B5EF4-FFF2-40B4-BE49-F238E27FC236}">
                  <a16:creationId xmlns:a16="http://schemas.microsoft.com/office/drawing/2014/main" id="{0C8E5BC5-E3E5-4EC9-9F24-B68719FCD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565" y="3809573"/>
              <a:ext cx="20479" cy="18617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66">
              <a:extLst>
                <a:ext uri="{FF2B5EF4-FFF2-40B4-BE49-F238E27FC236}">
                  <a16:creationId xmlns:a16="http://schemas.microsoft.com/office/drawing/2014/main" id="{4CC1E7B5-13CE-4EFC-8D92-D1F5ED17C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380" y="3889624"/>
              <a:ext cx="18617" cy="18617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67">
              <a:extLst>
                <a:ext uri="{FF2B5EF4-FFF2-40B4-BE49-F238E27FC236}">
                  <a16:creationId xmlns:a16="http://schemas.microsoft.com/office/drawing/2014/main" id="{E560F0EC-9545-42CA-94E9-25CA94C46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196" y="3997602"/>
              <a:ext cx="18617" cy="18617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68">
              <a:extLst>
                <a:ext uri="{FF2B5EF4-FFF2-40B4-BE49-F238E27FC236}">
                  <a16:creationId xmlns:a16="http://schemas.microsoft.com/office/drawing/2014/main" id="{28844666-E16E-4766-A587-A41166F4A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012" y="4031112"/>
              <a:ext cx="18617" cy="18617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69">
              <a:extLst>
                <a:ext uri="{FF2B5EF4-FFF2-40B4-BE49-F238E27FC236}">
                  <a16:creationId xmlns:a16="http://schemas.microsoft.com/office/drawing/2014/main" id="{F4E40181-E0B8-435F-9A7A-2D13E4EA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2828" y="3965954"/>
              <a:ext cx="18617" cy="20479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70">
              <a:extLst>
                <a:ext uri="{FF2B5EF4-FFF2-40B4-BE49-F238E27FC236}">
                  <a16:creationId xmlns:a16="http://schemas.microsoft.com/office/drawing/2014/main" id="{B1E1F764-AA16-46BB-8275-4CBD6A7E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782" y="4148398"/>
              <a:ext cx="20479" cy="20479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1">
              <a:extLst>
                <a:ext uri="{FF2B5EF4-FFF2-40B4-BE49-F238E27FC236}">
                  <a16:creationId xmlns:a16="http://schemas.microsoft.com/office/drawing/2014/main" id="{79ECA06D-5E94-408C-8603-CE9C38345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598" y="4170738"/>
              <a:ext cx="20479" cy="18617"/>
            </a:xfrm>
            <a:prstGeom prst="ellipse">
              <a:avLst/>
            </a:prstGeom>
            <a:solidFill>
              <a:srgbClr val="F0324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2">
              <a:extLst>
                <a:ext uri="{FF2B5EF4-FFF2-40B4-BE49-F238E27FC236}">
                  <a16:creationId xmlns:a16="http://schemas.microsoft.com/office/drawing/2014/main" id="{34365335-A4B8-49D3-8206-F4B1BAC76E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912" y="3604789"/>
              <a:ext cx="40957" cy="551056"/>
            </a:xfrm>
            <a:custGeom>
              <a:avLst/>
              <a:gdLst>
                <a:gd name="T0" fmla="*/ 0 w 22"/>
                <a:gd name="T1" fmla="*/ 296 h 296"/>
                <a:gd name="T2" fmla="*/ 22 w 22"/>
                <a:gd name="T3" fmla="*/ 296 h 296"/>
                <a:gd name="T4" fmla="*/ 11 w 22"/>
                <a:gd name="T5" fmla="*/ 296 h 296"/>
                <a:gd name="T6" fmla="*/ 11 w 22"/>
                <a:gd name="T7" fmla="*/ 0 h 296"/>
                <a:gd name="T8" fmla="*/ 0 w 22"/>
                <a:gd name="T9" fmla="*/ 0 h 296"/>
                <a:gd name="T10" fmla="*/ 22 w 22"/>
                <a:gd name="T1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96">
                  <a:moveTo>
                    <a:pt x="0" y="296"/>
                  </a:moveTo>
                  <a:lnTo>
                    <a:pt x="22" y="296"/>
                  </a:lnTo>
                  <a:moveTo>
                    <a:pt x="11" y="296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3">
              <a:extLst>
                <a:ext uri="{FF2B5EF4-FFF2-40B4-BE49-F238E27FC236}">
                  <a16:creationId xmlns:a16="http://schemas.microsoft.com/office/drawing/2014/main" id="{D92422BF-43B3-4CA9-83CE-E4FBCB5E84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1866" y="3763031"/>
              <a:ext cx="40957" cy="327655"/>
            </a:xfrm>
            <a:custGeom>
              <a:avLst/>
              <a:gdLst>
                <a:gd name="T0" fmla="*/ 0 w 22"/>
                <a:gd name="T1" fmla="*/ 176 h 176"/>
                <a:gd name="T2" fmla="*/ 22 w 22"/>
                <a:gd name="T3" fmla="*/ 176 h 176"/>
                <a:gd name="T4" fmla="*/ 11 w 22"/>
                <a:gd name="T5" fmla="*/ 176 h 176"/>
                <a:gd name="T6" fmla="*/ 11 w 22"/>
                <a:gd name="T7" fmla="*/ 0 h 176"/>
                <a:gd name="T8" fmla="*/ 0 w 22"/>
                <a:gd name="T9" fmla="*/ 0 h 176"/>
                <a:gd name="T10" fmla="*/ 22 w 22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6">
                  <a:moveTo>
                    <a:pt x="0" y="176"/>
                  </a:moveTo>
                  <a:lnTo>
                    <a:pt x="22" y="176"/>
                  </a:lnTo>
                  <a:moveTo>
                    <a:pt x="11" y="176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17965D4A-BA80-4FA3-99A3-20AD6E419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9682" y="3811434"/>
              <a:ext cx="40957" cy="201061"/>
            </a:xfrm>
            <a:custGeom>
              <a:avLst/>
              <a:gdLst>
                <a:gd name="T0" fmla="*/ 0 w 22"/>
                <a:gd name="T1" fmla="*/ 108 h 108"/>
                <a:gd name="T2" fmla="*/ 22 w 22"/>
                <a:gd name="T3" fmla="*/ 108 h 108"/>
                <a:gd name="T4" fmla="*/ 11 w 22"/>
                <a:gd name="T5" fmla="*/ 108 h 108"/>
                <a:gd name="T6" fmla="*/ 11 w 22"/>
                <a:gd name="T7" fmla="*/ 0 h 108"/>
                <a:gd name="T8" fmla="*/ 0 w 22"/>
                <a:gd name="T9" fmla="*/ 0 h 108"/>
                <a:gd name="T10" fmla="*/ 22 w 22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8">
                  <a:moveTo>
                    <a:pt x="0" y="108"/>
                  </a:moveTo>
                  <a:lnTo>
                    <a:pt x="22" y="108"/>
                  </a:lnTo>
                  <a:moveTo>
                    <a:pt x="11" y="108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5">
              <a:extLst>
                <a:ext uri="{FF2B5EF4-FFF2-40B4-BE49-F238E27FC236}">
                  <a16:creationId xmlns:a16="http://schemas.microsoft.com/office/drawing/2014/main" id="{0D3D7A2C-D1D8-4AD3-8ABA-2F5BB36E6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7498" y="3763031"/>
              <a:ext cx="40957" cy="150796"/>
            </a:xfrm>
            <a:custGeom>
              <a:avLst/>
              <a:gdLst>
                <a:gd name="T0" fmla="*/ 0 w 22"/>
                <a:gd name="T1" fmla="*/ 81 h 81"/>
                <a:gd name="T2" fmla="*/ 22 w 22"/>
                <a:gd name="T3" fmla="*/ 81 h 81"/>
                <a:gd name="T4" fmla="*/ 11 w 22"/>
                <a:gd name="T5" fmla="*/ 81 h 81"/>
                <a:gd name="T6" fmla="*/ 11 w 22"/>
                <a:gd name="T7" fmla="*/ 0 h 81"/>
                <a:gd name="T8" fmla="*/ 0 w 22"/>
                <a:gd name="T9" fmla="*/ 0 h 81"/>
                <a:gd name="T10" fmla="*/ 22 w 22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1">
                  <a:moveTo>
                    <a:pt x="0" y="81"/>
                  </a:moveTo>
                  <a:lnTo>
                    <a:pt x="22" y="81"/>
                  </a:lnTo>
                  <a:moveTo>
                    <a:pt x="11" y="81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6">
              <a:extLst>
                <a:ext uri="{FF2B5EF4-FFF2-40B4-BE49-F238E27FC236}">
                  <a16:creationId xmlns:a16="http://schemas.microsoft.com/office/drawing/2014/main" id="{F9358CCA-F5FB-4F91-B34E-310787439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314" y="3835636"/>
              <a:ext cx="40957" cy="107977"/>
            </a:xfrm>
            <a:custGeom>
              <a:avLst/>
              <a:gdLst>
                <a:gd name="T0" fmla="*/ 0 w 22"/>
                <a:gd name="T1" fmla="*/ 58 h 58"/>
                <a:gd name="T2" fmla="*/ 22 w 22"/>
                <a:gd name="T3" fmla="*/ 58 h 58"/>
                <a:gd name="T4" fmla="*/ 11 w 22"/>
                <a:gd name="T5" fmla="*/ 58 h 58"/>
                <a:gd name="T6" fmla="*/ 11 w 22"/>
                <a:gd name="T7" fmla="*/ 0 h 58"/>
                <a:gd name="T8" fmla="*/ 0 w 22"/>
                <a:gd name="T9" fmla="*/ 0 h 58"/>
                <a:gd name="T10" fmla="*/ 22 w 22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8">
                  <a:moveTo>
                    <a:pt x="0" y="58"/>
                  </a:moveTo>
                  <a:lnTo>
                    <a:pt x="22" y="58"/>
                  </a:lnTo>
                  <a:moveTo>
                    <a:pt x="11" y="58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7">
              <a:extLst>
                <a:ext uri="{FF2B5EF4-FFF2-40B4-BE49-F238E27FC236}">
                  <a16:creationId xmlns:a16="http://schemas.microsoft.com/office/drawing/2014/main" id="{75DA3782-9DD6-42D6-A170-F5ACB2331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3130" y="3792817"/>
              <a:ext cx="40957" cy="81914"/>
            </a:xfrm>
            <a:custGeom>
              <a:avLst/>
              <a:gdLst>
                <a:gd name="T0" fmla="*/ 0 w 22"/>
                <a:gd name="T1" fmla="*/ 44 h 44"/>
                <a:gd name="T2" fmla="*/ 22 w 22"/>
                <a:gd name="T3" fmla="*/ 44 h 44"/>
                <a:gd name="T4" fmla="*/ 11 w 22"/>
                <a:gd name="T5" fmla="*/ 44 h 44"/>
                <a:gd name="T6" fmla="*/ 11 w 22"/>
                <a:gd name="T7" fmla="*/ 0 h 44"/>
                <a:gd name="T8" fmla="*/ 0 w 22"/>
                <a:gd name="T9" fmla="*/ 0 h 44"/>
                <a:gd name="T10" fmla="*/ 22 w 2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44">
                  <a:moveTo>
                    <a:pt x="0" y="44"/>
                  </a:moveTo>
                  <a:lnTo>
                    <a:pt x="22" y="44"/>
                  </a:lnTo>
                  <a:moveTo>
                    <a:pt x="11" y="44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5A0078CC-3691-491B-BCDA-0D9F6E43FB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0946" y="3817020"/>
              <a:ext cx="40957" cy="72606"/>
            </a:xfrm>
            <a:custGeom>
              <a:avLst/>
              <a:gdLst>
                <a:gd name="T0" fmla="*/ 0 w 22"/>
                <a:gd name="T1" fmla="*/ 39 h 39"/>
                <a:gd name="T2" fmla="*/ 22 w 22"/>
                <a:gd name="T3" fmla="*/ 39 h 39"/>
                <a:gd name="T4" fmla="*/ 11 w 22"/>
                <a:gd name="T5" fmla="*/ 39 h 39"/>
                <a:gd name="T6" fmla="*/ 11 w 22"/>
                <a:gd name="T7" fmla="*/ 0 h 39"/>
                <a:gd name="T8" fmla="*/ 0 w 22"/>
                <a:gd name="T9" fmla="*/ 0 h 39"/>
                <a:gd name="T10" fmla="*/ 22 w 22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9">
                  <a:moveTo>
                    <a:pt x="0" y="39"/>
                  </a:moveTo>
                  <a:lnTo>
                    <a:pt x="22" y="39"/>
                  </a:lnTo>
                  <a:moveTo>
                    <a:pt x="11" y="39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3EE75FCC-50F0-4C34-8324-F741E444C8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8761" y="3852391"/>
              <a:ext cx="40957" cy="61436"/>
            </a:xfrm>
            <a:custGeom>
              <a:avLst/>
              <a:gdLst>
                <a:gd name="T0" fmla="*/ 0 w 22"/>
                <a:gd name="T1" fmla="*/ 33 h 33"/>
                <a:gd name="T2" fmla="*/ 22 w 22"/>
                <a:gd name="T3" fmla="*/ 33 h 33"/>
                <a:gd name="T4" fmla="*/ 11 w 22"/>
                <a:gd name="T5" fmla="*/ 33 h 33"/>
                <a:gd name="T6" fmla="*/ 11 w 22"/>
                <a:gd name="T7" fmla="*/ 0 h 33"/>
                <a:gd name="T8" fmla="*/ 0 w 22"/>
                <a:gd name="T9" fmla="*/ 0 h 33"/>
                <a:gd name="T10" fmla="*/ 22 w 22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3">
                  <a:moveTo>
                    <a:pt x="0" y="33"/>
                  </a:moveTo>
                  <a:lnTo>
                    <a:pt x="22" y="33"/>
                  </a:lnTo>
                  <a:moveTo>
                    <a:pt x="11" y="33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687A81F5-5E36-4459-BF6A-45EF61E2B0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6578" y="3841221"/>
              <a:ext cx="40957" cy="61436"/>
            </a:xfrm>
            <a:custGeom>
              <a:avLst/>
              <a:gdLst>
                <a:gd name="T0" fmla="*/ 0 w 22"/>
                <a:gd name="T1" fmla="*/ 33 h 33"/>
                <a:gd name="T2" fmla="*/ 22 w 22"/>
                <a:gd name="T3" fmla="*/ 33 h 33"/>
                <a:gd name="T4" fmla="*/ 11 w 22"/>
                <a:gd name="T5" fmla="*/ 33 h 33"/>
                <a:gd name="T6" fmla="*/ 11 w 22"/>
                <a:gd name="T7" fmla="*/ 0 h 33"/>
                <a:gd name="T8" fmla="*/ 0 w 22"/>
                <a:gd name="T9" fmla="*/ 0 h 33"/>
                <a:gd name="T10" fmla="*/ 22 w 22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3">
                  <a:moveTo>
                    <a:pt x="0" y="33"/>
                  </a:moveTo>
                  <a:lnTo>
                    <a:pt x="22" y="33"/>
                  </a:lnTo>
                  <a:moveTo>
                    <a:pt x="11" y="33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CB4784F8-CDF8-4252-8570-58B5333520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2532" y="3048148"/>
              <a:ext cx="40957" cy="55850"/>
            </a:xfrm>
            <a:custGeom>
              <a:avLst/>
              <a:gdLst>
                <a:gd name="T0" fmla="*/ 0 w 22"/>
                <a:gd name="T1" fmla="*/ 30 h 30"/>
                <a:gd name="T2" fmla="*/ 22 w 22"/>
                <a:gd name="T3" fmla="*/ 30 h 30"/>
                <a:gd name="T4" fmla="*/ 11 w 22"/>
                <a:gd name="T5" fmla="*/ 30 h 30"/>
                <a:gd name="T6" fmla="*/ 11 w 22"/>
                <a:gd name="T7" fmla="*/ 0 h 30"/>
                <a:gd name="T8" fmla="*/ 0 w 22"/>
                <a:gd name="T9" fmla="*/ 0 h 30"/>
                <a:gd name="T10" fmla="*/ 22 w 22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0" y="30"/>
                  </a:moveTo>
                  <a:lnTo>
                    <a:pt x="22" y="30"/>
                  </a:lnTo>
                  <a:moveTo>
                    <a:pt x="11" y="30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E990F611-A079-4E0B-B189-499E41632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0347" y="3764893"/>
              <a:ext cx="40957" cy="65159"/>
            </a:xfrm>
            <a:custGeom>
              <a:avLst/>
              <a:gdLst>
                <a:gd name="T0" fmla="*/ 0 w 22"/>
                <a:gd name="T1" fmla="*/ 35 h 35"/>
                <a:gd name="T2" fmla="*/ 22 w 22"/>
                <a:gd name="T3" fmla="*/ 35 h 35"/>
                <a:gd name="T4" fmla="*/ 11 w 22"/>
                <a:gd name="T5" fmla="*/ 35 h 35"/>
                <a:gd name="T6" fmla="*/ 11 w 22"/>
                <a:gd name="T7" fmla="*/ 0 h 35"/>
                <a:gd name="T8" fmla="*/ 0 w 22"/>
                <a:gd name="T9" fmla="*/ 0 h 35"/>
                <a:gd name="T10" fmla="*/ 22 w 22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5">
                  <a:moveTo>
                    <a:pt x="0" y="35"/>
                  </a:moveTo>
                  <a:lnTo>
                    <a:pt x="22" y="35"/>
                  </a:lnTo>
                  <a:moveTo>
                    <a:pt x="11" y="35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A1C4CBF9-4448-4852-9116-B623CB3746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8164" y="3815157"/>
              <a:ext cx="40957" cy="68883"/>
            </a:xfrm>
            <a:custGeom>
              <a:avLst/>
              <a:gdLst>
                <a:gd name="T0" fmla="*/ 0 w 22"/>
                <a:gd name="T1" fmla="*/ 37 h 37"/>
                <a:gd name="T2" fmla="*/ 22 w 22"/>
                <a:gd name="T3" fmla="*/ 37 h 37"/>
                <a:gd name="T4" fmla="*/ 11 w 22"/>
                <a:gd name="T5" fmla="*/ 37 h 37"/>
                <a:gd name="T6" fmla="*/ 11 w 22"/>
                <a:gd name="T7" fmla="*/ 0 h 37"/>
                <a:gd name="T8" fmla="*/ 0 w 22"/>
                <a:gd name="T9" fmla="*/ 0 h 37"/>
                <a:gd name="T10" fmla="*/ 22 w 22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7">
                  <a:moveTo>
                    <a:pt x="0" y="37"/>
                  </a:moveTo>
                  <a:lnTo>
                    <a:pt x="22" y="37"/>
                  </a:lnTo>
                  <a:moveTo>
                    <a:pt x="11" y="37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9BC3CD73-32EC-47D5-97D3-6EDD0388B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5979" y="3783510"/>
              <a:ext cx="40957" cy="80053"/>
            </a:xfrm>
            <a:custGeom>
              <a:avLst/>
              <a:gdLst>
                <a:gd name="T0" fmla="*/ 0 w 22"/>
                <a:gd name="T1" fmla="*/ 43 h 43"/>
                <a:gd name="T2" fmla="*/ 22 w 22"/>
                <a:gd name="T3" fmla="*/ 43 h 43"/>
                <a:gd name="T4" fmla="*/ 11 w 22"/>
                <a:gd name="T5" fmla="*/ 43 h 43"/>
                <a:gd name="T6" fmla="*/ 11 w 22"/>
                <a:gd name="T7" fmla="*/ 0 h 43"/>
                <a:gd name="T8" fmla="*/ 0 w 22"/>
                <a:gd name="T9" fmla="*/ 0 h 43"/>
                <a:gd name="T10" fmla="*/ 22 w 22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43">
                  <a:moveTo>
                    <a:pt x="0" y="43"/>
                  </a:moveTo>
                  <a:lnTo>
                    <a:pt x="22" y="43"/>
                  </a:lnTo>
                  <a:moveTo>
                    <a:pt x="11" y="43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5">
              <a:extLst>
                <a:ext uri="{FF2B5EF4-FFF2-40B4-BE49-F238E27FC236}">
                  <a16:creationId xmlns:a16="http://schemas.microsoft.com/office/drawing/2014/main" id="{C0ECE788-16DA-4549-A716-A65C1AB530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796" y="3861700"/>
              <a:ext cx="40957" cy="87499"/>
            </a:xfrm>
            <a:custGeom>
              <a:avLst/>
              <a:gdLst>
                <a:gd name="T0" fmla="*/ 0 w 22"/>
                <a:gd name="T1" fmla="*/ 47 h 47"/>
                <a:gd name="T2" fmla="*/ 22 w 22"/>
                <a:gd name="T3" fmla="*/ 47 h 47"/>
                <a:gd name="T4" fmla="*/ 11 w 22"/>
                <a:gd name="T5" fmla="*/ 47 h 47"/>
                <a:gd name="T6" fmla="*/ 11 w 22"/>
                <a:gd name="T7" fmla="*/ 0 h 47"/>
                <a:gd name="T8" fmla="*/ 0 w 22"/>
                <a:gd name="T9" fmla="*/ 0 h 47"/>
                <a:gd name="T10" fmla="*/ 22 w 22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47">
                  <a:moveTo>
                    <a:pt x="0" y="47"/>
                  </a:moveTo>
                  <a:lnTo>
                    <a:pt x="22" y="47"/>
                  </a:lnTo>
                  <a:moveTo>
                    <a:pt x="11" y="47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6">
              <a:extLst>
                <a:ext uri="{FF2B5EF4-FFF2-40B4-BE49-F238E27FC236}">
                  <a16:creationId xmlns:a16="http://schemas.microsoft.com/office/drawing/2014/main" id="{BFEBF2EF-CC1A-4B43-8414-0246B6BA19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1611" y="3962230"/>
              <a:ext cx="40957" cy="100530"/>
            </a:xfrm>
            <a:custGeom>
              <a:avLst/>
              <a:gdLst>
                <a:gd name="T0" fmla="*/ 0 w 22"/>
                <a:gd name="T1" fmla="*/ 54 h 54"/>
                <a:gd name="T2" fmla="*/ 22 w 22"/>
                <a:gd name="T3" fmla="*/ 54 h 54"/>
                <a:gd name="T4" fmla="*/ 11 w 22"/>
                <a:gd name="T5" fmla="*/ 54 h 54"/>
                <a:gd name="T6" fmla="*/ 11 w 22"/>
                <a:gd name="T7" fmla="*/ 0 h 54"/>
                <a:gd name="T8" fmla="*/ 0 w 22"/>
                <a:gd name="T9" fmla="*/ 0 h 54"/>
                <a:gd name="T10" fmla="*/ 22 w 2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4">
                  <a:moveTo>
                    <a:pt x="0" y="54"/>
                  </a:moveTo>
                  <a:lnTo>
                    <a:pt x="22" y="54"/>
                  </a:lnTo>
                  <a:moveTo>
                    <a:pt x="11" y="54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id="{3E836894-65EA-49C2-BB12-F120426D24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9427" y="3967815"/>
              <a:ext cx="40957" cy="154520"/>
            </a:xfrm>
            <a:custGeom>
              <a:avLst/>
              <a:gdLst>
                <a:gd name="T0" fmla="*/ 0 w 22"/>
                <a:gd name="T1" fmla="*/ 83 h 83"/>
                <a:gd name="T2" fmla="*/ 22 w 22"/>
                <a:gd name="T3" fmla="*/ 83 h 83"/>
                <a:gd name="T4" fmla="*/ 11 w 22"/>
                <a:gd name="T5" fmla="*/ 83 h 83"/>
                <a:gd name="T6" fmla="*/ 11 w 22"/>
                <a:gd name="T7" fmla="*/ 0 h 83"/>
                <a:gd name="T8" fmla="*/ 0 w 22"/>
                <a:gd name="T9" fmla="*/ 0 h 83"/>
                <a:gd name="T10" fmla="*/ 22 w 22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3">
                  <a:moveTo>
                    <a:pt x="0" y="83"/>
                  </a:moveTo>
                  <a:lnTo>
                    <a:pt x="22" y="83"/>
                  </a:lnTo>
                  <a:moveTo>
                    <a:pt x="11" y="83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id="{029D8861-B45F-4F58-B4F6-FE10C4EA10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7243" y="3887763"/>
              <a:ext cx="39096" cy="186167"/>
            </a:xfrm>
            <a:custGeom>
              <a:avLst/>
              <a:gdLst>
                <a:gd name="T0" fmla="*/ 0 w 21"/>
                <a:gd name="T1" fmla="*/ 100 h 100"/>
                <a:gd name="T2" fmla="*/ 21 w 21"/>
                <a:gd name="T3" fmla="*/ 100 h 100"/>
                <a:gd name="T4" fmla="*/ 11 w 21"/>
                <a:gd name="T5" fmla="*/ 100 h 100"/>
                <a:gd name="T6" fmla="*/ 11 w 21"/>
                <a:gd name="T7" fmla="*/ 0 h 100"/>
                <a:gd name="T8" fmla="*/ 0 w 21"/>
                <a:gd name="T9" fmla="*/ 0 h 100"/>
                <a:gd name="T10" fmla="*/ 21 w 21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0">
                  <a:moveTo>
                    <a:pt x="0" y="100"/>
                  </a:moveTo>
                  <a:lnTo>
                    <a:pt x="21" y="100"/>
                  </a:lnTo>
                  <a:moveTo>
                    <a:pt x="11" y="100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9">
              <a:extLst>
                <a:ext uri="{FF2B5EF4-FFF2-40B4-BE49-F238E27FC236}">
                  <a16:creationId xmlns:a16="http://schemas.microsoft.com/office/drawing/2014/main" id="{1400A5CD-CF5D-4273-9481-AC2F50FF56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3197" y="4029251"/>
              <a:ext cx="40957" cy="268081"/>
            </a:xfrm>
            <a:custGeom>
              <a:avLst/>
              <a:gdLst>
                <a:gd name="T0" fmla="*/ 0 w 22"/>
                <a:gd name="T1" fmla="*/ 144 h 144"/>
                <a:gd name="T2" fmla="*/ 22 w 22"/>
                <a:gd name="T3" fmla="*/ 144 h 144"/>
                <a:gd name="T4" fmla="*/ 11 w 22"/>
                <a:gd name="T5" fmla="*/ 144 h 144"/>
                <a:gd name="T6" fmla="*/ 11 w 22"/>
                <a:gd name="T7" fmla="*/ 0 h 144"/>
                <a:gd name="T8" fmla="*/ 0 w 22"/>
                <a:gd name="T9" fmla="*/ 0 h 144"/>
                <a:gd name="T10" fmla="*/ 22 w 22"/>
                <a:gd name="T1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4">
                  <a:moveTo>
                    <a:pt x="0" y="144"/>
                  </a:moveTo>
                  <a:lnTo>
                    <a:pt x="22" y="144"/>
                  </a:lnTo>
                  <a:moveTo>
                    <a:pt x="11" y="144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0">
              <a:extLst>
                <a:ext uri="{FF2B5EF4-FFF2-40B4-BE49-F238E27FC236}">
                  <a16:creationId xmlns:a16="http://schemas.microsoft.com/office/drawing/2014/main" id="{86EAA400-B052-4206-845F-1BE473BA0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1013" y="3900794"/>
              <a:ext cx="40957" cy="569672"/>
            </a:xfrm>
            <a:custGeom>
              <a:avLst/>
              <a:gdLst>
                <a:gd name="T0" fmla="*/ 0 w 22"/>
                <a:gd name="T1" fmla="*/ 306 h 306"/>
                <a:gd name="T2" fmla="*/ 22 w 22"/>
                <a:gd name="T3" fmla="*/ 306 h 306"/>
                <a:gd name="T4" fmla="*/ 11 w 22"/>
                <a:gd name="T5" fmla="*/ 306 h 306"/>
                <a:gd name="T6" fmla="*/ 11 w 22"/>
                <a:gd name="T7" fmla="*/ 0 h 306"/>
                <a:gd name="T8" fmla="*/ 0 w 22"/>
                <a:gd name="T9" fmla="*/ 0 h 306"/>
                <a:gd name="T10" fmla="*/ 22 w 22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6">
                  <a:moveTo>
                    <a:pt x="0" y="306"/>
                  </a:moveTo>
                  <a:lnTo>
                    <a:pt x="22" y="306"/>
                  </a:lnTo>
                  <a:moveTo>
                    <a:pt x="11" y="306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2" y="0"/>
                  </a:lnTo>
                </a:path>
              </a:pathLst>
            </a:custGeom>
            <a:noFill/>
            <a:ln w="26988" cap="flat">
              <a:solidFill>
                <a:srgbClr val="F0324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1">
              <a:extLst>
                <a:ext uri="{FF2B5EF4-FFF2-40B4-BE49-F238E27FC236}">
                  <a16:creationId xmlns:a16="http://schemas.microsoft.com/office/drawing/2014/main" id="{DB9C9A1F-AC0E-489C-9356-8A09C13F7B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4264" y="4662220"/>
              <a:ext cx="102393" cy="102393"/>
            </a:xfrm>
            <a:custGeom>
              <a:avLst/>
              <a:gdLst>
                <a:gd name="T0" fmla="*/ 0 w 55"/>
                <a:gd name="T1" fmla="*/ 28 h 55"/>
                <a:gd name="T2" fmla="*/ 55 w 55"/>
                <a:gd name="T3" fmla="*/ 28 h 55"/>
                <a:gd name="T4" fmla="*/ 28 w 55"/>
                <a:gd name="T5" fmla="*/ 0 h 55"/>
                <a:gd name="T6" fmla="*/ 28 w 55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28"/>
                  </a:moveTo>
                  <a:lnTo>
                    <a:pt x="55" y="28"/>
                  </a:lnTo>
                  <a:moveTo>
                    <a:pt x="28" y="0"/>
                  </a:moveTo>
                  <a:lnTo>
                    <a:pt x="28" y="5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2">
              <a:extLst>
                <a:ext uri="{FF2B5EF4-FFF2-40B4-BE49-F238E27FC236}">
                  <a16:creationId xmlns:a16="http://schemas.microsoft.com/office/drawing/2014/main" id="{CA1A0565-76DD-4BB9-B473-2785B53D1D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2079" y="4680837"/>
              <a:ext cx="102393" cy="102393"/>
            </a:xfrm>
            <a:custGeom>
              <a:avLst/>
              <a:gdLst>
                <a:gd name="T0" fmla="*/ 0 w 55"/>
                <a:gd name="T1" fmla="*/ 28 h 55"/>
                <a:gd name="T2" fmla="*/ 55 w 55"/>
                <a:gd name="T3" fmla="*/ 28 h 55"/>
                <a:gd name="T4" fmla="*/ 27 w 55"/>
                <a:gd name="T5" fmla="*/ 0 h 55"/>
                <a:gd name="T6" fmla="*/ 27 w 55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28"/>
                  </a:moveTo>
                  <a:lnTo>
                    <a:pt x="55" y="28"/>
                  </a:lnTo>
                  <a:moveTo>
                    <a:pt x="27" y="0"/>
                  </a:moveTo>
                  <a:lnTo>
                    <a:pt x="27" y="5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3">
              <a:extLst>
                <a:ext uri="{FF2B5EF4-FFF2-40B4-BE49-F238E27FC236}">
                  <a16:creationId xmlns:a16="http://schemas.microsoft.com/office/drawing/2014/main" id="{71EE707B-CF1F-4EB2-A038-4D2E8A3B0E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9896" y="4690144"/>
              <a:ext cx="102393" cy="102393"/>
            </a:xfrm>
            <a:custGeom>
              <a:avLst/>
              <a:gdLst>
                <a:gd name="T0" fmla="*/ 0 w 55"/>
                <a:gd name="T1" fmla="*/ 28 h 55"/>
                <a:gd name="T2" fmla="*/ 55 w 55"/>
                <a:gd name="T3" fmla="*/ 28 h 55"/>
                <a:gd name="T4" fmla="*/ 27 w 55"/>
                <a:gd name="T5" fmla="*/ 0 h 55"/>
                <a:gd name="T6" fmla="*/ 27 w 55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28"/>
                  </a:moveTo>
                  <a:lnTo>
                    <a:pt x="55" y="28"/>
                  </a:lnTo>
                  <a:moveTo>
                    <a:pt x="27" y="0"/>
                  </a:moveTo>
                  <a:lnTo>
                    <a:pt x="27" y="5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4">
              <a:extLst>
                <a:ext uri="{FF2B5EF4-FFF2-40B4-BE49-F238E27FC236}">
                  <a16:creationId xmlns:a16="http://schemas.microsoft.com/office/drawing/2014/main" id="{A3F06620-D7FA-40C7-9091-973CFBAAC5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711" y="4703177"/>
              <a:ext cx="102393" cy="102393"/>
            </a:xfrm>
            <a:custGeom>
              <a:avLst/>
              <a:gdLst>
                <a:gd name="T0" fmla="*/ 0 w 55"/>
                <a:gd name="T1" fmla="*/ 27 h 55"/>
                <a:gd name="T2" fmla="*/ 55 w 55"/>
                <a:gd name="T3" fmla="*/ 27 h 55"/>
                <a:gd name="T4" fmla="*/ 27 w 55"/>
                <a:gd name="T5" fmla="*/ 0 h 55"/>
                <a:gd name="T6" fmla="*/ 27 w 55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27"/>
                  </a:moveTo>
                  <a:lnTo>
                    <a:pt x="55" y="27"/>
                  </a:lnTo>
                  <a:moveTo>
                    <a:pt x="27" y="0"/>
                  </a:moveTo>
                  <a:lnTo>
                    <a:pt x="27" y="5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5">
              <a:extLst>
                <a:ext uri="{FF2B5EF4-FFF2-40B4-BE49-F238E27FC236}">
                  <a16:creationId xmlns:a16="http://schemas.microsoft.com/office/drawing/2014/main" id="{4DFDE151-BB9B-4851-A0C7-FE6DBA317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527" y="4703177"/>
              <a:ext cx="102393" cy="102393"/>
            </a:xfrm>
            <a:custGeom>
              <a:avLst/>
              <a:gdLst>
                <a:gd name="T0" fmla="*/ 0 w 55"/>
                <a:gd name="T1" fmla="*/ 27 h 55"/>
                <a:gd name="T2" fmla="*/ 55 w 55"/>
                <a:gd name="T3" fmla="*/ 27 h 55"/>
                <a:gd name="T4" fmla="*/ 27 w 55"/>
                <a:gd name="T5" fmla="*/ 0 h 55"/>
                <a:gd name="T6" fmla="*/ 27 w 55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27"/>
                  </a:moveTo>
                  <a:lnTo>
                    <a:pt x="55" y="27"/>
                  </a:lnTo>
                  <a:moveTo>
                    <a:pt x="27" y="0"/>
                  </a:moveTo>
                  <a:lnTo>
                    <a:pt x="27" y="5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6">
              <a:extLst>
                <a:ext uri="{FF2B5EF4-FFF2-40B4-BE49-F238E27FC236}">
                  <a16:creationId xmlns:a16="http://schemas.microsoft.com/office/drawing/2014/main" id="{CB2D4B6E-7E8B-4BCE-9083-3DAC6E291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3343" y="4692007"/>
              <a:ext cx="102393" cy="102393"/>
            </a:xfrm>
            <a:custGeom>
              <a:avLst/>
              <a:gdLst>
                <a:gd name="T0" fmla="*/ 0 w 55"/>
                <a:gd name="T1" fmla="*/ 27 h 55"/>
                <a:gd name="T2" fmla="*/ 55 w 55"/>
                <a:gd name="T3" fmla="*/ 27 h 55"/>
                <a:gd name="T4" fmla="*/ 27 w 55"/>
                <a:gd name="T5" fmla="*/ 0 h 55"/>
                <a:gd name="T6" fmla="*/ 27 w 55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27"/>
                  </a:moveTo>
                  <a:lnTo>
                    <a:pt x="55" y="27"/>
                  </a:lnTo>
                  <a:moveTo>
                    <a:pt x="27" y="0"/>
                  </a:moveTo>
                  <a:lnTo>
                    <a:pt x="27" y="5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7">
              <a:extLst>
                <a:ext uri="{FF2B5EF4-FFF2-40B4-BE49-F238E27FC236}">
                  <a16:creationId xmlns:a16="http://schemas.microsoft.com/office/drawing/2014/main" id="{035865F6-D82C-4699-BAED-1F693D0468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9297" y="4705038"/>
              <a:ext cx="104254" cy="102393"/>
            </a:xfrm>
            <a:custGeom>
              <a:avLst/>
              <a:gdLst>
                <a:gd name="T0" fmla="*/ 0 w 56"/>
                <a:gd name="T1" fmla="*/ 28 h 55"/>
                <a:gd name="T2" fmla="*/ 56 w 56"/>
                <a:gd name="T3" fmla="*/ 28 h 55"/>
                <a:gd name="T4" fmla="*/ 28 w 56"/>
                <a:gd name="T5" fmla="*/ 0 h 55"/>
                <a:gd name="T6" fmla="*/ 28 w 56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5">
                  <a:moveTo>
                    <a:pt x="0" y="28"/>
                  </a:moveTo>
                  <a:lnTo>
                    <a:pt x="56" y="28"/>
                  </a:lnTo>
                  <a:moveTo>
                    <a:pt x="28" y="0"/>
                  </a:moveTo>
                  <a:lnTo>
                    <a:pt x="28" y="5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8">
              <a:extLst>
                <a:ext uri="{FF2B5EF4-FFF2-40B4-BE49-F238E27FC236}">
                  <a16:creationId xmlns:a16="http://schemas.microsoft.com/office/drawing/2014/main" id="{A5D7D516-9A1B-4B92-A106-E9BFA0C8B6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7113" y="4712484"/>
              <a:ext cx="102393" cy="102393"/>
            </a:xfrm>
            <a:custGeom>
              <a:avLst/>
              <a:gdLst>
                <a:gd name="T0" fmla="*/ 0 w 55"/>
                <a:gd name="T1" fmla="*/ 28 h 55"/>
                <a:gd name="T2" fmla="*/ 55 w 55"/>
                <a:gd name="T3" fmla="*/ 28 h 55"/>
                <a:gd name="T4" fmla="*/ 28 w 55"/>
                <a:gd name="T5" fmla="*/ 0 h 55"/>
                <a:gd name="T6" fmla="*/ 28 w 55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28"/>
                  </a:moveTo>
                  <a:lnTo>
                    <a:pt x="55" y="28"/>
                  </a:lnTo>
                  <a:moveTo>
                    <a:pt x="28" y="0"/>
                  </a:moveTo>
                  <a:lnTo>
                    <a:pt x="28" y="5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9">
              <a:extLst>
                <a:ext uri="{FF2B5EF4-FFF2-40B4-BE49-F238E27FC236}">
                  <a16:creationId xmlns:a16="http://schemas.microsoft.com/office/drawing/2014/main" id="{F1DEE863-AAC1-49CC-A160-CFA881828F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4929" y="4714347"/>
              <a:ext cx="102393" cy="102393"/>
            </a:xfrm>
            <a:custGeom>
              <a:avLst/>
              <a:gdLst>
                <a:gd name="T0" fmla="*/ 0 w 55"/>
                <a:gd name="T1" fmla="*/ 28 h 55"/>
                <a:gd name="T2" fmla="*/ 55 w 55"/>
                <a:gd name="T3" fmla="*/ 28 h 55"/>
                <a:gd name="T4" fmla="*/ 28 w 55"/>
                <a:gd name="T5" fmla="*/ 0 h 55"/>
                <a:gd name="T6" fmla="*/ 28 w 55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28"/>
                  </a:moveTo>
                  <a:lnTo>
                    <a:pt x="55" y="28"/>
                  </a:lnTo>
                  <a:moveTo>
                    <a:pt x="28" y="0"/>
                  </a:moveTo>
                  <a:lnTo>
                    <a:pt x="28" y="5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0">
              <a:extLst>
                <a:ext uri="{FF2B5EF4-FFF2-40B4-BE49-F238E27FC236}">
                  <a16:creationId xmlns:a16="http://schemas.microsoft.com/office/drawing/2014/main" id="{5A6EA699-AFF7-4077-BD8D-19AE35E20F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2745" y="4345735"/>
              <a:ext cx="102393" cy="102393"/>
            </a:xfrm>
            <a:custGeom>
              <a:avLst/>
              <a:gdLst>
                <a:gd name="T0" fmla="*/ 0 w 55"/>
                <a:gd name="T1" fmla="*/ 27 h 55"/>
                <a:gd name="T2" fmla="*/ 55 w 55"/>
                <a:gd name="T3" fmla="*/ 27 h 55"/>
                <a:gd name="T4" fmla="*/ 27 w 55"/>
                <a:gd name="T5" fmla="*/ 0 h 55"/>
                <a:gd name="T6" fmla="*/ 27 w 55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27"/>
                  </a:moveTo>
                  <a:lnTo>
                    <a:pt x="55" y="27"/>
                  </a:lnTo>
                  <a:moveTo>
                    <a:pt x="27" y="0"/>
                  </a:moveTo>
                  <a:lnTo>
                    <a:pt x="27" y="5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1">
              <a:extLst>
                <a:ext uri="{FF2B5EF4-FFF2-40B4-BE49-F238E27FC236}">
                  <a16:creationId xmlns:a16="http://schemas.microsoft.com/office/drawing/2014/main" id="{B1BBACAE-7156-429E-84A9-E04717138E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0561" y="4651050"/>
              <a:ext cx="102393" cy="102393"/>
            </a:xfrm>
            <a:custGeom>
              <a:avLst/>
              <a:gdLst>
                <a:gd name="T0" fmla="*/ 0 w 55"/>
                <a:gd name="T1" fmla="*/ 27 h 55"/>
                <a:gd name="T2" fmla="*/ 55 w 55"/>
                <a:gd name="T3" fmla="*/ 27 h 55"/>
                <a:gd name="T4" fmla="*/ 27 w 55"/>
                <a:gd name="T5" fmla="*/ 0 h 55"/>
                <a:gd name="T6" fmla="*/ 27 w 55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27"/>
                  </a:moveTo>
                  <a:lnTo>
                    <a:pt x="55" y="27"/>
                  </a:lnTo>
                  <a:moveTo>
                    <a:pt x="27" y="0"/>
                  </a:moveTo>
                  <a:lnTo>
                    <a:pt x="27" y="5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2">
              <a:extLst>
                <a:ext uri="{FF2B5EF4-FFF2-40B4-BE49-F238E27FC236}">
                  <a16:creationId xmlns:a16="http://schemas.microsoft.com/office/drawing/2014/main" id="{57FE7BAD-D771-4AA6-81A9-E24AC0EB82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8377" y="4693868"/>
              <a:ext cx="102393" cy="104254"/>
            </a:xfrm>
            <a:custGeom>
              <a:avLst/>
              <a:gdLst>
                <a:gd name="T0" fmla="*/ 0 w 55"/>
                <a:gd name="T1" fmla="*/ 28 h 56"/>
                <a:gd name="T2" fmla="*/ 55 w 55"/>
                <a:gd name="T3" fmla="*/ 28 h 56"/>
                <a:gd name="T4" fmla="*/ 27 w 55"/>
                <a:gd name="T5" fmla="*/ 0 h 56"/>
                <a:gd name="T6" fmla="*/ 27 w 5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6">
                  <a:moveTo>
                    <a:pt x="0" y="28"/>
                  </a:moveTo>
                  <a:lnTo>
                    <a:pt x="55" y="28"/>
                  </a:lnTo>
                  <a:moveTo>
                    <a:pt x="27" y="0"/>
                  </a:moveTo>
                  <a:lnTo>
                    <a:pt x="27" y="56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3">
              <a:extLst>
                <a:ext uri="{FF2B5EF4-FFF2-40B4-BE49-F238E27FC236}">
                  <a16:creationId xmlns:a16="http://schemas.microsoft.com/office/drawing/2014/main" id="{6600CD76-9BC9-4AFF-8778-FACDC59C39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6192" y="4727378"/>
              <a:ext cx="102393" cy="102393"/>
            </a:xfrm>
            <a:custGeom>
              <a:avLst/>
              <a:gdLst>
                <a:gd name="T0" fmla="*/ 0 w 55"/>
                <a:gd name="T1" fmla="*/ 27 h 55"/>
                <a:gd name="T2" fmla="*/ 55 w 55"/>
                <a:gd name="T3" fmla="*/ 27 h 55"/>
                <a:gd name="T4" fmla="*/ 27 w 55"/>
                <a:gd name="T5" fmla="*/ 0 h 55"/>
                <a:gd name="T6" fmla="*/ 27 w 55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27"/>
                  </a:moveTo>
                  <a:lnTo>
                    <a:pt x="55" y="27"/>
                  </a:lnTo>
                  <a:moveTo>
                    <a:pt x="27" y="0"/>
                  </a:moveTo>
                  <a:lnTo>
                    <a:pt x="27" y="5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4">
              <a:extLst>
                <a:ext uri="{FF2B5EF4-FFF2-40B4-BE49-F238E27FC236}">
                  <a16:creationId xmlns:a16="http://schemas.microsoft.com/office/drawing/2014/main" id="{9B08851F-E3CC-4E2A-B8B0-588AE99124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4009" y="4744134"/>
              <a:ext cx="102393" cy="102393"/>
            </a:xfrm>
            <a:custGeom>
              <a:avLst/>
              <a:gdLst>
                <a:gd name="T0" fmla="*/ 0 w 55"/>
                <a:gd name="T1" fmla="*/ 27 h 55"/>
                <a:gd name="T2" fmla="*/ 55 w 55"/>
                <a:gd name="T3" fmla="*/ 27 h 55"/>
                <a:gd name="T4" fmla="*/ 27 w 55"/>
                <a:gd name="T5" fmla="*/ 0 h 55"/>
                <a:gd name="T6" fmla="*/ 27 w 55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27"/>
                  </a:moveTo>
                  <a:lnTo>
                    <a:pt x="55" y="27"/>
                  </a:lnTo>
                  <a:moveTo>
                    <a:pt x="27" y="0"/>
                  </a:moveTo>
                  <a:lnTo>
                    <a:pt x="27" y="5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5">
              <a:extLst>
                <a:ext uri="{FF2B5EF4-FFF2-40B4-BE49-F238E27FC236}">
                  <a16:creationId xmlns:a16="http://schemas.microsoft.com/office/drawing/2014/main" id="{55AC5333-04C5-4016-85C5-BF92AE9EA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9963" y="4762750"/>
              <a:ext cx="104254" cy="102393"/>
            </a:xfrm>
            <a:custGeom>
              <a:avLst/>
              <a:gdLst>
                <a:gd name="T0" fmla="*/ 0 w 56"/>
                <a:gd name="T1" fmla="*/ 28 h 55"/>
                <a:gd name="T2" fmla="*/ 56 w 56"/>
                <a:gd name="T3" fmla="*/ 28 h 55"/>
                <a:gd name="T4" fmla="*/ 28 w 56"/>
                <a:gd name="T5" fmla="*/ 0 h 55"/>
                <a:gd name="T6" fmla="*/ 28 w 56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5">
                  <a:moveTo>
                    <a:pt x="0" y="28"/>
                  </a:moveTo>
                  <a:lnTo>
                    <a:pt x="56" y="28"/>
                  </a:lnTo>
                  <a:moveTo>
                    <a:pt x="28" y="0"/>
                  </a:moveTo>
                  <a:lnTo>
                    <a:pt x="28" y="5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6">
              <a:extLst>
                <a:ext uri="{FF2B5EF4-FFF2-40B4-BE49-F238E27FC236}">
                  <a16:creationId xmlns:a16="http://schemas.microsoft.com/office/drawing/2014/main" id="{E371F5C6-8B5F-488A-A9F4-6711A6DC58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7778" y="4783228"/>
              <a:ext cx="102393" cy="102393"/>
            </a:xfrm>
            <a:custGeom>
              <a:avLst/>
              <a:gdLst>
                <a:gd name="T0" fmla="*/ 0 w 55"/>
                <a:gd name="T1" fmla="*/ 27 h 55"/>
                <a:gd name="T2" fmla="*/ 55 w 55"/>
                <a:gd name="T3" fmla="*/ 27 h 55"/>
                <a:gd name="T4" fmla="*/ 28 w 55"/>
                <a:gd name="T5" fmla="*/ 0 h 55"/>
                <a:gd name="T6" fmla="*/ 28 w 55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27"/>
                  </a:moveTo>
                  <a:lnTo>
                    <a:pt x="55" y="27"/>
                  </a:lnTo>
                  <a:moveTo>
                    <a:pt x="28" y="0"/>
                  </a:moveTo>
                  <a:lnTo>
                    <a:pt x="28" y="5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7">
              <a:extLst>
                <a:ext uri="{FF2B5EF4-FFF2-40B4-BE49-F238E27FC236}">
                  <a16:creationId xmlns:a16="http://schemas.microsoft.com/office/drawing/2014/main" id="{BCAD2F80-BEED-4684-9315-15F10C7C9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5595" y="4796260"/>
              <a:ext cx="102393" cy="104254"/>
            </a:xfrm>
            <a:custGeom>
              <a:avLst/>
              <a:gdLst>
                <a:gd name="T0" fmla="*/ 0 w 55"/>
                <a:gd name="T1" fmla="*/ 28 h 56"/>
                <a:gd name="T2" fmla="*/ 55 w 55"/>
                <a:gd name="T3" fmla="*/ 28 h 56"/>
                <a:gd name="T4" fmla="*/ 28 w 55"/>
                <a:gd name="T5" fmla="*/ 0 h 56"/>
                <a:gd name="T6" fmla="*/ 28 w 5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6">
                  <a:moveTo>
                    <a:pt x="0" y="28"/>
                  </a:moveTo>
                  <a:lnTo>
                    <a:pt x="55" y="28"/>
                  </a:lnTo>
                  <a:moveTo>
                    <a:pt x="28" y="0"/>
                  </a:moveTo>
                  <a:lnTo>
                    <a:pt x="28" y="56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8">
              <a:extLst>
                <a:ext uri="{FF2B5EF4-FFF2-40B4-BE49-F238E27FC236}">
                  <a16:creationId xmlns:a16="http://schemas.microsoft.com/office/drawing/2014/main" id="{F7E902B2-FD42-4516-B6E8-BE1D821FA6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3410" y="4839078"/>
              <a:ext cx="102393" cy="102393"/>
            </a:xfrm>
            <a:custGeom>
              <a:avLst/>
              <a:gdLst>
                <a:gd name="T0" fmla="*/ 0 w 55"/>
                <a:gd name="T1" fmla="*/ 27 h 55"/>
                <a:gd name="T2" fmla="*/ 55 w 55"/>
                <a:gd name="T3" fmla="*/ 27 h 55"/>
                <a:gd name="T4" fmla="*/ 27 w 55"/>
                <a:gd name="T5" fmla="*/ 0 h 55"/>
                <a:gd name="T6" fmla="*/ 27 w 55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27"/>
                  </a:moveTo>
                  <a:lnTo>
                    <a:pt x="55" y="27"/>
                  </a:lnTo>
                  <a:moveTo>
                    <a:pt x="27" y="0"/>
                  </a:moveTo>
                  <a:lnTo>
                    <a:pt x="27" y="55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9">
              <a:extLst>
                <a:ext uri="{FF2B5EF4-FFF2-40B4-BE49-F238E27FC236}">
                  <a16:creationId xmlns:a16="http://schemas.microsoft.com/office/drawing/2014/main" id="{D6BE75A0-BFE6-4B62-927B-7E5E377E5F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1227" y="4885621"/>
              <a:ext cx="102393" cy="104254"/>
            </a:xfrm>
            <a:custGeom>
              <a:avLst/>
              <a:gdLst>
                <a:gd name="T0" fmla="*/ 0 w 55"/>
                <a:gd name="T1" fmla="*/ 28 h 56"/>
                <a:gd name="T2" fmla="*/ 55 w 55"/>
                <a:gd name="T3" fmla="*/ 28 h 56"/>
                <a:gd name="T4" fmla="*/ 27 w 55"/>
                <a:gd name="T5" fmla="*/ 0 h 56"/>
                <a:gd name="T6" fmla="*/ 27 w 5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6">
                  <a:moveTo>
                    <a:pt x="0" y="28"/>
                  </a:moveTo>
                  <a:lnTo>
                    <a:pt x="55" y="28"/>
                  </a:lnTo>
                  <a:moveTo>
                    <a:pt x="27" y="0"/>
                  </a:moveTo>
                  <a:lnTo>
                    <a:pt x="27" y="56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0">
              <a:extLst>
                <a:ext uri="{FF2B5EF4-FFF2-40B4-BE49-F238E27FC236}">
                  <a16:creationId xmlns:a16="http://schemas.microsoft.com/office/drawing/2014/main" id="{8ED4B3C9-0EB2-4212-8D5E-75B4C50E5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805" y="4390415"/>
              <a:ext cx="4024940" cy="541748"/>
            </a:xfrm>
            <a:custGeom>
              <a:avLst/>
              <a:gdLst>
                <a:gd name="T0" fmla="*/ 0 w 2162"/>
                <a:gd name="T1" fmla="*/ 171 h 291"/>
                <a:gd name="T2" fmla="*/ 117 w 2162"/>
                <a:gd name="T3" fmla="*/ 181 h 291"/>
                <a:gd name="T4" fmla="*/ 233 w 2162"/>
                <a:gd name="T5" fmla="*/ 186 h 291"/>
                <a:gd name="T6" fmla="*/ 350 w 2162"/>
                <a:gd name="T7" fmla="*/ 192 h 291"/>
                <a:gd name="T8" fmla="*/ 467 w 2162"/>
                <a:gd name="T9" fmla="*/ 192 h 291"/>
                <a:gd name="T10" fmla="*/ 584 w 2162"/>
                <a:gd name="T11" fmla="*/ 186 h 291"/>
                <a:gd name="T12" fmla="*/ 701 w 2162"/>
                <a:gd name="T13" fmla="*/ 194 h 291"/>
                <a:gd name="T14" fmla="*/ 818 w 2162"/>
                <a:gd name="T15" fmla="*/ 198 h 291"/>
                <a:gd name="T16" fmla="*/ 935 w 2162"/>
                <a:gd name="T17" fmla="*/ 199 h 291"/>
                <a:gd name="T18" fmla="*/ 1051 w 2162"/>
                <a:gd name="T19" fmla="*/ 0 h 291"/>
                <a:gd name="T20" fmla="*/ 1168 w 2162"/>
                <a:gd name="T21" fmla="*/ 164 h 291"/>
                <a:gd name="T22" fmla="*/ 1285 w 2162"/>
                <a:gd name="T23" fmla="*/ 188 h 291"/>
                <a:gd name="T24" fmla="*/ 1402 w 2162"/>
                <a:gd name="T25" fmla="*/ 205 h 291"/>
                <a:gd name="T26" fmla="*/ 1519 w 2162"/>
                <a:gd name="T27" fmla="*/ 214 h 291"/>
                <a:gd name="T28" fmla="*/ 1636 w 2162"/>
                <a:gd name="T29" fmla="*/ 225 h 291"/>
                <a:gd name="T30" fmla="*/ 1753 w 2162"/>
                <a:gd name="T31" fmla="*/ 235 h 291"/>
                <a:gd name="T32" fmla="*/ 1870 w 2162"/>
                <a:gd name="T33" fmla="*/ 243 h 291"/>
                <a:gd name="T34" fmla="*/ 1986 w 2162"/>
                <a:gd name="T35" fmla="*/ 265 h 291"/>
                <a:gd name="T36" fmla="*/ 2103 w 2162"/>
                <a:gd name="T37" fmla="*/ 291 h 291"/>
                <a:gd name="T38" fmla="*/ 2162 w 2162"/>
                <a:gd name="T39" fmla="*/ 24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2" h="291">
                  <a:moveTo>
                    <a:pt x="0" y="171"/>
                  </a:moveTo>
                  <a:lnTo>
                    <a:pt x="117" y="181"/>
                  </a:lnTo>
                  <a:lnTo>
                    <a:pt x="233" y="186"/>
                  </a:lnTo>
                  <a:lnTo>
                    <a:pt x="350" y="192"/>
                  </a:lnTo>
                  <a:lnTo>
                    <a:pt x="467" y="192"/>
                  </a:lnTo>
                  <a:lnTo>
                    <a:pt x="584" y="186"/>
                  </a:lnTo>
                  <a:lnTo>
                    <a:pt x="701" y="194"/>
                  </a:lnTo>
                  <a:lnTo>
                    <a:pt x="818" y="198"/>
                  </a:lnTo>
                  <a:lnTo>
                    <a:pt x="935" y="199"/>
                  </a:lnTo>
                  <a:lnTo>
                    <a:pt x="1051" y="0"/>
                  </a:lnTo>
                  <a:lnTo>
                    <a:pt x="1168" y="164"/>
                  </a:lnTo>
                  <a:lnTo>
                    <a:pt x="1285" y="188"/>
                  </a:lnTo>
                  <a:lnTo>
                    <a:pt x="1402" y="205"/>
                  </a:lnTo>
                  <a:lnTo>
                    <a:pt x="1519" y="214"/>
                  </a:lnTo>
                  <a:lnTo>
                    <a:pt x="1636" y="225"/>
                  </a:lnTo>
                  <a:lnTo>
                    <a:pt x="1753" y="235"/>
                  </a:lnTo>
                  <a:lnTo>
                    <a:pt x="1870" y="243"/>
                  </a:lnTo>
                  <a:lnTo>
                    <a:pt x="1986" y="265"/>
                  </a:lnTo>
                  <a:lnTo>
                    <a:pt x="2103" y="291"/>
                  </a:lnTo>
                  <a:lnTo>
                    <a:pt x="2162" y="244"/>
                  </a:lnTo>
                </a:path>
              </a:pathLst>
            </a:custGeom>
            <a:noFill/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11">
              <a:extLst>
                <a:ext uri="{FF2B5EF4-FFF2-40B4-BE49-F238E27FC236}">
                  <a16:creationId xmlns:a16="http://schemas.microsoft.com/office/drawing/2014/main" id="{6AF78C43-4625-43BB-9029-C16425042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497" y="4697591"/>
              <a:ext cx="18617" cy="20479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12">
              <a:extLst>
                <a:ext uri="{FF2B5EF4-FFF2-40B4-BE49-F238E27FC236}">
                  <a16:creationId xmlns:a16="http://schemas.microsoft.com/office/drawing/2014/main" id="{D4646091-2B6F-4A3B-8153-A0843391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452" y="4718070"/>
              <a:ext cx="20479" cy="186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13">
              <a:extLst>
                <a:ext uri="{FF2B5EF4-FFF2-40B4-BE49-F238E27FC236}">
                  <a16:creationId xmlns:a16="http://schemas.microsoft.com/office/drawing/2014/main" id="{BF690BBC-C550-4D8A-94C0-64B68A587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267" y="4727378"/>
              <a:ext cx="20479" cy="186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14">
              <a:extLst>
                <a:ext uri="{FF2B5EF4-FFF2-40B4-BE49-F238E27FC236}">
                  <a16:creationId xmlns:a16="http://schemas.microsoft.com/office/drawing/2014/main" id="{3F4F2FA9-D1B4-415F-91CE-F6156680E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083" y="4738548"/>
              <a:ext cx="20479" cy="186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15">
              <a:extLst>
                <a:ext uri="{FF2B5EF4-FFF2-40B4-BE49-F238E27FC236}">
                  <a16:creationId xmlns:a16="http://schemas.microsoft.com/office/drawing/2014/main" id="{22181C85-9601-4EAC-9B1C-E73E996F3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899" y="4738548"/>
              <a:ext cx="20479" cy="20479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16">
              <a:extLst>
                <a:ext uri="{FF2B5EF4-FFF2-40B4-BE49-F238E27FC236}">
                  <a16:creationId xmlns:a16="http://schemas.microsoft.com/office/drawing/2014/main" id="{483047EE-6380-4F2F-83E6-FB2CAADB5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715" y="4727378"/>
              <a:ext cx="20479" cy="20479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17">
              <a:extLst>
                <a:ext uri="{FF2B5EF4-FFF2-40B4-BE49-F238E27FC236}">
                  <a16:creationId xmlns:a16="http://schemas.microsoft.com/office/drawing/2014/main" id="{113999D4-3F98-4C3F-85F0-045CCBB40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530" y="4742271"/>
              <a:ext cx="18617" cy="186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18">
              <a:extLst>
                <a:ext uri="{FF2B5EF4-FFF2-40B4-BE49-F238E27FC236}">
                  <a16:creationId xmlns:a16="http://schemas.microsoft.com/office/drawing/2014/main" id="{82F1D7A8-159F-46EB-A142-135202BCB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347" y="4747857"/>
              <a:ext cx="18617" cy="20479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19">
              <a:extLst>
                <a:ext uri="{FF2B5EF4-FFF2-40B4-BE49-F238E27FC236}">
                  <a16:creationId xmlns:a16="http://schemas.microsoft.com/office/drawing/2014/main" id="{5DFA3745-5547-405D-8743-534E1E905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162" y="4751580"/>
              <a:ext cx="18617" cy="186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20">
              <a:extLst>
                <a:ext uri="{FF2B5EF4-FFF2-40B4-BE49-F238E27FC236}">
                  <a16:creationId xmlns:a16="http://schemas.microsoft.com/office/drawing/2014/main" id="{E91C1DD1-B407-450D-B863-DF9222DAC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116" y="4381106"/>
              <a:ext cx="20479" cy="20479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21">
              <a:extLst>
                <a:ext uri="{FF2B5EF4-FFF2-40B4-BE49-F238E27FC236}">
                  <a16:creationId xmlns:a16="http://schemas.microsoft.com/office/drawing/2014/main" id="{25CBD3D1-11A3-4C8C-971E-7C5A2DF8F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933" y="4686421"/>
              <a:ext cx="20479" cy="186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22">
              <a:extLst>
                <a:ext uri="{FF2B5EF4-FFF2-40B4-BE49-F238E27FC236}">
                  <a16:creationId xmlns:a16="http://schemas.microsoft.com/office/drawing/2014/main" id="{244C5D0D-F35C-4875-A89D-7A523B88D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748" y="4731101"/>
              <a:ext cx="20479" cy="186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23">
              <a:extLst>
                <a:ext uri="{FF2B5EF4-FFF2-40B4-BE49-F238E27FC236}">
                  <a16:creationId xmlns:a16="http://schemas.microsoft.com/office/drawing/2014/main" id="{C897963D-468B-4B32-AD10-876C87F9B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565" y="4762750"/>
              <a:ext cx="20479" cy="186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24">
              <a:extLst>
                <a:ext uri="{FF2B5EF4-FFF2-40B4-BE49-F238E27FC236}">
                  <a16:creationId xmlns:a16="http://schemas.microsoft.com/office/drawing/2014/main" id="{CFAE297E-8EA9-48CF-8EBF-54142CC55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380" y="4779505"/>
              <a:ext cx="18617" cy="20479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25">
              <a:extLst>
                <a:ext uri="{FF2B5EF4-FFF2-40B4-BE49-F238E27FC236}">
                  <a16:creationId xmlns:a16="http://schemas.microsoft.com/office/drawing/2014/main" id="{53CC13F3-8E14-4DAE-9595-248F944A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196" y="4799984"/>
              <a:ext cx="18617" cy="186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26">
              <a:extLst>
                <a:ext uri="{FF2B5EF4-FFF2-40B4-BE49-F238E27FC236}">
                  <a16:creationId xmlns:a16="http://schemas.microsoft.com/office/drawing/2014/main" id="{75001C35-E1BD-4612-B53B-4E2A57DEE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012" y="4818600"/>
              <a:ext cx="18617" cy="20479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27">
              <a:extLst>
                <a:ext uri="{FF2B5EF4-FFF2-40B4-BE49-F238E27FC236}">
                  <a16:creationId xmlns:a16="http://schemas.microsoft.com/office/drawing/2014/main" id="{527DBFB1-813D-47A7-99C7-6B898D4D8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2828" y="4833494"/>
              <a:ext cx="18617" cy="186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28">
              <a:extLst>
                <a:ext uri="{FF2B5EF4-FFF2-40B4-BE49-F238E27FC236}">
                  <a16:creationId xmlns:a16="http://schemas.microsoft.com/office/drawing/2014/main" id="{7BFF87B2-E07C-46E8-B4DA-57320B64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782" y="4874451"/>
              <a:ext cx="20479" cy="20479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29">
              <a:extLst>
                <a:ext uri="{FF2B5EF4-FFF2-40B4-BE49-F238E27FC236}">
                  <a16:creationId xmlns:a16="http://schemas.microsoft.com/office/drawing/2014/main" id="{D73578DA-C75E-42FB-B77C-C9A2B992A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598" y="4922854"/>
              <a:ext cx="20479" cy="1861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0">
              <a:extLst>
                <a:ext uri="{FF2B5EF4-FFF2-40B4-BE49-F238E27FC236}">
                  <a16:creationId xmlns:a16="http://schemas.microsoft.com/office/drawing/2014/main" id="{0FE724D0-6205-4454-9B97-033A7BD9B3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912" y="4652911"/>
              <a:ext cx="39096" cy="119147"/>
            </a:xfrm>
            <a:custGeom>
              <a:avLst/>
              <a:gdLst>
                <a:gd name="T0" fmla="*/ 0 w 21"/>
                <a:gd name="T1" fmla="*/ 64 h 64"/>
                <a:gd name="T2" fmla="*/ 21 w 21"/>
                <a:gd name="T3" fmla="*/ 64 h 64"/>
                <a:gd name="T4" fmla="*/ 11 w 21"/>
                <a:gd name="T5" fmla="*/ 64 h 64"/>
                <a:gd name="T6" fmla="*/ 11 w 21"/>
                <a:gd name="T7" fmla="*/ 0 h 64"/>
                <a:gd name="T8" fmla="*/ 0 w 21"/>
                <a:gd name="T9" fmla="*/ 0 h 64"/>
                <a:gd name="T10" fmla="*/ 21 w 21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64">
                  <a:moveTo>
                    <a:pt x="0" y="64"/>
                  </a:moveTo>
                  <a:lnTo>
                    <a:pt x="21" y="64"/>
                  </a:lnTo>
                  <a:moveTo>
                    <a:pt x="11" y="64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1">
              <a:extLst>
                <a:ext uri="{FF2B5EF4-FFF2-40B4-BE49-F238E27FC236}">
                  <a16:creationId xmlns:a16="http://schemas.microsoft.com/office/drawing/2014/main" id="{68B65593-1C31-4ECE-BD96-52EC7A0DD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3728" y="4701314"/>
              <a:ext cx="39096" cy="63297"/>
            </a:xfrm>
            <a:custGeom>
              <a:avLst/>
              <a:gdLst>
                <a:gd name="T0" fmla="*/ 0 w 21"/>
                <a:gd name="T1" fmla="*/ 34 h 34"/>
                <a:gd name="T2" fmla="*/ 21 w 21"/>
                <a:gd name="T3" fmla="*/ 34 h 34"/>
                <a:gd name="T4" fmla="*/ 10 w 21"/>
                <a:gd name="T5" fmla="*/ 34 h 34"/>
                <a:gd name="T6" fmla="*/ 10 w 21"/>
                <a:gd name="T7" fmla="*/ 0 h 34"/>
                <a:gd name="T8" fmla="*/ 0 w 21"/>
                <a:gd name="T9" fmla="*/ 0 h 34"/>
                <a:gd name="T10" fmla="*/ 21 w 21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4">
                  <a:moveTo>
                    <a:pt x="0" y="34"/>
                  </a:moveTo>
                  <a:lnTo>
                    <a:pt x="21" y="34"/>
                  </a:lnTo>
                  <a:moveTo>
                    <a:pt x="10" y="34"/>
                  </a:moveTo>
                  <a:lnTo>
                    <a:pt x="10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2">
              <a:extLst>
                <a:ext uri="{FF2B5EF4-FFF2-40B4-BE49-F238E27FC236}">
                  <a16:creationId xmlns:a16="http://schemas.microsoft.com/office/drawing/2014/main" id="{0157AF9F-44D3-42BD-BED0-A7D4369E9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1544" y="4718070"/>
              <a:ext cx="39096" cy="46542"/>
            </a:xfrm>
            <a:custGeom>
              <a:avLst/>
              <a:gdLst>
                <a:gd name="T0" fmla="*/ 0 w 21"/>
                <a:gd name="T1" fmla="*/ 25 h 25"/>
                <a:gd name="T2" fmla="*/ 21 w 21"/>
                <a:gd name="T3" fmla="*/ 25 h 25"/>
                <a:gd name="T4" fmla="*/ 10 w 21"/>
                <a:gd name="T5" fmla="*/ 25 h 25"/>
                <a:gd name="T6" fmla="*/ 10 w 21"/>
                <a:gd name="T7" fmla="*/ 0 h 25"/>
                <a:gd name="T8" fmla="*/ 0 w 21"/>
                <a:gd name="T9" fmla="*/ 0 h 25"/>
                <a:gd name="T10" fmla="*/ 21 w 21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5">
                  <a:moveTo>
                    <a:pt x="0" y="25"/>
                  </a:moveTo>
                  <a:lnTo>
                    <a:pt x="21" y="25"/>
                  </a:lnTo>
                  <a:moveTo>
                    <a:pt x="10" y="25"/>
                  </a:moveTo>
                  <a:lnTo>
                    <a:pt x="10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3">
              <a:extLst>
                <a:ext uri="{FF2B5EF4-FFF2-40B4-BE49-F238E27FC236}">
                  <a16:creationId xmlns:a16="http://schemas.microsoft.com/office/drawing/2014/main" id="{AD1585E9-BE1C-45C9-8D04-47E6BE6B66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9360" y="4736687"/>
              <a:ext cx="39096" cy="35372"/>
            </a:xfrm>
            <a:custGeom>
              <a:avLst/>
              <a:gdLst>
                <a:gd name="T0" fmla="*/ 0 w 21"/>
                <a:gd name="T1" fmla="*/ 19 h 19"/>
                <a:gd name="T2" fmla="*/ 21 w 21"/>
                <a:gd name="T3" fmla="*/ 19 h 19"/>
                <a:gd name="T4" fmla="*/ 10 w 21"/>
                <a:gd name="T5" fmla="*/ 19 h 19"/>
                <a:gd name="T6" fmla="*/ 10 w 21"/>
                <a:gd name="T7" fmla="*/ 0 h 19"/>
                <a:gd name="T8" fmla="*/ 0 w 21"/>
                <a:gd name="T9" fmla="*/ 0 h 19"/>
                <a:gd name="T10" fmla="*/ 21 w 21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0" y="19"/>
                  </a:moveTo>
                  <a:lnTo>
                    <a:pt x="21" y="19"/>
                  </a:lnTo>
                  <a:moveTo>
                    <a:pt x="10" y="19"/>
                  </a:moveTo>
                  <a:lnTo>
                    <a:pt x="10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4">
              <a:extLst>
                <a:ext uri="{FF2B5EF4-FFF2-40B4-BE49-F238E27FC236}">
                  <a16:creationId xmlns:a16="http://schemas.microsoft.com/office/drawing/2014/main" id="{00BAAE96-A2B2-4B49-BCF9-A0161AB57D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7175" y="4740410"/>
              <a:ext cx="39096" cy="27926"/>
            </a:xfrm>
            <a:custGeom>
              <a:avLst/>
              <a:gdLst>
                <a:gd name="T0" fmla="*/ 0 w 21"/>
                <a:gd name="T1" fmla="*/ 15 h 15"/>
                <a:gd name="T2" fmla="*/ 21 w 21"/>
                <a:gd name="T3" fmla="*/ 15 h 15"/>
                <a:gd name="T4" fmla="*/ 10 w 21"/>
                <a:gd name="T5" fmla="*/ 15 h 15"/>
                <a:gd name="T6" fmla="*/ 10 w 21"/>
                <a:gd name="T7" fmla="*/ 0 h 15"/>
                <a:gd name="T8" fmla="*/ 0 w 21"/>
                <a:gd name="T9" fmla="*/ 0 h 15"/>
                <a:gd name="T10" fmla="*/ 21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15"/>
                  </a:moveTo>
                  <a:lnTo>
                    <a:pt x="21" y="15"/>
                  </a:lnTo>
                  <a:moveTo>
                    <a:pt x="10" y="15"/>
                  </a:moveTo>
                  <a:lnTo>
                    <a:pt x="10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5">
              <a:extLst>
                <a:ext uri="{FF2B5EF4-FFF2-40B4-BE49-F238E27FC236}">
                  <a16:creationId xmlns:a16="http://schemas.microsoft.com/office/drawing/2014/main" id="{3E6B700E-E005-4DE3-94E6-6D25E6C37C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4992" y="4731101"/>
              <a:ext cx="39096" cy="24202"/>
            </a:xfrm>
            <a:custGeom>
              <a:avLst/>
              <a:gdLst>
                <a:gd name="T0" fmla="*/ 0 w 21"/>
                <a:gd name="T1" fmla="*/ 13 h 13"/>
                <a:gd name="T2" fmla="*/ 21 w 21"/>
                <a:gd name="T3" fmla="*/ 13 h 13"/>
                <a:gd name="T4" fmla="*/ 10 w 21"/>
                <a:gd name="T5" fmla="*/ 13 h 13"/>
                <a:gd name="T6" fmla="*/ 10 w 21"/>
                <a:gd name="T7" fmla="*/ 0 h 13"/>
                <a:gd name="T8" fmla="*/ 0 w 21"/>
                <a:gd name="T9" fmla="*/ 0 h 13"/>
                <a:gd name="T10" fmla="*/ 21 w 2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0" y="13"/>
                  </a:moveTo>
                  <a:lnTo>
                    <a:pt x="21" y="13"/>
                  </a:lnTo>
                  <a:moveTo>
                    <a:pt x="10" y="13"/>
                  </a:moveTo>
                  <a:lnTo>
                    <a:pt x="10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6">
              <a:extLst>
                <a:ext uri="{FF2B5EF4-FFF2-40B4-BE49-F238E27FC236}">
                  <a16:creationId xmlns:a16="http://schemas.microsoft.com/office/drawing/2014/main" id="{FBDD4026-8F52-431A-BA0D-7B1DE0FB2E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807" y="4747857"/>
              <a:ext cx="37233" cy="18617"/>
            </a:xfrm>
            <a:custGeom>
              <a:avLst/>
              <a:gdLst>
                <a:gd name="T0" fmla="*/ 0 w 20"/>
                <a:gd name="T1" fmla="*/ 10 h 10"/>
                <a:gd name="T2" fmla="*/ 20 w 20"/>
                <a:gd name="T3" fmla="*/ 10 h 10"/>
                <a:gd name="T4" fmla="*/ 10 w 20"/>
                <a:gd name="T5" fmla="*/ 10 h 10"/>
                <a:gd name="T6" fmla="*/ 10 w 20"/>
                <a:gd name="T7" fmla="*/ 0 h 10"/>
                <a:gd name="T8" fmla="*/ 0 w 20"/>
                <a:gd name="T9" fmla="*/ 0 h 10"/>
                <a:gd name="T10" fmla="*/ 20 w 2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0">
                  <a:moveTo>
                    <a:pt x="0" y="10"/>
                  </a:moveTo>
                  <a:lnTo>
                    <a:pt x="20" y="10"/>
                  </a:lnTo>
                  <a:moveTo>
                    <a:pt x="10" y="10"/>
                  </a:moveTo>
                  <a:lnTo>
                    <a:pt x="10" y="0"/>
                  </a:lnTo>
                  <a:moveTo>
                    <a:pt x="0" y="0"/>
                  </a:moveTo>
                  <a:lnTo>
                    <a:pt x="20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7">
              <a:extLst>
                <a:ext uri="{FF2B5EF4-FFF2-40B4-BE49-F238E27FC236}">
                  <a16:creationId xmlns:a16="http://schemas.microsoft.com/office/drawing/2014/main" id="{EC2B1DC8-1BB6-4B6A-9DA9-74BA0C04E9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8761" y="4755304"/>
              <a:ext cx="39096" cy="16756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11 w 21"/>
                <a:gd name="T5" fmla="*/ 9 h 9"/>
                <a:gd name="T6" fmla="*/ 11 w 21"/>
                <a:gd name="T7" fmla="*/ 0 h 9"/>
                <a:gd name="T8" fmla="*/ 0 w 21"/>
                <a:gd name="T9" fmla="*/ 0 h 9"/>
                <a:gd name="T10" fmla="*/ 21 w 2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moveTo>
                    <a:pt x="11" y="9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8">
              <a:extLst>
                <a:ext uri="{FF2B5EF4-FFF2-40B4-BE49-F238E27FC236}">
                  <a16:creationId xmlns:a16="http://schemas.microsoft.com/office/drawing/2014/main" id="{0296F547-206D-4D6E-9C8A-AD84290F0E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6578" y="4757165"/>
              <a:ext cx="39096" cy="16756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11 w 21"/>
                <a:gd name="T5" fmla="*/ 9 h 9"/>
                <a:gd name="T6" fmla="*/ 11 w 21"/>
                <a:gd name="T7" fmla="*/ 0 h 9"/>
                <a:gd name="T8" fmla="*/ 0 w 21"/>
                <a:gd name="T9" fmla="*/ 0 h 9"/>
                <a:gd name="T10" fmla="*/ 21 w 2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moveTo>
                    <a:pt x="11" y="9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DE024765-197E-42A0-A6F1-7CB1C3FE5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4393" y="4390415"/>
              <a:ext cx="39096" cy="13032"/>
            </a:xfrm>
            <a:custGeom>
              <a:avLst/>
              <a:gdLst>
                <a:gd name="T0" fmla="*/ 0 w 21"/>
                <a:gd name="T1" fmla="*/ 7 h 7"/>
                <a:gd name="T2" fmla="*/ 21 w 21"/>
                <a:gd name="T3" fmla="*/ 7 h 7"/>
                <a:gd name="T4" fmla="*/ 10 w 21"/>
                <a:gd name="T5" fmla="*/ 7 h 7"/>
                <a:gd name="T6" fmla="*/ 10 w 21"/>
                <a:gd name="T7" fmla="*/ 0 h 7"/>
                <a:gd name="T8" fmla="*/ 0 w 21"/>
                <a:gd name="T9" fmla="*/ 0 h 7"/>
                <a:gd name="T10" fmla="*/ 21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21" y="7"/>
                  </a:lnTo>
                  <a:moveTo>
                    <a:pt x="10" y="7"/>
                  </a:moveTo>
                  <a:lnTo>
                    <a:pt x="10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0">
              <a:extLst>
                <a:ext uri="{FF2B5EF4-FFF2-40B4-BE49-F238E27FC236}">
                  <a16:creationId xmlns:a16="http://schemas.microsoft.com/office/drawing/2014/main" id="{79BFC6DE-35E0-4B03-A77C-482BB1DB47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2210" y="4693868"/>
              <a:ext cx="39096" cy="14893"/>
            </a:xfrm>
            <a:custGeom>
              <a:avLst/>
              <a:gdLst>
                <a:gd name="T0" fmla="*/ 0 w 21"/>
                <a:gd name="T1" fmla="*/ 8 h 8"/>
                <a:gd name="T2" fmla="*/ 21 w 21"/>
                <a:gd name="T3" fmla="*/ 8 h 8"/>
                <a:gd name="T4" fmla="*/ 10 w 21"/>
                <a:gd name="T5" fmla="*/ 8 h 8"/>
                <a:gd name="T6" fmla="*/ 10 w 21"/>
                <a:gd name="T7" fmla="*/ 0 h 8"/>
                <a:gd name="T8" fmla="*/ 0 w 21"/>
                <a:gd name="T9" fmla="*/ 0 h 8"/>
                <a:gd name="T10" fmla="*/ 21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0" y="8"/>
                  </a:moveTo>
                  <a:lnTo>
                    <a:pt x="21" y="8"/>
                  </a:lnTo>
                  <a:moveTo>
                    <a:pt x="10" y="8"/>
                  </a:moveTo>
                  <a:lnTo>
                    <a:pt x="10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1">
              <a:extLst>
                <a:ext uri="{FF2B5EF4-FFF2-40B4-BE49-F238E27FC236}">
                  <a16:creationId xmlns:a16="http://schemas.microsoft.com/office/drawing/2014/main" id="{F8AA5B94-E981-4622-BE11-D5F35FB9FD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025" y="4740410"/>
              <a:ext cx="39096" cy="13032"/>
            </a:xfrm>
            <a:custGeom>
              <a:avLst/>
              <a:gdLst>
                <a:gd name="T0" fmla="*/ 0 w 21"/>
                <a:gd name="T1" fmla="*/ 7 h 7"/>
                <a:gd name="T2" fmla="*/ 21 w 21"/>
                <a:gd name="T3" fmla="*/ 7 h 7"/>
                <a:gd name="T4" fmla="*/ 10 w 21"/>
                <a:gd name="T5" fmla="*/ 7 h 7"/>
                <a:gd name="T6" fmla="*/ 10 w 21"/>
                <a:gd name="T7" fmla="*/ 0 h 7"/>
                <a:gd name="T8" fmla="*/ 0 w 21"/>
                <a:gd name="T9" fmla="*/ 0 h 7"/>
                <a:gd name="T10" fmla="*/ 21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21" y="7"/>
                  </a:lnTo>
                  <a:moveTo>
                    <a:pt x="10" y="7"/>
                  </a:moveTo>
                  <a:lnTo>
                    <a:pt x="10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2">
              <a:extLst>
                <a:ext uri="{FF2B5EF4-FFF2-40B4-BE49-F238E27FC236}">
                  <a16:creationId xmlns:a16="http://schemas.microsoft.com/office/drawing/2014/main" id="{F1589CBF-4899-4AE7-B7D7-BFFEC3608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7841" y="4770197"/>
              <a:ext cx="39096" cy="14893"/>
            </a:xfrm>
            <a:custGeom>
              <a:avLst/>
              <a:gdLst>
                <a:gd name="T0" fmla="*/ 0 w 21"/>
                <a:gd name="T1" fmla="*/ 8 h 8"/>
                <a:gd name="T2" fmla="*/ 21 w 21"/>
                <a:gd name="T3" fmla="*/ 8 h 8"/>
                <a:gd name="T4" fmla="*/ 10 w 21"/>
                <a:gd name="T5" fmla="*/ 8 h 8"/>
                <a:gd name="T6" fmla="*/ 10 w 21"/>
                <a:gd name="T7" fmla="*/ 0 h 8"/>
                <a:gd name="T8" fmla="*/ 0 w 21"/>
                <a:gd name="T9" fmla="*/ 0 h 8"/>
                <a:gd name="T10" fmla="*/ 21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0" y="8"/>
                  </a:moveTo>
                  <a:lnTo>
                    <a:pt x="21" y="8"/>
                  </a:lnTo>
                  <a:moveTo>
                    <a:pt x="10" y="8"/>
                  </a:moveTo>
                  <a:lnTo>
                    <a:pt x="10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3">
              <a:extLst>
                <a:ext uri="{FF2B5EF4-FFF2-40B4-BE49-F238E27FC236}">
                  <a16:creationId xmlns:a16="http://schemas.microsoft.com/office/drawing/2014/main" id="{B936DAAE-9DCF-47EF-BEC6-448729381F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5657" y="4786951"/>
              <a:ext cx="39096" cy="14893"/>
            </a:xfrm>
            <a:custGeom>
              <a:avLst/>
              <a:gdLst>
                <a:gd name="T0" fmla="*/ 0 w 21"/>
                <a:gd name="T1" fmla="*/ 8 h 8"/>
                <a:gd name="T2" fmla="*/ 21 w 21"/>
                <a:gd name="T3" fmla="*/ 8 h 8"/>
                <a:gd name="T4" fmla="*/ 10 w 21"/>
                <a:gd name="T5" fmla="*/ 8 h 8"/>
                <a:gd name="T6" fmla="*/ 10 w 21"/>
                <a:gd name="T7" fmla="*/ 0 h 8"/>
                <a:gd name="T8" fmla="*/ 0 w 21"/>
                <a:gd name="T9" fmla="*/ 0 h 8"/>
                <a:gd name="T10" fmla="*/ 21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0" y="8"/>
                  </a:moveTo>
                  <a:lnTo>
                    <a:pt x="21" y="8"/>
                  </a:lnTo>
                  <a:moveTo>
                    <a:pt x="10" y="8"/>
                  </a:moveTo>
                  <a:lnTo>
                    <a:pt x="10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4">
              <a:extLst>
                <a:ext uri="{FF2B5EF4-FFF2-40B4-BE49-F238E27FC236}">
                  <a16:creationId xmlns:a16="http://schemas.microsoft.com/office/drawing/2014/main" id="{28BCF467-E157-4F61-98D7-DBF1CAEB33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3473" y="4805568"/>
              <a:ext cx="37233" cy="16756"/>
            </a:xfrm>
            <a:custGeom>
              <a:avLst/>
              <a:gdLst>
                <a:gd name="T0" fmla="*/ 0 w 20"/>
                <a:gd name="T1" fmla="*/ 9 h 9"/>
                <a:gd name="T2" fmla="*/ 20 w 20"/>
                <a:gd name="T3" fmla="*/ 9 h 9"/>
                <a:gd name="T4" fmla="*/ 10 w 20"/>
                <a:gd name="T5" fmla="*/ 9 h 9"/>
                <a:gd name="T6" fmla="*/ 10 w 20"/>
                <a:gd name="T7" fmla="*/ 0 h 9"/>
                <a:gd name="T8" fmla="*/ 0 w 20"/>
                <a:gd name="T9" fmla="*/ 0 h 9"/>
                <a:gd name="T10" fmla="*/ 20 w 2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9">
                  <a:moveTo>
                    <a:pt x="0" y="9"/>
                  </a:moveTo>
                  <a:lnTo>
                    <a:pt x="20" y="9"/>
                  </a:lnTo>
                  <a:moveTo>
                    <a:pt x="10" y="9"/>
                  </a:moveTo>
                  <a:lnTo>
                    <a:pt x="10" y="0"/>
                  </a:lnTo>
                  <a:moveTo>
                    <a:pt x="0" y="0"/>
                  </a:moveTo>
                  <a:lnTo>
                    <a:pt x="20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5">
              <a:extLst>
                <a:ext uri="{FF2B5EF4-FFF2-40B4-BE49-F238E27FC236}">
                  <a16:creationId xmlns:a16="http://schemas.microsoft.com/office/drawing/2014/main" id="{6F7A7665-EF7B-4875-9951-2E859C69CC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9427" y="4826047"/>
              <a:ext cx="39096" cy="16756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11 w 21"/>
                <a:gd name="T5" fmla="*/ 9 h 9"/>
                <a:gd name="T6" fmla="*/ 11 w 21"/>
                <a:gd name="T7" fmla="*/ 0 h 9"/>
                <a:gd name="T8" fmla="*/ 0 w 21"/>
                <a:gd name="T9" fmla="*/ 0 h 9"/>
                <a:gd name="T10" fmla="*/ 21 w 2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moveTo>
                    <a:pt x="11" y="9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6">
              <a:extLst>
                <a:ext uri="{FF2B5EF4-FFF2-40B4-BE49-F238E27FC236}">
                  <a16:creationId xmlns:a16="http://schemas.microsoft.com/office/drawing/2014/main" id="{8BD952DC-457B-4B6A-9061-50FA7839D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7243" y="4839078"/>
              <a:ext cx="39096" cy="18617"/>
            </a:xfrm>
            <a:custGeom>
              <a:avLst/>
              <a:gdLst>
                <a:gd name="T0" fmla="*/ 0 w 21"/>
                <a:gd name="T1" fmla="*/ 10 h 10"/>
                <a:gd name="T2" fmla="*/ 21 w 21"/>
                <a:gd name="T3" fmla="*/ 10 h 10"/>
                <a:gd name="T4" fmla="*/ 11 w 21"/>
                <a:gd name="T5" fmla="*/ 10 h 10"/>
                <a:gd name="T6" fmla="*/ 11 w 21"/>
                <a:gd name="T7" fmla="*/ 0 h 10"/>
                <a:gd name="T8" fmla="*/ 0 w 21"/>
                <a:gd name="T9" fmla="*/ 0 h 10"/>
                <a:gd name="T10" fmla="*/ 21 w 2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0" y="10"/>
                  </a:moveTo>
                  <a:lnTo>
                    <a:pt x="21" y="10"/>
                  </a:lnTo>
                  <a:moveTo>
                    <a:pt x="11" y="10"/>
                  </a:moveTo>
                  <a:lnTo>
                    <a:pt x="11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7">
              <a:extLst>
                <a:ext uri="{FF2B5EF4-FFF2-40B4-BE49-F238E27FC236}">
                  <a16:creationId xmlns:a16="http://schemas.microsoft.com/office/drawing/2014/main" id="{4EEC5601-5638-40BE-821E-30BE3CB43A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5059" y="4878174"/>
              <a:ext cx="39096" cy="22340"/>
            </a:xfrm>
            <a:custGeom>
              <a:avLst/>
              <a:gdLst>
                <a:gd name="T0" fmla="*/ 0 w 21"/>
                <a:gd name="T1" fmla="*/ 12 h 12"/>
                <a:gd name="T2" fmla="*/ 21 w 21"/>
                <a:gd name="T3" fmla="*/ 12 h 12"/>
                <a:gd name="T4" fmla="*/ 10 w 21"/>
                <a:gd name="T5" fmla="*/ 12 h 12"/>
                <a:gd name="T6" fmla="*/ 10 w 21"/>
                <a:gd name="T7" fmla="*/ 0 h 12"/>
                <a:gd name="T8" fmla="*/ 0 w 21"/>
                <a:gd name="T9" fmla="*/ 0 h 12"/>
                <a:gd name="T10" fmla="*/ 21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0" y="12"/>
                  </a:moveTo>
                  <a:lnTo>
                    <a:pt x="21" y="12"/>
                  </a:lnTo>
                  <a:moveTo>
                    <a:pt x="10" y="12"/>
                  </a:moveTo>
                  <a:lnTo>
                    <a:pt x="10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8">
              <a:extLst>
                <a:ext uri="{FF2B5EF4-FFF2-40B4-BE49-F238E27FC236}">
                  <a16:creationId xmlns:a16="http://schemas.microsoft.com/office/drawing/2014/main" id="{C2828175-9FCB-4C04-9789-762573353E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2874" y="4924715"/>
              <a:ext cx="39096" cy="26063"/>
            </a:xfrm>
            <a:custGeom>
              <a:avLst/>
              <a:gdLst>
                <a:gd name="T0" fmla="*/ 0 w 21"/>
                <a:gd name="T1" fmla="*/ 14 h 14"/>
                <a:gd name="T2" fmla="*/ 21 w 21"/>
                <a:gd name="T3" fmla="*/ 14 h 14"/>
                <a:gd name="T4" fmla="*/ 10 w 21"/>
                <a:gd name="T5" fmla="*/ 14 h 14"/>
                <a:gd name="T6" fmla="*/ 10 w 21"/>
                <a:gd name="T7" fmla="*/ 0 h 14"/>
                <a:gd name="T8" fmla="*/ 0 w 21"/>
                <a:gd name="T9" fmla="*/ 0 h 14"/>
                <a:gd name="T10" fmla="*/ 21 w 21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4">
                  <a:moveTo>
                    <a:pt x="0" y="14"/>
                  </a:moveTo>
                  <a:lnTo>
                    <a:pt x="21" y="14"/>
                  </a:lnTo>
                  <a:moveTo>
                    <a:pt x="10" y="14"/>
                  </a:moveTo>
                  <a:lnTo>
                    <a:pt x="10" y="0"/>
                  </a:lnTo>
                  <a:moveTo>
                    <a:pt x="0" y="0"/>
                  </a:moveTo>
                  <a:lnTo>
                    <a:pt x="2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12653DAD-84E6-4ACB-BB4B-4175E9CF0D19}"/>
                </a:ext>
              </a:extLst>
            </p:cNvPr>
            <p:cNvGrpSpPr/>
            <p:nvPr/>
          </p:nvGrpSpPr>
          <p:grpSpPr>
            <a:xfrm>
              <a:off x="5550482" y="4814134"/>
              <a:ext cx="166711" cy="108120"/>
              <a:chOff x="5013644" y="4668204"/>
              <a:chExt cx="142159" cy="92197"/>
            </a:xfrm>
          </p:grpSpPr>
          <p:sp>
            <p:nvSpPr>
              <p:cNvPr id="185" name="二等辺三角形 184">
                <a:extLst>
                  <a:ext uri="{FF2B5EF4-FFF2-40B4-BE49-F238E27FC236}">
                    <a16:creationId xmlns:a16="http://schemas.microsoft.com/office/drawing/2014/main" id="{1E6AC9CE-4EDB-451D-870F-18823764EC28}"/>
                  </a:ext>
                </a:extLst>
              </p:cNvPr>
              <p:cNvSpPr/>
              <p:nvPr/>
            </p:nvSpPr>
            <p:spPr>
              <a:xfrm rot="-180000">
                <a:off x="5013644" y="4724401"/>
                <a:ext cx="36000" cy="36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5E35F499-208B-4B90-9A19-5814DE845FE3}"/>
                  </a:ext>
                </a:extLst>
              </p:cNvPr>
              <p:cNvSpPr/>
              <p:nvPr/>
            </p:nvSpPr>
            <p:spPr>
              <a:xfrm rot="2700000">
                <a:off x="5069358" y="4627478"/>
                <a:ext cx="45719" cy="1271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Rectangle 149">
              <a:extLst>
                <a:ext uri="{FF2B5EF4-FFF2-40B4-BE49-F238E27FC236}">
                  <a16:creationId xmlns:a16="http://schemas.microsoft.com/office/drawing/2014/main" id="{2CB9D103-C3E3-4CB6-8634-FBD79682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551" y="2990436"/>
              <a:ext cx="4134779" cy="2611930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E85ED53A-3972-4840-BCDA-43D7D6D5A2C9}"/>
                </a:ext>
              </a:extLst>
            </p:cNvPr>
            <p:cNvSpPr txBox="1"/>
            <p:nvPr/>
          </p:nvSpPr>
          <p:spPr>
            <a:xfrm>
              <a:off x="1413725" y="5581593"/>
              <a:ext cx="4468791" cy="429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97" dirty="0">
                  <a:latin typeface="Arial" panose="020B0604020202020204" pitchFamily="34" charset="0"/>
                  <a:cs typeface="Arial" panose="020B0604020202020204" pitchFamily="34" charset="0"/>
                </a:rPr>
                <a:t>-9  -8   -7  -6   -5 </a:t>
              </a:r>
              <a:r>
                <a:rPr lang="ja-JP" altLang="en-US" sz="1097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1097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  <a:r>
                <a:rPr lang="ja-JP" altLang="en-US" sz="1097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1097" dirty="0">
                  <a:latin typeface="Arial" panose="020B0604020202020204" pitchFamily="34" charset="0"/>
                  <a:cs typeface="Arial" panose="020B0604020202020204" pitchFamily="34" charset="0"/>
                </a:rPr>
                <a:t>  -3  -2 </a:t>
              </a:r>
              <a:r>
                <a:rPr lang="ja-JP" altLang="en-US" sz="1097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1097" dirty="0">
                  <a:latin typeface="Arial" panose="020B0604020202020204" pitchFamily="34" charset="0"/>
                  <a:cs typeface="Arial" panose="020B0604020202020204" pitchFamily="34" charset="0"/>
                </a:rPr>
                <a:t>-1    0</a:t>
              </a:r>
              <a:r>
                <a:rPr lang="ja-JP" altLang="en-US" sz="1097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1097" dirty="0">
                  <a:latin typeface="Arial" panose="020B0604020202020204" pitchFamily="34" charset="0"/>
                  <a:cs typeface="Arial" panose="020B0604020202020204" pitchFamily="34" charset="0"/>
                </a:rPr>
                <a:t>   1</a:t>
              </a:r>
              <a:r>
                <a:rPr lang="ja-JP" altLang="en-US" sz="1097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1097" dirty="0">
                  <a:latin typeface="Arial" panose="020B0604020202020204" pitchFamily="34" charset="0"/>
                  <a:cs typeface="Arial" panose="020B0604020202020204" pitchFamily="34" charset="0"/>
                </a:rPr>
                <a:t>   2    3</a:t>
              </a:r>
              <a:r>
                <a:rPr lang="ja-JP" altLang="en-US" sz="1097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1097" dirty="0">
                  <a:latin typeface="Arial" panose="020B0604020202020204" pitchFamily="34" charset="0"/>
                  <a:cs typeface="Arial" panose="020B0604020202020204" pitchFamily="34" charset="0"/>
                </a:rPr>
                <a:t>   4    5</a:t>
              </a:r>
              <a:r>
                <a:rPr lang="ja-JP" altLang="en-US" sz="1097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1097" dirty="0">
                  <a:latin typeface="Arial" panose="020B0604020202020204" pitchFamily="34" charset="0"/>
                  <a:cs typeface="Arial" panose="020B0604020202020204" pitchFamily="34" charset="0"/>
                </a:rPr>
                <a:t>  6   7    8 </a:t>
              </a:r>
              <a:r>
                <a:rPr lang="ja-JP" altLang="en-US" sz="1097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ja-JP" sz="1097" dirty="0">
                  <a:latin typeface="Arial" panose="020B0604020202020204" pitchFamily="34" charset="0"/>
                  <a:cs typeface="Arial" panose="020B0604020202020204" pitchFamily="34" charset="0"/>
                </a:rPr>
                <a:t> 9 				  years </a:t>
              </a:r>
              <a:endParaRPr lang="en-US" sz="10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F535E191-BDCA-41BA-AA78-B37620103A10}"/>
                </a:ext>
              </a:extLst>
            </p:cNvPr>
            <p:cNvGrpSpPr/>
            <p:nvPr/>
          </p:nvGrpSpPr>
          <p:grpSpPr>
            <a:xfrm>
              <a:off x="1150303" y="2794635"/>
              <a:ext cx="252000" cy="2916000"/>
              <a:chOff x="891223" y="3038475"/>
              <a:chExt cx="240450" cy="2524026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4BBEF068-CD46-4DC5-8319-9795A52AA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00" y="3038475"/>
                <a:ext cx="9525" cy="9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8B99A23A-F413-46C1-9684-36ADEB0D9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00" y="3038475"/>
                <a:ext cx="9525" cy="9525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15" name="Rectangle 19">
                <a:extLst>
                  <a:ext uri="{FF2B5EF4-FFF2-40B4-BE49-F238E27FC236}">
                    <a16:creationId xmlns:a16="http://schemas.microsoft.com/office/drawing/2014/main" id="{1B19BC6A-A388-4F5D-8EB2-542210D4B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310" y="5408613"/>
                <a:ext cx="16030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55</a:t>
                </a:r>
                <a:endParaRPr kumimoji="0" lang="en-US" altLang="en-US" sz="1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17" name="Rectangle 20">
                <a:extLst>
                  <a:ext uri="{FF2B5EF4-FFF2-40B4-BE49-F238E27FC236}">
                    <a16:creationId xmlns:a16="http://schemas.microsoft.com/office/drawing/2014/main" id="{F096CDDD-CC00-4D58-A83B-D1FD97795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310" y="5205413"/>
                <a:ext cx="16030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60</a:t>
                </a:r>
                <a:endParaRPr kumimoji="0" lang="en-US" altLang="en-US" sz="1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19" name="Rectangle 21">
                <a:extLst>
                  <a:ext uri="{FF2B5EF4-FFF2-40B4-BE49-F238E27FC236}">
                    <a16:creationId xmlns:a16="http://schemas.microsoft.com/office/drawing/2014/main" id="{5CAF10EB-AEC5-43DA-B667-327B9BBC4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310" y="5000625"/>
                <a:ext cx="16030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65</a:t>
                </a:r>
                <a:endParaRPr kumimoji="0" lang="en-US" altLang="en-US" sz="1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B0899BDF-5F8F-469C-8A9B-66D11219B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310" y="4805363"/>
                <a:ext cx="16030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70</a:t>
                </a:r>
                <a:endParaRPr kumimoji="0" lang="en-US" altLang="en-US" sz="1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23" name="Rectangle 23">
                <a:extLst>
                  <a:ext uri="{FF2B5EF4-FFF2-40B4-BE49-F238E27FC236}">
                    <a16:creationId xmlns:a16="http://schemas.microsoft.com/office/drawing/2014/main" id="{A82801B7-77CE-4702-9833-FB9E3EB74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310" y="4602163"/>
                <a:ext cx="16030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75</a:t>
                </a:r>
                <a:endParaRPr kumimoji="0" lang="en-US" altLang="en-US" sz="1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25" name="Rectangle 24">
                <a:extLst>
                  <a:ext uri="{FF2B5EF4-FFF2-40B4-BE49-F238E27FC236}">
                    <a16:creationId xmlns:a16="http://schemas.microsoft.com/office/drawing/2014/main" id="{2C7C9CE0-ED11-4774-BD41-336A102E3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310" y="4397375"/>
                <a:ext cx="16030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80</a:t>
                </a:r>
                <a:endParaRPr kumimoji="0" lang="en-US" altLang="en-US" sz="1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27" name="Rectangle 25">
                <a:extLst>
                  <a:ext uri="{FF2B5EF4-FFF2-40B4-BE49-F238E27FC236}">
                    <a16:creationId xmlns:a16="http://schemas.microsoft.com/office/drawing/2014/main" id="{10AC1416-1447-4BFC-8204-9EA117EC5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310" y="4192588"/>
                <a:ext cx="16030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85</a:t>
                </a:r>
                <a:endParaRPr kumimoji="0" lang="en-US" altLang="en-US" sz="1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29" name="Rectangle 26">
                <a:extLst>
                  <a:ext uri="{FF2B5EF4-FFF2-40B4-BE49-F238E27FC236}">
                    <a16:creationId xmlns:a16="http://schemas.microsoft.com/office/drawing/2014/main" id="{0625726B-015A-43D6-B5D4-4668FC97E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310" y="3989388"/>
                <a:ext cx="16030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90</a:t>
                </a:r>
                <a:endParaRPr kumimoji="0" lang="en-US" altLang="en-US" sz="1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31" name="Rectangle 27">
                <a:extLst>
                  <a:ext uri="{FF2B5EF4-FFF2-40B4-BE49-F238E27FC236}">
                    <a16:creationId xmlns:a16="http://schemas.microsoft.com/office/drawing/2014/main" id="{FDF1A8D9-1BD1-4E82-A5CD-95D61EC2D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310" y="3784600"/>
                <a:ext cx="16030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95</a:t>
                </a:r>
                <a:endParaRPr kumimoji="0" lang="en-US" altLang="en-US" sz="1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33" name="Rectangle 28">
                <a:extLst>
                  <a:ext uri="{FF2B5EF4-FFF2-40B4-BE49-F238E27FC236}">
                    <a16:creationId xmlns:a16="http://schemas.microsoft.com/office/drawing/2014/main" id="{88DEABBF-EF5D-409C-BD4E-B6514E6FA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223" y="3589338"/>
                <a:ext cx="24045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100</a:t>
                </a:r>
                <a:endParaRPr kumimoji="0" lang="en-US" altLang="en-US" sz="1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35" name="Rectangle 29">
                <a:extLst>
                  <a:ext uri="{FF2B5EF4-FFF2-40B4-BE49-F238E27FC236}">
                    <a16:creationId xmlns:a16="http://schemas.microsoft.com/office/drawing/2014/main" id="{C89D31B9-6A7A-4EB1-B4E2-20C97F011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223" y="3386138"/>
                <a:ext cx="24045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105</a:t>
                </a:r>
                <a:endParaRPr kumimoji="0" lang="en-US" altLang="en-US" sz="1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37" name="Rectangle 30">
                <a:extLst>
                  <a:ext uri="{FF2B5EF4-FFF2-40B4-BE49-F238E27FC236}">
                    <a16:creationId xmlns:a16="http://schemas.microsoft.com/office/drawing/2014/main" id="{48200148-5047-468D-85C8-0E6F28901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223" y="3181350"/>
                <a:ext cx="24045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110</a:t>
                </a:r>
                <a:endParaRPr kumimoji="0" lang="en-US" altLang="en-US" sz="1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sp>
        <p:nvSpPr>
          <p:cNvPr id="2" name="テキスト ボックス 3">
            <a:extLst>
              <a:ext uri="{FF2B5EF4-FFF2-40B4-BE49-F238E27FC236}">
                <a16:creationId xmlns:a16="http://schemas.microsoft.com/office/drawing/2014/main" id="{DCAF04BE-197E-4B57-9BDC-BC5B35C7CBC6}"/>
              </a:ext>
            </a:extLst>
          </p:cNvPr>
          <p:cNvSpPr txBox="1"/>
          <p:nvPr/>
        </p:nvSpPr>
        <p:spPr>
          <a:xfrm flipH="1">
            <a:off x="772935" y="2369847"/>
            <a:ext cx="214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Supple Fig. </a:t>
            </a:r>
            <a:r>
              <a:rPr lang="en-US"/>
              <a:t>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3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</TotalTime>
  <Words>68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相澤徹</dc:creator>
  <cp:lastModifiedBy>相澤 徹</cp:lastModifiedBy>
  <cp:revision>73</cp:revision>
  <cp:lastPrinted>2020-08-22T23:19:38Z</cp:lastPrinted>
  <dcterms:created xsi:type="dcterms:W3CDTF">2020-08-13T04:22:35Z</dcterms:created>
  <dcterms:modified xsi:type="dcterms:W3CDTF">2020-09-05T02:03:34Z</dcterms:modified>
</cp:coreProperties>
</file>