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5" r:id="rId2"/>
  </p:sldMasterIdLst>
  <p:notesMasterIdLst>
    <p:notesMasterId r:id="rId37"/>
  </p:notesMasterIdLst>
  <p:sldIdLst>
    <p:sldId id="256" r:id="rId3"/>
    <p:sldId id="257" r:id="rId4"/>
    <p:sldId id="258" r:id="rId5"/>
    <p:sldId id="259" r:id="rId6"/>
    <p:sldId id="260" r:id="rId7"/>
    <p:sldId id="261" r:id="rId8"/>
    <p:sldId id="262" r:id="rId9"/>
    <p:sldId id="263" r:id="rId10"/>
    <p:sldId id="268" r:id="rId11"/>
    <p:sldId id="269" r:id="rId12"/>
    <p:sldId id="271" r:id="rId13"/>
    <p:sldId id="265" r:id="rId14"/>
    <p:sldId id="266" r:id="rId15"/>
    <p:sldId id="267"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embeddedFontLst>
    <p:embeddedFont>
      <p:font typeface="Bebas Neue" panose="020B0604020202020204" charset="0"/>
      <p:regular r:id="rId38"/>
    </p:embeddedFont>
    <p:embeddedFont>
      <p:font typeface="Calibri" panose="020F0502020204030204" pitchFamily="34" charset="0"/>
      <p:regular r:id="rId39"/>
      <p:bold r:id="rId40"/>
      <p:italic r:id="rId41"/>
      <p:boldItalic r:id="rId42"/>
    </p:embeddedFont>
    <p:embeddedFont>
      <p:font typeface="Lexend Deca" panose="020B0604020202020204" charset="0"/>
      <p:regular r:id="rId43"/>
      <p:bold r:id="rId44"/>
    </p:embeddedFont>
    <p:embeddedFont>
      <p:font typeface="Lexend Deca Light" panose="020B0604020202020204" charset="0"/>
      <p:regular r:id="rId45"/>
      <p:bold r:id="rId46"/>
    </p:embeddedFont>
    <p:embeddedFont>
      <p:font typeface="Montserrat" panose="020B0604020202020204" charset="0"/>
      <p:regular r:id="rId47"/>
      <p:bold r:id="rId48"/>
      <p:italic r:id="rId49"/>
      <p:boldItalic r:id="rId50"/>
    </p:embeddedFont>
    <p:embeddedFont>
      <p:font typeface="Quicksand"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gbQ+0WLnj0c3z6S6/+Ae83ZKWX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75C165-A4E4-4533-B61D-DB47C59C0B0E}">
  <a:tblStyle styleId="{BB75C165-A4E4-4533-B61D-DB47C59C0B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customschemas.google.com/relationships/presentationmetadata" Target="meta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4a769ee36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24a769ee36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a:t>Các chuyên gia HCI thường phàn nàn rằng họ được gọi đến quá muộn. Một hệ thống đã được thiết kế và xây dựng, và chỉ khi nó không sử dụng được, họ mới nghĩ đến việc hỏi cách thực hiện đúng! Ở các công ty khác, khả năng sử dụng được coi là tương đương với thử nghiệm – kiểm tra xem mọi người có thể sử dụng nó hay không và khắc phục sự cố, thay vì đảm bảo rằng họ có thể sử dụng ngay từ đầu. Tuy nhiên, ở những công ty tốt nhất, khả năng sử dụng được thiết kế ngay từ đầu.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Thanh toán vé bằng paypal</a:t>
            </a:r>
            <a:endParaRPr sz="1800">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Nhắn tin trực tiếp tới Fanpage Facebook</a:t>
            </a:r>
            <a:endParaRPr sz="1800">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Đổi mật khẩu</a:t>
            </a:r>
            <a:endParaRPr sz="18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Xem thống kê doanh thu, người dùng</a:t>
            </a:r>
            <a:endParaRPr sz="1800">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Quản lý tài khoản (Xem các tài khoản)</a:t>
            </a:r>
            <a:endParaRPr sz="1800">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Quản lý phim (Thêm, xóa, sửa vé xem phim)</a:t>
            </a:r>
            <a:endParaRPr sz="1800">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Quản lý đặt vé (Xem các vé khách hàng đặt)</a:t>
            </a:r>
            <a:endParaRPr sz="18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228600" algn="l" rtl="0">
              <a:lnSpc>
                <a:spcPct val="100000"/>
              </a:lnSpc>
              <a:spcBef>
                <a:spcPts val="0"/>
              </a:spcBef>
              <a:spcAft>
                <a:spcPts val="0"/>
              </a:spcAft>
              <a:buClr>
                <a:schemeClr val="dk1"/>
              </a:buClr>
              <a:buSzPts val="1100"/>
              <a:buFont typeface="Montserrat"/>
              <a:buAutoNum type="arabicPeriod"/>
            </a:pPr>
            <a:r>
              <a:rPr lang="en-US">
                <a:latin typeface="Montserrat"/>
                <a:ea typeface="Montserrat"/>
                <a:cs typeface="Montserrat"/>
                <a:sym typeface="Montserrat"/>
              </a:rPr>
              <a:t>Mục đích của thiết kế mà chúng ta dự định sản xuất là gì? Nó dành cho ai? Tại sao họ muốn nó? Ví dụ: nếu chúng tôi đang thiết kế một trình phát phim cá nhân không dây, chúng tôi có thể nghĩ về những người dùng trẻ tuổi giàu có muốn xem những bộ phim mới nhất khi đang di chuyển và tải xuống các bản sao miễn phí và có thể muốn chia sẻ trải nghiệm với một vài người bạn.</a:t>
            </a:r>
            <a:endParaRPr>
              <a:latin typeface="Montserrat"/>
              <a:ea typeface="Montserrat"/>
              <a:cs typeface="Montserrat"/>
              <a:sym typeface="Montserrat"/>
            </a:endParaRPr>
          </a:p>
          <a:p>
            <a:pPr marL="228600" lvl="0" indent="-228600" algn="l" rtl="0">
              <a:lnSpc>
                <a:spcPct val="100000"/>
              </a:lnSpc>
              <a:spcBef>
                <a:spcPts val="0"/>
              </a:spcBef>
              <a:spcAft>
                <a:spcPts val="0"/>
              </a:spcAft>
              <a:buClr>
                <a:schemeClr val="dk1"/>
              </a:buClr>
              <a:buSzPts val="1100"/>
              <a:buFont typeface="Montserrat"/>
              <a:buAutoNum type="arabicPeriod"/>
            </a:pPr>
            <a:r>
              <a:rPr lang="en-US">
                <a:latin typeface="Montserrat"/>
                <a:ea typeface="Montserrat"/>
                <a:cs typeface="Montserrat"/>
                <a:sym typeface="Montserrat"/>
              </a:rPr>
              <a:t> Chúng ta phải sử dụng vật liệu gì? Chúng ta phải áp dụng những tiêu chuẩn nào? Nó có thể có giá bao nhiêu? Chúng ta có bao nhiêu thời gian để phát triển nó? Có phải ở đây vấn đề sức khỏe và an toàn? Trong trường hợp đầu máy xem phim cá nhân: có chịu được mưa không? Chúng tôi có phải sử dụng các tiêu chuẩn video hiện có để tải xuống phim không? Chúng ta có cần xây dựng bảo vệ bản quyền không?</a:t>
            </a:r>
            <a:endParaRPr>
              <a:latin typeface="Montserrat"/>
              <a:ea typeface="Montserrat"/>
              <a:cs typeface="Montserrat"/>
              <a:sym typeface="Montserrat"/>
            </a:endParaRPr>
          </a:p>
          <a:p>
            <a:pPr marL="228600" lvl="0" indent="-228600" algn="l" rtl="0">
              <a:lnSpc>
                <a:spcPct val="100000"/>
              </a:lnSpc>
              <a:spcBef>
                <a:spcPts val="0"/>
              </a:spcBef>
              <a:spcAft>
                <a:spcPts val="0"/>
              </a:spcAft>
              <a:buClr>
                <a:schemeClr val="dk1"/>
              </a:buClr>
              <a:buSzPts val="1100"/>
              <a:buFont typeface="Montserrat"/>
              <a:buAutoNum type="arabicPeriod"/>
            </a:pPr>
            <a:r>
              <a:rPr lang="en-US">
                <a:latin typeface="Montserrat"/>
                <a:ea typeface="Montserrat"/>
                <a:cs typeface="Montserrat"/>
                <a:sym typeface="Montserrat"/>
              </a:rPr>
              <a:t>Tất nhiên, không phải lúc nào chúng ta cũng đạt được tất cả các mục tiêu trong giới hạn cho phép. Vì vậy, có lẽ một trong những điều quan trọng nhất về thiết kế là:</a:t>
            </a:r>
            <a:endParaRPr>
              <a:latin typeface="Montserrat"/>
              <a:ea typeface="Montserrat"/>
              <a:cs typeface="Montserrat"/>
              <a:sym typeface="Montserrat"/>
            </a:endParaRPr>
          </a:p>
          <a:p>
            <a:pPr marL="228600" lvl="0" indent="-228600" algn="l" rtl="0">
              <a:lnSpc>
                <a:spcPct val="100000"/>
              </a:lnSpc>
              <a:spcBef>
                <a:spcPts val="0"/>
              </a:spcBef>
              <a:spcAft>
                <a:spcPts val="0"/>
              </a:spcAft>
              <a:buClr>
                <a:schemeClr val="dk1"/>
              </a:buClr>
              <a:buSzPts val="1100"/>
              <a:buFont typeface="Montserrat"/>
              <a:buAutoNum type="arabicPeriod"/>
            </a:pPr>
            <a:r>
              <a:rPr lang="en-US">
                <a:latin typeface="Montserrat"/>
                <a:ea typeface="Montserrat"/>
                <a:cs typeface="Montserrat"/>
                <a:sym typeface="Montserrat"/>
              </a:rPr>
              <a:t>Chọn những mục tiêu hoặc ràng buộc nào có thể được nới lỏng để những mục tiêu hoặc ràng buộc khác có thể được đáp ứng. Ví dụ: chúng ta có thể thấy rằng màn hình video gắn trên mắt, hơi giống màn hình được sử dụng trong thực tế ảo, sẽ cho hình ảnh ổn định nhất khi đi bộ. Tuy nhiên, điều này sẽ không cho phép bạn cho bạn bè xem và có thể gây nguy hiểm nếu bạn đang xem một phần hấp dẫn của bộ phim khi băng qua đường.</a:t>
            </a:r>
            <a:endParaRPr>
              <a:latin typeface="Montserrat"/>
              <a:ea typeface="Montserrat"/>
              <a:cs typeface="Montserrat"/>
              <a:sym typeface="Montserra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9" name="Google Shape;58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6" name="Google Shape;61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0" name="Google Shape;67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6" name="Google Shape;70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latin typeface="Montserrat"/>
              <a:ea typeface="Montserrat"/>
              <a:cs typeface="Montserrat"/>
              <a:sym typeface="Montserra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3" name="Google Shape;72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9" name="Google Shape;73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0" name="Google Shape;750;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8" name="Google Shape;76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latin typeface="Montserrat"/>
              <a:ea typeface="Montserrat"/>
              <a:cs typeface="Montserrat"/>
              <a:sym typeface="Montserra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5" name="Google Shape;78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latin typeface="Montserrat"/>
              <a:ea typeface="Montserrat"/>
              <a:cs typeface="Montserrat"/>
              <a:sym typeface="Montserra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0" name="Google Shape;750;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3300085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latin typeface="Montserrat"/>
              <a:ea typeface="Montserrat"/>
              <a:cs typeface="Montserrat"/>
              <a:sym typeface="Montserra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latin typeface="Montserrat"/>
              <a:ea typeface="Montserrat"/>
              <a:cs typeface="Montserrat"/>
              <a:sym typeface="Montserra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a:t>có một yếu tố quan trọng hơn tất cả kiến ​​thức này. Đó là về thái độ. Người ta thường nói rằng sự thành công của các phương pháp khác nhau được sử dụng trong HCI không nằm ở việc chúng tốt như thế nào, mà ở chỗ chúng chỉ đơn giản là tập trung tâm trí của nhà thiết kế vào người dùng. Đây là cốt lõi của thiết kế tương tác: đặt người dùng lên hàng đầu, giữ người dùng ở trung tâm và ghi nhớ người dùng ở cuối.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9"/>
          <p:cNvSpPr/>
          <p:nvPr/>
        </p:nvSpPr>
        <p:spPr>
          <a:xfrm>
            <a:off x="960000" y="1203200"/>
            <a:ext cx="3830800" cy="40312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Arial"/>
              <a:ea typeface="Arial"/>
              <a:cs typeface="Arial"/>
              <a:sym typeface="Arial"/>
            </a:endParaRPr>
          </a:p>
        </p:txBody>
      </p:sp>
      <p:sp>
        <p:nvSpPr>
          <p:cNvPr id="14" name="Google Shape;14;p49"/>
          <p:cNvSpPr/>
          <p:nvPr/>
        </p:nvSpPr>
        <p:spPr>
          <a:xfrm>
            <a:off x="4982767" y="1203200"/>
            <a:ext cx="6750800" cy="40312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Arial"/>
              <a:ea typeface="Arial"/>
              <a:cs typeface="Arial"/>
              <a:sym typeface="Arial"/>
            </a:endParaRPr>
          </a:p>
        </p:txBody>
      </p:sp>
      <p:sp>
        <p:nvSpPr>
          <p:cNvPr id="15" name="Google Shape;15;p49"/>
          <p:cNvSpPr/>
          <p:nvPr/>
        </p:nvSpPr>
        <p:spPr>
          <a:xfrm rot="-5400000">
            <a:off x="7477100" y="-1464733"/>
            <a:ext cx="22012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 name="Google Shape;16;p49"/>
          <p:cNvSpPr/>
          <p:nvPr/>
        </p:nvSpPr>
        <p:spPr>
          <a:xfrm rot="5400000">
            <a:off x="156400" y="5624667"/>
            <a:ext cx="21996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49"/>
          <p:cNvSpPr txBox="1">
            <a:spLocks noGrp="1"/>
          </p:cNvSpPr>
          <p:nvPr>
            <p:ph type="subTitle" idx="1"/>
          </p:nvPr>
        </p:nvSpPr>
        <p:spPr>
          <a:xfrm>
            <a:off x="1330600" y="1540333"/>
            <a:ext cx="3089600" cy="11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1400"/>
              <a:buNone/>
              <a:defRPr sz="2400">
                <a:solidFill>
                  <a:schemeClr val="lt1"/>
                </a:solidFill>
              </a:defRPr>
            </a:lvl1pPr>
            <a:lvl2pPr lvl="1" algn="ctr">
              <a:lnSpc>
                <a:spcPct val="100000"/>
              </a:lnSpc>
              <a:spcBef>
                <a:spcPts val="0"/>
              </a:spcBef>
              <a:spcAft>
                <a:spcPts val="0"/>
              </a:spcAft>
              <a:buClr>
                <a:schemeClr val="lt1"/>
              </a:buClr>
              <a:buSzPts val="1800"/>
              <a:buNone/>
              <a:defRPr sz="2400">
                <a:solidFill>
                  <a:schemeClr val="lt1"/>
                </a:solidFill>
              </a:defRPr>
            </a:lvl2pPr>
            <a:lvl3pPr lvl="2" algn="ctr">
              <a:lnSpc>
                <a:spcPct val="100000"/>
              </a:lnSpc>
              <a:spcBef>
                <a:spcPts val="0"/>
              </a:spcBef>
              <a:spcAft>
                <a:spcPts val="0"/>
              </a:spcAft>
              <a:buClr>
                <a:schemeClr val="lt1"/>
              </a:buClr>
              <a:buSzPts val="1800"/>
              <a:buNone/>
              <a:defRPr sz="2400">
                <a:solidFill>
                  <a:schemeClr val="lt1"/>
                </a:solidFill>
              </a:defRPr>
            </a:lvl3pPr>
            <a:lvl4pPr lvl="3" algn="ctr">
              <a:lnSpc>
                <a:spcPct val="100000"/>
              </a:lnSpc>
              <a:spcBef>
                <a:spcPts val="0"/>
              </a:spcBef>
              <a:spcAft>
                <a:spcPts val="0"/>
              </a:spcAft>
              <a:buClr>
                <a:schemeClr val="lt1"/>
              </a:buClr>
              <a:buSzPts val="1800"/>
              <a:buNone/>
              <a:defRPr sz="2400">
                <a:solidFill>
                  <a:schemeClr val="lt1"/>
                </a:solidFill>
              </a:defRPr>
            </a:lvl4pPr>
            <a:lvl5pPr lvl="4" algn="ctr">
              <a:lnSpc>
                <a:spcPct val="100000"/>
              </a:lnSpc>
              <a:spcBef>
                <a:spcPts val="0"/>
              </a:spcBef>
              <a:spcAft>
                <a:spcPts val="0"/>
              </a:spcAft>
              <a:buClr>
                <a:schemeClr val="lt1"/>
              </a:buClr>
              <a:buSzPts val="1800"/>
              <a:buNone/>
              <a:defRPr sz="2400">
                <a:solidFill>
                  <a:schemeClr val="lt1"/>
                </a:solidFill>
              </a:defRPr>
            </a:lvl5pPr>
            <a:lvl6pPr lvl="5" algn="ctr">
              <a:lnSpc>
                <a:spcPct val="100000"/>
              </a:lnSpc>
              <a:spcBef>
                <a:spcPts val="0"/>
              </a:spcBef>
              <a:spcAft>
                <a:spcPts val="0"/>
              </a:spcAft>
              <a:buClr>
                <a:schemeClr val="lt1"/>
              </a:buClr>
              <a:buSzPts val="1800"/>
              <a:buNone/>
              <a:defRPr sz="2400">
                <a:solidFill>
                  <a:schemeClr val="lt1"/>
                </a:solidFill>
              </a:defRPr>
            </a:lvl6pPr>
            <a:lvl7pPr lvl="6" algn="ctr">
              <a:lnSpc>
                <a:spcPct val="100000"/>
              </a:lnSpc>
              <a:spcBef>
                <a:spcPts val="0"/>
              </a:spcBef>
              <a:spcAft>
                <a:spcPts val="0"/>
              </a:spcAft>
              <a:buClr>
                <a:schemeClr val="lt1"/>
              </a:buClr>
              <a:buSzPts val="1800"/>
              <a:buNone/>
              <a:defRPr sz="2400">
                <a:solidFill>
                  <a:schemeClr val="lt1"/>
                </a:solidFill>
              </a:defRPr>
            </a:lvl7pPr>
            <a:lvl8pPr lvl="7" algn="ctr">
              <a:lnSpc>
                <a:spcPct val="100000"/>
              </a:lnSpc>
              <a:spcBef>
                <a:spcPts val="0"/>
              </a:spcBef>
              <a:spcAft>
                <a:spcPts val="0"/>
              </a:spcAft>
              <a:buClr>
                <a:schemeClr val="lt1"/>
              </a:buClr>
              <a:buSzPts val="1800"/>
              <a:buNone/>
              <a:defRPr sz="2400">
                <a:solidFill>
                  <a:schemeClr val="lt1"/>
                </a:solidFill>
              </a:defRPr>
            </a:lvl8pPr>
            <a:lvl9pPr lvl="8" algn="ctr">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8" name="Google Shape;18;p49"/>
          <p:cNvSpPr txBox="1">
            <a:spLocks noGrp="1"/>
          </p:cNvSpPr>
          <p:nvPr>
            <p:ph type="ctrTitle"/>
          </p:nvPr>
        </p:nvSpPr>
        <p:spPr>
          <a:xfrm>
            <a:off x="5451567" y="1331347"/>
            <a:ext cx="5804800" cy="21892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lt1"/>
              </a:buClr>
              <a:buSzPts val="5200"/>
              <a:buNone/>
              <a:defRPr sz="5067">
                <a:solidFill>
                  <a:schemeClr val="lt1"/>
                </a:solidFill>
              </a:defRPr>
            </a:lvl1pPr>
            <a:lvl2pPr lvl="1" algn="ctr">
              <a:lnSpc>
                <a:spcPct val="100000"/>
              </a:lnSpc>
              <a:spcBef>
                <a:spcPts val="0"/>
              </a:spcBef>
              <a:spcAft>
                <a:spcPts val="0"/>
              </a:spcAft>
              <a:buClr>
                <a:schemeClr val="lt1"/>
              </a:buClr>
              <a:buSzPts val="5200"/>
              <a:buNone/>
              <a:defRPr sz="6933">
                <a:solidFill>
                  <a:schemeClr val="lt1"/>
                </a:solidFill>
              </a:defRPr>
            </a:lvl2pPr>
            <a:lvl3pPr lvl="2" algn="ctr">
              <a:lnSpc>
                <a:spcPct val="100000"/>
              </a:lnSpc>
              <a:spcBef>
                <a:spcPts val="0"/>
              </a:spcBef>
              <a:spcAft>
                <a:spcPts val="0"/>
              </a:spcAft>
              <a:buClr>
                <a:schemeClr val="lt1"/>
              </a:buClr>
              <a:buSzPts val="5200"/>
              <a:buNone/>
              <a:defRPr sz="6933">
                <a:solidFill>
                  <a:schemeClr val="lt1"/>
                </a:solidFill>
              </a:defRPr>
            </a:lvl3pPr>
            <a:lvl4pPr lvl="3" algn="ctr">
              <a:lnSpc>
                <a:spcPct val="100000"/>
              </a:lnSpc>
              <a:spcBef>
                <a:spcPts val="0"/>
              </a:spcBef>
              <a:spcAft>
                <a:spcPts val="0"/>
              </a:spcAft>
              <a:buClr>
                <a:schemeClr val="lt1"/>
              </a:buClr>
              <a:buSzPts val="5200"/>
              <a:buNone/>
              <a:defRPr sz="6933">
                <a:solidFill>
                  <a:schemeClr val="lt1"/>
                </a:solidFill>
              </a:defRPr>
            </a:lvl4pPr>
            <a:lvl5pPr lvl="4" algn="ctr">
              <a:lnSpc>
                <a:spcPct val="100000"/>
              </a:lnSpc>
              <a:spcBef>
                <a:spcPts val="0"/>
              </a:spcBef>
              <a:spcAft>
                <a:spcPts val="0"/>
              </a:spcAft>
              <a:buClr>
                <a:schemeClr val="lt1"/>
              </a:buClr>
              <a:buSzPts val="5200"/>
              <a:buNone/>
              <a:defRPr sz="6933">
                <a:solidFill>
                  <a:schemeClr val="lt1"/>
                </a:solidFill>
              </a:defRPr>
            </a:lvl5pPr>
            <a:lvl6pPr lvl="5" algn="ctr">
              <a:lnSpc>
                <a:spcPct val="100000"/>
              </a:lnSpc>
              <a:spcBef>
                <a:spcPts val="0"/>
              </a:spcBef>
              <a:spcAft>
                <a:spcPts val="0"/>
              </a:spcAft>
              <a:buClr>
                <a:schemeClr val="lt1"/>
              </a:buClr>
              <a:buSzPts val="5200"/>
              <a:buNone/>
              <a:defRPr sz="6933">
                <a:solidFill>
                  <a:schemeClr val="lt1"/>
                </a:solidFill>
              </a:defRPr>
            </a:lvl6pPr>
            <a:lvl7pPr lvl="6" algn="ctr">
              <a:lnSpc>
                <a:spcPct val="100000"/>
              </a:lnSpc>
              <a:spcBef>
                <a:spcPts val="0"/>
              </a:spcBef>
              <a:spcAft>
                <a:spcPts val="0"/>
              </a:spcAft>
              <a:buClr>
                <a:schemeClr val="lt1"/>
              </a:buClr>
              <a:buSzPts val="5200"/>
              <a:buNone/>
              <a:defRPr sz="6933">
                <a:solidFill>
                  <a:schemeClr val="lt1"/>
                </a:solidFill>
              </a:defRPr>
            </a:lvl7pPr>
            <a:lvl8pPr lvl="7" algn="ctr">
              <a:lnSpc>
                <a:spcPct val="100000"/>
              </a:lnSpc>
              <a:spcBef>
                <a:spcPts val="0"/>
              </a:spcBef>
              <a:spcAft>
                <a:spcPts val="0"/>
              </a:spcAft>
              <a:buClr>
                <a:schemeClr val="lt1"/>
              </a:buClr>
              <a:buSzPts val="5200"/>
              <a:buNone/>
              <a:defRPr sz="6933">
                <a:solidFill>
                  <a:schemeClr val="lt1"/>
                </a:solidFill>
              </a:defRPr>
            </a:lvl8pPr>
            <a:lvl9pPr lvl="8" algn="ctr">
              <a:lnSpc>
                <a:spcPct val="100000"/>
              </a:lnSpc>
              <a:spcBef>
                <a:spcPts val="0"/>
              </a:spcBef>
              <a:spcAft>
                <a:spcPts val="0"/>
              </a:spcAft>
              <a:buClr>
                <a:schemeClr val="lt1"/>
              </a:buClr>
              <a:buSzPts val="5200"/>
              <a:buNone/>
              <a:defRPr sz="6933">
                <a:solidFill>
                  <a:schemeClr val="lt1"/>
                </a:solidFill>
              </a:defRPr>
            </a:lvl9pPr>
          </a:lstStyle>
          <a:p>
            <a:endParaRPr/>
          </a:p>
        </p:txBody>
      </p:sp>
      <p:grpSp>
        <p:nvGrpSpPr>
          <p:cNvPr id="19" name="Google Shape;19;p49"/>
          <p:cNvGrpSpPr/>
          <p:nvPr/>
        </p:nvGrpSpPr>
        <p:grpSpPr>
          <a:xfrm>
            <a:off x="307978" y="194567"/>
            <a:ext cx="643277" cy="321600"/>
            <a:chOff x="719996" y="145925"/>
            <a:chExt cx="482458" cy="241200"/>
          </a:xfrm>
        </p:grpSpPr>
        <p:sp>
          <p:nvSpPr>
            <p:cNvPr id="20" name="Google Shape;20;p4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 name="Google Shape;21;p4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2" name="Google Shape;22;p49"/>
          <p:cNvGrpSpPr/>
          <p:nvPr/>
        </p:nvGrpSpPr>
        <p:grpSpPr>
          <a:xfrm rot="10800000">
            <a:off x="11240744" y="194567"/>
            <a:ext cx="643277" cy="321600"/>
            <a:chOff x="719996" y="145925"/>
            <a:chExt cx="482458" cy="241200"/>
          </a:xfrm>
        </p:grpSpPr>
        <p:sp>
          <p:nvSpPr>
            <p:cNvPr id="23" name="Google Shape;23;p4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 name="Google Shape;24;p4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6"/>
        <p:cNvGrpSpPr/>
        <p:nvPr/>
      </p:nvGrpSpPr>
      <p:grpSpPr>
        <a:xfrm>
          <a:off x="0" y="0"/>
          <a:ext cx="0" cy="0"/>
          <a:chOff x="0" y="0"/>
          <a:chExt cx="0" cy="0"/>
        </a:xfrm>
      </p:grpSpPr>
      <p:grpSp>
        <p:nvGrpSpPr>
          <p:cNvPr id="117" name="Google Shape;117;p59"/>
          <p:cNvGrpSpPr/>
          <p:nvPr/>
        </p:nvGrpSpPr>
        <p:grpSpPr>
          <a:xfrm>
            <a:off x="307978" y="194567"/>
            <a:ext cx="643277" cy="321600"/>
            <a:chOff x="719996" y="145925"/>
            <a:chExt cx="482458" cy="241200"/>
          </a:xfrm>
        </p:grpSpPr>
        <p:sp>
          <p:nvSpPr>
            <p:cNvPr id="118" name="Google Shape;118;p5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Montserrat"/>
                <a:ea typeface="Montserrat"/>
                <a:cs typeface="Montserrat"/>
                <a:sym typeface="Montserrat"/>
              </a:endParaRPr>
            </a:p>
          </p:txBody>
        </p:sp>
        <p:sp>
          <p:nvSpPr>
            <p:cNvPr id="119" name="Google Shape;119;p5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Montserrat"/>
                <a:ea typeface="Montserrat"/>
                <a:cs typeface="Montserrat"/>
                <a:sym typeface="Montserrat"/>
              </a:endParaRPr>
            </a:p>
          </p:txBody>
        </p:sp>
      </p:grpSp>
      <p:grpSp>
        <p:nvGrpSpPr>
          <p:cNvPr id="120" name="Google Shape;120;p59"/>
          <p:cNvGrpSpPr/>
          <p:nvPr/>
        </p:nvGrpSpPr>
        <p:grpSpPr>
          <a:xfrm rot="10800000">
            <a:off x="11240744" y="194567"/>
            <a:ext cx="643277" cy="321600"/>
            <a:chOff x="719996" y="145925"/>
            <a:chExt cx="482458" cy="241200"/>
          </a:xfrm>
        </p:grpSpPr>
        <p:sp>
          <p:nvSpPr>
            <p:cNvPr id="121" name="Google Shape;121;p5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Montserrat"/>
                <a:ea typeface="Montserrat"/>
                <a:cs typeface="Montserrat"/>
                <a:sym typeface="Montserrat"/>
              </a:endParaRPr>
            </a:p>
          </p:txBody>
        </p:sp>
        <p:sp>
          <p:nvSpPr>
            <p:cNvPr id="122" name="Google Shape;122;p5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Montserrat"/>
                <a:ea typeface="Montserrat"/>
                <a:cs typeface="Montserrat"/>
                <a:sym typeface="Montserrat"/>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5"/>
        <p:cNvGrpSpPr/>
        <p:nvPr/>
      </p:nvGrpSpPr>
      <p:grpSpPr>
        <a:xfrm>
          <a:off x="0" y="0"/>
          <a:ext cx="0" cy="0"/>
          <a:chOff x="0" y="0"/>
          <a:chExt cx="0" cy="0"/>
        </a:xfrm>
      </p:grpSpPr>
      <p:sp>
        <p:nvSpPr>
          <p:cNvPr id="26" name="Google Shape;26;p50"/>
          <p:cNvSpPr/>
          <p:nvPr/>
        </p:nvSpPr>
        <p:spPr>
          <a:xfrm>
            <a:off x="11131893" y="3388333"/>
            <a:ext cx="21996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Arial"/>
              <a:ea typeface="Arial"/>
              <a:cs typeface="Arial"/>
              <a:sym typeface="Arial"/>
            </a:endParaRPr>
          </a:p>
        </p:txBody>
      </p:sp>
      <p:sp>
        <p:nvSpPr>
          <p:cNvPr id="27" name="Google Shape;27;p50"/>
          <p:cNvSpPr txBox="1">
            <a:spLocks noGrp="1"/>
          </p:cNvSpPr>
          <p:nvPr>
            <p:ph type="title"/>
          </p:nvPr>
        </p:nvSpPr>
        <p:spPr>
          <a:xfrm>
            <a:off x="960000" y="700333"/>
            <a:ext cx="10272000" cy="762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8" name="Google Shape;28;p50"/>
          <p:cNvSpPr txBox="1">
            <a:spLocks noGrp="1"/>
          </p:cNvSpPr>
          <p:nvPr>
            <p:ph type="subTitle" idx="1"/>
          </p:nvPr>
        </p:nvSpPr>
        <p:spPr>
          <a:xfrm>
            <a:off x="953968" y="2240500"/>
            <a:ext cx="2284400" cy="36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9" name="Google Shape;29;p50"/>
          <p:cNvSpPr txBox="1">
            <a:spLocks noGrp="1"/>
          </p:cNvSpPr>
          <p:nvPr>
            <p:ph type="subTitle" idx="2"/>
          </p:nvPr>
        </p:nvSpPr>
        <p:spPr>
          <a:xfrm>
            <a:off x="6948943" y="2240500"/>
            <a:ext cx="2349600" cy="36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30" name="Google Shape;30;p50"/>
          <p:cNvSpPr txBox="1">
            <a:spLocks noGrp="1"/>
          </p:cNvSpPr>
          <p:nvPr>
            <p:ph type="subTitle" idx="3"/>
          </p:nvPr>
        </p:nvSpPr>
        <p:spPr>
          <a:xfrm>
            <a:off x="953967" y="2659900"/>
            <a:ext cx="4347200" cy="94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50"/>
          <p:cNvSpPr txBox="1">
            <a:spLocks noGrp="1"/>
          </p:cNvSpPr>
          <p:nvPr>
            <p:ph type="subTitle" idx="4"/>
          </p:nvPr>
        </p:nvSpPr>
        <p:spPr>
          <a:xfrm>
            <a:off x="6948941" y="2659900"/>
            <a:ext cx="4280000" cy="94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50"/>
          <p:cNvSpPr txBox="1">
            <a:spLocks noGrp="1"/>
          </p:cNvSpPr>
          <p:nvPr>
            <p:ph type="subTitle" idx="5"/>
          </p:nvPr>
        </p:nvSpPr>
        <p:spPr>
          <a:xfrm>
            <a:off x="953968" y="4660567"/>
            <a:ext cx="2284400" cy="36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33" name="Google Shape;33;p50"/>
          <p:cNvSpPr txBox="1">
            <a:spLocks noGrp="1"/>
          </p:cNvSpPr>
          <p:nvPr>
            <p:ph type="subTitle" idx="6"/>
          </p:nvPr>
        </p:nvSpPr>
        <p:spPr>
          <a:xfrm>
            <a:off x="6948943" y="4660567"/>
            <a:ext cx="2349600" cy="36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34" name="Google Shape;34;p50"/>
          <p:cNvSpPr txBox="1">
            <a:spLocks noGrp="1"/>
          </p:cNvSpPr>
          <p:nvPr>
            <p:ph type="subTitle" idx="7"/>
          </p:nvPr>
        </p:nvSpPr>
        <p:spPr>
          <a:xfrm>
            <a:off x="953967" y="5079967"/>
            <a:ext cx="4347200" cy="94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50"/>
          <p:cNvSpPr txBox="1">
            <a:spLocks noGrp="1"/>
          </p:cNvSpPr>
          <p:nvPr>
            <p:ph type="subTitle" idx="8"/>
          </p:nvPr>
        </p:nvSpPr>
        <p:spPr>
          <a:xfrm>
            <a:off x="6948941" y="5079967"/>
            <a:ext cx="4280000" cy="94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36" name="Google Shape;36;p50"/>
          <p:cNvGrpSpPr/>
          <p:nvPr/>
        </p:nvGrpSpPr>
        <p:grpSpPr>
          <a:xfrm>
            <a:off x="307978" y="194567"/>
            <a:ext cx="643277" cy="321600"/>
            <a:chOff x="719996" y="145925"/>
            <a:chExt cx="482458" cy="241200"/>
          </a:xfrm>
        </p:grpSpPr>
        <p:sp>
          <p:nvSpPr>
            <p:cNvPr id="37" name="Google Shape;37;p50"/>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8" name="Google Shape;38;p50"/>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9" name="Google Shape;39;p50"/>
          <p:cNvGrpSpPr/>
          <p:nvPr/>
        </p:nvGrpSpPr>
        <p:grpSpPr>
          <a:xfrm rot="10800000">
            <a:off x="11240744" y="194567"/>
            <a:ext cx="643277" cy="321600"/>
            <a:chOff x="719996" y="145925"/>
            <a:chExt cx="482458" cy="241200"/>
          </a:xfrm>
        </p:grpSpPr>
        <p:sp>
          <p:nvSpPr>
            <p:cNvPr id="40" name="Google Shape;40;p50"/>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1" name="Google Shape;41;p50"/>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51"/>
          <p:cNvSpPr/>
          <p:nvPr/>
        </p:nvSpPr>
        <p:spPr>
          <a:xfrm rot="10800000">
            <a:off x="-1181383" y="4396000"/>
            <a:ext cx="21996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Arial"/>
              <a:ea typeface="Arial"/>
              <a:cs typeface="Arial"/>
              <a:sym typeface="Arial"/>
            </a:endParaRPr>
          </a:p>
        </p:txBody>
      </p:sp>
      <p:sp>
        <p:nvSpPr>
          <p:cNvPr id="44" name="Google Shape;44;p51"/>
          <p:cNvSpPr/>
          <p:nvPr/>
        </p:nvSpPr>
        <p:spPr>
          <a:xfrm rot="-5400000">
            <a:off x="7477100" y="-1464733"/>
            <a:ext cx="22012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5" name="Google Shape;45;p51"/>
          <p:cNvSpPr txBox="1">
            <a:spLocks noGrp="1"/>
          </p:cNvSpPr>
          <p:nvPr>
            <p:ph type="title"/>
          </p:nvPr>
        </p:nvSpPr>
        <p:spPr>
          <a:xfrm>
            <a:off x="5679267" y="1986733"/>
            <a:ext cx="5344400" cy="14332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None/>
              <a:defRPr sz="66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46" name="Google Shape;46;p51"/>
          <p:cNvSpPr txBox="1">
            <a:spLocks noGrp="1"/>
          </p:cNvSpPr>
          <p:nvPr>
            <p:ph type="title" idx="2"/>
          </p:nvPr>
        </p:nvSpPr>
        <p:spPr>
          <a:xfrm>
            <a:off x="959767" y="1203200"/>
            <a:ext cx="2697600" cy="2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13333"/>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a:endParaRPr/>
          </a:p>
        </p:txBody>
      </p:sp>
      <p:sp>
        <p:nvSpPr>
          <p:cNvPr id="47" name="Google Shape;47;p51"/>
          <p:cNvSpPr txBox="1">
            <a:spLocks noGrp="1"/>
          </p:cNvSpPr>
          <p:nvPr>
            <p:ph type="subTitle" idx="1"/>
          </p:nvPr>
        </p:nvSpPr>
        <p:spPr>
          <a:xfrm>
            <a:off x="5679267" y="3534467"/>
            <a:ext cx="3707600" cy="91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33"/>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48" name="Google Shape;48;p51"/>
          <p:cNvGrpSpPr/>
          <p:nvPr/>
        </p:nvGrpSpPr>
        <p:grpSpPr>
          <a:xfrm>
            <a:off x="307978" y="194567"/>
            <a:ext cx="643277" cy="321600"/>
            <a:chOff x="719996" y="145925"/>
            <a:chExt cx="482458" cy="241200"/>
          </a:xfrm>
        </p:grpSpPr>
        <p:sp>
          <p:nvSpPr>
            <p:cNvPr id="49" name="Google Shape;49;p51"/>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0" name="Google Shape;50;p51"/>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51" name="Google Shape;51;p51"/>
          <p:cNvGrpSpPr/>
          <p:nvPr/>
        </p:nvGrpSpPr>
        <p:grpSpPr>
          <a:xfrm rot="10800000">
            <a:off x="11240744" y="194567"/>
            <a:ext cx="643277" cy="321600"/>
            <a:chOff x="719996" y="145925"/>
            <a:chExt cx="482458" cy="241200"/>
          </a:xfrm>
        </p:grpSpPr>
        <p:sp>
          <p:nvSpPr>
            <p:cNvPr id="52" name="Google Shape;52;p51"/>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3" name="Google Shape;53;p51"/>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52"/>
          <p:cNvSpPr/>
          <p:nvPr/>
        </p:nvSpPr>
        <p:spPr>
          <a:xfrm rot="5400000">
            <a:off x="156400" y="5624667"/>
            <a:ext cx="21996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6" name="Google Shape;56;p52"/>
          <p:cNvSpPr/>
          <p:nvPr/>
        </p:nvSpPr>
        <p:spPr>
          <a:xfrm>
            <a:off x="11105133" y="2857400"/>
            <a:ext cx="21996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7" name="Google Shape;57;p52"/>
          <p:cNvSpPr txBox="1">
            <a:spLocks noGrp="1"/>
          </p:cNvSpPr>
          <p:nvPr>
            <p:ph type="title"/>
          </p:nvPr>
        </p:nvSpPr>
        <p:spPr>
          <a:xfrm>
            <a:off x="1377767" y="1663633"/>
            <a:ext cx="4152400" cy="1682800"/>
          </a:xfrm>
          <a:prstGeom prst="rect">
            <a:avLst/>
          </a:prstGeom>
          <a:noFill/>
          <a:ln>
            <a:noFill/>
          </a:ln>
        </p:spPr>
        <p:txBody>
          <a:bodyPr spcFirstLastPara="1" wrap="square" lIns="91425" tIns="91425" rIns="91425" bIns="91425" anchor="ctr" anchorCtr="0">
            <a:noAutofit/>
          </a:bodyPr>
          <a:lstStyle>
            <a:lvl1pPr lvl="0" algn="l">
              <a:lnSpc>
                <a:spcPct val="70000"/>
              </a:lnSpc>
              <a:spcBef>
                <a:spcPts val="0"/>
              </a:spcBef>
              <a:spcAft>
                <a:spcPts val="0"/>
              </a:spcAft>
              <a:buSzPts val="3600"/>
              <a:buNone/>
              <a:defRPr sz="50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58" name="Google Shape;58;p52"/>
          <p:cNvSpPr txBox="1">
            <a:spLocks noGrp="1"/>
          </p:cNvSpPr>
          <p:nvPr>
            <p:ph type="subTitle" idx="1"/>
          </p:nvPr>
        </p:nvSpPr>
        <p:spPr>
          <a:xfrm>
            <a:off x="969167" y="3825167"/>
            <a:ext cx="7206400" cy="1956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59" name="Google Shape;59;p52"/>
          <p:cNvGrpSpPr/>
          <p:nvPr/>
        </p:nvGrpSpPr>
        <p:grpSpPr>
          <a:xfrm>
            <a:off x="307978" y="194567"/>
            <a:ext cx="643277" cy="321600"/>
            <a:chOff x="719996" y="145925"/>
            <a:chExt cx="482458" cy="241200"/>
          </a:xfrm>
        </p:grpSpPr>
        <p:sp>
          <p:nvSpPr>
            <p:cNvPr id="60" name="Google Shape;60;p5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1" name="Google Shape;61;p5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62" name="Google Shape;62;p52"/>
          <p:cNvGrpSpPr/>
          <p:nvPr/>
        </p:nvGrpSpPr>
        <p:grpSpPr>
          <a:xfrm rot="10800000">
            <a:off x="11240744" y="194567"/>
            <a:ext cx="643277" cy="321600"/>
            <a:chOff x="719996" y="145925"/>
            <a:chExt cx="482458" cy="241200"/>
          </a:xfrm>
        </p:grpSpPr>
        <p:sp>
          <p:nvSpPr>
            <p:cNvPr id="63" name="Google Shape;63;p5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4" name="Google Shape;64;p5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6"/>
        <p:cNvGrpSpPr/>
        <p:nvPr/>
      </p:nvGrpSpPr>
      <p:grpSpPr>
        <a:xfrm>
          <a:off x="0" y="0"/>
          <a:ext cx="0" cy="0"/>
          <a:chOff x="0" y="0"/>
          <a:chExt cx="0" cy="0"/>
        </a:xfrm>
      </p:grpSpPr>
      <p:grpSp>
        <p:nvGrpSpPr>
          <p:cNvPr id="67" name="Google Shape;67;p58"/>
          <p:cNvGrpSpPr/>
          <p:nvPr/>
        </p:nvGrpSpPr>
        <p:grpSpPr>
          <a:xfrm>
            <a:off x="307978" y="194567"/>
            <a:ext cx="643277" cy="321600"/>
            <a:chOff x="719996" y="145925"/>
            <a:chExt cx="482458" cy="241200"/>
          </a:xfrm>
        </p:grpSpPr>
        <p:sp>
          <p:nvSpPr>
            <p:cNvPr id="68" name="Google Shape;68;p58"/>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9" name="Google Shape;69;p58"/>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70" name="Google Shape;70;p58"/>
          <p:cNvGrpSpPr/>
          <p:nvPr/>
        </p:nvGrpSpPr>
        <p:grpSpPr>
          <a:xfrm rot="10800000">
            <a:off x="11240744" y="194567"/>
            <a:ext cx="643277" cy="321600"/>
            <a:chOff x="719996" y="145925"/>
            <a:chExt cx="482458" cy="241200"/>
          </a:xfrm>
        </p:grpSpPr>
        <p:sp>
          <p:nvSpPr>
            <p:cNvPr id="71" name="Google Shape;71;p58"/>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2" name="Google Shape;72;p58"/>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76"/>
        <p:cNvGrpSpPr/>
        <p:nvPr/>
      </p:nvGrpSpPr>
      <p:grpSpPr>
        <a:xfrm>
          <a:off x="0" y="0"/>
          <a:ext cx="0" cy="0"/>
          <a:chOff x="0" y="0"/>
          <a:chExt cx="0" cy="0"/>
        </a:xfrm>
      </p:grpSpPr>
      <p:sp>
        <p:nvSpPr>
          <p:cNvPr id="77" name="Google Shape;77;p54"/>
          <p:cNvSpPr/>
          <p:nvPr/>
        </p:nvSpPr>
        <p:spPr>
          <a:xfrm>
            <a:off x="11131893" y="3388333"/>
            <a:ext cx="21996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Montserrat"/>
              <a:ea typeface="Montserrat"/>
              <a:cs typeface="Montserrat"/>
              <a:sym typeface="Montserrat"/>
            </a:endParaRPr>
          </a:p>
        </p:txBody>
      </p:sp>
      <p:sp>
        <p:nvSpPr>
          <p:cNvPr id="78" name="Google Shape;78;p54"/>
          <p:cNvSpPr txBox="1">
            <a:spLocks noGrp="1"/>
          </p:cNvSpPr>
          <p:nvPr>
            <p:ph type="title"/>
          </p:nvPr>
        </p:nvSpPr>
        <p:spPr>
          <a:xfrm>
            <a:off x="960000" y="700333"/>
            <a:ext cx="10272000" cy="762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9" name="Google Shape;79;p54"/>
          <p:cNvSpPr txBox="1">
            <a:spLocks noGrp="1"/>
          </p:cNvSpPr>
          <p:nvPr>
            <p:ph type="subTitle" idx="1"/>
          </p:nvPr>
        </p:nvSpPr>
        <p:spPr>
          <a:xfrm>
            <a:off x="953968" y="2240500"/>
            <a:ext cx="2284400" cy="36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80" name="Google Shape;80;p54"/>
          <p:cNvSpPr txBox="1">
            <a:spLocks noGrp="1"/>
          </p:cNvSpPr>
          <p:nvPr>
            <p:ph type="subTitle" idx="2"/>
          </p:nvPr>
        </p:nvSpPr>
        <p:spPr>
          <a:xfrm>
            <a:off x="6948943" y="2240500"/>
            <a:ext cx="2349600" cy="36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81" name="Google Shape;81;p54"/>
          <p:cNvSpPr txBox="1">
            <a:spLocks noGrp="1"/>
          </p:cNvSpPr>
          <p:nvPr>
            <p:ph type="subTitle" idx="3"/>
          </p:nvPr>
        </p:nvSpPr>
        <p:spPr>
          <a:xfrm>
            <a:off x="953967" y="2659900"/>
            <a:ext cx="4347200" cy="94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 name="Google Shape;82;p54"/>
          <p:cNvSpPr txBox="1">
            <a:spLocks noGrp="1"/>
          </p:cNvSpPr>
          <p:nvPr>
            <p:ph type="subTitle" idx="4"/>
          </p:nvPr>
        </p:nvSpPr>
        <p:spPr>
          <a:xfrm>
            <a:off x="6948941" y="2659900"/>
            <a:ext cx="4280000" cy="94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 name="Google Shape;83;p54"/>
          <p:cNvSpPr txBox="1">
            <a:spLocks noGrp="1"/>
          </p:cNvSpPr>
          <p:nvPr>
            <p:ph type="subTitle" idx="5"/>
          </p:nvPr>
        </p:nvSpPr>
        <p:spPr>
          <a:xfrm>
            <a:off x="953968" y="4660567"/>
            <a:ext cx="2284400" cy="36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84" name="Google Shape;84;p54"/>
          <p:cNvSpPr txBox="1">
            <a:spLocks noGrp="1"/>
          </p:cNvSpPr>
          <p:nvPr>
            <p:ph type="subTitle" idx="6"/>
          </p:nvPr>
        </p:nvSpPr>
        <p:spPr>
          <a:xfrm>
            <a:off x="6948943" y="4660567"/>
            <a:ext cx="2349600" cy="36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85" name="Google Shape;85;p54"/>
          <p:cNvSpPr txBox="1">
            <a:spLocks noGrp="1"/>
          </p:cNvSpPr>
          <p:nvPr>
            <p:ph type="subTitle" idx="7"/>
          </p:nvPr>
        </p:nvSpPr>
        <p:spPr>
          <a:xfrm>
            <a:off x="953967" y="5079967"/>
            <a:ext cx="4347200" cy="94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54"/>
          <p:cNvSpPr txBox="1">
            <a:spLocks noGrp="1"/>
          </p:cNvSpPr>
          <p:nvPr>
            <p:ph type="subTitle" idx="8"/>
          </p:nvPr>
        </p:nvSpPr>
        <p:spPr>
          <a:xfrm>
            <a:off x="6948941" y="5079967"/>
            <a:ext cx="4280000" cy="94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87" name="Google Shape;87;p54"/>
          <p:cNvGrpSpPr/>
          <p:nvPr/>
        </p:nvGrpSpPr>
        <p:grpSpPr>
          <a:xfrm>
            <a:off x="307978" y="194567"/>
            <a:ext cx="643277" cy="321600"/>
            <a:chOff x="719996" y="145925"/>
            <a:chExt cx="482458" cy="241200"/>
          </a:xfrm>
        </p:grpSpPr>
        <p:sp>
          <p:nvSpPr>
            <p:cNvPr id="88" name="Google Shape;88;p5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Montserrat"/>
                <a:ea typeface="Montserrat"/>
                <a:cs typeface="Montserrat"/>
                <a:sym typeface="Montserrat"/>
              </a:endParaRPr>
            </a:p>
          </p:txBody>
        </p:sp>
        <p:sp>
          <p:nvSpPr>
            <p:cNvPr id="89" name="Google Shape;89;p5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Montserrat"/>
                <a:ea typeface="Montserrat"/>
                <a:cs typeface="Montserrat"/>
                <a:sym typeface="Montserrat"/>
              </a:endParaRPr>
            </a:p>
          </p:txBody>
        </p:sp>
      </p:grpSp>
      <p:grpSp>
        <p:nvGrpSpPr>
          <p:cNvPr id="90" name="Google Shape;90;p54"/>
          <p:cNvGrpSpPr/>
          <p:nvPr/>
        </p:nvGrpSpPr>
        <p:grpSpPr>
          <a:xfrm rot="10800000">
            <a:off x="11240744" y="194567"/>
            <a:ext cx="643277" cy="321600"/>
            <a:chOff x="719996" y="145925"/>
            <a:chExt cx="482458" cy="241200"/>
          </a:xfrm>
        </p:grpSpPr>
        <p:sp>
          <p:nvSpPr>
            <p:cNvPr id="91" name="Google Shape;91;p5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Montserrat"/>
                <a:ea typeface="Montserrat"/>
                <a:cs typeface="Montserrat"/>
                <a:sym typeface="Montserrat"/>
              </a:endParaRPr>
            </a:p>
          </p:txBody>
        </p:sp>
        <p:sp>
          <p:nvSpPr>
            <p:cNvPr id="92" name="Google Shape;92;p5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Montserrat"/>
                <a:ea typeface="Montserrat"/>
                <a:cs typeface="Montserrat"/>
                <a:sym typeface="Montserrat"/>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55"/>
          <p:cNvSpPr/>
          <p:nvPr/>
        </p:nvSpPr>
        <p:spPr>
          <a:xfrm rot="5400000">
            <a:off x="156400" y="5624667"/>
            <a:ext cx="21996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5" name="Google Shape;95;p55"/>
          <p:cNvSpPr/>
          <p:nvPr/>
        </p:nvSpPr>
        <p:spPr>
          <a:xfrm>
            <a:off x="11105133" y="2857400"/>
            <a:ext cx="21996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6" name="Google Shape;96;p55"/>
          <p:cNvSpPr txBox="1">
            <a:spLocks noGrp="1"/>
          </p:cNvSpPr>
          <p:nvPr>
            <p:ph type="title"/>
          </p:nvPr>
        </p:nvSpPr>
        <p:spPr>
          <a:xfrm>
            <a:off x="1377767" y="1663633"/>
            <a:ext cx="4152400" cy="1682800"/>
          </a:xfrm>
          <a:prstGeom prst="rect">
            <a:avLst/>
          </a:prstGeom>
          <a:noFill/>
          <a:ln>
            <a:noFill/>
          </a:ln>
        </p:spPr>
        <p:txBody>
          <a:bodyPr spcFirstLastPara="1" wrap="square" lIns="91425" tIns="91425" rIns="91425" bIns="91425" anchor="ctr" anchorCtr="0">
            <a:noAutofit/>
          </a:bodyPr>
          <a:lstStyle>
            <a:lvl1pPr lvl="0" algn="l">
              <a:lnSpc>
                <a:spcPct val="70000"/>
              </a:lnSpc>
              <a:spcBef>
                <a:spcPts val="0"/>
              </a:spcBef>
              <a:spcAft>
                <a:spcPts val="0"/>
              </a:spcAft>
              <a:buSzPts val="3600"/>
              <a:buNone/>
              <a:defRPr sz="50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97" name="Google Shape;97;p55"/>
          <p:cNvSpPr txBox="1">
            <a:spLocks noGrp="1"/>
          </p:cNvSpPr>
          <p:nvPr>
            <p:ph type="subTitle" idx="1"/>
          </p:nvPr>
        </p:nvSpPr>
        <p:spPr>
          <a:xfrm>
            <a:off x="969167" y="3825167"/>
            <a:ext cx="7206400" cy="1956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98" name="Google Shape;98;p55"/>
          <p:cNvGrpSpPr/>
          <p:nvPr/>
        </p:nvGrpSpPr>
        <p:grpSpPr>
          <a:xfrm>
            <a:off x="307978" y="194567"/>
            <a:ext cx="643277" cy="321600"/>
            <a:chOff x="719996" y="145925"/>
            <a:chExt cx="482458" cy="241200"/>
          </a:xfrm>
        </p:grpSpPr>
        <p:sp>
          <p:nvSpPr>
            <p:cNvPr id="99" name="Google Shape;99;p5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0" name="Google Shape;100;p5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01" name="Google Shape;101;p55"/>
          <p:cNvGrpSpPr/>
          <p:nvPr/>
        </p:nvGrpSpPr>
        <p:grpSpPr>
          <a:xfrm rot="10800000">
            <a:off x="11240744" y="194567"/>
            <a:ext cx="643277" cy="321600"/>
            <a:chOff x="719996" y="145925"/>
            <a:chExt cx="482458" cy="241200"/>
          </a:xfrm>
        </p:grpSpPr>
        <p:sp>
          <p:nvSpPr>
            <p:cNvPr id="102" name="Google Shape;102;p5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3" name="Google Shape;103;p5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56"/>
          <p:cNvSpPr/>
          <p:nvPr/>
        </p:nvSpPr>
        <p:spPr>
          <a:xfrm rot="10800000">
            <a:off x="-1181383" y="4396000"/>
            <a:ext cx="21996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Arial"/>
              <a:ea typeface="Arial"/>
              <a:cs typeface="Arial"/>
              <a:sym typeface="Arial"/>
            </a:endParaRPr>
          </a:p>
        </p:txBody>
      </p:sp>
      <p:sp>
        <p:nvSpPr>
          <p:cNvPr id="106" name="Google Shape;106;p56"/>
          <p:cNvSpPr/>
          <p:nvPr/>
        </p:nvSpPr>
        <p:spPr>
          <a:xfrm rot="-5400000">
            <a:off x="7477100" y="-1464733"/>
            <a:ext cx="2201200" cy="2512400"/>
          </a:xfrm>
          <a:prstGeom prst="pie">
            <a:avLst>
              <a:gd name="adj1" fmla="val 5346063"/>
              <a:gd name="adj2" fmla="val 16200000"/>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7" name="Google Shape;107;p56"/>
          <p:cNvSpPr txBox="1">
            <a:spLocks noGrp="1"/>
          </p:cNvSpPr>
          <p:nvPr>
            <p:ph type="title"/>
          </p:nvPr>
        </p:nvSpPr>
        <p:spPr>
          <a:xfrm>
            <a:off x="5679267" y="1986733"/>
            <a:ext cx="5344400" cy="14332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None/>
              <a:defRPr sz="66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08" name="Google Shape;108;p56"/>
          <p:cNvSpPr txBox="1">
            <a:spLocks noGrp="1"/>
          </p:cNvSpPr>
          <p:nvPr>
            <p:ph type="title" idx="2"/>
          </p:nvPr>
        </p:nvSpPr>
        <p:spPr>
          <a:xfrm>
            <a:off x="959767" y="1203200"/>
            <a:ext cx="2697600" cy="2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13333"/>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a:endParaRPr/>
          </a:p>
        </p:txBody>
      </p:sp>
      <p:sp>
        <p:nvSpPr>
          <p:cNvPr id="109" name="Google Shape;109;p56"/>
          <p:cNvSpPr txBox="1">
            <a:spLocks noGrp="1"/>
          </p:cNvSpPr>
          <p:nvPr>
            <p:ph type="subTitle" idx="1"/>
          </p:nvPr>
        </p:nvSpPr>
        <p:spPr>
          <a:xfrm>
            <a:off x="5679267" y="3534467"/>
            <a:ext cx="3707600" cy="91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33"/>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10" name="Google Shape;110;p56"/>
          <p:cNvGrpSpPr/>
          <p:nvPr/>
        </p:nvGrpSpPr>
        <p:grpSpPr>
          <a:xfrm>
            <a:off x="307978" y="194567"/>
            <a:ext cx="643277" cy="321600"/>
            <a:chOff x="719996" y="145925"/>
            <a:chExt cx="482458" cy="241200"/>
          </a:xfrm>
        </p:grpSpPr>
        <p:sp>
          <p:nvSpPr>
            <p:cNvPr id="111" name="Google Shape;111;p5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2" name="Google Shape;112;p5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13" name="Google Shape;113;p56"/>
          <p:cNvGrpSpPr/>
          <p:nvPr/>
        </p:nvGrpSpPr>
        <p:grpSpPr>
          <a:xfrm rot="10800000">
            <a:off x="11240744" y="194567"/>
            <a:ext cx="643277" cy="321600"/>
            <a:chOff x="719996" y="145925"/>
            <a:chExt cx="482458" cy="241200"/>
          </a:xfrm>
        </p:grpSpPr>
        <p:sp>
          <p:nvSpPr>
            <p:cNvPr id="114" name="Google Shape;114;p5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5" name="Google Shape;115;p5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8"/>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endParaRPr/>
          </a:p>
        </p:txBody>
      </p:sp>
      <p:sp>
        <p:nvSpPr>
          <p:cNvPr id="11" name="Google Shape;11;p48"/>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1pPr>
            <a:lvl2pPr marL="914400" marR="0" lvl="1"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2pPr>
            <a:lvl3pPr marL="1371600" marR="0" lvl="2"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3pPr>
            <a:lvl4pPr marL="1828800" marR="0" lvl="3"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4pPr>
            <a:lvl5pPr marL="2286000" marR="0" lvl="4"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5pPr>
            <a:lvl6pPr marL="2743200" marR="0" lvl="5"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6pPr>
            <a:lvl7pPr marL="3200400" marR="0" lvl="6"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7pPr>
            <a:lvl8pPr marL="3657600" marR="0" lvl="7"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8pPr>
            <a:lvl9pPr marL="4114800" marR="0" lvl="8" indent="-317500" algn="l" rtl="0">
              <a:lnSpc>
                <a:spcPct val="100000"/>
              </a:lnSpc>
              <a:spcBef>
                <a:spcPts val="1600"/>
              </a:spcBef>
              <a:spcAft>
                <a:spcPts val="160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53"/>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endParaRPr/>
          </a:p>
        </p:txBody>
      </p:sp>
      <p:sp>
        <p:nvSpPr>
          <p:cNvPr id="75" name="Google Shape;75;p53"/>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1pPr>
            <a:lvl2pPr marL="914400" marR="0" lvl="1"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2pPr>
            <a:lvl3pPr marL="1371600" marR="0" lvl="2"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3pPr>
            <a:lvl4pPr marL="1828800" marR="0" lvl="3"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4pPr>
            <a:lvl5pPr marL="2286000" marR="0" lvl="4"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5pPr>
            <a:lvl6pPr marL="2743200" marR="0" lvl="5"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6pPr>
            <a:lvl7pPr marL="3200400" marR="0" lvl="6"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7pPr>
            <a:lvl8pPr marL="3657600" marR="0" lvl="7" indent="-317500" algn="l" rtl="0">
              <a:lnSpc>
                <a:spcPct val="100000"/>
              </a:lnSpc>
              <a:spcBef>
                <a:spcPts val="1600"/>
              </a:spcBef>
              <a:spcAft>
                <a:spcPts val="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8pPr>
            <a:lvl9pPr marL="4114800" marR="0" lvl="8" indent="-317500" algn="l" rtl="0">
              <a:lnSpc>
                <a:spcPct val="100000"/>
              </a:lnSpc>
              <a:spcBef>
                <a:spcPts val="1600"/>
              </a:spcBef>
              <a:spcAft>
                <a:spcPts val="1600"/>
              </a:spcAft>
              <a:buClr>
                <a:schemeClr val="dk1"/>
              </a:buClr>
              <a:buSzPts val="1400"/>
              <a:buFont typeface="Lexend Deca Light"/>
              <a:buChar char="■"/>
              <a:defRPr sz="1400" b="0" i="0" u="none" strike="noStrike" cap="none">
                <a:solidFill>
                  <a:schemeClr val="dk1"/>
                </a:solidFill>
                <a:latin typeface="Lexend Deca Light"/>
                <a:ea typeface="Lexend Deca Light"/>
                <a:cs typeface="Lexend Deca Light"/>
                <a:sym typeface="Lexend Deca Light"/>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126"/>
        <p:cNvGrpSpPr/>
        <p:nvPr/>
      </p:nvGrpSpPr>
      <p:grpSpPr>
        <a:xfrm>
          <a:off x="0" y="0"/>
          <a:ext cx="0" cy="0"/>
          <a:chOff x="0" y="0"/>
          <a:chExt cx="0" cy="0"/>
        </a:xfrm>
      </p:grpSpPr>
      <p:sp>
        <p:nvSpPr>
          <p:cNvPr id="127" name="Google Shape;127;p1"/>
          <p:cNvSpPr txBox="1">
            <a:spLocks noGrp="1"/>
          </p:cNvSpPr>
          <p:nvPr>
            <p:ph type="ctrTitle"/>
          </p:nvPr>
        </p:nvSpPr>
        <p:spPr>
          <a:xfrm>
            <a:off x="5279956" y="2798310"/>
            <a:ext cx="6290357" cy="21892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BF9EA"/>
              </a:buClr>
              <a:buSzPts val="3600"/>
              <a:buNone/>
            </a:pPr>
            <a:r>
              <a:rPr lang="en-US" sz="2200">
                <a:solidFill>
                  <a:schemeClr val="dk1"/>
                </a:solidFill>
              </a:rPr>
              <a:t>BÁO CÁO TIẾN ĐỘ</a:t>
            </a:r>
            <a:br>
              <a:rPr lang="en-US" sz="2200">
                <a:solidFill>
                  <a:schemeClr val="dk1"/>
                </a:solidFill>
              </a:rPr>
            </a:br>
            <a:r>
              <a:rPr lang="en-US" sz="2200">
                <a:solidFill>
                  <a:schemeClr val="dk1"/>
                </a:solidFill>
              </a:rPr>
              <a:t>KHÓA LUẬN TỐT NGHIỆP</a:t>
            </a:r>
            <a:br>
              <a:rPr lang="en-US" sz="2200">
                <a:solidFill>
                  <a:schemeClr val="dk1"/>
                </a:solidFill>
              </a:rPr>
            </a:br>
            <a:endParaRPr sz="2200">
              <a:solidFill>
                <a:schemeClr val="dk1"/>
              </a:solidFill>
            </a:endParaRPr>
          </a:p>
        </p:txBody>
      </p:sp>
      <p:sp>
        <p:nvSpPr>
          <p:cNvPr id="128" name="Google Shape;128;p1"/>
          <p:cNvSpPr txBox="1"/>
          <p:nvPr/>
        </p:nvSpPr>
        <p:spPr>
          <a:xfrm>
            <a:off x="3048000" y="4771885"/>
            <a:ext cx="6096000" cy="379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67" i="0" u="none" strike="noStrike" cap="none">
                <a:solidFill>
                  <a:srgbClr val="000000"/>
                </a:solidFill>
                <a:latin typeface="Montserrat"/>
                <a:ea typeface="Montserrat"/>
                <a:cs typeface="Montserrat"/>
                <a:sym typeface="Montserrat"/>
              </a:rPr>
              <a:t> </a:t>
            </a:r>
            <a:endParaRPr>
              <a:latin typeface="Montserrat"/>
              <a:ea typeface="Montserrat"/>
              <a:cs typeface="Montserrat"/>
              <a:sym typeface="Montserrat"/>
            </a:endParaRPr>
          </a:p>
        </p:txBody>
      </p:sp>
      <p:sp>
        <p:nvSpPr>
          <p:cNvPr id="129" name="Google Shape;129;p1"/>
          <p:cNvSpPr txBox="1"/>
          <p:nvPr/>
        </p:nvSpPr>
        <p:spPr>
          <a:xfrm>
            <a:off x="1031790" y="3040323"/>
            <a:ext cx="3781168" cy="1433200"/>
          </a:xfrm>
          <a:prstGeom prst="rect">
            <a:avLst/>
          </a:prstGeom>
          <a:no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rgbClr val="FBF9EA"/>
              </a:buClr>
              <a:buSzPts val="3600"/>
              <a:buFont typeface="Montserrat"/>
              <a:buNone/>
            </a:pPr>
            <a:r>
              <a:rPr lang="en-US" sz="1600" b="1" i="0" u="none" strike="noStrike" cap="none" dirty="0" err="1">
                <a:solidFill>
                  <a:srgbClr val="FBF9EA"/>
                </a:solidFill>
                <a:latin typeface="Montserrat"/>
                <a:ea typeface="Montserrat"/>
                <a:cs typeface="Montserrat"/>
                <a:sym typeface="Montserrat"/>
              </a:rPr>
              <a:t>Sinh</a:t>
            </a:r>
            <a:r>
              <a:rPr lang="en-US" sz="1600" b="1" i="0" u="none" strike="noStrike" cap="none" dirty="0">
                <a:solidFill>
                  <a:srgbClr val="FBF9EA"/>
                </a:solidFill>
                <a:latin typeface="Montserrat"/>
                <a:ea typeface="Montserrat"/>
                <a:cs typeface="Montserrat"/>
                <a:sym typeface="Montserrat"/>
              </a:rPr>
              <a:t> </a:t>
            </a:r>
            <a:r>
              <a:rPr lang="en-US" sz="1600" b="1" i="0" u="none" strike="noStrike" cap="none" dirty="0" err="1">
                <a:solidFill>
                  <a:srgbClr val="FBF9EA"/>
                </a:solidFill>
                <a:latin typeface="Montserrat"/>
                <a:ea typeface="Montserrat"/>
                <a:cs typeface="Montserrat"/>
                <a:sym typeface="Montserrat"/>
              </a:rPr>
              <a:t>viên</a:t>
            </a:r>
            <a:r>
              <a:rPr lang="en-US" sz="1600" b="1" i="0" u="none" strike="noStrike" cap="none" dirty="0">
                <a:solidFill>
                  <a:srgbClr val="FBF9EA"/>
                </a:solidFill>
                <a:latin typeface="Montserrat"/>
                <a:ea typeface="Montserrat"/>
                <a:cs typeface="Montserrat"/>
                <a:sym typeface="Montserrat"/>
              </a:rPr>
              <a:t> </a:t>
            </a:r>
            <a:r>
              <a:rPr lang="en-US" sz="1600" b="1" i="0" u="none" strike="noStrike" cap="none" dirty="0" err="1">
                <a:solidFill>
                  <a:srgbClr val="FBF9EA"/>
                </a:solidFill>
                <a:latin typeface="Montserrat"/>
                <a:ea typeface="Montserrat"/>
                <a:cs typeface="Montserrat"/>
                <a:sym typeface="Montserrat"/>
              </a:rPr>
              <a:t>thực</a:t>
            </a:r>
            <a:r>
              <a:rPr lang="en-US" sz="1600" b="1" i="0" u="none" strike="noStrike" cap="none" dirty="0">
                <a:solidFill>
                  <a:srgbClr val="FBF9EA"/>
                </a:solidFill>
                <a:latin typeface="Montserrat"/>
                <a:ea typeface="Montserrat"/>
                <a:cs typeface="Montserrat"/>
                <a:sym typeface="Montserrat"/>
              </a:rPr>
              <a:t> </a:t>
            </a:r>
            <a:r>
              <a:rPr lang="en-US" sz="1600" b="1" i="0" u="none" strike="noStrike" cap="none" dirty="0" err="1">
                <a:solidFill>
                  <a:srgbClr val="FBF9EA"/>
                </a:solidFill>
                <a:latin typeface="Montserrat"/>
                <a:ea typeface="Montserrat"/>
                <a:cs typeface="Montserrat"/>
                <a:sym typeface="Montserrat"/>
              </a:rPr>
              <a:t>hiện</a:t>
            </a:r>
            <a:r>
              <a:rPr lang="en-US" sz="1600" b="1" i="0" u="none" strike="noStrike" cap="none" dirty="0">
                <a:solidFill>
                  <a:srgbClr val="FBF9EA"/>
                </a:solidFill>
                <a:latin typeface="Montserrat"/>
                <a:ea typeface="Montserrat"/>
                <a:cs typeface="Montserrat"/>
                <a:sym typeface="Montserrat"/>
              </a:rPr>
              <a:t>: </a:t>
            </a:r>
            <a:endParaRPr sz="1000" dirty="0">
              <a:latin typeface="Montserrat"/>
              <a:ea typeface="Montserrat"/>
              <a:cs typeface="Montserrat"/>
              <a:sym typeface="Montserrat"/>
            </a:endParaRPr>
          </a:p>
          <a:p>
            <a:pPr marL="0" marR="0" lvl="0" indent="0" algn="just" rtl="0">
              <a:lnSpc>
                <a:spcPct val="150000"/>
              </a:lnSpc>
              <a:spcBef>
                <a:spcPts val="0"/>
              </a:spcBef>
              <a:spcAft>
                <a:spcPts val="0"/>
              </a:spcAft>
              <a:buClr>
                <a:srgbClr val="FBF9EA"/>
              </a:buClr>
              <a:buSzPts val="3600"/>
              <a:buFont typeface="Montserrat"/>
              <a:buNone/>
            </a:pPr>
            <a:r>
              <a:rPr lang="en-US" sz="1600" b="1" i="0" u="none" strike="noStrike" cap="none" dirty="0">
                <a:solidFill>
                  <a:srgbClr val="FBF9EA"/>
                </a:solidFill>
                <a:latin typeface="Montserrat"/>
                <a:ea typeface="Montserrat"/>
                <a:cs typeface="Montserrat"/>
                <a:sym typeface="Montserrat"/>
              </a:rPr>
              <a:t>Phan Thanh </a:t>
            </a:r>
            <a:r>
              <a:rPr lang="en-US" sz="1600" b="1" i="0" u="none" strike="noStrike" cap="none" dirty="0" err="1">
                <a:solidFill>
                  <a:srgbClr val="FBF9EA"/>
                </a:solidFill>
                <a:latin typeface="Montserrat"/>
                <a:ea typeface="Montserrat"/>
                <a:cs typeface="Montserrat"/>
                <a:sym typeface="Montserrat"/>
              </a:rPr>
              <a:t>Lâm</a:t>
            </a:r>
            <a:r>
              <a:rPr lang="en-US" sz="1600" b="1" i="0" u="none" strike="noStrike" cap="none" dirty="0">
                <a:solidFill>
                  <a:srgbClr val="FBF9EA"/>
                </a:solidFill>
                <a:latin typeface="Montserrat"/>
                <a:ea typeface="Montserrat"/>
                <a:cs typeface="Montserrat"/>
                <a:sym typeface="Montserrat"/>
              </a:rPr>
              <a:t>                19110230</a:t>
            </a:r>
            <a:endParaRPr sz="1000" dirty="0">
              <a:latin typeface="Montserrat"/>
              <a:ea typeface="Montserrat"/>
              <a:cs typeface="Montserrat"/>
              <a:sym typeface="Montserrat"/>
            </a:endParaRPr>
          </a:p>
          <a:p>
            <a:pPr marL="0" marR="0" lvl="0" indent="0" algn="just" rtl="0">
              <a:lnSpc>
                <a:spcPct val="150000"/>
              </a:lnSpc>
              <a:spcBef>
                <a:spcPts val="0"/>
              </a:spcBef>
              <a:spcAft>
                <a:spcPts val="0"/>
              </a:spcAft>
              <a:buClr>
                <a:srgbClr val="FBF9EA"/>
              </a:buClr>
              <a:buSzPts val="3600"/>
              <a:buFont typeface="Montserrat"/>
              <a:buNone/>
            </a:pPr>
            <a:r>
              <a:rPr lang="en-US" sz="1600" b="1" i="0" u="none" strike="noStrike" cap="none" dirty="0" err="1">
                <a:solidFill>
                  <a:srgbClr val="FBF9EA"/>
                </a:solidFill>
                <a:latin typeface="Montserrat"/>
                <a:ea typeface="Montserrat"/>
                <a:cs typeface="Montserrat"/>
                <a:sym typeface="Montserrat"/>
              </a:rPr>
              <a:t>Trần</a:t>
            </a:r>
            <a:r>
              <a:rPr lang="en-US" sz="1600" b="1" i="0" u="none" strike="noStrike" cap="none" dirty="0">
                <a:solidFill>
                  <a:srgbClr val="FBF9EA"/>
                </a:solidFill>
                <a:latin typeface="Montserrat"/>
                <a:ea typeface="Montserrat"/>
                <a:cs typeface="Montserrat"/>
                <a:sym typeface="Montserrat"/>
              </a:rPr>
              <a:t> </a:t>
            </a:r>
            <a:r>
              <a:rPr lang="en-US" sz="1600" b="1" i="0" u="none" strike="noStrike" cap="none" dirty="0" err="1">
                <a:solidFill>
                  <a:srgbClr val="FBF9EA"/>
                </a:solidFill>
                <a:latin typeface="Montserrat"/>
                <a:ea typeface="Montserrat"/>
                <a:cs typeface="Montserrat"/>
                <a:sym typeface="Montserrat"/>
              </a:rPr>
              <a:t>Tiến</a:t>
            </a:r>
            <a:r>
              <a:rPr lang="en-US" sz="1600" b="1" i="0" u="none" strike="noStrike" cap="none" dirty="0">
                <a:solidFill>
                  <a:srgbClr val="FBF9EA"/>
                </a:solidFill>
                <a:latin typeface="Montserrat"/>
                <a:ea typeface="Montserrat"/>
                <a:cs typeface="Montserrat"/>
                <a:sym typeface="Montserrat"/>
              </a:rPr>
              <a:t> </a:t>
            </a:r>
            <a:r>
              <a:rPr lang="en-US" sz="1600" b="1" i="0" u="none" strike="noStrike" cap="none" dirty="0" err="1">
                <a:solidFill>
                  <a:srgbClr val="FBF9EA"/>
                </a:solidFill>
                <a:latin typeface="Montserrat"/>
                <a:ea typeface="Montserrat"/>
                <a:cs typeface="Montserrat"/>
                <a:sym typeface="Montserrat"/>
              </a:rPr>
              <a:t>Phát</a:t>
            </a:r>
            <a:r>
              <a:rPr lang="en-US" sz="1600" b="1" i="0" u="none" strike="noStrike" cap="none" dirty="0">
                <a:solidFill>
                  <a:srgbClr val="FBF9EA"/>
                </a:solidFill>
                <a:latin typeface="Montserrat"/>
                <a:ea typeface="Montserrat"/>
                <a:cs typeface="Montserrat"/>
                <a:sym typeface="Montserrat"/>
              </a:rPr>
              <a:t> 	                19110261</a:t>
            </a:r>
            <a:endParaRPr sz="1000" dirty="0">
              <a:latin typeface="Montserrat"/>
              <a:ea typeface="Montserrat"/>
              <a:cs typeface="Montserrat"/>
              <a:sym typeface="Montserrat"/>
            </a:endParaRPr>
          </a:p>
          <a:p>
            <a:pPr marL="0" marR="0" lvl="0" indent="0" algn="just" rtl="0">
              <a:lnSpc>
                <a:spcPct val="150000"/>
              </a:lnSpc>
              <a:spcBef>
                <a:spcPts val="0"/>
              </a:spcBef>
              <a:spcAft>
                <a:spcPts val="0"/>
              </a:spcAft>
              <a:buClr>
                <a:srgbClr val="FBF9EA"/>
              </a:buClr>
              <a:buSzPts val="3600"/>
              <a:buFont typeface="Montserrat"/>
              <a:buNone/>
            </a:pPr>
            <a:r>
              <a:rPr lang="en-US" sz="1600" b="1" i="0" u="none" strike="noStrike" cap="none" dirty="0" err="1">
                <a:solidFill>
                  <a:srgbClr val="FBF9EA"/>
                </a:solidFill>
                <a:latin typeface="Montserrat"/>
                <a:ea typeface="Montserrat"/>
                <a:cs typeface="Montserrat"/>
                <a:sym typeface="Montserrat"/>
              </a:rPr>
              <a:t>Nguyễn</a:t>
            </a:r>
            <a:r>
              <a:rPr lang="en-US" sz="1600" b="1" i="0" u="none" strike="noStrike" cap="none" dirty="0">
                <a:solidFill>
                  <a:srgbClr val="FBF9EA"/>
                </a:solidFill>
                <a:latin typeface="Montserrat"/>
                <a:ea typeface="Montserrat"/>
                <a:cs typeface="Montserrat"/>
                <a:sym typeface="Montserrat"/>
              </a:rPr>
              <a:t> </a:t>
            </a:r>
            <a:r>
              <a:rPr lang="en-US" sz="1600" b="1" i="0" u="none" strike="noStrike" cap="none" dirty="0" err="1">
                <a:solidFill>
                  <a:srgbClr val="FBF9EA"/>
                </a:solidFill>
                <a:latin typeface="Montserrat"/>
                <a:ea typeface="Montserrat"/>
                <a:cs typeface="Montserrat"/>
                <a:sym typeface="Montserrat"/>
              </a:rPr>
              <a:t>Hữu</a:t>
            </a:r>
            <a:r>
              <a:rPr lang="en-US" sz="1600" b="1" i="0" u="none" strike="noStrike" cap="none" dirty="0">
                <a:solidFill>
                  <a:srgbClr val="FBF9EA"/>
                </a:solidFill>
                <a:latin typeface="Montserrat"/>
                <a:ea typeface="Montserrat"/>
                <a:cs typeface="Montserrat"/>
                <a:sym typeface="Montserrat"/>
              </a:rPr>
              <a:t> </a:t>
            </a:r>
            <a:r>
              <a:rPr lang="en-US" sz="1600" b="1" i="0" u="none" strike="noStrike" cap="none" dirty="0" err="1">
                <a:solidFill>
                  <a:srgbClr val="FBF9EA"/>
                </a:solidFill>
                <a:latin typeface="Montserrat"/>
                <a:ea typeface="Montserrat"/>
                <a:cs typeface="Montserrat"/>
                <a:sym typeface="Montserrat"/>
              </a:rPr>
              <a:t>Đức</a:t>
            </a:r>
            <a:r>
              <a:rPr lang="en-US" sz="1600" b="1" i="0" u="none" strike="noStrike" cap="none" dirty="0">
                <a:solidFill>
                  <a:srgbClr val="FBF9EA"/>
                </a:solidFill>
                <a:latin typeface="Montserrat"/>
                <a:ea typeface="Montserrat"/>
                <a:cs typeface="Montserrat"/>
                <a:sym typeface="Montserrat"/>
              </a:rPr>
              <a:t> </a:t>
            </a:r>
            <a:r>
              <a:rPr lang="en-US" sz="1600" b="1" i="0" u="none" strike="noStrike" cap="none" dirty="0" err="1">
                <a:solidFill>
                  <a:srgbClr val="FBF9EA"/>
                </a:solidFill>
                <a:latin typeface="Montserrat"/>
                <a:ea typeface="Montserrat"/>
                <a:cs typeface="Montserrat"/>
                <a:sym typeface="Montserrat"/>
              </a:rPr>
              <a:t>Thành</a:t>
            </a:r>
            <a:r>
              <a:rPr lang="en-US" sz="1600" b="1" i="0" u="none" strike="noStrike" cap="none" dirty="0">
                <a:solidFill>
                  <a:srgbClr val="FBF9EA"/>
                </a:solidFill>
                <a:latin typeface="Montserrat"/>
                <a:ea typeface="Montserrat"/>
                <a:cs typeface="Montserrat"/>
                <a:sym typeface="Montserrat"/>
              </a:rPr>
              <a:t>   19110026</a:t>
            </a:r>
            <a:endParaRPr sz="1000" dirty="0">
              <a:latin typeface="Montserrat"/>
              <a:ea typeface="Montserrat"/>
              <a:cs typeface="Montserrat"/>
              <a:sym typeface="Montserrat"/>
            </a:endParaRPr>
          </a:p>
        </p:txBody>
      </p:sp>
      <p:sp>
        <p:nvSpPr>
          <p:cNvPr id="130" name="Google Shape;130;p1"/>
          <p:cNvSpPr/>
          <p:nvPr/>
        </p:nvSpPr>
        <p:spPr>
          <a:xfrm>
            <a:off x="1274831" y="1737395"/>
            <a:ext cx="3196233" cy="1002188"/>
          </a:xfrm>
          <a:prstGeom prst="flowChartTerminator">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b="1" i="0" u="none" strike="noStrike" cap="none" dirty="0">
                <a:solidFill>
                  <a:srgbClr val="162535"/>
                </a:solidFill>
                <a:latin typeface="Montserrat"/>
                <a:ea typeface="Montserrat"/>
                <a:cs typeface="Montserrat"/>
                <a:sym typeface="Montserrat"/>
              </a:rPr>
              <a:t>GVHD: TS </a:t>
            </a:r>
            <a:r>
              <a:rPr lang="en-US" sz="2200" b="1" i="0" u="none" strike="noStrike" cap="none" dirty="0" err="1">
                <a:solidFill>
                  <a:srgbClr val="162535"/>
                </a:solidFill>
                <a:latin typeface="Montserrat"/>
                <a:ea typeface="Montserrat"/>
                <a:cs typeface="Montserrat"/>
                <a:sym typeface="Montserrat"/>
              </a:rPr>
              <a:t>Hoàng</a:t>
            </a:r>
            <a:r>
              <a:rPr lang="en-US" sz="2200" b="1" i="0" u="none" strike="noStrike" cap="none" dirty="0">
                <a:solidFill>
                  <a:srgbClr val="162535"/>
                </a:solidFill>
                <a:latin typeface="Montserrat"/>
                <a:ea typeface="Montserrat"/>
                <a:cs typeface="Montserrat"/>
                <a:sym typeface="Montserrat"/>
              </a:rPr>
              <a:t> </a:t>
            </a:r>
            <a:r>
              <a:rPr lang="en-US" sz="2200" b="1" i="0" u="none" strike="noStrike" cap="none" dirty="0" err="1">
                <a:solidFill>
                  <a:srgbClr val="162535"/>
                </a:solidFill>
                <a:latin typeface="Montserrat"/>
                <a:ea typeface="Montserrat"/>
                <a:cs typeface="Montserrat"/>
                <a:sym typeface="Montserrat"/>
              </a:rPr>
              <a:t>Văn</a:t>
            </a:r>
            <a:r>
              <a:rPr lang="en-US" sz="2200" b="1" i="0" u="none" strike="noStrike" cap="none" dirty="0">
                <a:solidFill>
                  <a:srgbClr val="162535"/>
                </a:solidFill>
                <a:latin typeface="Montserrat"/>
                <a:ea typeface="Montserrat"/>
                <a:cs typeface="Montserrat"/>
                <a:sym typeface="Montserrat"/>
              </a:rPr>
              <a:t> </a:t>
            </a:r>
            <a:r>
              <a:rPr lang="en-US" sz="2200" b="1" i="0" u="none" strike="noStrike" cap="none" dirty="0" err="1">
                <a:solidFill>
                  <a:srgbClr val="162535"/>
                </a:solidFill>
                <a:latin typeface="Montserrat"/>
                <a:ea typeface="Montserrat"/>
                <a:cs typeface="Montserrat"/>
                <a:sym typeface="Montserrat"/>
              </a:rPr>
              <a:t>Dũng</a:t>
            </a:r>
            <a:endParaRPr sz="2200" b="1" i="0" u="none" strike="noStrike" cap="none" dirty="0">
              <a:solidFill>
                <a:srgbClr val="162535"/>
              </a:solidFill>
              <a:latin typeface="Montserrat"/>
              <a:ea typeface="Montserrat"/>
              <a:cs typeface="Montserrat"/>
              <a:sym typeface="Montserrat"/>
            </a:endParaRPr>
          </a:p>
        </p:txBody>
      </p:sp>
      <p:sp>
        <p:nvSpPr>
          <p:cNvPr id="131" name="Google Shape;131;p1"/>
          <p:cNvSpPr txBox="1"/>
          <p:nvPr/>
        </p:nvSpPr>
        <p:spPr>
          <a:xfrm>
            <a:off x="4981275" y="1041100"/>
            <a:ext cx="6798300" cy="156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BF9EA"/>
              </a:buClr>
              <a:buSzPts val="3600"/>
              <a:buFont typeface="Montserrat"/>
              <a:buNone/>
            </a:pPr>
            <a:r>
              <a:rPr lang="en-US" sz="1800" b="1" i="0" u="none" strike="noStrike" cap="none">
                <a:solidFill>
                  <a:srgbClr val="FBF9EA"/>
                </a:solidFill>
                <a:latin typeface="Montserrat"/>
                <a:ea typeface="Montserrat"/>
                <a:cs typeface="Montserrat"/>
                <a:sym typeface="Montserrat"/>
              </a:rPr>
              <a:t>BỘ GIÁO DỤC VÀ ĐÀO TẠO</a:t>
            </a:r>
            <a:endParaRPr sz="1200"/>
          </a:p>
          <a:p>
            <a:pPr marL="0" marR="0" lvl="0" indent="0" algn="ctr" rtl="0">
              <a:lnSpc>
                <a:spcPct val="100000"/>
              </a:lnSpc>
              <a:spcBef>
                <a:spcPts val="0"/>
              </a:spcBef>
              <a:spcAft>
                <a:spcPts val="0"/>
              </a:spcAft>
              <a:buClr>
                <a:srgbClr val="FBF9EA"/>
              </a:buClr>
              <a:buSzPts val="3600"/>
              <a:buFont typeface="Montserrat"/>
              <a:buNone/>
            </a:pPr>
            <a:r>
              <a:rPr lang="en-US" sz="1800" b="1" i="0" u="none" strike="noStrike" cap="none">
                <a:solidFill>
                  <a:srgbClr val="FBF9EA"/>
                </a:solidFill>
                <a:latin typeface="Montserrat"/>
                <a:ea typeface="Montserrat"/>
                <a:cs typeface="Montserrat"/>
                <a:sym typeface="Montserrat"/>
              </a:rPr>
              <a:t>TRƯỜNG ĐẠI HỌC SƯ PHẠM KỸ THUẬT TP. HỒ CHÍ MINH</a:t>
            </a:r>
            <a:endParaRPr sz="1200"/>
          </a:p>
          <a:p>
            <a:pPr marL="0" marR="0" lvl="0" indent="0" algn="ctr" rtl="0">
              <a:lnSpc>
                <a:spcPct val="100000"/>
              </a:lnSpc>
              <a:spcBef>
                <a:spcPts val="0"/>
              </a:spcBef>
              <a:spcAft>
                <a:spcPts val="0"/>
              </a:spcAft>
              <a:buClr>
                <a:srgbClr val="FBF9EA"/>
              </a:buClr>
              <a:buSzPts val="3600"/>
              <a:buFont typeface="Montserrat"/>
              <a:buNone/>
            </a:pPr>
            <a:r>
              <a:rPr lang="en-US" sz="1800" b="1" i="0" u="none" strike="noStrike" cap="none">
                <a:solidFill>
                  <a:srgbClr val="FBF9EA"/>
                </a:solidFill>
                <a:latin typeface="Montserrat"/>
                <a:ea typeface="Montserrat"/>
                <a:cs typeface="Montserrat"/>
                <a:sym typeface="Montserrat"/>
              </a:rPr>
              <a:t>KHOA ĐÀO TẠO CHẤT LƯỢNG CAO</a:t>
            </a:r>
            <a:endParaRPr sz="1200"/>
          </a:p>
        </p:txBody>
      </p:sp>
      <p:grpSp>
        <p:nvGrpSpPr>
          <p:cNvPr id="132" name="Google Shape;132;p1"/>
          <p:cNvGrpSpPr/>
          <p:nvPr/>
        </p:nvGrpSpPr>
        <p:grpSpPr>
          <a:xfrm>
            <a:off x="8015918" y="2271802"/>
            <a:ext cx="729010" cy="935563"/>
            <a:chOff x="8129785" y="2062972"/>
            <a:chExt cx="729010" cy="935563"/>
          </a:xfrm>
        </p:grpSpPr>
        <p:sp>
          <p:nvSpPr>
            <p:cNvPr id="133" name="Google Shape;133;p1"/>
            <p:cNvSpPr/>
            <p:nvPr/>
          </p:nvSpPr>
          <p:spPr>
            <a:xfrm>
              <a:off x="8129785" y="2062972"/>
              <a:ext cx="729010" cy="717298"/>
            </a:xfrm>
            <a:prstGeom prst="ellipse">
              <a:avLst/>
            </a:prstGeom>
            <a:solidFill>
              <a:schemeClr val="accent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34" name="Google Shape;134;p1"/>
            <p:cNvPicPr preferRelativeResize="0"/>
            <p:nvPr/>
          </p:nvPicPr>
          <p:blipFill rotWithShape="1">
            <a:blip r:embed="rId3">
              <a:alphaModFix/>
            </a:blip>
            <a:srcRect/>
            <a:stretch/>
          </p:blipFill>
          <p:spPr>
            <a:xfrm>
              <a:off x="8129785" y="2062972"/>
              <a:ext cx="729010" cy="935563"/>
            </a:xfrm>
            <a:prstGeom prst="rect">
              <a:avLst/>
            </a:prstGeom>
            <a:noFill/>
            <a:ln>
              <a:noFill/>
            </a:ln>
          </p:spPr>
        </p:pic>
      </p:grpSp>
      <p:sp>
        <p:nvSpPr>
          <p:cNvPr id="135" name="Google Shape;135;p1"/>
          <p:cNvSpPr txBox="1"/>
          <p:nvPr/>
        </p:nvSpPr>
        <p:spPr>
          <a:xfrm>
            <a:off x="4935125" y="4145850"/>
            <a:ext cx="6798300" cy="823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1900" b="1" i="0" u="none" strike="noStrike" cap="none">
                <a:solidFill>
                  <a:srgbClr val="FBF9EA"/>
                </a:solidFill>
                <a:latin typeface="Montserrat"/>
                <a:ea typeface="Montserrat"/>
                <a:cs typeface="Montserrat"/>
                <a:sym typeface="Montserrat"/>
              </a:rPr>
              <a:t>THIẾT KẾ VÀ XÂY DỰNG WEBSITE QUẢN LÝ BÁN VÉ </a:t>
            </a:r>
            <a:endParaRPr sz="1900"/>
          </a:p>
          <a:p>
            <a:pPr marL="0" marR="0" lvl="0" indent="0" algn="ctr" rtl="0">
              <a:lnSpc>
                <a:spcPct val="150000"/>
              </a:lnSpc>
              <a:spcBef>
                <a:spcPts val="0"/>
              </a:spcBef>
              <a:spcAft>
                <a:spcPts val="0"/>
              </a:spcAft>
              <a:buNone/>
            </a:pPr>
            <a:r>
              <a:rPr lang="en-US" sz="1900" b="1" i="0" u="none" strike="noStrike" cap="none">
                <a:solidFill>
                  <a:srgbClr val="FBF9EA"/>
                </a:solidFill>
                <a:latin typeface="Montserrat"/>
                <a:ea typeface="Montserrat"/>
                <a:cs typeface="Montserrat"/>
                <a:sym typeface="Montserrat"/>
              </a:rPr>
              <a:t>XEM PHIM TRỰC TUYẾN</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16"/>
          <p:cNvSpPr/>
          <p:nvPr/>
        </p:nvSpPr>
        <p:spPr>
          <a:xfrm>
            <a:off x="630133" y="61238"/>
            <a:ext cx="10956000" cy="7628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i="0" u="none" strike="noStrike" cap="none">
              <a:solidFill>
                <a:srgbClr val="FBF9EA"/>
              </a:solidFill>
              <a:latin typeface="Montserrat"/>
              <a:ea typeface="Montserrat"/>
              <a:cs typeface="Montserrat"/>
              <a:sym typeface="Montserrat"/>
            </a:endParaRPr>
          </a:p>
        </p:txBody>
      </p:sp>
      <p:sp>
        <p:nvSpPr>
          <p:cNvPr id="400" name="Google Shape;400;p16"/>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USE CASE</a:t>
            </a:r>
            <a:endParaRPr sz="2667">
              <a:solidFill>
                <a:schemeClr val="lt1"/>
              </a:solidFill>
            </a:endParaRPr>
          </a:p>
        </p:txBody>
      </p:sp>
      <p:pic>
        <p:nvPicPr>
          <p:cNvPr id="5" name="image63.png">
            <a:extLst>
              <a:ext uri="{FF2B5EF4-FFF2-40B4-BE49-F238E27FC236}">
                <a16:creationId xmlns:a16="http://schemas.microsoft.com/office/drawing/2014/main" id="{0D519718-20E0-48AC-9D6F-7C55AEAEAAB2}"/>
              </a:ext>
            </a:extLst>
          </p:cNvPr>
          <p:cNvPicPr/>
          <p:nvPr/>
        </p:nvPicPr>
        <p:blipFill>
          <a:blip r:embed="rId3"/>
          <a:srcRect/>
          <a:stretch>
            <a:fillRect/>
          </a:stretch>
        </p:blipFill>
        <p:spPr>
          <a:xfrm>
            <a:off x="3485407" y="736270"/>
            <a:ext cx="5400147" cy="6159830"/>
          </a:xfrm>
          <a:prstGeom prst="rect">
            <a:avLst/>
          </a:prstGeo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8"/>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Google Shape;415;p28"/>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416" name="Google Shape;416;p28"/>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Class Diagram</a:t>
            </a:r>
            <a:endParaRPr/>
          </a:p>
        </p:txBody>
      </p:sp>
      <p:sp>
        <p:nvSpPr>
          <p:cNvPr id="417" name="Google Shape;417;p28"/>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Google Shape;418;p28"/>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Google Shape;419;p28"/>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Google Shape;420;p28"/>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Google Shape;421;p28"/>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Google Shape;422;p28"/>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Google Shape;423;p28"/>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24" name="Google Shape;424;p28"/>
          <p:cNvPicPr preferRelativeResize="0"/>
          <p:nvPr/>
        </p:nvPicPr>
        <p:blipFill rotWithShape="1">
          <a:blip r:embed="rId3">
            <a:alphaModFix/>
          </a:blip>
          <a:srcRect/>
          <a:stretch/>
        </p:blipFill>
        <p:spPr>
          <a:xfrm>
            <a:off x="3450524" y="710341"/>
            <a:ext cx="5290056" cy="61476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4a769ee36a_0_16"/>
          <p:cNvSpPr/>
          <p:nvPr/>
        </p:nvSpPr>
        <p:spPr>
          <a:xfrm>
            <a:off x="630133" y="700333"/>
            <a:ext cx="10956000" cy="762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i="0" u="none" strike="noStrike" cap="none">
              <a:solidFill>
                <a:srgbClr val="FBF9EA"/>
              </a:solidFill>
              <a:latin typeface="Montserrat"/>
              <a:ea typeface="Montserrat"/>
              <a:cs typeface="Montserrat"/>
              <a:sym typeface="Montserrat"/>
            </a:endParaRPr>
          </a:p>
        </p:txBody>
      </p:sp>
      <p:sp>
        <p:nvSpPr>
          <p:cNvPr id="283" name="Google Shape;283;g24a769ee36a_0_16"/>
          <p:cNvSpPr/>
          <p:nvPr/>
        </p:nvSpPr>
        <p:spPr>
          <a:xfrm>
            <a:off x="6591533" y="4301267"/>
            <a:ext cx="4994700" cy="18564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Arial"/>
              <a:ea typeface="Arial"/>
              <a:cs typeface="Arial"/>
              <a:sym typeface="Arial"/>
            </a:endParaRPr>
          </a:p>
        </p:txBody>
      </p:sp>
      <p:sp>
        <p:nvSpPr>
          <p:cNvPr id="284" name="Google Shape;284;g24a769ee36a_0_16"/>
          <p:cNvSpPr/>
          <p:nvPr/>
        </p:nvSpPr>
        <p:spPr>
          <a:xfrm>
            <a:off x="630133" y="4301267"/>
            <a:ext cx="4994700" cy="18564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162535"/>
              </a:solidFill>
              <a:latin typeface="Arial"/>
              <a:ea typeface="Arial"/>
              <a:cs typeface="Arial"/>
              <a:sym typeface="Arial"/>
            </a:endParaRPr>
          </a:p>
        </p:txBody>
      </p:sp>
      <p:sp>
        <p:nvSpPr>
          <p:cNvPr id="285" name="Google Shape;285;g24a769ee36a_0_16"/>
          <p:cNvSpPr/>
          <p:nvPr/>
        </p:nvSpPr>
        <p:spPr>
          <a:xfrm>
            <a:off x="6591533" y="1881200"/>
            <a:ext cx="4994700" cy="18564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162535"/>
              </a:solidFill>
              <a:latin typeface="Arial"/>
              <a:ea typeface="Arial"/>
              <a:cs typeface="Arial"/>
              <a:sym typeface="Arial"/>
            </a:endParaRPr>
          </a:p>
        </p:txBody>
      </p:sp>
      <p:sp>
        <p:nvSpPr>
          <p:cNvPr id="286" name="Google Shape;286;g24a769ee36a_0_16"/>
          <p:cNvSpPr/>
          <p:nvPr/>
        </p:nvSpPr>
        <p:spPr>
          <a:xfrm>
            <a:off x="630133" y="1881200"/>
            <a:ext cx="4994700" cy="18564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Arial"/>
              <a:ea typeface="Arial"/>
              <a:cs typeface="Arial"/>
              <a:sym typeface="Arial"/>
            </a:endParaRPr>
          </a:p>
        </p:txBody>
      </p:sp>
      <p:sp>
        <p:nvSpPr>
          <p:cNvPr id="287" name="Google Shape;287;g24a769ee36a_0_16"/>
          <p:cNvSpPr txBox="1">
            <a:spLocks noGrp="1"/>
          </p:cNvSpPr>
          <p:nvPr>
            <p:ph type="title"/>
          </p:nvPr>
        </p:nvSpPr>
        <p:spPr>
          <a:xfrm>
            <a:off x="960000" y="700333"/>
            <a:ext cx="10272000" cy="762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3500"/>
              <a:buNone/>
            </a:pPr>
            <a:r>
              <a:rPr lang="en-US" sz="2400"/>
              <a:t>Khách hàng không có tài khoản hoặc không đăng nhập (Guest):</a:t>
            </a:r>
            <a:endParaRPr sz="2400"/>
          </a:p>
        </p:txBody>
      </p:sp>
      <p:sp>
        <p:nvSpPr>
          <p:cNvPr id="288" name="Google Shape;288;g24a769ee36a_0_16"/>
          <p:cNvSpPr txBox="1">
            <a:spLocks noGrp="1"/>
          </p:cNvSpPr>
          <p:nvPr>
            <p:ph type="subTitle" idx="3"/>
          </p:nvPr>
        </p:nvSpPr>
        <p:spPr>
          <a:xfrm>
            <a:off x="1001550" y="2379150"/>
            <a:ext cx="3956100" cy="1497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1400"/>
              <a:buNone/>
            </a:pPr>
            <a:r>
              <a:rPr lang="en-US" sz="2200" b="1">
                <a:solidFill>
                  <a:schemeClr val="accent1"/>
                </a:solidFill>
                <a:latin typeface="Montserrat"/>
                <a:ea typeface="Montserrat"/>
                <a:cs typeface="Montserrat"/>
                <a:sym typeface="Montserrat"/>
              </a:rPr>
              <a:t>Xem thông tin phim</a:t>
            </a:r>
            <a:endParaRPr sz="2200" b="1">
              <a:solidFill>
                <a:schemeClr val="accent1"/>
              </a:solidFill>
              <a:latin typeface="Montserrat"/>
              <a:ea typeface="Montserrat"/>
              <a:cs typeface="Montserrat"/>
              <a:sym typeface="Montserrat"/>
            </a:endParaRPr>
          </a:p>
        </p:txBody>
      </p:sp>
      <p:sp>
        <p:nvSpPr>
          <p:cNvPr id="289" name="Google Shape;289;g24a769ee36a_0_16"/>
          <p:cNvSpPr txBox="1">
            <a:spLocks noGrp="1"/>
          </p:cNvSpPr>
          <p:nvPr>
            <p:ph type="subTitle" idx="4"/>
          </p:nvPr>
        </p:nvSpPr>
        <p:spPr>
          <a:xfrm>
            <a:off x="6948933" y="2104800"/>
            <a:ext cx="4484700" cy="1497600"/>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SzPts val="1400"/>
              <a:buNone/>
            </a:pPr>
            <a:r>
              <a:rPr lang="en-US" sz="2200" b="1">
                <a:latin typeface="Montserrat"/>
                <a:ea typeface="Montserrat"/>
                <a:cs typeface="Montserrat"/>
                <a:sym typeface="Montserrat"/>
              </a:rPr>
              <a:t>Tìm kiếm phim theo tên phim, người đóng phim</a:t>
            </a:r>
            <a:endParaRPr sz="2200" b="1">
              <a:latin typeface="Montserrat"/>
              <a:ea typeface="Montserrat"/>
              <a:cs typeface="Montserrat"/>
              <a:sym typeface="Montserrat"/>
            </a:endParaRPr>
          </a:p>
        </p:txBody>
      </p:sp>
      <p:sp>
        <p:nvSpPr>
          <p:cNvPr id="290" name="Google Shape;290;g24a769ee36a_0_16"/>
          <p:cNvSpPr txBox="1">
            <a:spLocks noGrp="1"/>
          </p:cNvSpPr>
          <p:nvPr>
            <p:ph type="subTitle" idx="7"/>
          </p:nvPr>
        </p:nvSpPr>
        <p:spPr>
          <a:xfrm>
            <a:off x="927925" y="4524892"/>
            <a:ext cx="4399200" cy="1497600"/>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SzPts val="1400"/>
              <a:buNone/>
            </a:pPr>
            <a:r>
              <a:rPr lang="en-US" sz="2200" b="1">
                <a:latin typeface="Montserrat"/>
                <a:ea typeface="Montserrat"/>
                <a:cs typeface="Montserrat"/>
                <a:sym typeface="Montserrat"/>
              </a:rPr>
              <a:t>Lọc phim theo thể loại, đánh giá của người dùng</a:t>
            </a:r>
            <a:endParaRPr sz="2200" b="1">
              <a:latin typeface="Montserrat"/>
              <a:ea typeface="Montserrat"/>
              <a:cs typeface="Montserrat"/>
              <a:sym typeface="Montserrat"/>
            </a:endParaRPr>
          </a:p>
        </p:txBody>
      </p:sp>
      <p:sp>
        <p:nvSpPr>
          <p:cNvPr id="291" name="Google Shape;291;g24a769ee36a_0_16"/>
          <p:cNvSpPr txBox="1">
            <a:spLocks noGrp="1"/>
          </p:cNvSpPr>
          <p:nvPr>
            <p:ph type="subTitle" idx="8"/>
          </p:nvPr>
        </p:nvSpPr>
        <p:spPr>
          <a:xfrm>
            <a:off x="6948933" y="4524900"/>
            <a:ext cx="4484700" cy="1344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1400"/>
              <a:buNone/>
            </a:pPr>
            <a:r>
              <a:rPr lang="en-US" sz="2200" b="1">
                <a:solidFill>
                  <a:schemeClr val="accent1"/>
                </a:solidFill>
                <a:latin typeface="Montserrat"/>
                <a:ea typeface="Montserrat"/>
                <a:cs typeface="Montserrat"/>
                <a:sym typeface="Montserrat"/>
              </a:rPr>
              <a:t>Đăng ký tài khoản bằng Facebook, Google hoặc email</a:t>
            </a:r>
            <a:endParaRPr sz="2200" b="1">
              <a:solidFill>
                <a:schemeClr val="accen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0"/>
          <p:cNvSpPr/>
          <p:nvPr/>
        </p:nvSpPr>
        <p:spPr>
          <a:xfrm>
            <a:off x="630125" y="61257"/>
            <a:ext cx="10956000" cy="1224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i="0" u="none" strike="noStrike" cap="none">
              <a:solidFill>
                <a:srgbClr val="FBF9EA"/>
              </a:solidFill>
              <a:latin typeface="Montserrat"/>
              <a:ea typeface="Montserrat"/>
              <a:cs typeface="Montserrat"/>
              <a:sym typeface="Montserrat"/>
            </a:endParaRPr>
          </a:p>
        </p:txBody>
      </p:sp>
      <p:sp>
        <p:nvSpPr>
          <p:cNvPr id="297" name="Google Shape;297;p10"/>
          <p:cNvSpPr/>
          <p:nvPr/>
        </p:nvSpPr>
        <p:spPr>
          <a:xfrm>
            <a:off x="6755700" y="2448902"/>
            <a:ext cx="4548416" cy="7628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FBF9EA"/>
              </a:solidFill>
              <a:latin typeface="Montserrat"/>
              <a:ea typeface="Montserrat"/>
              <a:cs typeface="Montserrat"/>
              <a:sym typeface="Montserrat"/>
            </a:endParaRPr>
          </a:p>
        </p:txBody>
      </p:sp>
      <p:sp>
        <p:nvSpPr>
          <p:cNvPr id="298" name="Google Shape;298;p10"/>
          <p:cNvSpPr/>
          <p:nvPr/>
        </p:nvSpPr>
        <p:spPr>
          <a:xfrm>
            <a:off x="794301" y="2461255"/>
            <a:ext cx="4605529" cy="7628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162535"/>
              </a:solidFill>
              <a:latin typeface="Montserrat"/>
              <a:ea typeface="Montserrat"/>
              <a:cs typeface="Montserrat"/>
              <a:sym typeface="Montserrat"/>
            </a:endParaRPr>
          </a:p>
        </p:txBody>
      </p:sp>
      <p:sp>
        <p:nvSpPr>
          <p:cNvPr id="299" name="Google Shape;299;p10"/>
          <p:cNvSpPr/>
          <p:nvPr/>
        </p:nvSpPr>
        <p:spPr>
          <a:xfrm>
            <a:off x="6755700" y="1506280"/>
            <a:ext cx="4548416" cy="7628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162535"/>
              </a:solidFill>
              <a:latin typeface="Montserrat"/>
              <a:ea typeface="Montserrat"/>
              <a:cs typeface="Montserrat"/>
              <a:sym typeface="Montserrat"/>
            </a:endParaRPr>
          </a:p>
        </p:txBody>
      </p:sp>
      <p:sp>
        <p:nvSpPr>
          <p:cNvPr id="300" name="Google Shape;300;p10"/>
          <p:cNvSpPr/>
          <p:nvPr/>
        </p:nvSpPr>
        <p:spPr>
          <a:xfrm>
            <a:off x="794301" y="1506279"/>
            <a:ext cx="4605529" cy="76766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FBF9EA"/>
              </a:solidFill>
              <a:latin typeface="Montserrat"/>
              <a:ea typeface="Montserrat"/>
              <a:cs typeface="Montserrat"/>
              <a:sym typeface="Montserrat"/>
            </a:endParaRPr>
          </a:p>
        </p:txBody>
      </p:sp>
      <p:sp>
        <p:nvSpPr>
          <p:cNvPr id="301" name="Google Shape;301;p10"/>
          <p:cNvSpPr txBox="1">
            <a:spLocks noGrp="1"/>
          </p:cNvSpPr>
          <p:nvPr>
            <p:ph type="title"/>
          </p:nvPr>
        </p:nvSpPr>
        <p:spPr>
          <a:xfrm>
            <a:off x="960000" y="61257"/>
            <a:ext cx="10272000" cy="1224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500"/>
              <a:buNone/>
            </a:pPr>
            <a:r>
              <a:rPr lang="en-US" sz="2400">
                <a:solidFill>
                  <a:schemeClr val="lt1"/>
                </a:solidFill>
              </a:rPr>
              <a:t>Khách hàng có tài khoản (User), bao gồm các chức năng như Guest ngoài ra còn có thêm chức năng:</a:t>
            </a:r>
            <a:endParaRPr sz="2400"/>
          </a:p>
        </p:txBody>
      </p:sp>
      <p:sp>
        <p:nvSpPr>
          <p:cNvPr id="302" name="Google Shape;302;p10"/>
          <p:cNvSpPr txBox="1">
            <a:spLocks noGrp="1"/>
          </p:cNvSpPr>
          <p:nvPr>
            <p:ph type="subTitle" idx="3"/>
          </p:nvPr>
        </p:nvSpPr>
        <p:spPr>
          <a:xfrm>
            <a:off x="875472" y="1439728"/>
            <a:ext cx="3852600" cy="10761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1400"/>
              <a:buNone/>
            </a:pPr>
            <a:r>
              <a:rPr lang="en-US" sz="2200" b="1">
                <a:solidFill>
                  <a:schemeClr val="accent1"/>
                </a:solidFill>
                <a:latin typeface="Lexend Deca"/>
                <a:ea typeface="Lexend Deca"/>
                <a:cs typeface="Lexend Deca"/>
                <a:sym typeface="Lexend Deca"/>
              </a:rPr>
              <a:t>Thay mật khẩu mới khi quên mật khẩu</a:t>
            </a:r>
            <a:endParaRPr sz="2200" b="1">
              <a:solidFill>
                <a:schemeClr val="accent1"/>
              </a:solidFill>
              <a:latin typeface="Montserrat"/>
              <a:ea typeface="Montserrat"/>
              <a:cs typeface="Montserrat"/>
              <a:sym typeface="Montserrat"/>
            </a:endParaRPr>
          </a:p>
        </p:txBody>
      </p:sp>
      <p:sp>
        <p:nvSpPr>
          <p:cNvPr id="303" name="Google Shape;303;p10"/>
          <p:cNvSpPr txBox="1">
            <a:spLocks noGrp="1"/>
          </p:cNvSpPr>
          <p:nvPr>
            <p:ph type="subTitle" idx="4"/>
          </p:nvPr>
        </p:nvSpPr>
        <p:spPr>
          <a:xfrm>
            <a:off x="6936498" y="1440555"/>
            <a:ext cx="4367618" cy="76766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162535"/>
              </a:buClr>
              <a:buSzPts val="1400"/>
              <a:buNone/>
            </a:pPr>
            <a:r>
              <a:rPr lang="en-US" sz="2200" b="1">
                <a:solidFill>
                  <a:srgbClr val="162535"/>
                </a:solidFill>
                <a:latin typeface="Lexend Deca"/>
                <a:ea typeface="Lexend Deca"/>
                <a:cs typeface="Lexend Deca"/>
                <a:sym typeface="Lexend Deca"/>
              </a:rPr>
              <a:t>Xác nhận vé đã đặt với nhân viên cấp vé tại quầy</a:t>
            </a:r>
            <a:endParaRPr sz="2200" b="1">
              <a:solidFill>
                <a:srgbClr val="162535"/>
              </a:solidFill>
              <a:latin typeface="Montserrat"/>
              <a:ea typeface="Montserrat"/>
              <a:cs typeface="Montserrat"/>
              <a:sym typeface="Montserrat"/>
            </a:endParaRPr>
          </a:p>
        </p:txBody>
      </p:sp>
      <p:sp>
        <p:nvSpPr>
          <p:cNvPr id="304" name="Google Shape;304;p10"/>
          <p:cNvSpPr txBox="1">
            <a:spLocks noGrp="1"/>
          </p:cNvSpPr>
          <p:nvPr>
            <p:ph type="subTitle" idx="7"/>
          </p:nvPr>
        </p:nvSpPr>
        <p:spPr>
          <a:xfrm>
            <a:off x="875475" y="2516505"/>
            <a:ext cx="4284300" cy="5481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162535"/>
              </a:buClr>
              <a:buSzPts val="1400"/>
              <a:buNone/>
            </a:pPr>
            <a:r>
              <a:rPr lang="en-US" sz="2200" b="1">
                <a:solidFill>
                  <a:srgbClr val="162535"/>
                </a:solidFill>
                <a:latin typeface="Lexend Deca"/>
                <a:ea typeface="Lexend Deca"/>
                <a:cs typeface="Lexend Deca"/>
                <a:sym typeface="Lexend Deca"/>
              </a:rPr>
              <a:t>Xem lại lịch sử đặt vé</a:t>
            </a:r>
            <a:endParaRPr sz="2200" b="1">
              <a:solidFill>
                <a:srgbClr val="162535"/>
              </a:solidFill>
              <a:latin typeface="Montserrat"/>
              <a:ea typeface="Montserrat"/>
              <a:cs typeface="Montserrat"/>
              <a:sym typeface="Montserrat"/>
            </a:endParaRPr>
          </a:p>
        </p:txBody>
      </p:sp>
      <p:sp>
        <p:nvSpPr>
          <p:cNvPr id="305" name="Google Shape;305;p10"/>
          <p:cNvSpPr txBox="1">
            <a:spLocks noGrp="1"/>
          </p:cNvSpPr>
          <p:nvPr>
            <p:ph type="subTitle" idx="8"/>
          </p:nvPr>
        </p:nvSpPr>
        <p:spPr>
          <a:xfrm>
            <a:off x="6936500" y="2372800"/>
            <a:ext cx="4211700" cy="984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1400"/>
              <a:buNone/>
            </a:pPr>
            <a:r>
              <a:rPr lang="en-US" sz="2200" b="1">
                <a:solidFill>
                  <a:schemeClr val="accent1"/>
                </a:solidFill>
                <a:latin typeface="Lexend Deca"/>
                <a:ea typeface="Lexend Deca"/>
                <a:cs typeface="Lexend Deca"/>
                <a:sym typeface="Lexend Deca"/>
              </a:rPr>
              <a:t>Thanh toán bằng tiền trong tài khoản hoặc paypal</a:t>
            </a:r>
            <a:endParaRPr sz="2200" b="1">
              <a:solidFill>
                <a:schemeClr val="accent1"/>
              </a:solidFill>
              <a:latin typeface="Lexend Deca"/>
              <a:ea typeface="Lexend Deca"/>
              <a:cs typeface="Lexend Deca"/>
              <a:sym typeface="Lexend Deca"/>
            </a:endParaRPr>
          </a:p>
        </p:txBody>
      </p:sp>
      <p:grpSp>
        <p:nvGrpSpPr>
          <p:cNvPr id="306" name="Google Shape;306;p10"/>
          <p:cNvGrpSpPr/>
          <p:nvPr/>
        </p:nvGrpSpPr>
        <p:grpSpPr>
          <a:xfrm>
            <a:off x="4715282" y="1700511"/>
            <a:ext cx="488181" cy="360148"/>
            <a:chOff x="716001" y="2643508"/>
            <a:chExt cx="375958" cy="375957"/>
          </a:xfrm>
        </p:grpSpPr>
        <p:sp>
          <p:nvSpPr>
            <p:cNvPr id="307" name="Google Shape;307;p10"/>
            <p:cNvSpPr/>
            <p:nvPr/>
          </p:nvSpPr>
          <p:spPr>
            <a:xfrm>
              <a:off x="829232" y="2732356"/>
              <a:ext cx="148763" cy="47887"/>
            </a:xfrm>
            <a:custGeom>
              <a:avLst/>
              <a:gdLst/>
              <a:ahLst/>
              <a:cxnLst/>
              <a:rect l="l" t="t" r="r" b="b"/>
              <a:pathLst>
                <a:path w="91829" h="29560" extrusionOk="0">
                  <a:moveTo>
                    <a:pt x="45891" y="0"/>
                  </a:moveTo>
                  <a:cubicBezTo>
                    <a:pt x="29554" y="0"/>
                    <a:pt x="14194" y="6383"/>
                    <a:pt x="2644" y="17933"/>
                  </a:cubicBezTo>
                  <a:cubicBezTo>
                    <a:pt x="0" y="20576"/>
                    <a:pt x="0" y="24910"/>
                    <a:pt x="2644" y="27554"/>
                  </a:cubicBezTo>
                  <a:cubicBezTo>
                    <a:pt x="3965" y="28875"/>
                    <a:pt x="5710" y="29536"/>
                    <a:pt x="7454" y="29536"/>
                  </a:cubicBezTo>
                  <a:cubicBezTo>
                    <a:pt x="9199" y="29536"/>
                    <a:pt x="10943" y="28875"/>
                    <a:pt x="12265" y="27554"/>
                  </a:cubicBezTo>
                  <a:cubicBezTo>
                    <a:pt x="21243" y="18552"/>
                    <a:pt x="33198" y="13622"/>
                    <a:pt x="45891" y="13622"/>
                  </a:cubicBezTo>
                  <a:cubicBezTo>
                    <a:pt x="58608" y="13622"/>
                    <a:pt x="70586" y="18552"/>
                    <a:pt x="79564" y="27577"/>
                  </a:cubicBezTo>
                  <a:cubicBezTo>
                    <a:pt x="80886" y="28899"/>
                    <a:pt x="82631" y="29560"/>
                    <a:pt x="84375" y="29560"/>
                  </a:cubicBezTo>
                  <a:cubicBezTo>
                    <a:pt x="86119" y="29560"/>
                    <a:pt x="87864" y="28899"/>
                    <a:pt x="89185" y="27577"/>
                  </a:cubicBezTo>
                  <a:cubicBezTo>
                    <a:pt x="91829" y="24934"/>
                    <a:pt x="91829" y="20624"/>
                    <a:pt x="89185" y="17956"/>
                  </a:cubicBezTo>
                  <a:cubicBezTo>
                    <a:pt x="77635" y="6383"/>
                    <a:pt x="62251" y="0"/>
                    <a:pt x="4589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08" name="Google Shape;308;p10"/>
            <p:cNvSpPr/>
            <p:nvPr/>
          </p:nvSpPr>
          <p:spPr>
            <a:xfrm>
              <a:off x="860327" y="2776414"/>
              <a:ext cx="86536" cy="34887"/>
            </a:xfrm>
            <a:custGeom>
              <a:avLst/>
              <a:gdLst/>
              <a:ahLst/>
              <a:cxnLst/>
              <a:rect l="l" t="t" r="r" b="b"/>
              <a:pathLst>
                <a:path w="53417" h="21535" extrusionOk="0">
                  <a:moveTo>
                    <a:pt x="26697" y="0"/>
                  </a:moveTo>
                  <a:cubicBezTo>
                    <a:pt x="17623" y="0"/>
                    <a:pt x="9074" y="3549"/>
                    <a:pt x="2644" y="9931"/>
                  </a:cubicBezTo>
                  <a:cubicBezTo>
                    <a:pt x="1" y="12598"/>
                    <a:pt x="1" y="16909"/>
                    <a:pt x="2644" y="19552"/>
                  </a:cubicBezTo>
                  <a:cubicBezTo>
                    <a:pt x="3978" y="20874"/>
                    <a:pt x="5722" y="21535"/>
                    <a:pt x="7464" y="21535"/>
                  </a:cubicBezTo>
                  <a:cubicBezTo>
                    <a:pt x="9205" y="21535"/>
                    <a:pt x="10943" y="20874"/>
                    <a:pt x="12265" y="19552"/>
                  </a:cubicBezTo>
                  <a:cubicBezTo>
                    <a:pt x="16099" y="15718"/>
                    <a:pt x="21219" y="13575"/>
                    <a:pt x="26697" y="13575"/>
                  </a:cubicBezTo>
                  <a:cubicBezTo>
                    <a:pt x="32174" y="13575"/>
                    <a:pt x="37270" y="15694"/>
                    <a:pt x="41152" y="19552"/>
                  </a:cubicBezTo>
                  <a:cubicBezTo>
                    <a:pt x="42474" y="20874"/>
                    <a:pt x="44212" y="21535"/>
                    <a:pt x="45951" y="21535"/>
                  </a:cubicBezTo>
                  <a:cubicBezTo>
                    <a:pt x="47689" y="21535"/>
                    <a:pt x="49428" y="20874"/>
                    <a:pt x="50749" y="19552"/>
                  </a:cubicBezTo>
                  <a:cubicBezTo>
                    <a:pt x="53417" y="16909"/>
                    <a:pt x="53417" y="12598"/>
                    <a:pt x="50749" y="9931"/>
                  </a:cubicBezTo>
                  <a:cubicBezTo>
                    <a:pt x="44319" y="3549"/>
                    <a:pt x="35794" y="0"/>
                    <a:pt x="266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09" name="Google Shape;309;p10"/>
            <p:cNvSpPr/>
            <p:nvPr/>
          </p:nvSpPr>
          <p:spPr>
            <a:xfrm>
              <a:off x="892579" y="2820472"/>
              <a:ext cx="21992" cy="21992"/>
            </a:xfrm>
            <a:custGeom>
              <a:avLst/>
              <a:gdLst/>
              <a:ahLst/>
              <a:cxnLst/>
              <a:rect l="l" t="t" r="r" b="b"/>
              <a:pathLst>
                <a:path w="13575" h="13575" extrusionOk="0">
                  <a:moveTo>
                    <a:pt x="6788" y="0"/>
                  </a:moveTo>
                  <a:cubicBezTo>
                    <a:pt x="3049" y="0"/>
                    <a:pt x="1" y="3049"/>
                    <a:pt x="1" y="6788"/>
                  </a:cubicBezTo>
                  <a:cubicBezTo>
                    <a:pt x="1" y="10550"/>
                    <a:pt x="3049" y="13575"/>
                    <a:pt x="6788" y="13575"/>
                  </a:cubicBezTo>
                  <a:cubicBezTo>
                    <a:pt x="10550" y="13575"/>
                    <a:pt x="13575" y="10550"/>
                    <a:pt x="13575" y="6788"/>
                  </a:cubicBezTo>
                  <a:cubicBezTo>
                    <a:pt x="13575" y="3049"/>
                    <a:pt x="10550" y="0"/>
                    <a:pt x="678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10" name="Google Shape;310;p10"/>
            <p:cNvSpPr/>
            <p:nvPr/>
          </p:nvSpPr>
          <p:spPr>
            <a:xfrm>
              <a:off x="892579" y="2997473"/>
              <a:ext cx="21992" cy="21992"/>
            </a:xfrm>
            <a:custGeom>
              <a:avLst/>
              <a:gdLst/>
              <a:ahLst/>
              <a:cxnLst/>
              <a:rect l="l" t="t" r="r" b="b"/>
              <a:pathLst>
                <a:path w="13575" h="13575" extrusionOk="0">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11" name="Google Shape;311;p10"/>
            <p:cNvSpPr/>
            <p:nvPr/>
          </p:nvSpPr>
          <p:spPr>
            <a:xfrm>
              <a:off x="958704" y="2997473"/>
              <a:ext cx="21992" cy="21992"/>
            </a:xfrm>
            <a:custGeom>
              <a:avLst/>
              <a:gdLst/>
              <a:ahLst/>
              <a:cxnLst/>
              <a:rect l="l" t="t" r="r" b="b"/>
              <a:pathLst>
                <a:path w="13575" h="13575" extrusionOk="0">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12" name="Google Shape;312;p10"/>
            <p:cNvSpPr/>
            <p:nvPr/>
          </p:nvSpPr>
          <p:spPr>
            <a:xfrm>
              <a:off x="1024791" y="2997473"/>
              <a:ext cx="21992" cy="21992"/>
            </a:xfrm>
            <a:custGeom>
              <a:avLst/>
              <a:gdLst/>
              <a:ahLst/>
              <a:cxnLst/>
              <a:rect l="l" t="t" r="r" b="b"/>
              <a:pathLst>
                <a:path w="13575" h="13575" extrusionOk="0">
                  <a:moveTo>
                    <a:pt x="6788" y="1"/>
                  </a:moveTo>
                  <a:cubicBezTo>
                    <a:pt x="3025" y="1"/>
                    <a:pt x="1" y="3025"/>
                    <a:pt x="1" y="6788"/>
                  </a:cubicBezTo>
                  <a:cubicBezTo>
                    <a:pt x="1" y="10527"/>
                    <a:pt x="3025" y="13575"/>
                    <a:pt x="6788" y="13575"/>
                  </a:cubicBezTo>
                  <a:cubicBezTo>
                    <a:pt x="10527" y="13575"/>
                    <a:pt x="13575" y="10527"/>
                    <a:pt x="13575" y="6788"/>
                  </a:cubicBezTo>
                  <a:cubicBezTo>
                    <a:pt x="13575" y="3025"/>
                    <a:pt x="10527" y="1"/>
                    <a:pt x="67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13" name="Google Shape;313;p10"/>
            <p:cNvSpPr/>
            <p:nvPr/>
          </p:nvSpPr>
          <p:spPr>
            <a:xfrm>
              <a:off x="826532" y="2997473"/>
              <a:ext cx="21992" cy="21992"/>
            </a:xfrm>
            <a:custGeom>
              <a:avLst/>
              <a:gdLst/>
              <a:ahLst/>
              <a:cxnLst/>
              <a:rect l="l" t="t" r="r" b="b"/>
              <a:pathLst>
                <a:path w="13575" h="13575" extrusionOk="0">
                  <a:moveTo>
                    <a:pt x="6787" y="1"/>
                  </a:moveTo>
                  <a:cubicBezTo>
                    <a:pt x="3048" y="1"/>
                    <a:pt x="0" y="3025"/>
                    <a:pt x="0" y="6788"/>
                  </a:cubicBezTo>
                  <a:cubicBezTo>
                    <a:pt x="0" y="10527"/>
                    <a:pt x="3048" y="13575"/>
                    <a:pt x="6787" y="13575"/>
                  </a:cubicBezTo>
                  <a:cubicBezTo>
                    <a:pt x="10526" y="13575"/>
                    <a:pt x="13574" y="10527"/>
                    <a:pt x="13574" y="6788"/>
                  </a:cubicBezTo>
                  <a:cubicBezTo>
                    <a:pt x="13574" y="3025"/>
                    <a:pt x="10526" y="1"/>
                    <a:pt x="678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14" name="Google Shape;314;p10"/>
            <p:cNvSpPr/>
            <p:nvPr/>
          </p:nvSpPr>
          <p:spPr>
            <a:xfrm>
              <a:off x="760407" y="2997473"/>
              <a:ext cx="21991" cy="21992"/>
            </a:xfrm>
            <a:custGeom>
              <a:avLst/>
              <a:gdLst/>
              <a:ahLst/>
              <a:cxnLst/>
              <a:rect l="l" t="t" r="r" b="b"/>
              <a:pathLst>
                <a:path w="13575" h="13575" extrusionOk="0">
                  <a:moveTo>
                    <a:pt x="6787" y="1"/>
                  </a:moveTo>
                  <a:cubicBezTo>
                    <a:pt x="3048" y="1"/>
                    <a:pt x="0" y="3025"/>
                    <a:pt x="0" y="6788"/>
                  </a:cubicBezTo>
                  <a:cubicBezTo>
                    <a:pt x="0" y="10527"/>
                    <a:pt x="3048" y="13575"/>
                    <a:pt x="6787" y="13575"/>
                  </a:cubicBezTo>
                  <a:cubicBezTo>
                    <a:pt x="10550" y="13575"/>
                    <a:pt x="13574" y="10527"/>
                    <a:pt x="13574" y="6788"/>
                  </a:cubicBezTo>
                  <a:cubicBezTo>
                    <a:pt x="13574" y="3025"/>
                    <a:pt x="10550" y="1"/>
                    <a:pt x="678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15" name="Google Shape;315;p10"/>
            <p:cNvSpPr/>
            <p:nvPr/>
          </p:nvSpPr>
          <p:spPr>
            <a:xfrm>
              <a:off x="716001" y="2643508"/>
              <a:ext cx="375958" cy="332317"/>
            </a:xfrm>
            <a:custGeom>
              <a:avLst/>
              <a:gdLst/>
              <a:ahLst/>
              <a:cxnLst/>
              <a:rect l="l" t="t" r="r" b="b"/>
              <a:pathLst>
                <a:path w="232073" h="205134" extrusionOk="0">
                  <a:moveTo>
                    <a:pt x="88614" y="13837"/>
                  </a:moveTo>
                  <a:cubicBezTo>
                    <a:pt x="103618" y="13837"/>
                    <a:pt x="117501" y="20862"/>
                    <a:pt x="126622" y="33103"/>
                  </a:cubicBezTo>
                  <a:cubicBezTo>
                    <a:pt x="127694" y="34556"/>
                    <a:pt x="129337" y="35508"/>
                    <a:pt x="131123" y="35746"/>
                  </a:cubicBezTo>
                  <a:cubicBezTo>
                    <a:pt x="131445" y="35793"/>
                    <a:pt x="131767" y="35817"/>
                    <a:pt x="132088" y="35817"/>
                  </a:cubicBezTo>
                  <a:cubicBezTo>
                    <a:pt x="133550" y="35817"/>
                    <a:pt x="134985" y="35335"/>
                    <a:pt x="136196" y="34437"/>
                  </a:cubicBezTo>
                  <a:cubicBezTo>
                    <a:pt x="142221" y="29864"/>
                    <a:pt x="149294" y="27435"/>
                    <a:pt x="156605" y="27435"/>
                  </a:cubicBezTo>
                  <a:cubicBezTo>
                    <a:pt x="175323" y="27435"/>
                    <a:pt x="190564" y="42867"/>
                    <a:pt x="190612" y="61847"/>
                  </a:cubicBezTo>
                  <a:cubicBezTo>
                    <a:pt x="190278" y="65943"/>
                    <a:pt x="190636" y="69229"/>
                    <a:pt x="194922" y="70730"/>
                  </a:cubicBezTo>
                  <a:cubicBezTo>
                    <a:pt x="208878" y="75588"/>
                    <a:pt x="218260" y="88447"/>
                    <a:pt x="218260" y="102665"/>
                  </a:cubicBezTo>
                  <a:cubicBezTo>
                    <a:pt x="218260" y="121430"/>
                    <a:pt x="202781" y="136672"/>
                    <a:pt x="183777" y="136672"/>
                  </a:cubicBezTo>
                  <a:lnTo>
                    <a:pt x="47796" y="136672"/>
                  </a:lnTo>
                  <a:cubicBezTo>
                    <a:pt x="28816" y="136672"/>
                    <a:pt x="13361" y="121430"/>
                    <a:pt x="13361" y="102665"/>
                  </a:cubicBezTo>
                  <a:cubicBezTo>
                    <a:pt x="13361" y="88400"/>
                    <a:pt x="22744" y="75588"/>
                    <a:pt x="36699" y="70730"/>
                  </a:cubicBezTo>
                  <a:cubicBezTo>
                    <a:pt x="40938" y="69229"/>
                    <a:pt x="41414" y="65871"/>
                    <a:pt x="41009" y="61823"/>
                  </a:cubicBezTo>
                  <a:cubicBezTo>
                    <a:pt x="41057" y="35365"/>
                    <a:pt x="62395" y="13837"/>
                    <a:pt x="88614" y="13837"/>
                  </a:cubicBezTo>
                  <a:close/>
                  <a:moveTo>
                    <a:pt x="88853" y="1"/>
                  </a:moveTo>
                  <a:cubicBezTo>
                    <a:pt x="55774" y="1"/>
                    <a:pt x="28792" y="26554"/>
                    <a:pt x="27673" y="59584"/>
                  </a:cubicBezTo>
                  <a:cubicBezTo>
                    <a:pt x="10932" y="67443"/>
                    <a:pt x="1" y="84089"/>
                    <a:pt x="1" y="102427"/>
                  </a:cubicBezTo>
                  <a:cubicBezTo>
                    <a:pt x="1" y="126384"/>
                    <a:pt x="17957" y="146269"/>
                    <a:pt x="41271" y="149555"/>
                  </a:cubicBezTo>
                  <a:lnTo>
                    <a:pt x="41271" y="168059"/>
                  </a:lnTo>
                  <a:lnTo>
                    <a:pt x="29650" y="179680"/>
                  </a:lnTo>
                  <a:cubicBezTo>
                    <a:pt x="28364" y="180966"/>
                    <a:pt x="27649" y="182681"/>
                    <a:pt x="27649" y="184491"/>
                  </a:cubicBezTo>
                  <a:lnTo>
                    <a:pt x="27649" y="197922"/>
                  </a:lnTo>
                  <a:cubicBezTo>
                    <a:pt x="27649" y="201399"/>
                    <a:pt x="30221" y="204471"/>
                    <a:pt x="33674" y="204852"/>
                  </a:cubicBezTo>
                  <a:cubicBezTo>
                    <a:pt x="33935" y="204881"/>
                    <a:pt x="34193" y="204895"/>
                    <a:pt x="34448" y="204895"/>
                  </a:cubicBezTo>
                  <a:cubicBezTo>
                    <a:pt x="38196" y="204895"/>
                    <a:pt x="41224" y="201859"/>
                    <a:pt x="41224" y="198113"/>
                  </a:cubicBezTo>
                  <a:lnTo>
                    <a:pt x="41224" y="187539"/>
                  </a:lnTo>
                  <a:lnTo>
                    <a:pt x="52845" y="175918"/>
                  </a:lnTo>
                  <a:cubicBezTo>
                    <a:pt x="54131" y="174655"/>
                    <a:pt x="54822" y="172917"/>
                    <a:pt x="54822" y="171107"/>
                  </a:cubicBezTo>
                  <a:lnTo>
                    <a:pt x="54822" y="150270"/>
                  </a:lnTo>
                  <a:lnTo>
                    <a:pt x="82042" y="150270"/>
                  </a:lnTo>
                  <a:lnTo>
                    <a:pt x="82042" y="168297"/>
                  </a:lnTo>
                  <a:lnTo>
                    <a:pt x="70420" y="179918"/>
                  </a:lnTo>
                  <a:cubicBezTo>
                    <a:pt x="69158" y="181204"/>
                    <a:pt x="68444" y="182919"/>
                    <a:pt x="68444" y="184729"/>
                  </a:cubicBezTo>
                  <a:lnTo>
                    <a:pt x="68444" y="198160"/>
                  </a:lnTo>
                  <a:cubicBezTo>
                    <a:pt x="68444" y="201637"/>
                    <a:pt x="70992" y="204709"/>
                    <a:pt x="74445" y="205090"/>
                  </a:cubicBezTo>
                  <a:cubicBezTo>
                    <a:pt x="74707" y="205119"/>
                    <a:pt x="74967" y="205133"/>
                    <a:pt x="75223" y="205133"/>
                  </a:cubicBezTo>
                  <a:cubicBezTo>
                    <a:pt x="78990" y="205133"/>
                    <a:pt x="82018" y="202097"/>
                    <a:pt x="82018" y="198351"/>
                  </a:cubicBezTo>
                  <a:lnTo>
                    <a:pt x="82018" y="187563"/>
                  </a:lnTo>
                  <a:lnTo>
                    <a:pt x="93615" y="175965"/>
                  </a:lnTo>
                  <a:cubicBezTo>
                    <a:pt x="94901" y="174679"/>
                    <a:pt x="95616" y="172941"/>
                    <a:pt x="95616" y="171131"/>
                  </a:cubicBezTo>
                  <a:lnTo>
                    <a:pt x="95616" y="150293"/>
                  </a:lnTo>
                  <a:lnTo>
                    <a:pt x="109214" y="150293"/>
                  </a:lnTo>
                  <a:lnTo>
                    <a:pt x="109214" y="198160"/>
                  </a:lnTo>
                  <a:cubicBezTo>
                    <a:pt x="109214" y="201637"/>
                    <a:pt x="111786" y="204709"/>
                    <a:pt x="115239" y="205090"/>
                  </a:cubicBezTo>
                  <a:cubicBezTo>
                    <a:pt x="115500" y="205119"/>
                    <a:pt x="115758" y="205133"/>
                    <a:pt x="116013" y="205133"/>
                  </a:cubicBezTo>
                  <a:cubicBezTo>
                    <a:pt x="119761" y="205133"/>
                    <a:pt x="122788" y="202097"/>
                    <a:pt x="122788" y="198351"/>
                  </a:cubicBezTo>
                  <a:lnTo>
                    <a:pt x="122788" y="150270"/>
                  </a:lnTo>
                  <a:lnTo>
                    <a:pt x="136386" y="150270"/>
                  </a:lnTo>
                  <a:lnTo>
                    <a:pt x="136386" y="171107"/>
                  </a:lnTo>
                  <a:cubicBezTo>
                    <a:pt x="136386" y="172917"/>
                    <a:pt x="137101" y="174632"/>
                    <a:pt x="138387" y="175918"/>
                  </a:cubicBezTo>
                  <a:lnTo>
                    <a:pt x="150008" y="187539"/>
                  </a:lnTo>
                  <a:lnTo>
                    <a:pt x="150008" y="198136"/>
                  </a:lnTo>
                  <a:cubicBezTo>
                    <a:pt x="150008" y="201613"/>
                    <a:pt x="152556" y="204685"/>
                    <a:pt x="156009" y="205066"/>
                  </a:cubicBezTo>
                  <a:cubicBezTo>
                    <a:pt x="156272" y="205095"/>
                    <a:pt x="156531" y="205109"/>
                    <a:pt x="156787" y="205109"/>
                  </a:cubicBezTo>
                  <a:cubicBezTo>
                    <a:pt x="160555" y="205109"/>
                    <a:pt x="163582" y="202072"/>
                    <a:pt x="163582" y="198303"/>
                  </a:cubicBezTo>
                  <a:lnTo>
                    <a:pt x="163582" y="184705"/>
                  </a:lnTo>
                  <a:cubicBezTo>
                    <a:pt x="163582" y="182895"/>
                    <a:pt x="162868" y="181157"/>
                    <a:pt x="161582" y="179895"/>
                  </a:cubicBezTo>
                  <a:lnTo>
                    <a:pt x="149961" y="168273"/>
                  </a:lnTo>
                  <a:lnTo>
                    <a:pt x="149961" y="150246"/>
                  </a:lnTo>
                  <a:lnTo>
                    <a:pt x="177180" y="150246"/>
                  </a:lnTo>
                  <a:lnTo>
                    <a:pt x="177180" y="171083"/>
                  </a:lnTo>
                  <a:cubicBezTo>
                    <a:pt x="177180" y="172893"/>
                    <a:pt x="177895" y="174608"/>
                    <a:pt x="179181" y="175894"/>
                  </a:cubicBezTo>
                  <a:lnTo>
                    <a:pt x="190779" y="187515"/>
                  </a:lnTo>
                  <a:lnTo>
                    <a:pt x="190779" y="197898"/>
                  </a:lnTo>
                  <a:cubicBezTo>
                    <a:pt x="190779" y="201375"/>
                    <a:pt x="193350" y="204447"/>
                    <a:pt x="196804" y="204828"/>
                  </a:cubicBezTo>
                  <a:cubicBezTo>
                    <a:pt x="197064" y="204857"/>
                    <a:pt x="197322" y="204871"/>
                    <a:pt x="197577" y="204871"/>
                  </a:cubicBezTo>
                  <a:cubicBezTo>
                    <a:pt x="201325" y="204871"/>
                    <a:pt x="204353" y="201833"/>
                    <a:pt x="204353" y="198065"/>
                  </a:cubicBezTo>
                  <a:lnTo>
                    <a:pt x="204353" y="184467"/>
                  </a:lnTo>
                  <a:cubicBezTo>
                    <a:pt x="204353" y="182657"/>
                    <a:pt x="203638" y="180919"/>
                    <a:pt x="202352" y="179656"/>
                  </a:cubicBezTo>
                  <a:lnTo>
                    <a:pt x="190755" y="168035"/>
                  </a:lnTo>
                  <a:lnTo>
                    <a:pt x="190755" y="149531"/>
                  </a:lnTo>
                  <a:cubicBezTo>
                    <a:pt x="214021" y="146245"/>
                    <a:pt x="232001" y="126360"/>
                    <a:pt x="232001" y="102403"/>
                  </a:cubicBezTo>
                  <a:cubicBezTo>
                    <a:pt x="232073" y="84089"/>
                    <a:pt x="221142" y="67443"/>
                    <a:pt x="204377" y="59584"/>
                  </a:cubicBezTo>
                  <a:cubicBezTo>
                    <a:pt x="203305" y="34055"/>
                    <a:pt x="182396" y="13599"/>
                    <a:pt x="156843" y="13599"/>
                  </a:cubicBezTo>
                  <a:cubicBezTo>
                    <a:pt x="148698" y="13599"/>
                    <a:pt x="140768" y="15718"/>
                    <a:pt x="133648" y="19767"/>
                  </a:cubicBezTo>
                  <a:cubicBezTo>
                    <a:pt x="122074" y="7145"/>
                    <a:pt x="106070" y="1"/>
                    <a:pt x="8885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grpSp>
      <p:grpSp>
        <p:nvGrpSpPr>
          <p:cNvPr id="316" name="Google Shape;316;p10"/>
          <p:cNvGrpSpPr/>
          <p:nvPr/>
        </p:nvGrpSpPr>
        <p:grpSpPr>
          <a:xfrm>
            <a:off x="4827367" y="2789216"/>
            <a:ext cx="492391" cy="360148"/>
            <a:chOff x="716001" y="2034728"/>
            <a:chExt cx="379200" cy="375957"/>
          </a:xfrm>
        </p:grpSpPr>
        <p:sp>
          <p:nvSpPr>
            <p:cNvPr id="317" name="Google Shape;317;p10"/>
            <p:cNvSpPr/>
            <p:nvPr/>
          </p:nvSpPr>
          <p:spPr>
            <a:xfrm>
              <a:off x="804540" y="2344558"/>
              <a:ext cx="67400" cy="21992"/>
            </a:xfrm>
            <a:custGeom>
              <a:avLst/>
              <a:gdLst/>
              <a:ahLst/>
              <a:cxnLst/>
              <a:rect l="l" t="t" r="r" b="b"/>
              <a:pathLst>
                <a:path w="41605" h="13575" extrusionOk="0">
                  <a:moveTo>
                    <a:pt x="7383" y="0"/>
                  </a:moveTo>
                  <a:cubicBezTo>
                    <a:pt x="3907" y="0"/>
                    <a:pt x="834" y="2549"/>
                    <a:pt x="453" y="6002"/>
                  </a:cubicBezTo>
                  <a:cubicBezTo>
                    <a:pt x="1" y="10122"/>
                    <a:pt x="3192" y="13575"/>
                    <a:pt x="7193" y="13575"/>
                  </a:cubicBezTo>
                  <a:lnTo>
                    <a:pt x="34222" y="13575"/>
                  </a:lnTo>
                  <a:cubicBezTo>
                    <a:pt x="37723" y="13575"/>
                    <a:pt x="40771" y="11003"/>
                    <a:pt x="41176" y="7550"/>
                  </a:cubicBezTo>
                  <a:cubicBezTo>
                    <a:pt x="41605" y="3477"/>
                    <a:pt x="38390" y="0"/>
                    <a:pt x="3441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18" name="Google Shape;318;p10"/>
            <p:cNvSpPr/>
            <p:nvPr/>
          </p:nvSpPr>
          <p:spPr>
            <a:xfrm>
              <a:off x="804540" y="2078785"/>
              <a:ext cx="67400" cy="21992"/>
            </a:xfrm>
            <a:custGeom>
              <a:avLst/>
              <a:gdLst/>
              <a:ahLst/>
              <a:cxnLst/>
              <a:rect l="l" t="t" r="r" b="b"/>
              <a:pathLst>
                <a:path w="41605" h="13575" extrusionOk="0">
                  <a:moveTo>
                    <a:pt x="7383" y="0"/>
                  </a:moveTo>
                  <a:cubicBezTo>
                    <a:pt x="3907" y="0"/>
                    <a:pt x="834" y="2572"/>
                    <a:pt x="453" y="6025"/>
                  </a:cubicBezTo>
                  <a:cubicBezTo>
                    <a:pt x="1" y="10121"/>
                    <a:pt x="3192" y="13575"/>
                    <a:pt x="7193" y="13575"/>
                  </a:cubicBezTo>
                  <a:lnTo>
                    <a:pt x="34222" y="13575"/>
                  </a:lnTo>
                  <a:cubicBezTo>
                    <a:pt x="37723" y="13575"/>
                    <a:pt x="40771" y="11026"/>
                    <a:pt x="41176" y="7573"/>
                  </a:cubicBezTo>
                  <a:cubicBezTo>
                    <a:pt x="41605" y="3453"/>
                    <a:pt x="38438" y="0"/>
                    <a:pt x="3441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19" name="Google Shape;319;p10"/>
            <p:cNvSpPr/>
            <p:nvPr/>
          </p:nvSpPr>
          <p:spPr>
            <a:xfrm>
              <a:off x="716001" y="2034728"/>
              <a:ext cx="379200" cy="375957"/>
            </a:xfrm>
            <a:custGeom>
              <a:avLst/>
              <a:gdLst/>
              <a:ahLst/>
              <a:cxnLst/>
              <a:rect l="l" t="t" r="r" b="b"/>
              <a:pathLst>
                <a:path w="234074" h="232072" extrusionOk="0">
                  <a:moveTo>
                    <a:pt x="211634" y="48107"/>
                  </a:moveTo>
                  <a:cubicBezTo>
                    <a:pt x="213490" y="48107"/>
                    <a:pt x="215353" y="48794"/>
                    <a:pt x="216713" y="50153"/>
                  </a:cubicBezTo>
                  <a:cubicBezTo>
                    <a:pt x="219356" y="52821"/>
                    <a:pt x="219332" y="57107"/>
                    <a:pt x="216713" y="59774"/>
                  </a:cubicBezTo>
                  <a:lnTo>
                    <a:pt x="155200" y="121120"/>
                  </a:lnTo>
                  <a:cubicBezTo>
                    <a:pt x="145555" y="130765"/>
                    <a:pt x="134291" y="138767"/>
                    <a:pt x="121978" y="144696"/>
                  </a:cubicBezTo>
                  <a:cubicBezTo>
                    <a:pt x="127884" y="132456"/>
                    <a:pt x="135791" y="121168"/>
                    <a:pt x="145626" y="110999"/>
                  </a:cubicBezTo>
                  <a:cubicBezTo>
                    <a:pt x="145674" y="110975"/>
                    <a:pt x="206925" y="49844"/>
                    <a:pt x="206972" y="49820"/>
                  </a:cubicBezTo>
                  <a:cubicBezTo>
                    <a:pt x="208265" y="48675"/>
                    <a:pt x="209947" y="48107"/>
                    <a:pt x="211634" y="48107"/>
                  </a:cubicBezTo>
                  <a:close/>
                  <a:moveTo>
                    <a:pt x="129647" y="13598"/>
                  </a:moveTo>
                  <a:cubicBezTo>
                    <a:pt x="133386" y="13598"/>
                    <a:pt x="136434" y="16623"/>
                    <a:pt x="136434" y="20385"/>
                  </a:cubicBezTo>
                  <a:lnTo>
                    <a:pt x="136434" y="100521"/>
                  </a:lnTo>
                  <a:lnTo>
                    <a:pt x="135648" y="101283"/>
                  </a:lnTo>
                  <a:cubicBezTo>
                    <a:pt x="121788" y="115619"/>
                    <a:pt x="111357" y="131980"/>
                    <a:pt x="104642" y="150031"/>
                  </a:cubicBezTo>
                  <a:lnTo>
                    <a:pt x="91663" y="150031"/>
                  </a:lnTo>
                  <a:lnTo>
                    <a:pt x="80041" y="138409"/>
                  </a:lnTo>
                  <a:cubicBezTo>
                    <a:pt x="78719" y="137088"/>
                    <a:pt x="76981" y="136427"/>
                    <a:pt x="75240" y="136427"/>
                  </a:cubicBezTo>
                  <a:cubicBezTo>
                    <a:pt x="73498" y="136427"/>
                    <a:pt x="71754" y="137088"/>
                    <a:pt x="70420" y="138409"/>
                  </a:cubicBezTo>
                  <a:lnTo>
                    <a:pt x="68444" y="140410"/>
                  </a:lnTo>
                  <a:lnTo>
                    <a:pt x="68444" y="129789"/>
                  </a:lnTo>
                  <a:cubicBezTo>
                    <a:pt x="68444" y="127598"/>
                    <a:pt x="67491" y="125526"/>
                    <a:pt x="65752" y="124216"/>
                  </a:cubicBezTo>
                  <a:cubicBezTo>
                    <a:pt x="64501" y="123275"/>
                    <a:pt x="63052" y="122824"/>
                    <a:pt x="61623" y="122824"/>
                  </a:cubicBezTo>
                  <a:cubicBezTo>
                    <a:pt x="59869" y="122824"/>
                    <a:pt x="58145" y="123502"/>
                    <a:pt x="56846" y="124788"/>
                  </a:cubicBezTo>
                  <a:lnTo>
                    <a:pt x="29197" y="151984"/>
                  </a:lnTo>
                  <a:cubicBezTo>
                    <a:pt x="26530" y="154603"/>
                    <a:pt x="26482" y="158914"/>
                    <a:pt x="29102" y="161605"/>
                  </a:cubicBezTo>
                  <a:cubicBezTo>
                    <a:pt x="30429" y="162956"/>
                    <a:pt x="32197" y="163635"/>
                    <a:pt x="33965" y="163635"/>
                  </a:cubicBezTo>
                  <a:cubicBezTo>
                    <a:pt x="35686" y="163635"/>
                    <a:pt x="37407" y="162992"/>
                    <a:pt x="38723" y="161700"/>
                  </a:cubicBezTo>
                  <a:lnTo>
                    <a:pt x="54798" y="145887"/>
                  </a:lnTo>
                  <a:lnTo>
                    <a:pt x="54798" y="156699"/>
                  </a:lnTo>
                  <a:cubicBezTo>
                    <a:pt x="54798" y="158866"/>
                    <a:pt x="55750" y="160985"/>
                    <a:pt x="57513" y="162295"/>
                  </a:cubicBezTo>
                  <a:cubicBezTo>
                    <a:pt x="58749" y="163215"/>
                    <a:pt x="60178" y="163656"/>
                    <a:pt x="61592" y="163656"/>
                  </a:cubicBezTo>
                  <a:cubicBezTo>
                    <a:pt x="63362" y="163656"/>
                    <a:pt x="65108" y="162963"/>
                    <a:pt x="66419" y="161652"/>
                  </a:cubicBezTo>
                  <a:lnTo>
                    <a:pt x="75183" y="152889"/>
                  </a:lnTo>
                  <a:lnTo>
                    <a:pt x="83971" y="161652"/>
                  </a:lnTo>
                  <a:cubicBezTo>
                    <a:pt x="85257" y="162938"/>
                    <a:pt x="86971" y="163653"/>
                    <a:pt x="88805" y="163653"/>
                  </a:cubicBezTo>
                  <a:lnTo>
                    <a:pt x="109404" y="163653"/>
                  </a:lnTo>
                  <a:cubicBezTo>
                    <a:pt x="110119" y="163653"/>
                    <a:pt x="110881" y="163534"/>
                    <a:pt x="111500" y="163319"/>
                  </a:cubicBezTo>
                  <a:lnTo>
                    <a:pt x="111572" y="163319"/>
                  </a:lnTo>
                  <a:cubicBezTo>
                    <a:pt x="120192" y="160438"/>
                    <a:pt x="128527" y="156699"/>
                    <a:pt x="136434" y="152126"/>
                  </a:cubicBezTo>
                  <a:lnTo>
                    <a:pt x="136434" y="211662"/>
                  </a:lnTo>
                  <a:cubicBezTo>
                    <a:pt x="136434" y="215425"/>
                    <a:pt x="133386" y="218449"/>
                    <a:pt x="129647" y="218449"/>
                  </a:cubicBezTo>
                  <a:lnTo>
                    <a:pt x="20386" y="218449"/>
                  </a:lnTo>
                  <a:cubicBezTo>
                    <a:pt x="16647" y="218449"/>
                    <a:pt x="13599" y="215425"/>
                    <a:pt x="13599" y="211662"/>
                  </a:cubicBezTo>
                  <a:lnTo>
                    <a:pt x="13599" y="20385"/>
                  </a:lnTo>
                  <a:cubicBezTo>
                    <a:pt x="13599" y="16623"/>
                    <a:pt x="16647" y="13598"/>
                    <a:pt x="20386" y="13598"/>
                  </a:cubicBezTo>
                  <a:close/>
                  <a:moveTo>
                    <a:pt x="20386" y="0"/>
                  </a:moveTo>
                  <a:cubicBezTo>
                    <a:pt x="9193" y="0"/>
                    <a:pt x="1" y="9050"/>
                    <a:pt x="1" y="20385"/>
                  </a:cubicBezTo>
                  <a:lnTo>
                    <a:pt x="1" y="211662"/>
                  </a:lnTo>
                  <a:cubicBezTo>
                    <a:pt x="1" y="222927"/>
                    <a:pt x="9145" y="232071"/>
                    <a:pt x="20386" y="232071"/>
                  </a:cubicBezTo>
                  <a:lnTo>
                    <a:pt x="129647" y="232071"/>
                  </a:lnTo>
                  <a:cubicBezTo>
                    <a:pt x="140887" y="232071"/>
                    <a:pt x="150032" y="222927"/>
                    <a:pt x="150032" y="211662"/>
                  </a:cubicBezTo>
                  <a:lnTo>
                    <a:pt x="150032" y="143125"/>
                  </a:lnTo>
                  <a:cubicBezTo>
                    <a:pt x="155176" y="139267"/>
                    <a:pt x="160034" y="135052"/>
                    <a:pt x="164583" y="130527"/>
                  </a:cubicBezTo>
                  <a:lnTo>
                    <a:pt x="226095" y="69181"/>
                  </a:lnTo>
                  <a:cubicBezTo>
                    <a:pt x="234073" y="61203"/>
                    <a:pt x="234073" y="48296"/>
                    <a:pt x="226095" y="40318"/>
                  </a:cubicBezTo>
                  <a:cubicBezTo>
                    <a:pt x="222116" y="36326"/>
                    <a:pt x="216768" y="34317"/>
                    <a:pt x="211417" y="34317"/>
                  </a:cubicBezTo>
                  <a:cubicBezTo>
                    <a:pt x="206394" y="34317"/>
                    <a:pt x="201368" y="36088"/>
                    <a:pt x="197470" y="39651"/>
                  </a:cubicBezTo>
                  <a:cubicBezTo>
                    <a:pt x="197423" y="39699"/>
                    <a:pt x="197328" y="39770"/>
                    <a:pt x="197280" y="39842"/>
                  </a:cubicBezTo>
                  <a:lnTo>
                    <a:pt x="150032" y="86970"/>
                  </a:lnTo>
                  <a:lnTo>
                    <a:pt x="150032" y="20385"/>
                  </a:lnTo>
                  <a:cubicBezTo>
                    <a:pt x="150032" y="9121"/>
                    <a:pt x="140887" y="0"/>
                    <a:pt x="12964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20" name="Google Shape;320;p10"/>
            <p:cNvSpPr/>
            <p:nvPr/>
          </p:nvSpPr>
          <p:spPr>
            <a:xfrm>
              <a:off x="759751" y="2145643"/>
              <a:ext cx="112151" cy="21992"/>
            </a:xfrm>
            <a:custGeom>
              <a:avLst/>
              <a:gdLst/>
              <a:ahLst/>
              <a:cxnLst/>
              <a:rect l="l" t="t" r="r" b="b"/>
              <a:pathLst>
                <a:path w="69229" h="13575" extrusionOk="0">
                  <a:moveTo>
                    <a:pt x="7383" y="1"/>
                  </a:moveTo>
                  <a:cubicBezTo>
                    <a:pt x="3906" y="1"/>
                    <a:pt x="834" y="2549"/>
                    <a:pt x="429" y="6002"/>
                  </a:cubicBezTo>
                  <a:cubicBezTo>
                    <a:pt x="0" y="10074"/>
                    <a:pt x="3215" y="13575"/>
                    <a:pt x="7192" y="13575"/>
                  </a:cubicBezTo>
                  <a:lnTo>
                    <a:pt x="61847" y="13575"/>
                  </a:lnTo>
                  <a:cubicBezTo>
                    <a:pt x="65323" y="13575"/>
                    <a:pt x="68396" y="11003"/>
                    <a:pt x="68800" y="7550"/>
                  </a:cubicBezTo>
                  <a:cubicBezTo>
                    <a:pt x="69229" y="3454"/>
                    <a:pt x="66062" y="1"/>
                    <a:pt x="6203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21" name="Google Shape;321;p10"/>
            <p:cNvSpPr/>
            <p:nvPr/>
          </p:nvSpPr>
          <p:spPr>
            <a:xfrm>
              <a:off x="759751" y="2189661"/>
              <a:ext cx="112151" cy="21992"/>
            </a:xfrm>
            <a:custGeom>
              <a:avLst/>
              <a:gdLst/>
              <a:ahLst/>
              <a:cxnLst/>
              <a:rect l="l" t="t" r="r" b="b"/>
              <a:pathLst>
                <a:path w="69229" h="13575" extrusionOk="0">
                  <a:moveTo>
                    <a:pt x="7383" y="1"/>
                  </a:moveTo>
                  <a:cubicBezTo>
                    <a:pt x="3906" y="1"/>
                    <a:pt x="834" y="2549"/>
                    <a:pt x="429" y="6002"/>
                  </a:cubicBezTo>
                  <a:cubicBezTo>
                    <a:pt x="0" y="10122"/>
                    <a:pt x="3215" y="13575"/>
                    <a:pt x="7192" y="13575"/>
                  </a:cubicBezTo>
                  <a:lnTo>
                    <a:pt x="61847" y="13575"/>
                  </a:lnTo>
                  <a:cubicBezTo>
                    <a:pt x="65323" y="13575"/>
                    <a:pt x="68396" y="11027"/>
                    <a:pt x="68800" y="7550"/>
                  </a:cubicBezTo>
                  <a:cubicBezTo>
                    <a:pt x="69229" y="3454"/>
                    <a:pt x="66062" y="1"/>
                    <a:pt x="6203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grpSp>
      <p:grpSp>
        <p:nvGrpSpPr>
          <p:cNvPr id="322" name="Google Shape;322;p10"/>
          <p:cNvGrpSpPr/>
          <p:nvPr/>
        </p:nvGrpSpPr>
        <p:grpSpPr>
          <a:xfrm>
            <a:off x="10688323" y="1873847"/>
            <a:ext cx="488181" cy="360129"/>
            <a:chOff x="4788449" y="2034728"/>
            <a:chExt cx="375958" cy="375957"/>
          </a:xfrm>
        </p:grpSpPr>
        <p:sp>
          <p:nvSpPr>
            <p:cNvPr id="323" name="Google Shape;323;p10"/>
            <p:cNvSpPr/>
            <p:nvPr/>
          </p:nvSpPr>
          <p:spPr>
            <a:xfrm>
              <a:off x="4864876" y="2079837"/>
              <a:ext cx="91705" cy="154145"/>
            </a:xfrm>
            <a:custGeom>
              <a:avLst/>
              <a:gdLst/>
              <a:ahLst/>
              <a:cxnLst/>
              <a:rect l="l" t="t" r="r" b="b"/>
              <a:pathLst>
                <a:path w="56608" h="95151" extrusionOk="0">
                  <a:moveTo>
                    <a:pt x="28317" y="1"/>
                  </a:moveTo>
                  <a:cubicBezTo>
                    <a:pt x="24558" y="1"/>
                    <a:pt x="21505" y="3047"/>
                    <a:pt x="21505" y="6805"/>
                  </a:cubicBezTo>
                  <a:lnTo>
                    <a:pt x="21505" y="13378"/>
                  </a:lnTo>
                  <a:cubicBezTo>
                    <a:pt x="10240" y="13378"/>
                    <a:pt x="1096" y="22523"/>
                    <a:pt x="1096" y="33763"/>
                  </a:cubicBezTo>
                  <a:lnTo>
                    <a:pt x="1096" y="47575"/>
                  </a:lnTo>
                  <a:cubicBezTo>
                    <a:pt x="1096" y="51338"/>
                    <a:pt x="4144" y="54363"/>
                    <a:pt x="7883" y="54363"/>
                  </a:cubicBezTo>
                  <a:lnTo>
                    <a:pt x="41890" y="54363"/>
                  </a:lnTo>
                  <a:lnTo>
                    <a:pt x="41890" y="61150"/>
                  </a:lnTo>
                  <a:cubicBezTo>
                    <a:pt x="41890" y="64912"/>
                    <a:pt x="38841" y="67937"/>
                    <a:pt x="35103" y="67937"/>
                  </a:cubicBezTo>
                  <a:lnTo>
                    <a:pt x="7906" y="67937"/>
                  </a:lnTo>
                  <a:cubicBezTo>
                    <a:pt x="4977" y="67937"/>
                    <a:pt x="2310" y="69794"/>
                    <a:pt x="1429" y="72581"/>
                  </a:cubicBezTo>
                  <a:cubicBezTo>
                    <a:pt x="0" y="77248"/>
                    <a:pt x="3453" y="81535"/>
                    <a:pt x="7906" y="81535"/>
                  </a:cubicBezTo>
                  <a:lnTo>
                    <a:pt x="21505" y="81535"/>
                  </a:lnTo>
                  <a:lnTo>
                    <a:pt x="21505" y="88369"/>
                  </a:lnTo>
                  <a:cubicBezTo>
                    <a:pt x="21505" y="91275"/>
                    <a:pt x="23338" y="93966"/>
                    <a:pt x="26148" y="94823"/>
                  </a:cubicBezTo>
                  <a:cubicBezTo>
                    <a:pt x="26877" y="95046"/>
                    <a:pt x="27596" y="95150"/>
                    <a:pt x="28291" y="95150"/>
                  </a:cubicBezTo>
                  <a:cubicBezTo>
                    <a:pt x="32050" y="95150"/>
                    <a:pt x="35103" y="92108"/>
                    <a:pt x="35103" y="88369"/>
                  </a:cubicBezTo>
                  <a:lnTo>
                    <a:pt x="35103" y="81344"/>
                  </a:lnTo>
                  <a:cubicBezTo>
                    <a:pt x="46367" y="81344"/>
                    <a:pt x="55488" y="72199"/>
                    <a:pt x="55488" y="60935"/>
                  </a:cubicBezTo>
                  <a:lnTo>
                    <a:pt x="55488" y="47575"/>
                  </a:lnTo>
                  <a:cubicBezTo>
                    <a:pt x="55488" y="43837"/>
                    <a:pt x="52463" y="40788"/>
                    <a:pt x="48701" y="40788"/>
                  </a:cubicBezTo>
                  <a:lnTo>
                    <a:pt x="14694" y="40788"/>
                  </a:lnTo>
                  <a:lnTo>
                    <a:pt x="14694" y="34001"/>
                  </a:lnTo>
                  <a:cubicBezTo>
                    <a:pt x="14694" y="30262"/>
                    <a:pt x="17718" y="27214"/>
                    <a:pt x="21505" y="27214"/>
                  </a:cubicBezTo>
                  <a:lnTo>
                    <a:pt x="48701" y="27214"/>
                  </a:lnTo>
                  <a:cubicBezTo>
                    <a:pt x="51630" y="27214"/>
                    <a:pt x="54297" y="25380"/>
                    <a:pt x="55178" y="22570"/>
                  </a:cubicBezTo>
                  <a:cubicBezTo>
                    <a:pt x="56607" y="17903"/>
                    <a:pt x="53154" y="13616"/>
                    <a:pt x="48701" y="13616"/>
                  </a:cubicBezTo>
                  <a:lnTo>
                    <a:pt x="35103" y="13616"/>
                  </a:lnTo>
                  <a:lnTo>
                    <a:pt x="35103" y="6805"/>
                  </a:lnTo>
                  <a:cubicBezTo>
                    <a:pt x="35103" y="3876"/>
                    <a:pt x="33245" y="1209"/>
                    <a:pt x="30459" y="328"/>
                  </a:cubicBezTo>
                  <a:cubicBezTo>
                    <a:pt x="29731" y="105"/>
                    <a:pt x="29012" y="1"/>
                    <a:pt x="2831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24" name="Google Shape;324;p10"/>
            <p:cNvSpPr/>
            <p:nvPr/>
          </p:nvSpPr>
          <p:spPr>
            <a:xfrm>
              <a:off x="4788449" y="2034728"/>
              <a:ext cx="375958" cy="375957"/>
            </a:xfrm>
            <a:custGeom>
              <a:avLst/>
              <a:gdLst/>
              <a:ahLst/>
              <a:cxnLst/>
              <a:rect l="l" t="t" r="r" b="b"/>
              <a:pathLst>
                <a:path w="232073" h="232072" extrusionOk="0">
                  <a:moveTo>
                    <a:pt x="75231" y="13575"/>
                  </a:moveTo>
                  <a:cubicBezTo>
                    <a:pt x="108952" y="13575"/>
                    <a:pt x="136434" y="41223"/>
                    <a:pt x="136434" y="75206"/>
                  </a:cubicBezTo>
                  <a:cubicBezTo>
                    <a:pt x="136434" y="78516"/>
                    <a:pt x="136148" y="81827"/>
                    <a:pt x="135624" y="85065"/>
                  </a:cubicBezTo>
                  <a:cubicBezTo>
                    <a:pt x="111405" y="92233"/>
                    <a:pt x="92258" y="111380"/>
                    <a:pt x="85090" y="135623"/>
                  </a:cubicBezTo>
                  <a:cubicBezTo>
                    <a:pt x="81875" y="136147"/>
                    <a:pt x="78565" y="136409"/>
                    <a:pt x="75231" y="136409"/>
                  </a:cubicBezTo>
                  <a:cubicBezTo>
                    <a:pt x="41223" y="136409"/>
                    <a:pt x="13575" y="108975"/>
                    <a:pt x="13575" y="75206"/>
                  </a:cubicBezTo>
                  <a:cubicBezTo>
                    <a:pt x="13575" y="41223"/>
                    <a:pt x="41223" y="13575"/>
                    <a:pt x="75231" y="13575"/>
                  </a:cubicBezTo>
                  <a:close/>
                  <a:moveTo>
                    <a:pt x="156819" y="95615"/>
                  </a:moveTo>
                  <a:cubicBezTo>
                    <a:pt x="190826" y="95615"/>
                    <a:pt x="218475" y="123049"/>
                    <a:pt x="218475" y="156818"/>
                  </a:cubicBezTo>
                  <a:cubicBezTo>
                    <a:pt x="218475" y="190801"/>
                    <a:pt x="190826" y="218449"/>
                    <a:pt x="156819" y="218449"/>
                  </a:cubicBezTo>
                  <a:cubicBezTo>
                    <a:pt x="123098" y="218449"/>
                    <a:pt x="95616" y="190801"/>
                    <a:pt x="95616" y="156818"/>
                  </a:cubicBezTo>
                  <a:cubicBezTo>
                    <a:pt x="95616" y="123073"/>
                    <a:pt x="123050" y="95615"/>
                    <a:pt x="156819" y="95615"/>
                  </a:cubicBezTo>
                  <a:close/>
                  <a:moveTo>
                    <a:pt x="75254" y="0"/>
                  </a:moveTo>
                  <a:cubicBezTo>
                    <a:pt x="33912" y="0"/>
                    <a:pt x="1" y="33912"/>
                    <a:pt x="1" y="75254"/>
                  </a:cubicBezTo>
                  <a:cubicBezTo>
                    <a:pt x="1" y="116476"/>
                    <a:pt x="33770" y="150031"/>
                    <a:pt x="75254" y="150031"/>
                  </a:cubicBezTo>
                  <a:cubicBezTo>
                    <a:pt x="77636" y="150031"/>
                    <a:pt x="80017" y="149912"/>
                    <a:pt x="82399" y="149674"/>
                  </a:cubicBezTo>
                  <a:lnTo>
                    <a:pt x="82399" y="149674"/>
                  </a:lnTo>
                  <a:cubicBezTo>
                    <a:pt x="82161" y="152031"/>
                    <a:pt x="82041" y="154413"/>
                    <a:pt x="82041" y="156818"/>
                  </a:cubicBezTo>
                  <a:cubicBezTo>
                    <a:pt x="82041" y="198303"/>
                    <a:pt x="115596" y="232071"/>
                    <a:pt x="156819" y="232071"/>
                  </a:cubicBezTo>
                  <a:cubicBezTo>
                    <a:pt x="198161" y="232071"/>
                    <a:pt x="232073" y="198160"/>
                    <a:pt x="232073" y="156818"/>
                  </a:cubicBezTo>
                  <a:cubicBezTo>
                    <a:pt x="232073" y="115571"/>
                    <a:pt x="198328" y="82041"/>
                    <a:pt x="156819" y="82041"/>
                  </a:cubicBezTo>
                  <a:cubicBezTo>
                    <a:pt x="154414" y="82041"/>
                    <a:pt x="152032" y="82160"/>
                    <a:pt x="149675" y="82398"/>
                  </a:cubicBezTo>
                  <a:cubicBezTo>
                    <a:pt x="149913" y="80017"/>
                    <a:pt x="150032" y="77635"/>
                    <a:pt x="150032" y="75254"/>
                  </a:cubicBezTo>
                  <a:cubicBezTo>
                    <a:pt x="150032" y="33745"/>
                    <a:pt x="116477" y="0"/>
                    <a:pt x="75254"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25" name="Google Shape;325;p10"/>
            <p:cNvSpPr/>
            <p:nvPr/>
          </p:nvSpPr>
          <p:spPr>
            <a:xfrm>
              <a:off x="4987134" y="2212008"/>
              <a:ext cx="110840" cy="154072"/>
            </a:xfrm>
            <a:custGeom>
              <a:avLst/>
              <a:gdLst/>
              <a:ahLst/>
              <a:cxnLst/>
              <a:rect l="l" t="t" r="r" b="b"/>
              <a:pathLst>
                <a:path w="68420" h="95106" extrusionOk="0">
                  <a:moveTo>
                    <a:pt x="48010" y="27239"/>
                  </a:moveTo>
                  <a:cubicBezTo>
                    <a:pt x="52035" y="27239"/>
                    <a:pt x="55250" y="30716"/>
                    <a:pt x="54773" y="34812"/>
                  </a:cubicBezTo>
                  <a:cubicBezTo>
                    <a:pt x="54392" y="38265"/>
                    <a:pt x="51320" y="40837"/>
                    <a:pt x="47843" y="40837"/>
                  </a:cubicBezTo>
                  <a:lnTo>
                    <a:pt x="27625" y="40837"/>
                  </a:lnTo>
                  <a:lnTo>
                    <a:pt x="27625" y="27239"/>
                  </a:lnTo>
                  <a:close/>
                  <a:moveTo>
                    <a:pt x="47986" y="54411"/>
                  </a:moveTo>
                  <a:cubicBezTo>
                    <a:pt x="52011" y="54411"/>
                    <a:pt x="55226" y="57888"/>
                    <a:pt x="54750" y="61984"/>
                  </a:cubicBezTo>
                  <a:cubicBezTo>
                    <a:pt x="54369" y="65485"/>
                    <a:pt x="51320" y="68009"/>
                    <a:pt x="47820" y="68009"/>
                  </a:cubicBezTo>
                  <a:lnTo>
                    <a:pt x="27601" y="68009"/>
                  </a:lnTo>
                  <a:lnTo>
                    <a:pt x="27601" y="54411"/>
                  </a:lnTo>
                  <a:close/>
                  <a:moveTo>
                    <a:pt x="20826" y="0"/>
                  </a:moveTo>
                  <a:cubicBezTo>
                    <a:pt x="17078" y="0"/>
                    <a:pt x="14051" y="3038"/>
                    <a:pt x="14051" y="6806"/>
                  </a:cubicBezTo>
                  <a:lnTo>
                    <a:pt x="14051" y="13593"/>
                  </a:lnTo>
                  <a:lnTo>
                    <a:pt x="7383" y="13593"/>
                  </a:lnTo>
                  <a:cubicBezTo>
                    <a:pt x="3906" y="13593"/>
                    <a:pt x="834" y="16141"/>
                    <a:pt x="453" y="19595"/>
                  </a:cubicBezTo>
                  <a:cubicBezTo>
                    <a:pt x="0" y="23714"/>
                    <a:pt x="3191" y="27168"/>
                    <a:pt x="7216" y="27168"/>
                  </a:cubicBezTo>
                  <a:lnTo>
                    <a:pt x="14003" y="27168"/>
                  </a:lnTo>
                  <a:lnTo>
                    <a:pt x="14003" y="67938"/>
                  </a:lnTo>
                  <a:lnTo>
                    <a:pt x="7383" y="67938"/>
                  </a:lnTo>
                  <a:cubicBezTo>
                    <a:pt x="3906" y="67938"/>
                    <a:pt x="834" y="70510"/>
                    <a:pt x="453" y="73963"/>
                  </a:cubicBezTo>
                  <a:cubicBezTo>
                    <a:pt x="0" y="78059"/>
                    <a:pt x="3191" y="81512"/>
                    <a:pt x="7216" y="81512"/>
                  </a:cubicBezTo>
                  <a:lnTo>
                    <a:pt x="14003" y="81512"/>
                  </a:lnTo>
                  <a:lnTo>
                    <a:pt x="14003" y="88132"/>
                  </a:lnTo>
                  <a:cubicBezTo>
                    <a:pt x="14003" y="91609"/>
                    <a:pt x="16551" y="94681"/>
                    <a:pt x="20004" y="95062"/>
                  </a:cubicBezTo>
                  <a:cubicBezTo>
                    <a:pt x="20267" y="95091"/>
                    <a:pt x="20526" y="95105"/>
                    <a:pt x="20782" y="95105"/>
                  </a:cubicBezTo>
                  <a:cubicBezTo>
                    <a:pt x="24550" y="95105"/>
                    <a:pt x="27577" y="92067"/>
                    <a:pt x="27577" y="88299"/>
                  </a:cubicBezTo>
                  <a:lnTo>
                    <a:pt x="27577" y="81512"/>
                  </a:lnTo>
                  <a:lnTo>
                    <a:pt x="41175" y="81512"/>
                  </a:lnTo>
                  <a:lnTo>
                    <a:pt x="41175" y="88132"/>
                  </a:lnTo>
                  <a:cubicBezTo>
                    <a:pt x="41175" y="91609"/>
                    <a:pt x="43724" y="94681"/>
                    <a:pt x="47177" y="95062"/>
                  </a:cubicBezTo>
                  <a:cubicBezTo>
                    <a:pt x="47439" y="95091"/>
                    <a:pt x="47698" y="95105"/>
                    <a:pt x="47955" y="95105"/>
                  </a:cubicBezTo>
                  <a:cubicBezTo>
                    <a:pt x="51722" y="95105"/>
                    <a:pt x="54750" y="92067"/>
                    <a:pt x="54750" y="88299"/>
                  </a:cubicBezTo>
                  <a:lnTo>
                    <a:pt x="54750" y="80321"/>
                  </a:lnTo>
                  <a:cubicBezTo>
                    <a:pt x="62656" y="77535"/>
                    <a:pt x="68348" y="69986"/>
                    <a:pt x="68348" y="61103"/>
                  </a:cubicBezTo>
                  <a:cubicBezTo>
                    <a:pt x="68348" y="55888"/>
                    <a:pt x="66395" y="51125"/>
                    <a:pt x="63132" y="47505"/>
                  </a:cubicBezTo>
                  <a:cubicBezTo>
                    <a:pt x="66395" y="43885"/>
                    <a:pt x="68348" y="39146"/>
                    <a:pt x="68348" y="33883"/>
                  </a:cubicBezTo>
                  <a:cubicBezTo>
                    <a:pt x="68419" y="25143"/>
                    <a:pt x="62728" y="17570"/>
                    <a:pt x="54797" y="14784"/>
                  </a:cubicBezTo>
                  <a:lnTo>
                    <a:pt x="54797" y="6973"/>
                  </a:lnTo>
                  <a:cubicBezTo>
                    <a:pt x="54797" y="3496"/>
                    <a:pt x="52249" y="424"/>
                    <a:pt x="48796" y="43"/>
                  </a:cubicBezTo>
                  <a:cubicBezTo>
                    <a:pt x="48534" y="14"/>
                    <a:pt x="48274" y="0"/>
                    <a:pt x="48018" y="0"/>
                  </a:cubicBezTo>
                  <a:cubicBezTo>
                    <a:pt x="44251" y="0"/>
                    <a:pt x="41223" y="3038"/>
                    <a:pt x="41223" y="6806"/>
                  </a:cubicBezTo>
                  <a:lnTo>
                    <a:pt x="41223" y="13593"/>
                  </a:lnTo>
                  <a:lnTo>
                    <a:pt x="27625" y="13593"/>
                  </a:lnTo>
                  <a:lnTo>
                    <a:pt x="27625" y="6973"/>
                  </a:lnTo>
                  <a:cubicBezTo>
                    <a:pt x="27625" y="3496"/>
                    <a:pt x="25053" y="424"/>
                    <a:pt x="21600" y="43"/>
                  </a:cubicBezTo>
                  <a:cubicBezTo>
                    <a:pt x="21339" y="14"/>
                    <a:pt x="21081" y="0"/>
                    <a:pt x="2082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26" name="Google Shape;326;p10"/>
            <p:cNvSpPr/>
            <p:nvPr/>
          </p:nvSpPr>
          <p:spPr>
            <a:xfrm>
              <a:off x="4810980" y="2300105"/>
              <a:ext cx="93596" cy="88126"/>
            </a:xfrm>
            <a:custGeom>
              <a:avLst/>
              <a:gdLst/>
              <a:ahLst/>
              <a:cxnLst/>
              <a:rect l="l" t="t" r="r" b="b"/>
              <a:pathLst>
                <a:path w="57775" h="54399" extrusionOk="0">
                  <a:moveTo>
                    <a:pt x="20731" y="0"/>
                  </a:moveTo>
                  <a:cubicBezTo>
                    <a:pt x="18992" y="0"/>
                    <a:pt x="17254" y="661"/>
                    <a:pt x="15932" y="1983"/>
                  </a:cubicBezTo>
                  <a:lnTo>
                    <a:pt x="619" y="17296"/>
                  </a:lnTo>
                  <a:cubicBezTo>
                    <a:pt x="215" y="17700"/>
                    <a:pt x="0" y="18248"/>
                    <a:pt x="0" y="18796"/>
                  </a:cubicBezTo>
                  <a:cubicBezTo>
                    <a:pt x="0" y="24388"/>
                    <a:pt x="3569" y="27188"/>
                    <a:pt x="7145" y="27188"/>
                  </a:cubicBezTo>
                  <a:cubicBezTo>
                    <a:pt x="8883" y="27188"/>
                    <a:pt x="10623" y="26526"/>
                    <a:pt x="11955" y="25202"/>
                  </a:cubicBezTo>
                  <a:lnTo>
                    <a:pt x="13956" y="23202"/>
                  </a:lnTo>
                  <a:lnTo>
                    <a:pt x="13956" y="48088"/>
                  </a:lnTo>
                  <a:cubicBezTo>
                    <a:pt x="13956" y="51588"/>
                    <a:pt x="16789" y="54398"/>
                    <a:pt x="20266" y="54398"/>
                  </a:cubicBezTo>
                  <a:lnTo>
                    <a:pt x="50368" y="54398"/>
                  </a:lnTo>
                  <a:cubicBezTo>
                    <a:pt x="50939" y="54398"/>
                    <a:pt x="51487" y="54208"/>
                    <a:pt x="51892" y="53779"/>
                  </a:cubicBezTo>
                  <a:cubicBezTo>
                    <a:pt x="57774" y="47921"/>
                    <a:pt x="53702" y="40824"/>
                    <a:pt x="47963" y="40824"/>
                  </a:cubicBezTo>
                  <a:lnTo>
                    <a:pt x="29649" y="40824"/>
                  </a:lnTo>
                  <a:cubicBezTo>
                    <a:pt x="28482" y="40824"/>
                    <a:pt x="27530" y="39872"/>
                    <a:pt x="27530" y="38728"/>
                  </a:cubicBezTo>
                  <a:lnTo>
                    <a:pt x="27530" y="23249"/>
                  </a:lnTo>
                  <a:lnTo>
                    <a:pt x="31221" y="26940"/>
                  </a:lnTo>
                  <a:cubicBezTo>
                    <a:pt x="31650" y="27345"/>
                    <a:pt x="32174" y="27560"/>
                    <a:pt x="32745" y="27560"/>
                  </a:cubicBezTo>
                  <a:cubicBezTo>
                    <a:pt x="41056" y="27560"/>
                    <a:pt x="43200" y="19629"/>
                    <a:pt x="39151" y="15581"/>
                  </a:cubicBezTo>
                  <a:lnTo>
                    <a:pt x="25529" y="1983"/>
                  </a:lnTo>
                  <a:cubicBezTo>
                    <a:pt x="24208" y="661"/>
                    <a:pt x="22469" y="0"/>
                    <a:pt x="2073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27" name="Google Shape;327;p10"/>
            <p:cNvSpPr/>
            <p:nvPr/>
          </p:nvSpPr>
          <p:spPr>
            <a:xfrm>
              <a:off x="5049015" y="2057798"/>
              <a:ext cx="93557" cy="88232"/>
            </a:xfrm>
            <a:custGeom>
              <a:avLst/>
              <a:gdLst/>
              <a:ahLst/>
              <a:cxnLst/>
              <a:rect l="l" t="t" r="r" b="b"/>
              <a:pathLst>
                <a:path w="57751" h="54464" extrusionOk="0">
                  <a:moveTo>
                    <a:pt x="7383" y="0"/>
                  </a:moveTo>
                  <a:cubicBezTo>
                    <a:pt x="6812" y="0"/>
                    <a:pt x="6240" y="215"/>
                    <a:pt x="5859" y="643"/>
                  </a:cubicBezTo>
                  <a:cubicBezTo>
                    <a:pt x="1" y="6525"/>
                    <a:pt x="4073" y="13622"/>
                    <a:pt x="9788" y="13622"/>
                  </a:cubicBezTo>
                  <a:lnTo>
                    <a:pt x="28102" y="13622"/>
                  </a:lnTo>
                  <a:cubicBezTo>
                    <a:pt x="29269" y="13622"/>
                    <a:pt x="30221" y="14575"/>
                    <a:pt x="30221" y="15718"/>
                  </a:cubicBezTo>
                  <a:lnTo>
                    <a:pt x="30221" y="31197"/>
                  </a:lnTo>
                  <a:lnTo>
                    <a:pt x="26506" y="27506"/>
                  </a:lnTo>
                  <a:cubicBezTo>
                    <a:pt x="26101" y="27101"/>
                    <a:pt x="25554" y="26887"/>
                    <a:pt x="25006" y="26887"/>
                  </a:cubicBezTo>
                  <a:cubicBezTo>
                    <a:pt x="16695" y="26887"/>
                    <a:pt x="14551" y="34817"/>
                    <a:pt x="18600" y="38865"/>
                  </a:cubicBezTo>
                  <a:lnTo>
                    <a:pt x="32198" y="52463"/>
                  </a:lnTo>
                  <a:cubicBezTo>
                    <a:pt x="33555" y="53797"/>
                    <a:pt x="35270" y="54464"/>
                    <a:pt x="37032" y="54464"/>
                  </a:cubicBezTo>
                  <a:cubicBezTo>
                    <a:pt x="38747" y="54464"/>
                    <a:pt x="40509" y="53797"/>
                    <a:pt x="41819" y="52463"/>
                  </a:cubicBezTo>
                  <a:lnTo>
                    <a:pt x="57132" y="37151"/>
                  </a:lnTo>
                  <a:cubicBezTo>
                    <a:pt x="57536" y="36746"/>
                    <a:pt x="57751" y="36198"/>
                    <a:pt x="57751" y="35650"/>
                  </a:cubicBezTo>
                  <a:cubicBezTo>
                    <a:pt x="57751" y="30058"/>
                    <a:pt x="54182" y="27258"/>
                    <a:pt x="50599" y="27258"/>
                  </a:cubicBezTo>
                  <a:cubicBezTo>
                    <a:pt x="48857" y="27258"/>
                    <a:pt x="47112" y="27920"/>
                    <a:pt x="45772" y="29244"/>
                  </a:cubicBezTo>
                  <a:lnTo>
                    <a:pt x="43795" y="31245"/>
                  </a:lnTo>
                  <a:lnTo>
                    <a:pt x="43795" y="20457"/>
                  </a:lnTo>
                  <a:cubicBezTo>
                    <a:pt x="43819" y="9169"/>
                    <a:pt x="34651" y="0"/>
                    <a:pt x="2338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grpSp>
      <p:sp>
        <p:nvSpPr>
          <p:cNvPr id="328" name="Google Shape;328;p10"/>
          <p:cNvSpPr/>
          <p:nvPr/>
        </p:nvSpPr>
        <p:spPr>
          <a:xfrm>
            <a:off x="6755700" y="3460829"/>
            <a:ext cx="4548416" cy="7628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162535"/>
              </a:solidFill>
              <a:latin typeface="Montserrat"/>
              <a:ea typeface="Montserrat"/>
              <a:cs typeface="Montserrat"/>
              <a:sym typeface="Montserrat"/>
            </a:endParaRPr>
          </a:p>
        </p:txBody>
      </p:sp>
      <p:sp>
        <p:nvSpPr>
          <p:cNvPr id="329" name="Google Shape;329;p10"/>
          <p:cNvSpPr/>
          <p:nvPr/>
        </p:nvSpPr>
        <p:spPr>
          <a:xfrm>
            <a:off x="794301" y="3460828"/>
            <a:ext cx="4605529" cy="76766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FBF9EA"/>
              </a:solidFill>
              <a:latin typeface="Montserrat"/>
              <a:ea typeface="Montserrat"/>
              <a:cs typeface="Montserrat"/>
              <a:sym typeface="Montserrat"/>
            </a:endParaRPr>
          </a:p>
        </p:txBody>
      </p:sp>
      <p:sp>
        <p:nvSpPr>
          <p:cNvPr id="330" name="Google Shape;330;p10"/>
          <p:cNvSpPr txBox="1"/>
          <p:nvPr/>
        </p:nvSpPr>
        <p:spPr>
          <a:xfrm>
            <a:off x="823768" y="3520596"/>
            <a:ext cx="3956100" cy="1253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1400"/>
              <a:buFont typeface="Lexend Deca Light"/>
              <a:buNone/>
            </a:pPr>
            <a:r>
              <a:rPr lang="en-US" sz="2200" b="1" i="0" u="none" strike="noStrike" cap="none">
                <a:solidFill>
                  <a:schemeClr val="accent1"/>
                </a:solidFill>
                <a:latin typeface="Lexend Deca"/>
                <a:ea typeface="Lexend Deca"/>
                <a:cs typeface="Lexend Deca"/>
                <a:sym typeface="Lexend Deca"/>
              </a:rPr>
              <a:t>Hoàn vé xem phim</a:t>
            </a:r>
            <a:endParaRPr sz="2200" b="1" i="0" u="none" strike="noStrike" cap="none">
              <a:solidFill>
                <a:schemeClr val="accent1"/>
              </a:solidFill>
              <a:latin typeface="Lexend Deca"/>
              <a:ea typeface="Lexend Deca"/>
              <a:cs typeface="Lexend Deca"/>
              <a:sym typeface="Lexend Deca"/>
            </a:endParaRPr>
          </a:p>
        </p:txBody>
      </p:sp>
      <p:sp>
        <p:nvSpPr>
          <p:cNvPr id="331" name="Google Shape;331;p10"/>
          <p:cNvSpPr txBox="1"/>
          <p:nvPr/>
        </p:nvSpPr>
        <p:spPr>
          <a:xfrm>
            <a:off x="6930175" y="3391525"/>
            <a:ext cx="4284300" cy="548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162535"/>
              </a:buClr>
              <a:buSzPts val="1400"/>
              <a:buFont typeface="Lexend Deca Light"/>
              <a:buNone/>
            </a:pPr>
            <a:r>
              <a:rPr lang="en-US" sz="2200" b="1">
                <a:solidFill>
                  <a:srgbClr val="162535"/>
                </a:solidFill>
                <a:latin typeface="Lexend Deca"/>
                <a:ea typeface="Lexend Deca"/>
                <a:cs typeface="Lexend Deca"/>
                <a:sym typeface="Lexend Deca"/>
              </a:rPr>
              <a:t>Nạp tiền vào tài khoản bằng Paypal hoặc VNPay</a:t>
            </a:r>
            <a:endParaRPr sz="2200" b="1" i="0" u="none" strike="noStrike" cap="none">
              <a:solidFill>
                <a:srgbClr val="162535"/>
              </a:solidFill>
              <a:latin typeface="Montserrat"/>
              <a:ea typeface="Montserrat"/>
              <a:cs typeface="Montserrat"/>
              <a:sym typeface="Montserrat"/>
            </a:endParaRPr>
          </a:p>
        </p:txBody>
      </p:sp>
      <p:grpSp>
        <p:nvGrpSpPr>
          <p:cNvPr id="332" name="Google Shape;332;p10"/>
          <p:cNvGrpSpPr/>
          <p:nvPr/>
        </p:nvGrpSpPr>
        <p:grpSpPr>
          <a:xfrm>
            <a:off x="4715282" y="3655059"/>
            <a:ext cx="488181" cy="360148"/>
            <a:chOff x="716001" y="2643508"/>
            <a:chExt cx="375958" cy="375957"/>
          </a:xfrm>
        </p:grpSpPr>
        <p:sp>
          <p:nvSpPr>
            <p:cNvPr id="333" name="Google Shape;333;p10"/>
            <p:cNvSpPr/>
            <p:nvPr/>
          </p:nvSpPr>
          <p:spPr>
            <a:xfrm>
              <a:off x="829232" y="2732356"/>
              <a:ext cx="148763" cy="47887"/>
            </a:xfrm>
            <a:custGeom>
              <a:avLst/>
              <a:gdLst/>
              <a:ahLst/>
              <a:cxnLst/>
              <a:rect l="l" t="t" r="r" b="b"/>
              <a:pathLst>
                <a:path w="91829" h="29560" extrusionOk="0">
                  <a:moveTo>
                    <a:pt x="45891" y="0"/>
                  </a:moveTo>
                  <a:cubicBezTo>
                    <a:pt x="29554" y="0"/>
                    <a:pt x="14194" y="6383"/>
                    <a:pt x="2644" y="17933"/>
                  </a:cubicBezTo>
                  <a:cubicBezTo>
                    <a:pt x="0" y="20576"/>
                    <a:pt x="0" y="24910"/>
                    <a:pt x="2644" y="27554"/>
                  </a:cubicBezTo>
                  <a:cubicBezTo>
                    <a:pt x="3965" y="28875"/>
                    <a:pt x="5710" y="29536"/>
                    <a:pt x="7454" y="29536"/>
                  </a:cubicBezTo>
                  <a:cubicBezTo>
                    <a:pt x="9199" y="29536"/>
                    <a:pt x="10943" y="28875"/>
                    <a:pt x="12265" y="27554"/>
                  </a:cubicBezTo>
                  <a:cubicBezTo>
                    <a:pt x="21243" y="18552"/>
                    <a:pt x="33198" y="13622"/>
                    <a:pt x="45891" y="13622"/>
                  </a:cubicBezTo>
                  <a:cubicBezTo>
                    <a:pt x="58608" y="13622"/>
                    <a:pt x="70586" y="18552"/>
                    <a:pt x="79564" y="27577"/>
                  </a:cubicBezTo>
                  <a:cubicBezTo>
                    <a:pt x="80886" y="28899"/>
                    <a:pt x="82631" y="29560"/>
                    <a:pt x="84375" y="29560"/>
                  </a:cubicBezTo>
                  <a:cubicBezTo>
                    <a:pt x="86119" y="29560"/>
                    <a:pt x="87864" y="28899"/>
                    <a:pt x="89185" y="27577"/>
                  </a:cubicBezTo>
                  <a:cubicBezTo>
                    <a:pt x="91829" y="24934"/>
                    <a:pt x="91829" y="20624"/>
                    <a:pt x="89185" y="17956"/>
                  </a:cubicBezTo>
                  <a:cubicBezTo>
                    <a:pt x="77635" y="6383"/>
                    <a:pt x="62251" y="0"/>
                    <a:pt x="4589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34" name="Google Shape;334;p10"/>
            <p:cNvSpPr/>
            <p:nvPr/>
          </p:nvSpPr>
          <p:spPr>
            <a:xfrm>
              <a:off x="860327" y="2776414"/>
              <a:ext cx="86536" cy="34887"/>
            </a:xfrm>
            <a:custGeom>
              <a:avLst/>
              <a:gdLst/>
              <a:ahLst/>
              <a:cxnLst/>
              <a:rect l="l" t="t" r="r" b="b"/>
              <a:pathLst>
                <a:path w="53417" h="21535" extrusionOk="0">
                  <a:moveTo>
                    <a:pt x="26697" y="0"/>
                  </a:moveTo>
                  <a:cubicBezTo>
                    <a:pt x="17623" y="0"/>
                    <a:pt x="9074" y="3549"/>
                    <a:pt x="2644" y="9931"/>
                  </a:cubicBezTo>
                  <a:cubicBezTo>
                    <a:pt x="1" y="12598"/>
                    <a:pt x="1" y="16909"/>
                    <a:pt x="2644" y="19552"/>
                  </a:cubicBezTo>
                  <a:cubicBezTo>
                    <a:pt x="3978" y="20874"/>
                    <a:pt x="5722" y="21535"/>
                    <a:pt x="7464" y="21535"/>
                  </a:cubicBezTo>
                  <a:cubicBezTo>
                    <a:pt x="9205" y="21535"/>
                    <a:pt x="10943" y="20874"/>
                    <a:pt x="12265" y="19552"/>
                  </a:cubicBezTo>
                  <a:cubicBezTo>
                    <a:pt x="16099" y="15718"/>
                    <a:pt x="21219" y="13575"/>
                    <a:pt x="26697" y="13575"/>
                  </a:cubicBezTo>
                  <a:cubicBezTo>
                    <a:pt x="32174" y="13575"/>
                    <a:pt x="37270" y="15694"/>
                    <a:pt x="41152" y="19552"/>
                  </a:cubicBezTo>
                  <a:cubicBezTo>
                    <a:pt x="42474" y="20874"/>
                    <a:pt x="44212" y="21535"/>
                    <a:pt x="45951" y="21535"/>
                  </a:cubicBezTo>
                  <a:cubicBezTo>
                    <a:pt x="47689" y="21535"/>
                    <a:pt x="49428" y="20874"/>
                    <a:pt x="50749" y="19552"/>
                  </a:cubicBezTo>
                  <a:cubicBezTo>
                    <a:pt x="53417" y="16909"/>
                    <a:pt x="53417" y="12598"/>
                    <a:pt x="50749" y="9931"/>
                  </a:cubicBezTo>
                  <a:cubicBezTo>
                    <a:pt x="44319" y="3549"/>
                    <a:pt x="35794" y="0"/>
                    <a:pt x="266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35" name="Google Shape;335;p10"/>
            <p:cNvSpPr/>
            <p:nvPr/>
          </p:nvSpPr>
          <p:spPr>
            <a:xfrm>
              <a:off x="892579" y="2820472"/>
              <a:ext cx="21992" cy="21992"/>
            </a:xfrm>
            <a:custGeom>
              <a:avLst/>
              <a:gdLst/>
              <a:ahLst/>
              <a:cxnLst/>
              <a:rect l="l" t="t" r="r" b="b"/>
              <a:pathLst>
                <a:path w="13575" h="13575" extrusionOk="0">
                  <a:moveTo>
                    <a:pt x="6788" y="0"/>
                  </a:moveTo>
                  <a:cubicBezTo>
                    <a:pt x="3049" y="0"/>
                    <a:pt x="1" y="3049"/>
                    <a:pt x="1" y="6788"/>
                  </a:cubicBezTo>
                  <a:cubicBezTo>
                    <a:pt x="1" y="10550"/>
                    <a:pt x="3049" y="13575"/>
                    <a:pt x="6788" y="13575"/>
                  </a:cubicBezTo>
                  <a:cubicBezTo>
                    <a:pt x="10550" y="13575"/>
                    <a:pt x="13575" y="10550"/>
                    <a:pt x="13575" y="6788"/>
                  </a:cubicBezTo>
                  <a:cubicBezTo>
                    <a:pt x="13575" y="3049"/>
                    <a:pt x="10550" y="0"/>
                    <a:pt x="678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36" name="Google Shape;336;p10"/>
            <p:cNvSpPr/>
            <p:nvPr/>
          </p:nvSpPr>
          <p:spPr>
            <a:xfrm>
              <a:off x="892579" y="2997473"/>
              <a:ext cx="21992" cy="21992"/>
            </a:xfrm>
            <a:custGeom>
              <a:avLst/>
              <a:gdLst/>
              <a:ahLst/>
              <a:cxnLst/>
              <a:rect l="l" t="t" r="r" b="b"/>
              <a:pathLst>
                <a:path w="13575" h="13575" extrusionOk="0">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37" name="Google Shape;337;p10"/>
            <p:cNvSpPr/>
            <p:nvPr/>
          </p:nvSpPr>
          <p:spPr>
            <a:xfrm>
              <a:off x="958704" y="2997473"/>
              <a:ext cx="21992" cy="21992"/>
            </a:xfrm>
            <a:custGeom>
              <a:avLst/>
              <a:gdLst/>
              <a:ahLst/>
              <a:cxnLst/>
              <a:rect l="l" t="t" r="r" b="b"/>
              <a:pathLst>
                <a:path w="13575" h="13575" extrusionOk="0">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38" name="Google Shape;338;p10"/>
            <p:cNvSpPr/>
            <p:nvPr/>
          </p:nvSpPr>
          <p:spPr>
            <a:xfrm>
              <a:off x="1024791" y="2997473"/>
              <a:ext cx="21992" cy="21992"/>
            </a:xfrm>
            <a:custGeom>
              <a:avLst/>
              <a:gdLst/>
              <a:ahLst/>
              <a:cxnLst/>
              <a:rect l="l" t="t" r="r" b="b"/>
              <a:pathLst>
                <a:path w="13575" h="13575" extrusionOk="0">
                  <a:moveTo>
                    <a:pt x="6788" y="1"/>
                  </a:moveTo>
                  <a:cubicBezTo>
                    <a:pt x="3025" y="1"/>
                    <a:pt x="1" y="3025"/>
                    <a:pt x="1" y="6788"/>
                  </a:cubicBezTo>
                  <a:cubicBezTo>
                    <a:pt x="1" y="10527"/>
                    <a:pt x="3025" y="13575"/>
                    <a:pt x="6788" y="13575"/>
                  </a:cubicBezTo>
                  <a:cubicBezTo>
                    <a:pt x="10527" y="13575"/>
                    <a:pt x="13575" y="10527"/>
                    <a:pt x="13575" y="6788"/>
                  </a:cubicBezTo>
                  <a:cubicBezTo>
                    <a:pt x="13575" y="3025"/>
                    <a:pt x="10527" y="1"/>
                    <a:pt x="67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39" name="Google Shape;339;p10"/>
            <p:cNvSpPr/>
            <p:nvPr/>
          </p:nvSpPr>
          <p:spPr>
            <a:xfrm>
              <a:off x="826532" y="2997473"/>
              <a:ext cx="21992" cy="21992"/>
            </a:xfrm>
            <a:custGeom>
              <a:avLst/>
              <a:gdLst/>
              <a:ahLst/>
              <a:cxnLst/>
              <a:rect l="l" t="t" r="r" b="b"/>
              <a:pathLst>
                <a:path w="13575" h="13575" extrusionOk="0">
                  <a:moveTo>
                    <a:pt x="6787" y="1"/>
                  </a:moveTo>
                  <a:cubicBezTo>
                    <a:pt x="3048" y="1"/>
                    <a:pt x="0" y="3025"/>
                    <a:pt x="0" y="6788"/>
                  </a:cubicBezTo>
                  <a:cubicBezTo>
                    <a:pt x="0" y="10527"/>
                    <a:pt x="3048" y="13575"/>
                    <a:pt x="6787" y="13575"/>
                  </a:cubicBezTo>
                  <a:cubicBezTo>
                    <a:pt x="10526" y="13575"/>
                    <a:pt x="13574" y="10527"/>
                    <a:pt x="13574" y="6788"/>
                  </a:cubicBezTo>
                  <a:cubicBezTo>
                    <a:pt x="13574" y="3025"/>
                    <a:pt x="10526" y="1"/>
                    <a:pt x="678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40" name="Google Shape;340;p10"/>
            <p:cNvSpPr/>
            <p:nvPr/>
          </p:nvSpPr>
          <p:spPr>
            <a:xfrm>
              <a:off x="760407" y="2997473"/>
              <a:ext cx="21991" cy="21992"/>
            </a:xfrm>
            <a:custGeom>
              <a:avLst/>
              <a:gdLst/>
              <a:ahLst/>
              <a:cxnLst/>
              <a:rect l="l" t="t" r="r" b="b"/>
              <a:pathLst>
                <a:path w="13575" h="13575" extrusionOk="0">
                  <a:moveTo>
                    <a:pt x="6787" y="1"/>
                  </a:moveTo>
                  <a:cubicBezTo>
                    <a:pt x="3048" y="1"/>
                    <a:pt x="0" y="3025"/>
                    <a:pt x="0" y="6788"/>
                  </a:cubicBezTo>
                  <a:cubicBezTo>
                    <a:pt x="0" y="10527"/>
                    <a:pt x="3048" y="13575"/>
                    <a:pt x="6787" y="13575"/>
                  </a:cubicBezTo>
                  <a:cubicBezTo>
                    <a:pt x="10550" y="13575"/>
                    <a:pt x="13574" y="10527"/>
                    <a:pt x="13574" y="6788"/>
                  </a:cubicBezTo>
                  <a:cubicBezTo>
                    <a:pt x="13574" y="3025"/>
                    <a:pt x="10550" y="1"/>
                    <a:pt x="678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41" name="Google Shape;341;p10"/>
            <p:cNvSpPr/>
            <p:nvPr/>
          </p:nvSpPr>
          <p:spPr>
            <a:xfrm>
              <a:off x="716001" y="2643508"/>
              <a:ext cx="375958" cy="332317"/>
            </a:xfrm>
            <a:custGeom>
              <a:avLst/>
              <a:gdLst/>
              <a:ahLst/>
              <a:cxnLst/>
              <a:rect l="l" t="t" r="r" b="b"/>
              <a:pathLst>
                <a:path w="232073" h="205134" extrusionOk="0">
                  <a:moveTo>
                    <a:pt x="88614" y="13837"/>
                  </a:moveTo>
                  <a:cubicBezTo>
                    <a:pt x="103618" y="13837"/>
                    <a:pt x="117501" y="20862"/>
                    <a:pt x="126622" y="33103"/>
                  </a:cubicBezTo>
                  <a:cubicBezTo>
                    <a:pt x="127694" y="34556"/>
                    <a:pt x="129337" y="35508"/>
                    <a:pt x="131123" y="35746"/>
                  </a:cubicBezTo>
                  <a:cubicBezTo>
                    <a:pt x="131445" y="35793"/>
                    <a:pt x="131767" y="35817"/>
                    <a:pt x="132088" y="35817"/>
                  </a:cubicBezTo>
                  <a:cubicBezTo>
                    <a:pt x="133550" y="35817"/>
                    <a:pt x="134985" y="35335"/>
                    <a:pt x="136196" y="34437"/>
                  </a:cubicBezTo>
                  <a:cubicBezTo>
                    <a:pt x="142221" y="29864"/>
                    <a:pt x="149294" y="27435"/>
                    <a:pt x="156605" y="27435"/>
                  </a:cubicBezTo>
                  <a:cubicBezTo>
                    <a:pt x="175323" y="27435"/>
                    <a:pt x="190564" y="42867"/>
                    <a:pt x="190612" y="61847"/>
                  </a:cubicBezTo>
                  <a:cubicBezTo>
                    <a:pt x="190278" y="65943"/>
                    <a:pt x="190636" y="69229"/>
                    <a:pt x="194922" y="70730"/>
                  </a:cubicBezTo>
                  <a:cubicBezTo>
                    <a:pt x="208878" y="75588"/>
                    <a:pt x="218260" y="88447"/>
                    <a:pt x="218260" y="102665"/>
                  </a:cubicBezTo>
                  <a:cubicBezTo>
                    <a:pt x="218260" y="121430"/>
                    <a:pt x="202781" y="136672"/>
                    <a:pt x="183777" y="136672"/>
                  </a:cubicBezTo>
                  <a:lnTo>
                    <a:pt x="47796" y="136672"/>
                  </a:lnTo>
                  <a:cubicBezTo>
                    <a:pt x="28816" y="136672"/>
                    <a:pt x="13361" y="121430"/>
                    <a:pt x="13361" y="102665"/>
                  </a:cubicBezTo>
                  <a:cubicBezTo>
                    <a:pt x="13361" y="88400"/>
                    <a:pt x="22744" y="75588"/>
                    <a:pt x="36699" y="70730"/>
                  </a:cubicBezTo>
                  <a:cubicBezTo>
                    <a:pt x="40938" y="69229"/>
                    <a:pt x="41414" y="65871"/>
                    <a:pt x="41009" y="61823"/>
                  </a:cubicBezTo>
                  <a:cubicBezTo>
                    <a:pt x="41057" y="35365"/>
                    <a:pt x="62395" y="13837"/>
                    <a:pt x="88614" y="13837"/>
                  </a:cubicBezTo>
                  <a:close/>
                  <a:moveTo>
                    <a:pt x="88853" y="1"/>
                  </a:moveTo>
                  <a:cubicBezTo>
                    <a:pt x="55774" y="1"/>
                    <a:pt x="28792" y="26554"/>
                    <a:pt x="27673" y="59584"/>
                  </a:cubicBezTo>
                  <a:cubicBezTo>
                    <a:pt x="10932" y="67443"/>
                    <a:pt x="1" y="84089"/>
                    <a:pt x="1" y="102427"/>
                  </a:cubicBezTo>
                  <a:cubicBezTo>
                    <a:pt x="1" y="126384"/>
                    <a:pt x="17957" y="146269"/>
                    <a:pt x="41271" y="149555"/>
                  </a:cubicBezTo>
                  <a:lnTo>
                    <a:pt x="41271" y="168059"/>
                  </a:lnTo>
                  <a:lnTo>
                    <a:pt x="29650" y="179680"/>
                  </a:lnTo>
                  <a:cubicBezTo>
                    <a:pt x="28364" y="180966"/>
                    <a:pt x="27649" y="182681"/>
                    <a:pt x="27649" y="184491"/>
                  </a:cubicBezTo>
                  <a:lnTo>
                    <a:pt x="27649" y="197922"/>
                  </a:lnTo>
                  <a:cubicBezTo>
                    <a:pt x="27649" y="201399"/>
                    <a:pt x="30221" y="204471"/>
                    <a:pt x="33674" y="204852"/>
                  </a:cubicBezTo>
                  <a:cubicBezTo>
                    <a:pt x="33935" y="204881"/>
                    <a:pt x="34193" y="204895"/>
                    <a:pt x="34448" y="204895"/>
                  </a:cubicBezTo>
                  <a:cubicBezTo>
                    <a:pt x="38196" y="204895"/>
                    <a:pt x="41224" y="201859"/>
                    <a:pt x="41224" y="198113"/>
                  </a:cubicBezTo>
                  <a:lnTo>
                    <a:pt x="41224" y="187539"/>
                  </a:lnTo>
                  <a:lnTo>
                    <a:pt x="52845" y="175918"/>
                  </a:lnTo>
                  <a:cubicBezTo>
                    <a:pt x="54131" y="174655"/>
                    <a:pt x="54822" y="172917"/>
                    <a:pt x="54822" y="171107"/>
                  </a:cubicBezTo>
                  <a:lnTo>
                    <a:pt x="54822" y="150270"/>
                  </a:lnTo>
                  <a:lnTo>
                    <a:pt x="82042" y="150270"/>
                  </a:lnTo>
                  <a:lnTo>
                    <a:pt x="82042" y="168297"/>
                  </a:lnTo>
                  <a:lnTo>
                    <a:pt x="70420" y="179918"/>
                  </a:lnTo>
                  <a:cubicBezTo>
                    <a:pt x="69158" y="181204"/>
                    <a:pt x="68444" y="182919"/>
                    <a:pt x="68444" y="184729"/>
                  </a:cubicBezTo>
                  <a:lnTo>
                    <a:pt x="68444" y="198160"/>
                  </a:lnTo>
                  <a:cubicBezTo>
                    <a:pt x="68444" y="201637"/>
                    <a:pt x="70992" y="204709"/>
                    <a:pt x="74445" y="205090"/>
                  </a:cubicBezTo>
                  <a:cubicBezTo>
                    <a:pt x="74707" y="205119"/>
                    <a:pt x="74967" y="205133"/>
                    <a:pt x="75223" y="205133"/>
                  </a:cubicBezTo>
                  <a:cubicBezTo>
                    <a:pt x="78990" y="205133"/>
                    <a:pt x="82018" y="202097"/>
                    <a:pt x="82018" y="198351"/>
                  </a:cubicBezTo>
                  <a:lnTo>
                    <a:pt x="82018" y="187563"/>
                  </a:lnTo>
                  <a:lnTo>
                    <a:pt x="93615" y="175965"/>
                  </a:lnTo>
                  <a:cubicBezTo>
                    <a:pt x="94901" y="174679"/>
                    <a:pt x="95616" y="172941"/>
                    <a:pt x="95616" y="171131"/>
                  </a:cubicBezTo>
                  <a:lnTo>
                    <a:pt x="95616" y="150293"/>
                  </a:lnTo>
                  <a:lnTo>
                    <a:pt x="109214" y="150293"/>
                  </a:lnTo>
                  <a:lnTo>
                    <a:pt x="109214" y="198160"/>
                  </a:lnTo>
                  <a:cubicBezTo>
                    <a:pt x="109214" y="201637"/>
                    <a:pt x="111786" y="204709"/>
                    <a:pt x="115239" y="205090"/>
                  </a:cubicBezTo>
                  <a:cubicBezTo>
                    <a:pt x="115500" y="205119"/>
                    <a:pt x="115758" y="205133"/>
                    <a:pt x="116013" y="205133"/>
                  </a:cubicBezTo>
                  <a:cubicBezTo>
                    <a:pt x="119761" y="205133"/>
                    <a:pt x="122788" y="202097"/>
                    <a:pt x="122788" y="198351"/>
                  </a:cubicBezTo>
                  <a:lnTo>
                    <a:pt x="122788" y="150270"/>
                  </a:lnTo>
                  <a:lnTo>
                    <a:pt x="136386" y="150270"/>
                  </a:lnTo>
                  <a:lnTo>
                    <a:pt x="136386" y="171107"/>
                  </a:lnTo>
                  <a:cubicBezTo>
                    <a:pt x="136386" y="172917"/>
                    <a:pt x="137101" y="174632"/>
                    <a:pt x="138387" y="175918"/>
                  </a:cubicBezTo>
                  <a:lnTo>
                    <a:pt x="150008" y="187539"/>
                  </a:lnTo>
                  <a:lnTo>
                    <a:pt x="150008" y="198136"/>
                  </a:lnTo>
                  <a:cubicBezTo>
                    <a:pt x="150008" y="201613"/>
                    <a:pt x="152556" y="204685"/>
                    <a:pt x="156009" y="205066"/>
                  </a:cubicBezTo>
                  <a:cubicBezTo>
                    <a:pt x="156272" y="205095"/>
                    <a:pt x="156531" y="205109"/>
                    <a:pt x="156787" y="205109"/>
                  </a:cubicBezTo>
                  <a:cubicBezTo>
                    <a:pt x="160555" y="205109"/>
                    <a:pt x="163582" y="202072"/>
                    <a:pt x="163582" y="198303"/>
                  </a:cubicBezTo>
                  <a:lnTo>
                    <a:pt x="163582" y="184705"/>
                  </a:lnTo>
                  <a:cubicBezTo>
                    <a:pt x="163582" y="182895"/>
                    <a:pt x="162868" y="181157"/>
                    <a:pt x="161582" y="179895"/>
                  </a:cubicBezTo>
                  <a:lnTo>
                    <a:pt x="149961" y="168273"/>
                  </a:lnTo>
                  <a:lnTo>
                    <a:pt x="149961" y="150246"/>
                  </a:lnTo>
                  <a:lnTo>
                    <a:pt x="177180" y="150246"/>
                  </a:lnTo>
                  <a:lnTo>
                    <a:pt x="177180" y="171083"/>
                  </a:lnTo>
                  <a:cubicBezTo>
                    <a:pt x="177180" y="172893"/>
                    <a:pt x="177895" y="174608"/>
                    <a:pt x="179181" y="175894"/>
                  </a:cubicBezTo>
                  <a:lnTo>
                    <a:pt x="190779" y="187515"/>
                  </a:lnTo>
                  <a:lnTo>
                    <a:pt x="190779" y="197898"/>
                  </a:lnTo>
                  <a:cubicBezTo>
                    <a:pt x="190779" y="201375"/>
                    <a:pt x="193350" y="204447"/>
                    <a:pt x="196804" y="204828"/>
                  </a:cubicBezTo>
                  <a:cubicBezTo>
                    <a:pt x="197064" y="204857"/>
                    <a:pt x="197322" y="204871"/>
                    <a:pt x="197577" y="204871"/>
                  </a:cubicBezTo>
                  <a:cubicBezTo>
                    <a:pt x="201325" y="204871"/>
                    <a:pt x="204353" y="201833"/>
                    <a:pt x="204353" y="198065"/>
                  </a:cubicBezTo>
                  <a:lnTo>
                    <a:pt x="204353" y="184467"/>
                  </a:lnTo>
                  <a:cubicBezTo>
                    <a:pt x="204353" y="182657"/>
                    <a:pt x="203638" y="180919"/>
                    <a:pt x="202352" y="179656"/>
                  </a:cubicBezTo>
                  <a:lnTo>
                    <a:pt x="190755" y="168035"/>
                  </a:lnTo>
                  <a:lnTo>
                    <a:pt x="190755" y="149531"/>
                  </a:lnTo>
                  <a:cubicBezTo>
                    <a:pt x="214021" y="146245"/>
                    <a:pt x="232001" y="126360"/>
                    <a:pt x="232001" y="102403"/>
                  </a:cubicBezTo>
                  <a:cubicBezTo>
                    <a:pt x="232073" y="84089"/>
                    <a:pt x="221142" y="67443"/>
                    <a:pt x="204377" y="59584"/>
                  </a:cubicBezTo>
                  <a:cubicBezTo>
                    <a:pt x="203305" y="34055"/>
                    <a:pt x="182396" y="13599"/>
                    <a:pt x="156843" y="13599"/>
                  </a:cubicBezTo>
                  <a:cubicBezTo>
                    <a:pt x="148698" y="13599"/>
                    <a:pt x="140768" y="15718"/>
                    <a:pt x="133648" y="19767"/>
                  </a:cubicBezTo>
                  <a:cubicBezTo>
                    <a:pt x="122074" y="7145"/>
                    <a:pt x="106070" y="1"/>
                    <a:pt x="8885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grpSp>
      <p:sp>
        <p:nvSpPr>
          <p:cNvPr id="342" name="Google Shape;342;p10"/>
          <p:cNvSpPr/>
          <p:nvPr/>
        </p:nvSpPr>
        <p:spPr>
          <a:xfrm>
            <a:off x="6752093" y="4455223"/>
            <a:ext cx="4640468" cy="750229"/>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FBF9EA"/>
              </a:solidFill>
              <a:latin typeface="Montserrat"/>
              <a:ea typeface="Montserrat"/>
              <a:cs typeface="Montserrat"/>
              <a:sym typeface="Montserrat"/>
            </a:endParaRPr>
          </a:p>
        </p:txBody>
      </p:sp>
      <p:sp>
        <p:nvSpPr>
          <p:cNvPr id="343" name="Google Shape;343;p10"/>
          <p:cNvSpPr/>
          <p:nvPr/>
        </p:nvSpPr>
        <p:spPr>
          <a:xfrm>
            <a:off x="790694" y="4467576"/>
            <a:ext cx="4698737" cy="750229"/>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162535"/>
              </a:solidFill>
              <a:latin typeface="Montserrat"/>
              <a:ea typeface="Montserrat"/>
              <a:cs typeface="Montserrat"/>
              <a:sym typeface="Montserrat"/>
            </a:endParaRPr>
          </a:p>
        </p:txBody>
      </p:sp>
      <p:sp>
        <p:nvSpPr>
          <p:cNvPr id="344" name="Google Shape;344;p10"/>
          <p:cNvSpPr/>
          <p:nvPr/>
        </p:nvSpPr>
        <p:spPr>
          <a:xfrm>
            <a:off x="6772722" y="5421846"/>
            <a:ext cx="4640468" cy="718149"/>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162535"/>
              </a:solidFill>
              <a:latin typeface="Montserrat"/>
              <a:ea typeface="Montserrat"/>
              <a:cs typeface="Montserrat"/>
              <a:sym typeface="Montserrat"/>
            </a:endParaRPr>
          </a:p>
        </p:txBody>
      </p:sp>
      <p:sp>
        <p:nvSpPr>
          <p:cNvPr id="345" name="Google Shape;345;p10"/>
          <p:cNvSpPr/>
          <p:nvPr/>
        </p:nvSpPr>
        <p:spPr>
          <a:xfrm>
            <a:off x="811323" y="5421846"/>
            <a:ext cx="4698737" cy="722724"/>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FBF9EA"/>
              </a:solidFill>
              <a:latin typeface="Montserrat"/>
              <a:ea typeface="Montserrat"/>
              <a:cs typeface="Montserrat"/>
              <a:sym typeface="Montserrat"/>
            </a:endParaRPr>
          </a:p>
        </p:txBody>
      </p:sp>
      <p:sp>
        <p:nvSpPr>
          <p:cNvPr id="346" name="Google Shape;346;p10"/>
          <p:cNvSpPr txBox="1"/>
          <p:nvPr/>
        </p:nvSpPr>
        <p:spPr>
          <a:xfrm>
            <a:off x="875475" y="5325750"/>
            <a:ext cx="3930600" cy="6123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1400"/>
              <a:buFont typeface="Lexend Deca Light"/>
              <a:buNone/>
            </a:pPr>
            <a:r>
              <a:rPr lang="en-US" sz="2200" b="1">
                <a:solidFill>
                  <a:schemeClr val="accent1"/>
                </a:solidFill>
                <a:latin typeface="Lexend Deca"/>
                <a:ea typeface="Lexend Deca"/>
                <a:cs typeface="Lexend Deca"/>
                <a:sym typeface="Lexend Deca"/>
              </a:rPr>
              <a:t>Sau khi mua vé có thể feedback về phim đó</a:t>
            </a:r>
            <a:endParaRPr sz="2200" b="1" i="0" u="none" strike="noStrike" cap="none">
              <a:solidFill>
                <a:schemeClr val="accent1"/>
              </a:solidFill>
              <a:latin typeface="Lexend Deca"/>
              <a:ea typeface="Lexend Deca"/>
              <a:cs typeface="Lexend Deca"/>
              <a:sym typeface="Lexend Deca"/>
            </a:endParaRPr>
          </a:p>
        </p:txBody>
      </p:sp>
      <p:sp>
        <p:nvSpPr>
          <p:cNvPr id="347" name="Google Shape;347;p10"/>
          <p:cNvSpPr txBox="1"/>
          <p:nvPr/>
        </p:nvSpPr>
        <p:spPr>
          <a:xfrm>
            <a:off x="7051925" y="5421975"/>
            <a:ext cx="4211700" cy="516000"/>
          </a:xfrm>
          <a:prstGeom prst="rect">
            <a:avLst/>
          </a:prstGeom>
          <a:noFill/>
          <a:ln>
            <a:noFill/>
          </a:ln>
        </p:spPr>
        <p:txBody>
          <a:bodyPr spcFirstLastPara="1" wrap="square" lIns="121900" tIns="121900" rIns="121900" bIns="121900" anchor="t" anchorCtr="0">
            <a:noAutofit/>
          </a:bodyPr>
          <a:lstStyle/>
          <a:p>
            <a:pPr marL="0" marR="0" lvl="0" indent="0" algn="l" rtl="0">
              <a:lnSpc>
                <a:spcPct val="200000"/>
              </a:lnSpc>
              <a:spcBef>
                <a:spcPts val="0"/>
              </a:spcBef>
              <a:spcAft>
                <a:spcPts val="0"/>
              </a:spcAft>
              <a:buClr>
                <a:srgbClr val="162535"/>
              </a:buClr>
              <a:buSzPts val="1400"/>
              <a:buFont typeface="Lexend Deca Light"/>
              <a:buNone/>
            </a:pPr>
            <a:r>
              <a:rPr lang="en-US" sz="2200" b="1" i="0" u="none" strike="noStrike" cap="none">
                <a:solidFill>
                  <a:srgbClr val="162535"/>
                </a:solidFill>
                <a:latin typeface="Lexend Deca"/>
                <a:ea typeface="Lexend Deca"/>
                <a:cs typeface="Lexend Deca"/>
                <a:sym typeface="Lexend Deca"/>
              </a:rPr>
              <a:t>Đổi mật khẩu</a:t>
            </a:r>
            <a:endParaRPr sz="2200" b="1" i="0" u="none" strike="noStrike" cap="none">
              <a:solidFill>
                <a:srgbClr val="162535"/>
              </a:solidFill>
              <a:latin typeface="Montserrat"/>
              <a:ea typeface="Montserrat"/>
              <a:cs typeface="Montserrat"/>
              <a:sym typeface="Montserrat"/>
            </a:endParaRPr>
          </a:p>
        </p:txBody>
      </p:sp>
      <p:sp>
        <p:nvSpPr>
          <p:cNvPr id="348" name="Google Shape;348;p10"/>
          <p:cNvSpPr txBox="1"/>
          <p:nvPr/>
        </p:nvSpPr>
        <p:spPr>
          <a:xfrm>
            <a:off x="857875" y="4393275"/>
            <a:ext cx="4605600" cy="7677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162535"/>
              </a:buClr>
              <a:buSzPts val="1400"/>
              <a:buFont typeface="Lexend Deca Light"/>
              <a:buNone/>
            </a:pPr>
            <a:r>
              <a:rPr lang="en-US" sz="2200" b="1" i="0" u="none" strike="noStrike" cap="none">
                <a:solidFill>
                  <a:srgbClr val="162535"/>
                </a:solidFill>
                <a:latin typeface="Lexend Deca"/>
                <a:ea typeface="Lexend Deca"/>
                <a:cs typeface="Lexend Deca"/>
                <a:sym typeface="Lexend Deca"/>
              </a:rPr>
              <a:t>Nhắn tin trực tiếp tới Fanpage Facebook</a:t>
            </a:r>
            <a:endParaRPr sz="2200" b="1" i="0" u="none" strike="noStrike" cap="none">
              <a:solidFill>
                <a:srgbClr val="162535"/>
              </a:solidFill>
              <a:latin typeface="Montserrat"/>
              <a:ea typeface="Montserrat"/>
              <a:cs typeface="Montserrat"/>
              <a:sym typeface="Montserrat"/>
            </a:endParaRPr>
          </a:p>
        </p:txBody>
      </p:sp>
      <p:sp>
        <p:nvSpPr>
          <p:cNvPr id="349" name="Google Shape;349;p10"/>
          <p:cNvSpPr txBox="1"/>
          <p:nvPr/>
        </p:nvSpPr>
        <p:spPr>
          <a:xfrm>
            <a:off x="7051920" y="4412411"/>
            <a:ext cx="3653400" cy="820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1400"/>
              <a:buFont typeface="Lexend Deca Light"/>
              <a:buNone/>
            </a:pPr>
            <a:r>
              <a:rPr lang="en-US" sz="2200" b="1" i="0" u="none" strike="noStrike" cap="none">
                <a:solidFill>
                  <a:schemeClr val="accent1"/>
                </a:solidFill>
                <a:latin typeface="Lexend Deca"/>
                <a:ea typeface="Lexend Deca"/>
                <a:cs typeface="Lexend Deca"/>
                <a:sym typeface="Lexend Deca"/>
              </a:rPr>
              <a:t>Nhận gợi ý khi c</a:t>
            </a:r>
            <a:r>
              <a:rPr lang="en-US" sz="2200" b="1">
                <a:solidFill>
                  <a:schemeClr val="accent1"/>
                </a:solidFill>
                <a:latin typeface="Lexend Deca"/>
                <a:ea typeface="Lexend Deca"/>
                <a:cs typeface="Lexend Deca"/>
                <a:sym typeface="Lexend Deca"/>
              </a:rPr>
              <a:t>ó</a:t>
            </a:r>
            <a:r>
              <a:rPr lang="en-US" sz="2200" b="1" i="0" u="none" strike="noStrike" cap="none">
                <a:solidFill>
                  <a:schemeClr val="accent1"/>
                </a:solidFill>
                <a:latin typeface="Lexend Deca"/>
                <a:ea typeface="Lexend Deca"/>
                <a:cs typeface="Lexend Deca"/>
                <a:sym typeface="Lexend Deca"/>
              </a:rPr>
              <a:t> phim mới</a:t>
            </a:r>
            <a:endParaRPr sz="2200" b="1" i="0" u="none" strike="noStrike" cap="none">
              <a:solidFill>
                <a:schemeClr val="accent1"/>
              </a:solidFill>
              <a:latin typeface="Lexend Deca"/>
              <a:ea typeface="Lexend Deca"/>
              <a:cs typeface="Lexend Deca"/>
              <a:sym typeface="Lexend Deca"/>
            </a:endParaRPr>
          </a:p>
        </p:txBody>
      </p:sp>
      <p:grpSp>
        <p:nvGrpSpPr>
          <p:cNvPr id="350" name="Google Shape;350;p10"/>
          <p:cNvGrpSpPr/>
          <p:nvPr/>
        </p:nvGrpSpPr>
        <p:grpSpPr>
          <a:xfrm>
            <a:off x="4732304" y="5616078"/>
            <a:ext cx="498061" cy="339066"/>
            <a:chOff x="716001" y="2643508"/>
            <a:chExt cx="375958" cy="375957"/>
          </a:xfrm>
        </p:grpSpPr>
        <p:sp>
          <p:nvSpPr>
            <p:cNvPr id="351" name="Google Shape;351;p10"/>
            <p:cNvSpPr/>
            <p:nvPr/>
          </p:nvSpPr>
          <p:spPr>
            <a:xfrm>
              <a:off x="829232" y="2732356"/>
              <a:ext cx="148763" cy="47887"/>
            </a:xfrm>
            <a:custGeom>
              <a:avLst/>
              <a:gdLst/>
              <a:ahLst/>
              <a:cxnLst/>
              <a:rect l="l" t="t" r="r" b="b"/>
              <a:pathLst>
                <a:path w="91829" h="29560" extrusionOk="0">
                  <a:moveTo>
                    <a:pt x="45891" y="0"/>
                  </a:moveTo>
                  <a:cubicBezTo>
                    <a:pt x="29554" y="0"/>
                    <a:pt x="14194" y="6383"/>
                    <a:pt x="2644" y="17933"/>
                  </a:cubicBezTo>
                  <a:cubicBezTo>
                    <a:pt x="0" y="20576"/>
                    <a:pt x="0" y="24910"/>
                    <a:pt x="2644" y="27554"/>
                  </a:cubicBezTo>
                  <a:cubicBezTo>
                    <a:pt x="3965" y="28875"/>
                    <a:pt x="5710" y="29536"/>
                    <a:pt x="7454" y="29536"/>
                  </a:cubicBezTo>
                  <a:cubicBezTo>
                    <a:pt x="9199" y="29536"/>
                    <a:pt x="10943" y="28875"/>
                    <a:pt x="12265" y="27554"/>
                  </a:cubicBezTo>
                  <a:cubicBezTo>
                    <a:pt x="21243" y="18552"/>
                    <a:pt x="33198" y="13622"/>
                    <a:pt x="45891" y="13622"/>
                  </a:cubicBezTo>
                  <a:cubicBezTo>
                    <a:pt x="58608" y="13622"/>
                    <a:pt x="70586" y="18552"/>
                    <a:pt x="79564" y="27577"/>
                  </a:cubicBezTo>
                  <a:cubicBezTo>
                    <a:pt x="80886" y="28899"/>
                    <a:pt x="82631" y="29560"/>
                    <a:pt x="84375" y="29560"/>
                  </a:cubicBezTo>
                  <a:cubicBezTo>
                    <a:pt x="86119" y="29560"/>
                    <a:pt x="87864" y="28899"/>
                    <a:pt x="89185" y="27577"/>
                  </a:cubicBezTo>
                  <a:cubicBezTo>
                    <a:pt x="91829" y="24934"/>
                    <a:pt x="91829" y="20624"/>
                    <a:pt x="89185" y="17956"/>
                  </a:cubicBezTo>
                  <a:cubicBezTo>
                    <a:pt x="77635" y="6383"/>
                    <a:pt x="62251" y="0"/>
                    <a:pt x="4589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52" name="Google Shape;352;p10"/>
            <p:cNvSpPr/>
            <p:nvPr/>
          </p:nvSpPr>
          <p:spPr>
            <a:xfrm>
              <a:off x="860327" y="2776414"/>
              <a:ext cx="86536" cy="34887"/>
            </a:xfrm>
            <a:custGeom>
              <a:avLst/>
              <a:gdLst/>
              <a:ahLst/>
              <a:cxnLst/>
              <a:rect l="l" t="t" r="r" b="b"/>
              <a:pathLst>
                <a:path w="53417" h="21535" extrusionOk="0">
                  <a:moveTo>
                    <a:pt x="26697" y="0"/>
                  </a:moveTo>
                  <a:cubicBezTo>
                    <a:pt x="17623" y="0"/>
                    <a:pt x="9074" y="3549"/>
                    <a:pt x="2644" y="9931"/>
                  </a:cubicBezTo>
                  <a:cubicBezTo>
                    <a:pt x="1" y="12598"/>
                    <a:pt x="1" y="16909"/>
                    <a:pt x="2644" y="19552"/>
                  </a:cubicBezTo>
                  <a:cubicBezTo>
                    <a:pt x="3978" y="20874"/>
                    <a:pt x="5722" y="21535"/>
                    <a:pt x="7464" y="21535"/>
                  </a:cubicBezTo>
                  <a:cubicBezTo>
                    <a:pt x="9205" y="21535"/>
                    <a:pt x="10943" y="20874"/>
                    <a:pt x="12265" y="19552"/>
                  </a:cubicBezTo>
                  <a:cubicBezTo>
                    <a:pt x="16099" y="15718"/>
                    <a:pt x="21219" y="13575"/>
                    <a:pt x="26697" y="13575"/>
                  </a:cubicBezTo>
                  <a:cubicBezTo>
                    <a:pt x="32174" y="13575"/>
                    <a:pt x="37270" y="15694"/>
                    <a:pt x="41152" y="19552"/>
                  </a:cubicBezTo>
                  <a:cubicBezTo>
                    <a:pt x="42474" y="20874"/>
                    <a:pt x="44212" y="21535"/>
                    <a:pt x="45951" y="21535"/>
                  </a:cubicBezTo>
                  <a:cubicBezTo>
                    <a:pt x="47689" y="21535"/>
                    <a:pt x="49428" y="20874"/>
                    <a:pt x="50749" y="19552"/>
                  </a:cubicBezTo>
                  <a:cubicBezTo>
                    <a:pt x="53417" y="16909"/>
                    <a:pt x="53417" y="12598"/>
                    <a:pt x="50749" y="9931"/>
                  </a:cubicBezTo>
                  <a:cubicBezTo>
                    <a:pt x="44319" y="3549"/>
                    <a:pt x="35794" y="0"/>
                    <a:pt x="266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53" name="Google Shape;353;p10"/>
            <p:cNvSpPr/>
            <p:nvPr/>
          </p:nvSpPr>
          <p:spPr>
            <a:xfrm>
              <a:off x="892579" y="2820472"/>
              <a:ext cx="21992" cy="21992"/>
            </a:xfrm>
            <a:custGeom>
              <a:avLst/>
              <a:gdLst/>
              <a:ahLst/>
              <a:cxnLst/>
              <a:rect l="l" t="t" r="r" b="b"/>
              <a:pathLst>
                <a:path w="13575" h="13575" extrusionOk="0">
                  <a:moveTo>
                    <a:pt x="6788" y="0"/>
                  </a:moveTo>
                  <a:cubicBezTo>
                    <a:pt x="3049" y="0"/>
                    <a:pt x="1" y="3049"/>
                    <a:pt x="1" y="6788"/>
                  </a:cubicBezTo>
                  <a:cubicBezTo>
                    <a:pt x="1" y="10550"/>
                    <a:pt x="3049" y="13575"/>
                    <a:pt x="6788" y="13575"/>
                  </a:cubicBezTo>
                  <a:cubicBezTo>
                    <a:pt x="10550" y="13575"/>
                    <a:pt x="13575" y="10550"/>
                    <a:pt x="13575" y="6788"/>
                  </a:cubicBezTo>
                  <a:cubicBezTo>
                    <a:pt x="13575" y="3049"/>
                    <a:pt x="10550" y="0"/>
                    <a:pt x="678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54" name="Google Shape;354;p10"/>
            <p:cNvSpPr/>
            <p:nvPr/>
          </p:nvSpPr>
          <p:spPr>
            <a:xfrm>
              <a:off x="892579" y="2997473"/>
              <a:ext cx="21992" cy="21992"/>
            </a:xfrm>
            <a:custGeom>
              <a:avLst/>
              <a:gdLst/>
              <a:ahLst/>
              <a:cxnLst/>
              <a:rect l="l" t="t" r="r" b="b"/>
              <a:pathLst>
                <a:path w="13575" h="13575" extrusionOk="0">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55" name="Google Shape;355;p10"/>
            <p:cNvSpPr/>
            <p:nvPr/>
          </p:nvSpPr>
          <p:spPr>
            <a:xfrm>
              <a:off x="958704" y="2997473"/>
              <a:ext cx="21992" cy="21992"/>
            </a:xfrm>
            <a:custGeom>
              <a:avLst/>
              <a:gdLst/>
              <a:ahLst/>
              <a:cxnLst/>
              <a:rect l="l" t="t" r="r" b="b"/>
              <a:pathLst>
                <a:path w="13575" h="13575" extrusionOk="0">
                  <a:moveTo>
                    <a:pt x="6788" y="1"/>
                  </a:moveTo>
                  <a:cubicBezTo>
                    <a:pt x="3049" y="1"/>
                    <a:pt x="1" y="3025"/>
                    <a:pt x="1" y="6788"/>
                  </a:cubicBezTo>
                  <a:cubicBezTo>
                    <a:pt x="1" y="10527"/>
                    <a:pt x="3049" y="13575"/>
                    <a:pt x="6788" y="13575"/>
                  </a:cubicBezTo>
                  <a:cubicBezTo>
                    <a:pt x="10550" y="13575"/>
                    <a:pt x="13575" y="10527"/>
                    <a:pt x="13575" y="6788"/>
                  </a:cubicBezTo>
                  <a:cubicBezTo>
                    <a:pt x="13575" y="3025"/>
                    <a:pt x="10550" y="1"/>
                    <a:pt x="67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56" name="Google Shape;356;p10"/>
            <p:cNvSpPr/>
            <p:nvPr/>
          </p:nvSpPr>
          <p:spPr>
            <a:xfrm>
              <a:off x="1024791" y="2997473"/>
              <a:ext cx="21992" cy="21992"/>
            </a:xfrm>
            <a:custGeom>
              <a:avLst/>
              <a:gdLst/>
              <a:ahLst/>
              <a:cxnLst/>
              <a:rect l="l" t="t" r="r" b="b"/>
              <a:pathLst>
                <a:path w="13575" h="13575" extrusionOk="0">
                  <a:moveTo>
                    <a:pt x="6788" y="1"/>
                  </a:moveTo>
                  <a:cubicBezTo>
                    <a:pt x="3025" y="1"/>
                    <a:pt x="1" y="3025"/>
                    <a:pt x="1" y="6788"/>
                  </a:cubicBezTo>
                  <a:cubicBezTo>
                    <a:pt x="1" y="10527"/>
                    <a:pt x="3025" y="13575"/>
                    <a:pt x="6788" y="13575"/>
                  </a:cubicBezTo>
                  <a:cubicBezTo>
                    <a:pt x="10527" y="13575"/>
                    <a:pt x="13575" y="10527"/>
                    <a:pt x="13575" y="6788"/>
                  </a:cubicBezTo>
                  <a:cubicBezTo>
                    <a:pt x="13575" y="3025"/>
                    <a:pt x="10527" y="1"/>
                    <a:pt x="678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57" name="Google Shape;357;p10"/>
            <p:cNvSpPr/>
            <p:nvPr/>
          </p:nvSpPr>
          <p:spPr>
            <a:xfrm>
              <a:off x="826532" y="2997473"/>
              <a:ext cx="21992" cy="21992"/>
            </a:xfrm>
            <a:custGeom>
              <a:avLst/>
              <a:gdLst/>
              <a:ahLst/>
              <a:cxnLst/>
              <a:rect l="l" t="t" r="r" b="b"/>
              <a:pathLst>
                <a:path w="13575" h="13575" extrusionOk="0">
                  <a:moveTo>
                    <a:pt x="6787" y="1"/>
                  </a:moveTo>
                  <a:cubicBezTo>
                    <a:pt x="3048" y="1"/>
                    <a:pt x="0" y="3025"/>
                    <a:pt x="0" y="6788"/>
                  </a:cubicBezTo>
                  <a:cubicBezTo>
                    <a:pt x="0" y="10527"/>
                    <a:pt x="3048" y="13575"/>
                    <a:pt x="6787" y="13575"/>
                  </a:cubicBezTo>
                  <a:cubicBezTo>
                    <a:pt x="10526" y="13575"/>
                    <a:pt x="13574" y="10527"/>
                    <a:pt x="13574" y="6788"/>
                  </a:cubicBezTo>
                  <a:cubicBezTo>
                    <a:pt x="13574" y="3025"/>
                    <a:pt x="10526" y="1"/>
                    <a:pt x="678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58" name="Google Shape;358;p10"/>
            <p:cNvSpPr/>
            <p:nvPr/>
          </p:nvSpPr>
          <p:spPr>
            <a:xfrm>
              <a:off x="760407" y="2997473"/>
              <a:ext cx="21991" cy="21992"/>
            </a:xfrm>
            <a:custGeom>
              <a:avLst/>
              <a:gdLst/>
              <a:ahLst/>
              <a:cxnLst/>
              <a:rect l="l" t="t" r="r" b="b"/>
              <a:pathLst>
                <a:path w="13575" h="13575" extrusionOk="0">
                  <a:moveTo>
                    <a:pt x="6787" y="1"/>
                  </a:moveTo>
                  <a:cubicBezTo>
                    <a:pt x="3048" y="1"/>
                    <a:pt x="0" y="3025"/>
                    <a:pt x="0" y="6788"/>
                  </a:cubicBezTo>
                  <a:cubicBezTo>
                    <a:pt x="0" y="10527"/>
                    <a:pt x="3048" y="13575"/>
                    <a:pt x="6787" y="13575"/>
                  </a:cubicBezTo>
                  <a:cubicBezTo>
                    <a:pt x="10550" y="13575"/>
                    <a:pt x="13574" y="10527"/>
                    <a:pt x="13574" y="6788"/>
                  </a:cubicBezTo>
                  <a:cubicBezTo>
                    <a:pt x="13574" y="3025"/>
                    <a:pt x="10550" y="1"/>
                    <a:pt x="678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59" name="Google Shape;359;p10"/>
            <p:cNvSpPr/>
            <p:nvPr/>
          </p:nvSpPr>
          <p:spPr>
            <a:xfrm>
              <a:off x="716001" y="2643508"/>
              <a:ext cx="375958" cy="332317"/>
            </a:xfrm>
            <a:custGeom>
              <a:avLst/>
              <a:gdLst/>
              <a:ahLst/>
              <a:cxnLst/>
              <a:rect l="l" t="t" r="r" b="b"/>
              <a:pathLst>
                <a:path w="232073" h="205134" extrusionOk="0">
                  <a:moveTo>
                    <a:pt x="88614" y="13837"/>
                  </a:moveTo>
                  <a:cubicBezTo>
                    <a:pt x="103618" y="13837"/>
                    <a:pt x="117501" y="20862"/>
                    <a:pt x="126622" y="33103"/>
                  </a:cubicBezTo>
                  <a:cubicBezTo>
                    <a:pt x="127694" y="34556"/>
                    <a:pt x="129337" y="35508"/>
                    <a:pt x="131123" y="35746"/>
                  </a:cubicBezTo>
                  <a:cubicBezTo>
                    <a:pt x="131445" y="35793"/>
                    <a:pt x="131767" y="35817"/>
                    <a:pt x="132088" y="35817"/>
                  </a:cubicBezTo>
                  <a:cubicBezTo>
                    <a:pt x="133550" y="35817"/>
                    <a:pt x="134985" y="35335"/>
                    <a:pt x="136196" y="34437"/>
                  </a:cubicBezTo>
                  <a:cubicBezTo>
                    <a:pt x="142221" y="29864"/>
                    <a:pt x="149294" y="27435"/>
                    <a:pt x="156605" y="27435"/>
                  </a:cubicBezTo>
                  <a:cubicBezTo>
                    <a:pt x="175323" y="27435"/>
                    <a:pt x="190564" y="42867"/>
                    <a:pt x="190612" y="61847"/>
                  </a:cubicBezTo>
                  <a:cubicBezTo>
                    <a:pt x="190278" y="65943"/>
                    <a:pt x="190636" y="69229"/>
                    <a:pt x="194922" y="70730"/>
                  </a:cubicBezTo>
                  <a:cubicBezTo>
                    <a:pt x="208878" y="75588"/>
                    <a:pt x="218260" y="88447"/>
                    <a:pt x="218260" y="102665"/>
                  </a:cubicBezTo>
                  <a:cubicBezTo>
                    <a:pt x="218260" y="121430"/>
                    <a:pt x="202781" y="136672"/>
                    <a:pt x="183777" y="136672"/>
                  </a:cubicBezTo>
                  <a:lnTo>
                    <a:pt x="47796" y="136672"/>
                  </a:lnTo>
                  <a:cubicBezTo>
                    <a:pt x="28816" y="136672"/>
                    <a:pt x="13361" y="121430"/>
                    <a:pt x="13361" y="102665"/>
                  </a:cubicBezTo>
                  <a:cubicBezTo>
                    <a:pt x="13361" y="88400"/>
                    <a:pt x="22744" y="75588"/>
                    <a:pt x="36699" y="70730"/>
                  </a:cubicBezTo>
                  <a:cubicBezTo>
                    <a:pt x="40938" y="69229"/>
                    <a:pt x="41414" y="65871"/>
                    <a:pt x="41009" y="61823"/>
                  </a:cubicBezTo>
                  <a:cubicBezTo>
                    <a:pt x="41057" y="35365"/>
                    <a:pt x="62395" y="13837"/>
                    <a:pt x="88614" y="13837"/>
                  </a:cubicBezTo>
                  <a:close/>
                  <a:moveTo>
                    <a:pt x="88853" y="1"/>
                  </a:moveTo>
                  <a:cubicBezTo>
                    <a:pt x="55774" y="1"/>
                    <a:pt x="28792" y="26554"/>
                    <a:pt x="27673" y="59584"/>
                  </a:cubicBezTo>
                  <a:cubicBezTo>
                    <a:pt x="10932" y="67443"/>
                    <a:pt x="1" y="84089"/>
                    <a:pt x="1" y="102427"/>
                  </a:cubicBezTo>
                  <a:cubicBezTo>
                    <a:pt x="1" y="126384"/>
                    <a:pt x="17957" y="146269"/>
                    <a:pt x="41271" y="149555"/>
                  </a:cubicBezTo>
                  <a:lnTo>
                    <a:pt x="41271" y="168059"/>
                  </a:lnTo>
                  <a:lnTo>
                    <a:pt x="29650" y="179680"/>
                  </a:lnTo>
                  <a:cubicBezTo>
                    <a:pt x="28364" y="180966"/>
                    <a:pt x="27649" y="182681"/>
                    <a:pt x="27649" y="184491"/>
                  </a:cubicBezTo>
                  <a:lnTo>
                    <a:pt x="27649" y="197922"/>
                  </a:lnTo>
                  <a:cubicBezTo>
                    <a:pt x="27649" y="201399"/>
                    <a:pt x="30221" y="204471"/>
                    <a:pt x="33674" y="204852"/>
                  </a:cubicBezTo>
                  <a:cubicBezTo>
                    <a:pt x="33935" y="204881"/>
                    <a:pt x="34193" y="204895"/>
                    <a:pt x="34448" y="204895"/>
                  </a:cubicBezTo>
                  <a:cubicBezTo>
                    <a:pt x="38196" y="204895"/>
                    <a:pt x="41224" y="201859"/>
                    <a:pt x="41224" y="198113"/>
                  </a:cubicBezTo>
                  <a:lnTo>
                    <a:pt x="41224" y="187539"/>
                  </a:lnTo>
                  <a:lnTo>
                    <a:pt x="52845" y="175918"/>
                  </a:lnTo>
                  <a:cubicBezTo>
                    <a:pt x="54131" y="174655"/>
                    <a:pt x="54822" y="172917"/>
                    <a:pt x="54822" y="171107"/>
                  </a:cubicBezTo>
                  <a:lnTo>
                    <a:pt x="54822" y="150270"/>
                  </a:lnTo>
                  <a:lnTo>
                    <a:pt x="82042" y="150270"/>
                  </a:lnTo>
                  <a:lnTo>
                    <a:pt x="82042" y="168297"/>
                  </a:lnTo>
                  <a:lnTo>
                    <a:pt x="70420" y="179918"/>
                  </a:lnTo>
                  <a:cubicBezTo>
                    <a:pt x="69158" y="181204"/>
                    <a:pt x="68444" y="182919"/>
                    <a:pt x="68444" y="184729"/>
                  </a:cubicBezTo>
                  <a:lnTo>
                    <a:pt x="68444" y="198160"/>
                  </a:lnTo>
                  <a:cubicBezTo>
                    <a:pt x="68444" y="201637"/>
                    <a:pt x="70992" y="204709"/>
                    <a:pt x="74445" y="205090"/>
                  </a:cubicBezTo>
                  <a:cubicBezTo>
                    <a:pt x="74707" y="205119"/>
                    <a:pt x="74967" y="205133"/>
                    <a:pt x="75223" y="205133"/>
                  </a:cubicBezTo>
                  <a:cubicBezTo>
                    <a:pt x="78990" y="205133"/>
                    <a:pt x="82018" y="202097"/>
                    <a:pt x="82018" y="198351"/>
                  </a:cubicBezTo>
                  <a:lnTo>
                    <a:pt x="82018" y="187563"/>
                  </a:lnTo>
                  <a:lnTo>
                    <a:pt x="93615" y="175965"/>
                  </a:lnTo>
                  <a:cubicBezTo>
                    <a:pt x="94901" y="174679"/>
                    <a:pt x="95616" y="172941"/>
                    <a:pt x="95616" y="171131"/>
                  </a:cubicBezTo>
                  <a:lnTo>
                    <a:pt x="95616" y="150293"/>
                  </a:lnTo>
                  <a:lnTo>
                    <a:pt x="109214" y="150293"/>
                  </a:lnTo>
                  <a:lnTo>
                    <a:pt x="109214" y="198160"/>
                  </a:lnTo>
                  <a:cubicBezTo>
                    <a:pt x="109214" y="201637"/>
                    <a:pt x="111786" y="204709"/>
                    <a:pt x="115239" y="205090"/>
                  </a:cubicBezTo>
                  <a:cubicBezTo>
                    <a:pt x="115500" y="205119"/>
                    <a:pt x="115758" y="205133"/>
                    <a:pt x="116013" y="205133"/>
                  </a:cubicBezTo>
                  <a:cubicBezTo>
                    <a:pt x="119761" y="205133"/>
                    <a:pt x="122788" y="202097"/>
                    <a:pt x="122788" y="198351"/>
                  </a:cubicBezTo>
                  <a:lnTo>
                    <a:pt x="122788" y="150270"/>
                  </a:lnTo>
                  <a:lnTo>
                    <a:pt x="136386" y="150270"/>
                  </a:lnTo>
                  <a:lnTo>
                    <a:pt x="136386" y="171107"/>
                  </a:lnTo>
                  <a:cubicBezTo>
                    <a:pt x="136386" y="172917"/>
                    <a:pt x="137101" y="174632"/>
                    <a:pt x="138387" y="175918"/>
                  </a:cubicBezTo>
                  <a:lnTo>
                    <a:pt x="150008" y="187539"/>
                  </a:lnTo>
                  <a:lnTo>
                    <a:pt x="150008" y="198136"/>
                  </a:lnTo>
                  <a:cubicBezTo>
                    <a:pt x="150008" y="201613"/>
                    <a:pt x="152556" y="204685"/>
                    <a:pt x="156009" y="205066"/>
                  </a:cubicBezTo>
                  <a:cubicBezTo>
                    <a:pt x="156272" y="205095"/>
                    <a:pt x="156531" y="205109"/>
                    <a:pt x="156787" y="205109"/>
                  </a:cubicBezTo>
                  <a:cubicBezTo>
                    <a:pt x="160555" y="205109"/>
                    <a:pt x="163582" y="202072"/>
                    <a:pt x="163582" y="198303"/>
                  </a:cubicBezTo>
                  <a:lnTo>
                    <a:pt x="163582" y="184705"/>
                  </a:lnTo>
                  <a:cubicBezTo>
                    <a:pt x="163582" y="182895"/>
                    <a:pt x="162868" y="181157"/>
                    <a:pt x="161582" y="179895"/>
                  </a:cubicBezTo>
                  <a:lnTo>
                    <a:pt x="149961" y="168273"/>
                  </a:lnTo>
                  <a:lnTo>
                    <a:pt x="149961" y="150246"/>
                  </a:lnTo>
                  <a:lnTo>
                    <a:pt x="177180" y="150246"/>
                  </a:lnTo>
                  <a:lnTo>
                    <a:pt x="177180" y="171083"/>
                  </a:lnTo>
                  <a:cubicBezTo>
                    <a:pt x="177180" y="172893"/>
                    <a:pt x="177895" y="174608"/>
                    <a:pt x="179181" y="175894"/>
                  </a:cubicBezTo>
                  <a:lnTo>
                    <a:pt x="190779" y="187515"/>
                  </a:lnTo>
                  <a:lnTo>
                    <a:pt x="190779" y="197898"/>
                  </a:lnTo>
                  <a:cubicBezTo>
                    <a:pt x="190779" y="201375"/>
                    <a:pt x="193350" y="204447"/>
                    <a:pt x="196804" y="204828"/>
                  </a:cubicBezTo>
                  <a:cubicBezTo>
                    <a:pt x="197064" y="204857"/>
                    <a:pt x="197322" y="204871"/>
                    <a:pt x="197577" y="204871"/>
                  </a:cubicBezTo>
                  <a:cubicBezTo>
                    <a:pt x="201325" y="204871"/>
                    <a:pt x="204353" y="201833"/>
                    <a:pt x="204353" y="198065"/>
                  </a:cubicBezTo>
                  <a:lnTo>
                    <a:pt x="204353" y="184467"/>
                  </a:lnTo>
                  <a:cubicBezTo>
                    <a:pt x="204353" y="182657"/>
                    <a:pt x="203638" y="180919"/>
                    <a:pt x="202352" y="179656"/>
                  </a:cubicBezTo>
                  <a:lnTo>
                    <a:pt x="190755" y="168035"/>
                  </a:lnTo>
                  <a:lnTo>
                    <a:pt x="190755" y="149531"/>
                  </a:lnTo>
                  <a:cubicBezTo>
                    <a:pt x="214021" y="146245"/>
                    <a:pt x="232001" y="126360"/>
                    <a:pt x="232001" y="102403"/>
                  </a:cubicBezTo>
                  <a:cubicBezTo>
                    <a:pt x="232073" y="84089"/>
                    <a:pt x="221142" y="67443"/>
                    <a:pt x="204377" y="59584"/>
                  </a:cubicBezTo>
                  <a:cubicBezTo>
                    <a:pt x="203305" y="34055"/>
                    <a:pt x="182396" y="13599"/>
                    <a:pt x="156843" y="13599"/>
                  </a:cubicBezTo>
                  <a:cubicBezTo>
                    <a:pt x="148698" y="13599"/>
                    <a:pt x="140768" y="15718"/>
                    <a:pt x="133648" y="19767"/>
                  </a:cubicBezTo>
                  <a:cubicBezTo>
                    <a:pt x="122074" y="7145"/>
                    <a:pt x="106070" y="1"/>
                    <a:pt x="8885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grpSp>
      <p:grpSp>
        <p:nvGrpSpPr>
          <p:cNvPr id="360" name="Google Shape;360;p10"/>
          <p:cNvGrpSpPr/>
          <p:nvPr/>
        </p:nvGrpSpPr>
        <p:grpSpPr>
          <a:xfrm>
            <a:off x="4823775" y="4871817"/>
            <a:ext cx="502364" cy="354227"/>
            <a:chOff x="716001" y="2034728"/>
            <a:chExt cx="379200" cy="375957"/>
          </a:xfrm>
        </p:grpSpPr>
        <p:sp>
          <p:nvSpPr>
            <p:cNvPr id="361" name="Google Shape;361;p10"/>
            <p:cNvSpPr/>
            <p:nvPr/>
          </p:nvSpPr>
          <p:spPr>
            <a:xfrm>
              <a:off x="804540" y="2344558"/>
              <a:ext cx="67400" cy="21992"/>
            </a:xfrm>
            <a:custGeom>
              <a:avLst/>
              <a:gdLst/>
              <a:ahLst/>
              <a:cxnLst/>
              <a:rect l="l" t="t" r="r" b="b"/>
              <a:pathLst>
                <a:path w="41605" h="13575" extrusionOk="0">
                  <a:moveTo>
                    <a:pt x="7383" y="0"/>
                  </a:moveTo>
                  <a:cubicBezTo>
                    <a:pt x="3907" y="0"/>
                    <a:pt x="834" y="2549"/>
                    <a:pt x="453" y="6002"/>
                  </a:cubicBezTo>
                  <a:cubicBezTo>
                    <a:pt x="1" y="10122"/>
                    <a:pt x="3192" y="13575"/>
                    <a:pt x="7193" y="13575"/>
                  </a:cubicBezTo>
                  <a:lnTo>
                    <a:pt x="34222" y="13575"/>
                  </a:lnTo>
                  <a:cubicBezTo>
                    <a:pt x="37723" y="13575"/>
                    <a:pt x="40771" y="11003"/>
                    <a:pt x="41176" y="7550"/>
                  </a:cubicBezTo>
                  <a:cubicBezTo>
                    <a:pt x="41605" y="3477"/>
                    <a:pt x="38390" y="0"/>
                    <a:pt x="3441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62" name="Google Shape;362;p10"/>
            <p:cNvSpPr/>
            <p:nvPr/>
          </p:nvSpPr>
          <p:spPr>
            <a:xfrm>
              <a:off x="804540" y="2078785"/>
              <a:ext cx="67400" cy="21992"/>
            </a:xfrm>
            <a:custGeom>
              <a:avLst/>
              <a:gdLst/>
              <a:ahLst/>
              <a:cxnLst/>
              <a:rect l="l" t="t" r="r" b="b"/>
              <a:pathLst>
                <a:path w="41605" h="13575" extrusionOk="0">
                  <a:moveTo>
                    <a:pt x="7383" y="0"/>
                  </a:moveTo>
                  <a:cubicBezTo>
                    <a:pt x="3907" y="0"/>
                    <a:pt x="834" y="2572"/>
                    <a:pt x="453" y="6025"/>
                  </a:cubicBezTo>
                  <a:cubicBezTo>
                    <a:pt x="1" y="10121"/>
                    <a:pt x="3192" y="13575"/>
                    <a:pt x="7193" y="13575"/>
                  </a:cubicBezTo>
                  <a:lnTo>
                    <a:pt x="34222" y="13575"/>
                  </a:lnTo>
                  <a:cubicBezTo>
                    <a:pt x="37723" y="13575"/>
                    <a:pt x="40771" y="11026"/>
                    <a:pt x="41176" y="7573"/>
                  </a:cubicBezTo>
                  <a:cubicBezTo>
                    <a:pt x="41605" y="3453"/>
                    <a:pt x="38438" y="0"/>
                    <a:pt x="3441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63" name="Google Shape;363;p10"/>
            <p:cNvSpPr/>
            <p:nvPr/>
          </p:nvSpPr>
          <p:spPr>
            <a:xfrm>
              <a:off x="716001" y="2034728"/>
              <a:ext cx="379200" cy="375957"/>
            </a:xfrm>
            <a:custGeom>
              <a:avLst/>
              <a:gdLst/>
              <a:ahLst/>
              <a:cxnLst/>
              <a:rect l="l" t="t" r="r" b="b"/>
              <a:pathLst>
                <a:path w="234074" h="232072" extrusionOk="0">
                  <a:moveTo>
                    <a:pt x="211634" y="48107"/>
                  </a:moveTo>
                  <a:cubicBezTo>
                    <a:pt x="213490" y="48107"/>
                    <a:pt x="215353" y="48794"/>
                    <a:pt x="216713" y="50153"/>
                  </a:cubicBezTo>
                  <a:cubicBezTo>
                    <a:pt x="219356" y="52821"/>
                    <a:pt x="219332" y="57107"/>
                    <a:pt x="216713" y="59774"/>
                  </a:cubicBezTo>
                  <a:lnTo>
                    <a:pt x="155200" y="121120"/>
                  </a:lnTo>
                  <a:cubicBezTo>
                    <a:pt x="145555" y="130765"/>
                    <a:pt x="134291" y="138767"/>
                    <a:pt x="121978" y="144696"/>
                  </a:cubicBezTo>
                  <a:cubicBezTo>
                    <a:pt x="127884" y="132456"/>
                    <a:pt x="135791" y="121168"/>
                    <a:pt x="145626" y="110999"/>
                  </a:cubicBezTo>
                  <a:cubicBezTo>
                    <a:pt x="145674" y="110975"/>
                    <a:pt x="206925" y="49844"/>
                    <a:pt x="206972" y="49820"/>
                  </a:cubicBezTo>
                  <a:cubicBezTo>
                    <a:pt x="208265" y="48675"/>
                    <a:pt x="209947" y="48107"/>
                    <a:pt x="211634" y="48107"/>
                  </a:cubicBezTo>
                  <a:close/>
                  <a:moveTo>
                    <a:pt x="129647" y="13598"/>
                  </a:moveTo>
                  <a:cubicBezTo>
                    <a:pt x="133386" y="13598"/>
                    <a:pt x="136434" y="16623"/>
                    <a:pt x="136434" y="20385"/>
                  </a:cubicBezTo>
                  <a:lnTo>
                    <a:pt x="136434" y="100521"/>
                  </a:lnTo>
                  <a:lnTo>
                    <a:pt x="135648" y="101283"/>
                  </a:lnTo>
                  <a:cubicBezTo>
                    <a:pt x="121788" y="115619"/>
                    <a:pt x="111357" y="131980"/>
                    <a:pt x="104642" y="150031"/>
                  </a:cubicBezTo>
                  <a:lnTo>
                    <a:pt x="91663" y="150031"/>
                  </a:lnTo>
                  <a:lnTo>
                    <a:pt x="80041" y="138409"/>
                  </a:lnTo>
                  <a:cubicBezTo>
                    <a:pt x="78719" y="137088"/>
                    <a:pt x="76981" y="136427"/>
                    <a:pt x="75240" y="136427"/>
                  </a:cubicBezTo>
                  <a:cubicBezTo>
                    <a:pt x="73498" y="136427"/>
                    <a:pt x="71754" y="137088"/>
                    <a:pt x="70420" y="138409"/>
                  </a:cubicBezTo>
                  <a:lnTo>
                    <a:pt x="68444" y="140410"/>
                  </a:lnTo>
                  <a:lnTo>
                    <a:pt x="68444" y="129789"/>
                  </a:lnTo>
                  <a:cubicBezTo>
                    <a:pt x="68444" y="127598"/>
                    <a:pt x="67491" y="125526"/>
                    <a:pt x="65752" y="124216"/>
                  </a:cubicBezTo>
                  <a:cubicBezTo>
                    <a:pt x="64501" y="123275"/>
                    <a:pt x="63052" y="122824"/>
                    <a:pt x="61623" y="122824"/>
                  </a:cubicBezTo>
                  <a:cubicBezTo>
                    <a:pt x="59869" y="122824"/>
                    <a:pt x="58145" y="123502"/>
                    <a:pt x="56846" y="124788"/>
                  </a:cubicBezTo>
                  <a:lnTo>
                    <a:pt x="29197" y="151984"/>
                  </a:lnTo>
                  <a:cubicBezTo>
                    <a:pt x="26530" y="154603"/>
                    <a:pt x="26482" y="158914"/>
                    <a:pt x="29102" y="161605"/>
                  </a:cubicBezTo>
                  <a:cubicBezTo>
                    <a:pt x="30429" y="162956"/>
                    <a:pt x="32197" y="163635"/>
                    <a:pt x="33965" y="163635"/>
                  </a:cubicBezTo>
                  <a:cubicBezTo>
                    <a:pt x="35686" y="163635"/>
                    <a:pt x="37407" y="162992"/>
                    <a:pt x="38723" y="161700"/>
                  </a:cubicBezTo>
                  <a:lnTo>
                    <a:pt x="54798" y="145887"/>
                  </a:lnTo>
                  <a:lnTo>
                    <a:pt x="54798" y="156699"/>
                  </a:lnTo>
                  <a:cubicBezTo>
                    <a:pt x="54798" y="158866"/>
                    <a:pt x="55750" y="160985"/>
                    <a:pt x="57513" y="162295"/>
                  </a:cubicBezTo>
                  <a:cubicBezTo>
                    <a:pt x="58749" y="163215"/>
                    <a:pt x="60178" y="163656"/>
                    <a:pt x="61592" y="163656"/>
                  </a:cubicBezTo>
                  <a:cubicBezTo>
                    <a:pt x="63362" y="163656"/>
                    <a:pt x="65108" y="162963"/>
                    <a:pt x="66419" y="161652"/>
                  </a:cubicBezTo>
                  <a:lnTo>
                    <a:pt x="75183" y="152889"/>
                  </a:lnTo>
                  <a:lnTo>
                    <a:pt x="83971" y="161652"/>
                  </a:lnTo>
                  <a:cubicBezTo>
                    <a:pt x="85257" y="162938"/>
                    <a:pt x="86971" y="163653"/>
                    <a:pt x="88805" y="163653"/>
                  </a:cubicBezTo>
                  <a:lnTo>
                    <a:pt x="109404" y="163653"/>
                  </a:lnTo>
                  <a:cubicBezTo>
                    <a:pt x="110119" y="163653"/>
                    <a:pt x="110881" y="163534"/>
                    <a:pt x="111500" y="163319"/>
                  </a:cubicBezTo>
                  <a:lnTo>
                    <a:pt x="111572" y="163319"/>
                  </a:lnTo>
                  <a:cubicBezTo>
                    <a:pt x="120192" y="160438"/>
                    <a:pt x="128527" y="156699"/>
                    <a:pt x="136434" y="152126"/>
                  </a:cubicBezTo>
                  <a:lnTo>
                    <a:pt x="136434" y="211662"/>
                  </a:lnTo>
                  <a:cubicBezTo>
                    <a:pt x="136434" y="215425"/>
                    <a:pt x="133386" y="218449"/>
                    <a:pt x="129647" y="218449"/>
                  </a:cubicBezTo>
                  <a:lnTo>
                    <a:pt x="20386" y="218449"/>
                  </a:lnTo>
                  <a:cubicBezTo>
                    <a:pt x="16647" y="218449"/>
                    <a:pt x="13599" y="215425"/>
                    <a:pt x="13599" y="211662"/>
                  </a:cubicBezTo>
                  <a:lnTo>
                    <a:pt x="13599" y="20385"/>
                  </a:lnTo>
                  <a:cubicBezTo>
                    <a:pt x="13599" y="16623"/>
                    <a:pt x="16647" y="13598"/>
                    <a:pt x="20386" y="13598"/>
                  </a:cubicBezTo>
                  <a:close/>
                  <a:moveTo>
                    <a:pt x="20386" y="0"/>
                  </a:moveTo>
                  <a:cubicBezTo>
                    <a:pt x="9193" y="0"/>
                    <a:pt x="1" y="9050"/>
                    <a:pt x="1" y="20385"/>
                  </a:cubicBezTo>
                  <a:lnTo>
                    <a:pt x="1" y="211662"/>
                  </a:lnTo>
                  <a:cubicBezTo>
                    <a:pt x="1" y="222927"/>
                    <a:pt x="9145" y="232071"/>
                    <a:pt x="20386" y="232071"/>
                  </a:cubicBezTo>
                  <a:lnTo>
                    <a:pt x="129647" y="232071"/>
                  </a:lnTo>
                  <a:cubicBezTo>
                    <a:pt x="140887" y="232071"/>
                    <a:pt x="150032" y="222927"/>
                    <a:pt x="150032" y="211662"/>
                  </a:cubicBezTo>
                  <a:lnTo>
                    <a:pt x="150032" y="143125"/>
                  </a:lnTo>
                  <a:cubicBezTo>
                    <a:pt x="155176" y="139267"/>
                    <a:pt x="160034" y="135052"/>
                    <a:pt x="164583" y="130527"/>
                  </a:cubicBezTo>
                  <a:lnTo>
                    <a:pt x="226095" y="69181"/>
                  </a:lnTo>
                  <a:cubicBezTo>
                    <a:pt x="234073" y="61203"/>
                    <a:pt x="234073" y="48296"/>
                    <a:pt x="226095" y="40318"/>
                  </a:cubicBezTo>
                  <a:cubicBezTo>
                    <a:pt x="222116" y="36326"/>
                    <a:pt x="216768" y="34317"/>
                    <a:pt x="211417" y="34317"/>
                  </a:cubicBezTo>
                  <a:cubicBezTo>
                    <a:pt x="206394" y="34317"/>
                    <a:pt x="201368" y="36088"/>
                    <a:pt x="197470" y="39651"/>
                  </a:cubicBezTo>
                  <a:cubicBezTo>
                    <a:pt x="197423" y="39699"/>
                    <a:pt x="197328" y="39770"/>
                    <a:pt x="197280" y="39842"/>
                  </a:cubicBezTo>
                  <a:lnTo>
                    <a:pt x="150032" y="86970"/>
                  </a:lnTo>
                  <a:lnTo>
                    <a:pt x="150032" y="20385"/>
                  </a:lnTo>
                  <a:cubicBezTo>
                    <a:pt x="150032" y="9121"/>
                    <a:pt x="140887" y="0"/>
                    <a:pt x="12964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64" name="Google Shape;364;p10"/>
            <p:cNvSpPr/>
            <p:nvPr/>
          </p:nvSpPr>
          <p:spPr>
            <a:xfrm>
              <a:off x="759751" y="2145643"/>
              <a:ext cx="112151" cy="21992"/>
            </a:xfrm>
            <a:custGeom>
              <a:avLst/>
              <a:gdLst/>
              <a:ahLst/>
              <a:cxnLst/>
              <a:rect l="l" t="t" r="r" b="b"/>
              <a:pathLst>
                <a:path w="69229" h="13575" extrusionOk="0">
                  <a:moveTo>
                    <a:pt x="7383" y="1"/>
                  </a:moveTo>
                  <a:cubicBezTo>
                    <a:pt x="3906" y="1"/>
                    <a:pt x="834" y="2549"/>
                    <a:pt x="429" y="6002"/>
                  </a:cubicBezTo>
                  <a:cubicBezTo>
                    <a:pt x="0" y="10074"/>
                    <a:pt x="3215" y="13575"/>
                    <a:pt x="7192" y="13575"/>
                  </a:cubicBezTo>
                  <a:lnTo>
                    <a:pt x="61847" y="13575"/>
                  </a:lnTo>
                  <a:cubicBezTo>
                    <a:pt x="65323" y="13575"/>
                    <a:pt x="68396" y="11003"/>
                    <a:pt x="68800" y="7550"/>
                  </a:cubicBezTo>
                  <a:cubicBezTo>
                    <a:pt x="69229" y="3454"/>
                    <a:pt x="66062" y="1"/>
                    <a:pt x="6203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65" name="Google Shape;365;p10"/>
            <p:cNvSpPr/>
            <p:nvPr/>
          </p:nvSpPr>
          <p:spPr>
            <a:xfrm>
              <a:off x="759751" y="2189661"/>
              <a:ext cx="112151" cy="21992"/>
            </a:xfrm>
            <a:custGeom>
              <a:avLst/>
              <a:gdLst/>
              <a:ahLst/>
              <a:cxnLst/>
              <a:rect l="l" t="t" r="r" b="b"/>
              <a:pathLst>
                <a:path w="69229" h="13575" extrusionOk="0">
                  <a:moveTo>
                    <a:pt x="7383" y="1"/>
                  </a:moveTo>
                  <a:cubicBezTo>
                    <a:pt x="3906" y="1"/>
                    <a:pt x="834" y="2549"/>
                    <a:pt x="429" y="6002"/>
                  </a:cubicBezTo>
                  <a:cubicBezTo>
                    <a:pt x="0" y="10122"/>
                    <a:pt x="3215" y="13575"/>
                    <a:pt x="7192" y="13575"/>
                  </a:cubicBezTo>
                  <a:lnTo>
                    <a:pt x="61847" y="13575"/>
                  </a:lnTo>
                  <a:cubicBezTo>
                    <a:pt x="65323" y="13575"/>
                    <a:pt x="68396" y="11027"/>
                    <a:pt x="68800" y="7550"/>
                  </a:cubicBezTo>
                  <a:cubicBezTo>
                    <a:pt x="69229" y="3454"/>
                    <a:pt x="66062" y="1"/>
                    <a:pt x="6203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grpSp>
      <p:grpSp>
        <p:nvGrpSpPr>
          <p:cNvPr id="366" name="Google Shape;366;p10"/>
          <p:cNvGrpSpPr/>
          <p:nvPr/>
        </p:nvGrpSpPr>
        <p:grpSpPr>
          <a:xfrm>
            <a:off x="10705339" y="5713316"/>
            <a:ext cx="498061" cy="339066"/>
            <a:chOff x="4788449" y="2034728"/>
            <a:chExt cx="375958" cy="375957"/>
          </a:xfrm>
        </p:grpSpPr>
        <p:sp>
          <p:nvSpPr>
            <p:cNvPr id="367" name="Google Shape;367;p10"/>
            <p:cNvSpPr/>
            <p:nvPr/>
          </p:nvSpPr>
          <p:spPr>
            <a:xfrm>
              <a:off x="4864876" y="2079837"/>
              <a:ext cx="91705" cy="154145"/>
            </a:xfrm>
            <a:custGeom>
              <a:avLst/>
              <a:gdLst/>
              <a:ahLst/>
              <a:cxnLst/>
              <a:rect l="l" t="t" r="r" b="b"/>
              <a:pathLst>
                <a:path w="56608" h="95151" extrusionOk="0">
                  <a:moveTo>
                    <a:pt x="28317" y="1"/>
                  </a:moveTo>
                  <a:cubicBezTo>
                    <a:pt x="24558" y="1"/>
                    <a:pt x="21505" y="3047"/>
                    <a:pt x="21505" y="6805"/>
                  </a:cubicBezTo>
                  <a:lnTo>
                    <a:pt x="21505" y="13378"/>
                  </a:lnTo>
                  <a:cubicBezTo>
                    <a:pt x="10240" y="13378"/>
                    <a:pt x="1096" y="22523"/>
                    <a:pt x="1096" y="33763"/>
                  </a:cubicBezTo>
                  <a:lnTo>
                    <a:pt x="1096" y="47575"/>
                  </a:lnTo>
                  <a:cubicBezTo>
                    <a:pt x="1096" y="51338"/>
                    <a:pt x="4144" y="54363"/>
                    <a:pt x="7883" y="54363"/>
                  </a:cubicBezTo>
                  <a:lnTo>
                    <a:pt x="41890" y="54363"/>
                  </a:lnTo>
                  <a:lnTo>
                    <a:pt x="41890" y="61150"/>
                  </a:lnTo>
                  <a:cubicBezTo>
                    <a:pt x="41890" y="64912"/>
                    <a:pt x="38841" y="67937"/>
                    <a:pt x="35103" y="67937"/>
                  </a:cubicBezTo>
                  <a:lnTo>
                    <a:pt x="7906" y="67937"/>
                  </a:lnTo>
                  <a:cubicBezTo>
                    <a:pt x="4977" y="67937"/>
                    <a:pt x="2310" y="69794"/>
                    <a:pt x="1429" y="72581"/>
                  </a:cubicBezTo>
                  <a:cubicBezTo>
                    <a:pt x="0" y="77248"/>
                    <a:pt x="3453" y="81535"/>
                    <a:pt x="7906" y="81535"/>
                  </a:cubicBezTo>
                  <a:lnTo>
                    <a:pt x="21505" y="81535"/>
                  </a:lnTo>
                  <a:lnTo>
                    <a:pt x="21505" y="88369"/>
                  </a:lnTo>
                  <a:cubicBezTo>
                    <a:pt x="21505" y="91275"/>
                    <a:pt x="23338" y="93966"/>
                    <a:pt x="26148" y="94823"/>
                  </a:cubicBezTo>
                  <a:cubicBezTo>
                    <a:pt x="26877" y="95046"/>
                    <a:pt x="27596" y="95150"/>
                    <a:pt x="28291" y="95150"/>
                  </a:cubicBezTo>
                  <a:cubicBezTo>
                    <a:pt x="32050" y="95150"/>
                    <a:pt x="35103" y="92108"/>
                    <a:pt x="35103" y="88369"/>
                  </a:cubicBezTo>
                  <a:lnTo>
                    <a:pt x="35103" y="81344"/>
                  </a:lnTo>
                  <a:cubicBezTo>
                    <a:pt x="46367" y="81344"/>
                    <a:pt x="55488" y="72199"/>
                    <a:pt x="55488" y="60935"/>
                  </a:cubicBezTo>
                  <a:lnTo>
                    <a:pt x="55488" y="47575"/>
                  </a:lnTo>
                  <a:cubicBezTo>
                    <a:pt x="55488" y="43837"/>
                    <a:pt x="52463" y="40788"/>
                    <a:pt x="48701" y="40788"/>
                  </a:cubicBezTo>
                  <a:lnTo>
                    <a:pt x="14694" y="40788"/>
                  </a:lnTo>
                  <a:lnTo>
                    <a:pt x="14694" y="34001"/>
                  </a:lnTo>
                  <a:cubicBezTo>
                    <a:pt x="14694" y="30262"/>
                    <a:pt x="17718" y="27214"/>
                    <a:pt x="21505" y="27214"/>
                  </a:cubicBezTo>
                  <a:lnTo>
                    <a:pt x="48701" y="27214"/>
                  </a:lnTo>
                  <a:cubicBezTo>
                    <a:pt x="51630" y="27214"/>
                    <a:pt x="54297" y="25380"/>
                    <a:pt x="55178" y="22570"/>
                  </a:cubicBezTo>
                  <a:cubicBezTo>
                    <a:pt x="56607" y="17903"/>
                    <a:pt x="53154" y="13616"/>
                    <a:pt x="48701" y="13616"/>
                  </a:cubicBezTo>
                  <a:lnTo>
                    <a:pt x="35103" y="13616"/>
                  </a:lnTo>
                  <a:lnTo>
                    <a:pt x="35103" y="6805"/>
                  </a:lnTo>
                  <a:cubicBezTo>
                    <a:pt x="35103" y="3876"/>
                    <a:pt x="33245" y="1209"/>
                    <a:pt x="30459" y="328"/>
                  </a:cubicBezTo>
                  <a:cubicBezTo>
                    <a:pt x="29731" y="105"/>
                    <a:pt x="29012" y="1"/>
                    <a:pt x="2831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68" name="Google Shape;368;p10"/>
            <p:cNvSpPr/>
            <p:nvPr/>
          </p:nvSpPr>
          <p:spPr>
            <a:xfrm>
              <a:off x="4788449" y="2034728"/>
              <a:ext cx="375958" cy="375957"/>
            </a:xfrm>
            <a:custGeom>
              <a:avLst/>
              <a:gdLst/>
              <a:ahLst/>
              <a:cxnLst/>
              <a:rect l="l" t="t" r="r" b="b"/>
              <a:pathLst>
                <a:path w="232073" h="232072" extrusionOk="0">
                  <a:moveTo>
                    <a:pt x="75231" y="13575"/>
                  </a:moveTo>
                  <a:cubicBezTo>
                    <a:pt x="108952" y="13575"/>
                    <a:pt x="136434" y="41223"/>
                    <a:pt x="136434" y="75206"/>
                  </a:cubicBezTo>
                  <a:cubicBezTo>
                    <a:pt x="136434" y="78516"/>
                    <a:pt x="136148" y="81827"/>
                    <a:pt x="135624" y="85065"/>
                  </a:cubicBezTo>
                  <a:cubicBezTo>
                    <a:pt x="111405" y="92233"/>
                    <a:pt x="92258" y="111380"/>
                    <a:pt x="85090" y="135623"/>
                  </a:cubicBezTo>
                  <a:cubicBezTo>
                    <a:pt x="81875" y="136147"/>
                    <a:pt x="78565" y="136409"/>
                    <a:pt x="75231" y="136409"/>
                  </a:cubicBezTo>
                  <a:cubicBezTo>
                    <a:pt x="41223" y="136409"/>
                    <a:pt x="13575" y="108975"/>
                    <a:pt x="13575" y="75206"/>
                  </a:cubicBezTo>
                  <a:cubicBezTo>
                    <a:pt x="13575" y="41223"/>
                    <a:pt x="41223" y="13575"/>
                    <a:pt x="75231" y="13575"/>
                  </a:cubicBezTo>
                  <a:close/>
                  <a:moveTo>
                    <a:pt x="156819" y="95615"/>
                  </a:moveTo>
                  <a:cubicBezTo>
                    <a:pt x="190826" y="95615"/>
                    <a:pt x="218475" y="123049"/>
                    <a:pt x="218475" y="156818"/>
                  </a:cubicBezTo>
                  <a:cubicBezTo>
                    <a:pt x="218475" y="190801"/>
                    <a:pt x="190826" y="218449"/>
                    <a:pt x="156819" y="218449"/>
                  </a:cubicBezTo>
                  <a:cubicBezTo>
                    <a:pt x="123098" y="218449"/>
                    <a:pt x="95616" y="190801"/>
                    <a:pt x="95616" y="156818"/>
                  </a:cubicBezTo>
                  <a:cubicBezTo>
                    <a:pt x="95616" y="123073"/>
                    <a:pt x="123050" y="95615"/>
                    <a:pt x="156819" y="95615"/>
                  </a:cubicBezTo>
                  <a:close/>
                  <a:moveTo>
                    <a:pt x="75254" y="0"/>
                  </a:moveTo>
                  <a:cubicBezTo>
                    <a:pt x="33912" y="0"/>
                    <a:pt x="1" y="33912"/>
                    <a:pt x="1" y="75254"/>
                  </a:cubicBezTo>
                  <a:cubicBezTo>
                    <a:pt x="1" y="116476"/>
                    <a:pt x="33770" y="150031"/>
                    <a:pt x="75254" y="150031"/>
                  </a:cubicBezTo>
                  <a:cubicBezTo>
                    <a:pt x="77636" y="150031"/>
                    <a:pt x="80017" y="149912"/>
                    <a:pt x="82399" y="149674"/>
                  </a:cubicBezTo>
                  <a:lnTo>
                    <a:pt x="82399" y="149674"/>
                  </a:lnTo>
                  <a:cubicBezTo>
                    <a:pt x="82161" y="152031"/>
                    <a:pt x="82041" y="154413"/>
                    <a:pt x="82041" y="156818"/>
                  </a:cubicBezTo>
                  <a:cubicBezTo>
                    <a:pt x="82041" y="198303"/>
                    <a:pt x="115596" y="232071"/>
                    <a:pt x="156819" y="232071"/>
                  </a:cubicBezTo>
                  <a:cubicBezTo>
                    <a:pt x="198161" y="232071"/>
                    <a:pt x="232073" y="198160"/>
                    <a:pt x="232073" y="156818"/>
                  </a:cubicBezTo>
                  <a:cubicBezTo>
                    <a:pt x="232073" y="115571"/>
                    <a:pt x="198328" y="82041"/>
                    <a:pt x="156819" y="82041"/>
                  </a:cubicBezTo>
                  <a:cubicBezTo>
                    <a:pt x="154414" y="82041"/>
                    <a:pt x="152032" y="82160"/>
                    <a:pt x="149675" y="82398"/>
                  </a:cubicBezTo>
                  <a:cubicBezTo>
                    <a:pt x="149913" y="80017"/>
                    <a:pt x="150032" y="77635"/>
                    <a:pt x="150032" y="75254"/>
                  </a:cubicBezTo>
                  <a:cubicBezTo>
                    <a:pt x="150032" y="33745"/>
                    <a:pt x="116477" y="0"/>
                    <a:pt x="75254"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69" name="Google Shape;369;p10"/>
            <p:cNvSpPr/>
            <p:nvPr/>
          </p:nvSpPr>
          <p:spPr>
            <a:xfrm>
              <a:off x="4987134" y="2212008"/>
              <a:ext cx="110840" cy="154072"/>
            </a:xfrm>
            <a:custGeom>
              <a:avLst/>
              <a:gdLst/>
              <a:ahLst/>
              <a:cxnLst/>
              <a:rect l="l" t="t" r="r" b="b"/>
              <a:pathLst>
                <a:path w="68420" h="95106" extrusionOk="0">
                  <a:moveTo>
                    <a:pt x="48010" y="27239"/>
                  </a:moveTo>
                  <a:cubicBezTo>
                    <a:pt x="52035" y="27239"/>
                    <a:pt x="55250" y="30716"/>
                    <a:pt x="54773" y="34812"/>
                  </a:cubicBezTo>
                  <a:cubicBezTo>
                    <a:pt x="54392" y="38265"/>
                    <a:pt x="51320" y="40837"/>
                    <a:pt x="47843" y="40837"/>
                  </a:cubicBezTo>
                  <a:lnTo>
                    <a:pt x="27625" y="40837"/>
                  </a:lnTo>
                  <a:lnTo>
                    <a:pt x="27625" y="27239"/>
                  </a:lnTo>
                  <a:close/>
                  <a:moveTo>
                    <a:pt x="47986" y="54411"/>
                  </a:moveTo>
                  <a:cubicBezTo>
                    <a:pt x="52011" y="54411"/>
                    <a:pt x="55226" y="57888"/>
                    <a:pt x="54750" y="61984"/>
                  </a:cubicBezTo>
                  <a:cubicBezTo>
                    <a:pt x="54369" y="65485"/>
                    <a:pt x="51320" y="68009"/>
                    <a:pt x="47820" y="68009"/>
                  </a:cubicBezTo>
                  <a:lnTo>
                    <a:pt x="27601" y="68009"/>
                  </a:lnTo>
                  <a:lnTo>
                    <a:pt x="27601" y="54411"/>
                  </a:lnTo>
                  <a:close/>
                  <a:moveTo>
                    <a:pt x="20826" y="0"/>
                  </a:moveTo>
                  <a:cubicBezTo>
                    <a:pt x="17078" y="0"/>
                    <a:pt x="14051" y="3038"/>
                    <a:pt x="14051" y="6806"/>
                  </a:cubicBezTo>
                  <a:lnTo>
                    <a:pt x="14051" y="13593"/>
                  </a:lnTo>
                  <a:lnTo>
                    <a:pt x="7383" y="13593"/>
                  </a:lnTo>
                  <a:cubicBezTo>
                    <a:pt x="3906" y="13593"/>
                    <a:pt x="834" y="16141"/>
                    <a:pt x="453" y="19595"/>
                  </a:cubicBezTo>
                  <a:cubicBezTo>
                    <a:pt x="0" y="23714"/>
                    <a:pt x="3191" y="27168"/>
                    <a:pt x="7216" y="27168"/>
                  </a:cubicBezTo>
                  <a:lnTo>
                    <a:pt x="14003" y="27168"/>
                  </a:lnTo>
                  <a:lnTo>
                    <a:pt x="14003" y="67938"/>
                  </a:lnTo>
                  <a:lnTo>
                    <a:pt x="7383" y="67938"/>
                  </a:lnTo>
                  <a:cubicBezTo>
                    <a:pt x="3906" y="67938"/>
                    <a:pt x="834" y="70510"/>
                    <a:pt x="453" y="73963"/>
                  </a:cubicBezTo>
                  <a:cubicBezTo>
                    <a:pt x="0" y="78059"/>
                    <a:pt x="3191" y="81512"/>
                    <a:pt x="7216" y="81512"/>
                  </a:cubicBezTo>
                  <a:lnTo>
                    <a:pt x="14003" y="81512"/>
                  </a:lnTo>
                  <a:lnTo>
                    <a:pt x="14003" y="88132"/>
                  </a:lnTo>
                  <a:cubicBezTo>
                    <a:pt x="14003" y="91609"/>
                    <a:pt x="16551" y="94681"/>
                    <a:pt x="20004" y="95062"/>
                  </a:cubicBezTo>
                  <a:cubicBezTo>
                    <a:pt x="20267" y="95091"/>
                    <a:pt x="20526" y="95105"/>
                    <a:pt x="20782" y="95105"/>
                  </a:cubicBezTo>
                  <a:cubicBezTo>
                    <a:pt x="24550" y="95105"/>
                    <a:pt x="27577" y="92067"/>
                    <a:pt x="27577" y="88299"/>
                  </a:cubicBezTo>
                  <a:lnTo>
                    <a:pt x="27577" y="81512"/>
                  </a:lnTo>
                  <a:lnTo>
                    <a:pt x="41175" y="81512"/>
                  </a:lnTo>
                  <a:lnTo>
                    <a:pt x="41175" y="88132"/>
                  </a:lnTo>
                  <a:cubicBezTo>
                    <a:pt x="41175" y="91609"/>
                    <a:pt x="43724" y="94681"/>
                    <a:pt x="47177" y="95062"/>
                  </a:cubicBezTo>
                  <a:cubicBezTo>
                    <a:pt x="47439" y="95091"/>
                    <a:pt x="47698" y="95105"/>
                    <a:pt x="47955" y="95105"/>
                  </a:cubicBezTo>
                  <a:cubicBezTo>
                    <a:pt x="51722" y="95105"/>
                    <a:pt x="54750" y="92067"/>
                    <a:pt x="54750" y="88299"/>
                  </a:cubicBezTo>
                  <a:lnTo>
                    <a:pt x="54750" y="80321"/>
                  </a:lnTo>
                  <a:cubicBezTo>
                    <a:pt x="62656" y="77535"/>
                    <a:pt x="68348" y="69986"/>
                    <a:pt x="68348" y="61103"/>
                  </a:cubicBezTo>
                  <a:cubicBezTo>
                    <a:pt x="68348" y="55888"/>
                    <a:pt x="66395" y="51125"/>
                    <a:pt x="63132" y="47505"/>
                  </a:cubicBezTo>
                  <a:cubicBezTo>
                    <a:pt x="66395" y="43885"/>
                    <a:pt x="68348" y="39146"/>
                    <a:pt x="68348" y="33883"/>
                  </a:cubicBezTo>
                  <a:cubicBezTo>
                    <a:pt x="68419" y="25143"/>
                    <a:pt x="62728" y="17570"/>
                    <a:pt x="54797" y="14784"/>
                  </a:cubicBezTo>
                  <a:lnTo>
                    <a:pt x="54797" y="6973"/>
                  </a:lnTo>
                  <a:cubicBezTo>
                    <a:pt x="54797" y="3496"/>
                    <a:pt x="52249" y="424"/>
                    <a:pt x="48796" y="43"/>
                  </a:cubicBezTo>
                  <a:cubicBezTo>
                    <a:pt x="48534" y="14"/>
                    <a:pt x="48274" y="0"/>
                    <a:pt x="48018" y="0"/>
                  </a:cubicBezTo>
                  <a:cubicBezTo>
                    <a:pt x="44251" y="0"/>
                    <a:pt x="41223" y="3038"/>
                    <a:pt x="41223" y="6806"/>
                  </a:cubicBezTo>
                  <a:lnTo>
                    <a:pt x="41223" y="13593"/>
                  </a:lnTo>
                  <a:lnTo>
                    <a:pt x="27625" y="13593"/>
                  </a:lnTo>
                  <a:lnTo>
                    <a:pt x="27625" y="6973"/>
                  </a:lnTo>
                  <a:cubicBezTo>
                    <a:pt x="27625" y="3496"/>
                    <a:pt x="25053" y="424"/>
                    <a:pt x="21600" y="43"/>
                  </a:cubicBezTo>
                  <a:cubicBezTo>
                    <a:pt x="21339" y="14"/>
                    <a:pt x="21081" y="0"/>
                    <a:pt x="2082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70" name="Google Shape;370;p10"/>
            <p:cNvSpPr/>
            <p:nvPr/>
          </p:nvSpPr>
          <p:spPr>
            <a:xfrm>
              <a:off x="4810980" y="2300105"/>
              <a:ext cx="93596" cy="88126"/>
            </a:xfrm>
            <a:custGeom>
              <a:avLst/>
              <a:gdLst/>
              <a:ahLst/>
              <a:cxnLst/>
              <a:rect l="l" t="t" r="r" b="b"/>
              <a:pathLst>
                <a:path w="57775" h="54399" extrusionOk="0">
                  <a:moveTo>
                    <a:pt x="20731" y="0"/>
                  </a:moveTo>
                  <a:cubicBezTo>
                    <a:pt x="18992" y="0"/>
                    <a:pt x="17254" y="661"/>
                    <a:pt x="15932" y="1983"/>
                  </a:cubicBezTo>
                  <a:lnTo>
                    <a:pt x="619" y="17296"/>
                  </a:lnTo>
                  <a:cubicBezTo>
                    <a:pt x="215" y="17700"/>
                    <a:pt x="0" y="18248"/>
                    <a:pt x="0" y="18796"/>
                  </a:cubicBezTo>
                  <a:cubicBezTo>
                    <a:pt x="0" y="24388"/>
                    <a:pt x="3569" y="27188"/>
                    <a:pt x="7145" y="27188"/>
                  </a:cubicBezTo>
                  <a:cubicBezTo>
                    <a:pt x="8883" y="27188"/>
                    <a:pt x="10623" y="26526"/>
                    <a:pt x="11955" y="25202"/>
                  </a:cubicBezTo>
                  <a:lnTo>
                    <a:pt x="13956" y="23202"/>
                  </a:lnTo>
                  <a:lnTo>
                    <a:pt x="13956" y="48088"/>
                  </a:lnTo>
                  <a:cubicBezTo>
                    <a:pt x="13956" y="51588"/>
                    <a:pt x="16789" y="54398"/>
                    <a:pt x="20266" y="54398"/>
                  </a:cubicBezTo>
                  <a:lnTo>
                    <a:pt x="50368" y="54398"/>
                  </a:lnTo>
                  <a:cubicBezTo>
                    <a:pt x="50939" y="54398"/>
                    <a:pt x="51487" y="54208"/>
                    <a:pt x="51892" y="53779"/>
                  </a:cubicBezTo>
                  <a:cubicBezTo>
                    <a:pt x="57774" y="47921"/>
                    <a:pt x="53702" y="40824"/>
                    <a:pt x="47963" y="40824"/>
                  </a:cubicBezTo>
                  <a:lnTo>
                    <a:pt x="29649" y="40824"/>
                  </a:lnTo>
                  <a:cubicBezTo>
                    <a:pt x="28482" y="40824"/>
                    <a:pt x="27530" y="39872"/>
                    <a:pt x="27530" y="38728"/>
                  </a:cubicBezTo>
                  <a:lnTo>
                    <a:pt x="27530" y="23249"/>
                  </a:lnTo>
                  <a:lnTo>
                    <a:pt x="31221" y="26940"/>
                  </a:lnTo>
                  <a:cubicBezTo>
                    <a:pt x="31650" y="27345"/>
                    <a:pt x="32174" y="27560"/>
                    <a:pt x="32745" y="27560"/>
                  </a:cubicBezTo>
                  <a:cubicBezTo>
                    <a:pt x="41056" y="27560"/>
                    <a:pt x="43200" y="19629"/>
                    <a:pt x="39151" y="15581"/>
                  </a:cubicBezTo>
                  <a:lnTo>
                    <a:pt x="25529" y="1983"/>
                  </a:lnTo>
                  <a:cubicBezTo>
                    <a:pt x="24208" y="661"/>
                    <a:pt x="22469" y="0"/>
                    <a:pt x="2073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sp>
          <p:nvSpPr>
            <p:cNvPr id="371" name="Google Shape;371;p10"/>
            <p:cNvSpPr/>
            <p:nvPr/>
          </p:nvSpPr>
          <p:spPr>
            <a:xfrm>
              <a:off x="5049015" y="2057798"/>
              <a:ext cx="93557" cy="88232"/>
            </a:xfrm>
            <a:custGeom>
              <a:avLst/>
              <a:gdLst/>
              <a:ahLst/>
              <a:cxnLst/>
              <a:rect l="l" t="t" r="r" b="b"/>
              <a:pathLst>
                <a:path w="57751" h="54464" extrusionOk="0">
                  <a:moveTo>
                    <a:pt x="7383" y="0"/>
                  </a:moveTo>
                  <a:cubicBezTo>
                    <a:pt x="6812" y="0"/>
                    <a:pt x="6240" y="215"/>
                    <a:pt x="5859" y="643"/>
                  </a:cubicBezTo>
                  <a:cubicBezTo>
                    <a:pt x="1" y="6525"/>
                    <a:pt x="4073" y="13622"/>
                    <a:pt x="9788" y="13622"/>
                  </a:cubicBezTo>
                  <a:lnTo>
                    <a:pt x="28102" y="13622"/>
                  </a:lnTo>
                  <a:cubicBezTo>
                    <a:pt x="29269" y="13622"/>
                    <a:pt x="30221" y="14575"/>
                    <a:pt x="30221" y="15718"/>
                  </a:cubicBezTo>
                  <a:lnTo>
                    <a:pt x="30221" y="31197"/>
                  </a:lnTo>
                  <a:lnTo>
                    <a:pt x="26506" y="27506"/>
                  </a:lnTo>
                  <a:cubicBezTo>
                    <a:pt x="26101" y="27101"/>
                    <a:pt x="25554" y="26887"/>
                    <a:pt x="25006" y="26887"/>
                  </a:cubicBezTo>
                  <a:cubicBezTo>
                    <a:pt x="16695" y="26887"/>
                    <a:pt x="14551" y="34817"/>
                    <a:pt x="18600" y="38865"/>
                  </a:cubicBezTo>
                  <a:lnTo>
                    <a:pt x="32198" y="52463"/>
                  </a:lnTo>
                  <a:cubicBezTo>
                    <a:pt x="33555" y="53797"/>
                    <a:pt x="35270" y="54464"/>
                    <a:pt x="37032" y="54464"/>
                  </a:cubicBezTo>
                  <a:cubicBezTo>
                    <a:pt x="38747" y="54464"/>
                    <a:pt x="40509" y="53797"/>
                    <a:pt x="41819" y="52463"/>
                  </a:cubicBezTo>
                  <a:lnTo>
                    <a:pt x="57132" y="37151"/>
                  </a:lnTo>
                  <a:cubicBezTo>
                    <a:pt x="57536" y="36746"/>
                    <a:pt x="57751" y="36198"/>
                    <a:pt x="57751" y="35650"/>
                  </a:cubicBezTo>
                  <a:cubicBezTo>
                    <a:pt x="57751" y="30058"/>
                    <a:pt x="54182" y="27258"/>
                    <a:pt x="50599" y="27258"/>
                  </a:cubicBezTo>
                  <a:cubicBezTo>
                    <a:pt x="48857" y="27258"/>
                    <a:pt x="47112" y="27920"/>
                    <a:pt x="45772" y="29244"/>
                  </a:cubicBezTo>
                  <a:lnTo>
                    <a:pt x="43795" y="31245"/>
                  </a:lnTo>
                  <a:lnTo>
                    <a:pt x="43795" y="20457"/>
                  </a:lnTo>
                  <a:cubicBezTo>
                    <a:pt x="43819" y="9169"/>
                    <a:pt x="34651" y="0"/>
                    <a:pt x="2338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000000"/>
                </a:solidFill>
                <a:latin typeface="Montserrat"/>
                <a:ea typeface="Montserrat"/>
                <a:cs typeface="Montserrat"/>
                <a:sym typeface="Montserra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1"/>
          <p:cNvSpPr/>
          <p:nvPr/>
        </p:nvSpPr>
        <p:spPr>
          <a:xfrm>
            <a:off x="630133" y="700333"/>
            <a:ext cx="10956000" cy="7628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i="0" u="none" strike="noStrike" cap="none">
              <a:solidFill>
                <a:srgbClr val="FBF9EA"/>
              </a:solidFill>
              <a:latin typeface="Montserrat"/>
              <a:ea typeface="Montserrat"/>
              <a:cs typeface="Montserrat"/>
              <a:sym typeface="Montserrat"/>
            </a:endParaRPr>
          </a:p>
        </p:txBody>
      </p:sp>
      <p:sp>
        <p:nvSpPr>
          <p:cNvPr id="377" name="Google Shape;377;p11"/>
          <p:cNvSpPr/>
          <p:nvPr/>
        </p:nvSpPr>
        <p:spPr>
          <a:xfrm>
            <a:off x="6591533" y="4301267"/>
            <a:ext cx="4994800" cy="18564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FBF9EA"/>
              </a:solidFill>
            </a:endParaRPr>
          </a:p>
        </p:txBody>
      </p:sp>
      <p:sp>
        <p:nvSpPr>
          <p:cNvPr id="378" name="Google Shape;378;p11"/>
          <p:cNvSpPr/>
          <p:nvPr/>
        </p:nvSpPr>
        <p:spPr>
          <a:xfrm>
            <a:off x="630133" y="4301267"/>
            <a:ext cx="4994800" cy="18564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162535"/>
              </a:solidFill>
            </a:endParaRPr>
          </a:p>
        </p:txBody>
      </p:sp>
      <p:sp>
        <p:nvSpPr>
          <p:cNvPr id="379" name="Google Shape;379;p11"/>
          <p:cNvSpPr/>
          <p:nvPr/>
        </p:nvSpPr>
        <p:spPr>
          <a:xfrm>
            <a:off x="6591533" y="1881200"/>
            <a:ext cx="4994800" cy="18564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162535"/>
              </a:solidFill>
            </a:endParaRPr>
          </a:p>
        </p:txBody>
      </p:sp>
      <p:sp>
        <p:nvSpPr>
          <p:cNvPr id="380" name="Google Shape;380;p11"/>
          <p:cNvSpPr/>
          <p:nvPr/>
        </p:nvSpPr>
        <p:spPr>
          <a:xfrm>
            <a:off x="630133" y="1881200"/>
            <a:ext cx="4994800" cy="18564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1" i="0" u="none" strike="noStrike" cap="none">
              <a:solidFill>
                <a:srgbClr val="FBF9EA"/>
              </a:solidFill>
            </a:endParaRPr>
          </a:p>
        </p:txBody>
      </p:sp>
      <p:sp>
        <p:nvSpPr>
          <p:cNvPr id="381" name="Google Shape;381;p11"/>
          <p:cNvSpPr txBox="1">
            <a:spLocks noGrp="1"/>
          </p:cNvSpPr>
          <p:nvPr>
            <p:ph type="title"/>
          </p:nvPr>
        </p:nvSpPr>
        <p:spPr>
          <a:xfrm>
            <a:off x="960000" y="700333"/>
            <a:ext cx="10272000" cy="762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500"/>
              <a:buNone/>
            </a:pPr>
            <a:r>
              <a:rPr lang="en-US" sz="2400" b="1">
                <a:solidFill>
                  <a:schemeClr val="lt1"/>
                </a:solidFill>
                <a:latin typeface="Montserrat"/>
                <a:ea typeface="Montserrat"/>
                <a:cs typeface="Montserrat"/>
                <a:sym typeface="Montserrat"/>
              </a:rPr>
              <a:t>Quản trị viên(Admin):</a:t>
            </a:r>
            <a:endParaRPr sz="2400" b="1">
              <a:solidFill>
                <a:schemeClr val="lt1"/>
              </a:solidFill>
            </a:endParaRPr>
          </a:p>
        </p:txBody>
      </p:sp>
      <p:sp>
        <p:nvSpPr>
          <p:cNvPr id="382" name="Google Shape;382;p11"/>
          <p:cNvSpPr txBox="1">
            <a:spLocks noGrp="1"/>
          </p:cNvSpPr>
          <p:nvPr>
            <p:ph type="subTitle" idx="3"/>
          </p:nvPr>
        </p:nvSpPr>
        <p:spPr>
          <a:xfrm>
            <a:off x="960000" y="2104800"/>
            <a:ext cx="3956000" cy="1497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1400"/>
              <a:buNone/>
            </a:pPr>
            <a:r>
              <a:rPr lang="en-US" sz="2200" b="1">
                <a:solidFill>
                  <a:schemeClr val="accent1"/>
                </a:solidFill>
                <a:latin typeface="Lexend Deca"/>
                <a:ea typeface="Lexend Deca"/>
                <a:cs typeface="Lexend Deca"/>
                <a:sym typeface="Lexend Deca"/>
              </a:rPr>
              <a:t>Xem thống kê doanh thu, người dùng</a:t>
            </a:r>
            <a:endParaRPr sz="2200" b="1">
              <a:latin typeface="Lexend Deca"/>
              <a:ea typeface="Lexend Deca"/>
              <a:cs typeface="Lexend Deca"/>
              <a:sym typeface="Lexend Deca"/>
            </a:endParaRPr>
          </a:p>
        </p:txBody>
      </p:sp>
      <p:sp>
        <p:nvSpPr>
          <p:cNvPr id="383" name="Google Shape;383;p11"/>
          <p:cNvSpPr txBox="1">
            <a:spLocks noGrp="1"/>
          </p:cNvSpPr>
          <p:nvPr>
            <p:ph type="subTitle" idx="4"/>
          </p:nvPr>
        </p:nvSpPr>
        <p:spPr>
          <a:xfrm>
            <a:off x="6948933" y="2104800"/>
            <a:ext cx="4484784" cy="1497600"/>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SzPts val="1400"/>
              <a:buNone/>
            </a:pPr>
            <a:r>
              <a:rPr lang="en-US" sz="2200" b="1">
                <a:latin typeface="Lexend Deca"/>
                <a:ea typeface="Lexend Deca"/>
                <a:cs typeface="Lexend Deca"/>
                <a:sym typeface="Lexend Deca"/>
              </a:rPr>
              <a:t>Quản lý tài khoản (Xem các tài khoản)</a:t>
            </a:r>
            <a:endParaRPr sz="2200" b="1">
              <a:latin typeface="Lexend Deca"/>
              <a:ea typeface="Lexend Deca"/>
              <a:cs typeface="Lexend Deca"/>
              <a:sym typeface="Lexend Deca"/>
            </a:endParaRPr>
          </a:p>
        </p:txBody>
      </p:sp>
      <p:sp>
        <p:nvSpPr>
          <p:cNvPr id="384" name="Google Shape;384;p11"/>
          <p:cNvSpPr txBox="1">
            <a:spLocks noGrp="1"/>
          </p:cNvSpPr>
          <p:nvPr>
            <p:ph type="subTitle" idx="7"/>
          </p:nvPr>
        </p:nvSpPr>
        <p:spPr>
          <a:xfrm>
            <a:off x="960000" y="4372167"/>
            <a:ext cx="4399211" cy="1497600"/>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SzPts val="1400"/>
              <a:buNone/>
            </a:pPr>
            <a:r>
              <a:rPr lang="en-US" sz="2200" b="1">
                <a:latin typeface="Montserrat"/>
                <a:ea typeface="Montserrat"/>
                <a:cs typeface="Montserrat"/>
                <a:sym typeface="Montserrat"/>
              </a:rPr>
              <a:t>Quản lý phim (Thêm, sửa thông tin phim + thêm lịch chiếu phim) </a:t>
            </a:r>
            <a:endParaRPr sz="2200" b="1">
              <a:latin typeface="Lexend Deca"/>
              <a:ea typeface="Lexend Deca"/>
              <a:cs typeface="Lexend Deca"/>
              <a:sym typeface="Lexend Deca"/>
            </a:endParaRPr>
          </a:p>
        </p:txBody>
      </p:sp>
      <p:sp>
        <p:nvSpPr>
          <p:cNvPr id="385" name="Google Shape;385;p11"/>
          <p:cNvSpPr txBox="1">
            <a:spLocks noGrp="1"/>
          </p:cNvSpPr>
          <p:nvPr>
            <p:ph type="subTitle" idx="8"/>
          </p:nvPr>
        </p:nvSpPr>
        <p:spPr>
          <a:xfrm>
            <a:off x="6948933" y="4524900"/>
            <a:ext cx="4484784" cy="1344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1400"/>
              <a:buNone/>
            </a:pPr>
            <a:r>
              <a:rPr lang="en-US" sz="2200" b="1">
                <a:solidFill>
                  <a:schemeClr val="accent1"/>
                </a:solidFill>
                <a:latin typeface="Montserrat"/>
                <a:ea typeface="Montserrat"/>
                <a:cs typeface="Montserrat"/>
                <a:sym typeface="Montserrat"/>
              </a:rPr>
              <a:t>Quản lý đặt vé (Xem các vé khách hàng đặt)</a:t>
            </a:r>
            <a:endParaRPr sz="2200" b="1">
              <a:latin typeface="Lexend Deca"/>
              <a:ea typeface="Lexend Deca"/>
              <a:cs typeface="Lexend Deca"/>
              <a:sym typeface="Lexend Dec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9"/>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Google Shape;431;p29"/>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432" name="Google Shape;432;p29"/>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Customers</a:t>
            </a:r>
            <a:endParaRPr/>
          </a:p>
        </p:txBody>
      </p:sp>
      <p:sp>
        <p:nvSpPr>
          <p:cNvPr id="433" name="Google Shape;433;p29"/>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Google Shape;434;p29"/>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Google Shape;435;p29"/>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Google Shape;436;p29"/>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Google Shape;437;p29"/>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Google Shape;438;p29"/>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Google Shape;439;p29"/>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440" name="Google Shape;440;p29"/>
          <p:cNvGraphicFramePr/>
          <p:nvPr/>
        </p:nvGraphicFramePr>
        <p:xfrm>
          <a:off x="1461384" y="1295400"/>
          <a:ext cx="9181200" cy="5235060"/>
        </p:xfrm>
        <a:graphic>
          <a:graphicData uri="http://schemas.openxmlformats.org/drawingml/2006/table">
            <a:tbl>
              <a:tblPr>
                <a:noFill/>
                <a:tableStyleId>{BB75C165-A4E4-4533-B61D-DB47C59C0B0E}</a:tableStyleId>
              </a:tblPr>
              <a:tblGrid>
                <a:gridCol w="775375">
                  <a:extLst>
                    <a:ext uri="{9D8B030D-6E8A-4147-A177-3AD203B41FA5}">
                      <a16:colId xmlns:a16="http://schemas.microsoft.com/office/drawing/2014/main" val="20000"/>
                    </a:ext>
                  </a:extLst>
                </a:gridCol>
                <a:gridCol w="2114675">
                  <a:extLst>
                    <a:ext uri="{9D8B030D-6E8A-4147-A177-3AD203B41FA5}">
                      <a16:colId xmlns:a16="http://schemas.microsoft.com/office/drawing/2014/main" val="20001"/>
                    </a:ext>
                  </a:extLst>
                </a:gridCol>
                <a:gridCol w="2608100">
                  <a:extLst>
                    <a:ext uri="{9D8B030D-6E8A-4147-A177-3AD203B41FA5}">
                      <a16:colId xmlns:a16="http://schemas.microsoft.com/office/drawing/2014/main" val="20002"/>
                    </a:ext>
                  </a:extLst>
                </a:gridCol>
                <a:gridCol w="3683050">
                  <a:extLst>
                    <a:ext uri="{9D8B030D-6E8A-4147-A177-3AD203B41FA5}">
                      <a16:colId xmlns:a16="http://schemas.microsoft.com/office/drawing/2014/main" val="20003"/>
                    </a:ext>
                  </a:extLst>
                </a:gridCol>
              </a:tblGrid>
              <a:tr h="1069400">
                <a:tc>
                  <a:txBody>
                    <a:bodyPr/>
                    <a:lstStyle/>
                    <a:p>
                      <a:pPr marL="47625" marR="36830" lvl="0" indent="0" algn="ctr" rtl="0">
                        <a:lnSpc>
                          <a:spcPct val="100000"/>
                        </a:lnSpc>
                        <a:spcBef>
                          <a:spcPts val="0"/>
                        </a:spcBef>
                        <a:spcAft>
                          <a:spcPts val="0"/>
                        </a:spcAft>
                        <a:buNone/>
                      </a:pPr>
                      <a:r>
                        <a:rPr lang="en-US" sz="1200" b="1" i="0" u="none" strike="noStrike" cap="none">
                          <a:solidFill>
                            <a:srgbClr val="000000"/>
                          </a:solidFill>
                          <a:latin typeface="Times New Roman"/>
                          <a:ea typeface="Times New Roman"/>
                          <a:cs typeface="Times New Roman"/>
                          <a:sym typeface="Times New Roman"/>
                        </a:rPr>
                        <a:t>STT</a:t>
                      </a:r>
                      <a:endParaRPr sz="2400" b="1"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15265" marR="0" lvl="0" indent="0" algn="l" rtl="0">
                        <a:lnSpc>
                          <a:spcPct val="100000"/>
                        </a:lnSpc>
                        <a:spcBef>
                          <a:spcPts val="0"/>
                        </a:spcBef>
                        <a:spcAft>
                          <a:spcPts val="0"/>
                        </a:spcAft>
                        <a:buNone/>
                      </a:pPr>
                      <a:r>
                        <a:rPr lang="en-US" sz="1200" b="1" i="0" u="none" strike="noStrike" cap="none">
                          <a:solidFill>
                            <a:srgbClr val="000000"/>
                          </a:solidFill>
                          <a:latin typeface="Times New Roman"/>
                          <a:ea typeface="Times New Roman"/>
                          <a:cs typeface="Times New Roman"/>
                          <a:sym typeface="Times New Roman"/>
                        </a:rPr>
                        <a:t>Thuộc tính</a:t>
                      </a:r>
                      <a:endParaRPr sz="2400" b="1"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92100" marR="0" lvl="0" indent="0" algn="l" rtl="0">
                        <a:lnSpc>
                          <a:spcPct val="100000"/>
                        </a:lnSpc>
                        <a:spcBef>
                          <a:spcPts val="0"/>
                        </a:spcBef>
                        <a:spcAft>
                          <a:spcPts val="0"/>
                        </a:spcAft>
                        <a:buNone/>
                      </a:pPr>
                      <a:r>
                        <a:rPr lang="en-US" sz="1200" b="1" i="0" u="none" strike="noStrike" cap="none">
                          <a:solidFill>
                            <a:srgbClr val="000000"/>
                          </a:solidFill>
                          <a:latin typeface="Times New Roman"/>
                          <a:ea typeface="Times New Roman"/>
                          <a:cs typeface="Times New Roman"/>
                          <a:sym typeface="Times New Roman"/>
                        </a:rPr>
                        <a:t>Kiểu dữ liệu</a:t>
                      </a:r>
                      <a:endParaRPr sz="2400" b="1"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717550" marR="709930" lvl="0" indent="0" algn="ctr" rtl="0">
                        <a:lnSpc>
                          <a:spcPct val="100000"/>
                        </a:lnSpc>
                        <a:spcBef>
                          <a:spcPts val="0"/>
                        </a:spcBef>
                        <a:spcAft>
                          <a:spcPts val="0"/>
                        </a:spcAft>
                        <a:buNone/>
                      </a:pPr>
                      <a:r>
                        <a:rPr lang="en-US" sz="1200" b="1" i="0" u="none" strike="noStrike" cap="none">
                          <a:solidFill>
                            <a:srgbClr val="000000"/>
                          </a:solidFill>
                          <a:latin typeface="Times New Roman"/>
                          <a:ea typeface="Times New Roman"/>
                          <a:cs typeface="Times New Roman"/>
                          <a:sym typeface="Times New Roman"/>
                        </a:rPr>
                        <a:t>Ý nghĩa</a:t>
                      </a:r>
                      <a:endParaRPr sz="2400" b="1"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074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1</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fullName</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Tên người dùng</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74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2</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Email</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Email đăng nhập</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74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3</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Password</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Boolean</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Mật khẩu</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074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4</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1" i="0" u="none" strike="noStrike" cap="none">
                          <a:solidFill>
                            <a:srgbClr val="000000"/>
                          </a:solidFill>
                          <a:latin typeface="Times New Roman"/>
                          <a:ea typeface="Times New Roman"/>
                          <a:cs typeface="Times New Roman"/>
                          <a:sym typeface="Times New Roman"/>
                        </a:rPr>
                        <a:t>Bio</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Mô tả về người dùng</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419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5</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gender</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Giới tính</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419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6</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Phone</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Number</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Số điện thoại</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074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7</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isAdmin</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Number</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Phân quyền</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074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8</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isActive</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Boolence</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Tài khoản kích hoạt hay không</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074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9</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Pin</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Mã xác thực khi đổi mật khẩu</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074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10</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OTP</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Mã xác thực thanh toán</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40740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11</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Money</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Number</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032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Số tiền có trong tài khoản</a:t>
                      </a:r>
                      <a:endParaRPr sz="2400" u="none" strike="noStrike" cap="none"/>
                    </a:p>
                  </a:txBody>
                  <a:tcPr marL="66650" marR="66650" marT="33325" marB="33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441" name="Google Shape;441;p29"/>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0"/>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Google Shape;448;p30"/>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449" name="Google Shape;449;p30"/>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mySession - Bảng country</a:t>
            </a:r>
            <a:br>
              <a:rPr lang="en-US" sz="2800">
                <a:solidFill>
                  <a:schemeClr val="lt1"/>
                </a:solidFill>
              </a:rPr>
            </a:br>
            <a:endParaRPr sz="2800">
              <a:solidFill>
                <a:schemeClr val="lt1"/>
              </a:solidFill>
            </a:endParaRPr>
          </a:p>
        </p:txBody>
      </p:sp>
      <p:sp>
        <p:nvSpPr>
          <p:cNvPr id="450" name="Google Shape;450;p30"/>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1" name="Google Shape;451;p30"/>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2" name="Google Shape;452;p30"/>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3" name="Google Shape;453;p30"/>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4" name="Google Shape;454;p30"/>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5" name="Google Shape;455;p30"/>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6" name="Google Shape;456;p30"/>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7" name="Google Shape;457;p30"/>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458" name="Google Shape;458;p30"/>
          <p:cNvGraphicFramePr/>
          <p:nvPr/>
        </p:nvGraphicFramePr>
        <p:xfrm>
          <a:off x="1778369" y="1572768"/>
          <a:ext cx="8805350" cy="1658152"/>
        </p:xfrm>
        <a:graphic>
          <a:graphicData uri="http://schemas.openxmlformats.org/drawingml/2006/table">
            <a:tbl>
              <a:tblPr>
                <a:noFill/>
                <a:tableStyleId>{BB75C165-A4E4-4533-B61D-DB47C59C0B0E}</a:tableStyleId>
              </a:tblPr>
              <a:tblGrid>
                <a:gridCol w="740800">
                  <a:extLst>
                    <a:ext uri="{9D8B030D-6E8A-4147-A177-3AD203B41FA5}">
                      <a16:colId xmlns:a16="http://schemas.microsoft.com/office/drawing/2014/main" val="20000"/>
                    </a:ext>
                  </a:extLst>
                </a:gridCol>
                <a:gridCol w="3030525">
                  <a:extLst>
                    <a:ext uri="{9D8B030D-6E8A-4147-A177-3AD203B41FA5}">
                      <a16:colId xmlns:a16="http://schemas.microsoft.com/office/drawing/2014/main" val="20001"/>
                    </a:ext>
                  </a:extLst>
                </a:gridCol>
                <a:gridCol w="2474925">
                  <a:extLst>
                    <a:ext uri="{9D8B030D-6E8A-4147-A177-3AD203B41FA5}">
                      <a16:colId xmlns:a16="http://schemas.microsoft.com/office/drawing/2014/main" val="20002"/>
                    </a:ext>
                  </a:extLst>
                </a:gridCol>
                <a:gridCol w="2559100">
                  <a:extLst>
                    <a:ext uri="{9D8B030D-6E8A-4147-A177-3AD203B41FA5}">
                      <a16:colId xmlns:a16="http://schemas.microsoft.com/office/drawing/2014/main" val="20003"/>
                    </a:ext>
                  </a:extLst>
                </a:gridCol>
              </a:tblGrid>
              <a:tr h="2032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sesion</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32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Expires</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Date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484505"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Thời gian tạo</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3</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Session</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Object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br>
                        <a:rPr lang="en-US" sz="1867" u="none" strike="noStrike" cap="none"/>
                      </a:b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59" name="Google Shape;459;p30"/>
          <p:cNvSpPr/>
          <p:nvPr/>
        </p:nvSpPr>
        <p:spPr>
          <a:xfrm>
            <a:off x="1778370" y="1572355"/>
            <a:ext cx="32325476"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460" name="Google Shape;460;p30"/>
          <p:cNvGraphicFramePr/>
          <p:nvPr/>
        </p:nvGraphicFramePr>
        <p:xfrm>
          <a:off x="1796204" y="3702970"/>
          <a:ext cx="8657625" cy="1260120"/>
        </p:xfrm>
        <a:graphic>
          <a:graphicData uri="http://schemas.openxmlformats.org/drawingml/2006/table">
            <a:tbl>
              <a:tblPr>
                <a:noFill/>
                <a:tableStyleId>{BB75C165-A4E4-4533-B61D-DB47C59C0B0E}</a:tableStyleId>
              </a:tblPr>
              <a:tblGrid>
                <a:gridCol w="728375">
                  <a:extLst>
                    <a:ext uri="{9D8B030D-6E8A-4147-A177-3AD203B41FA5}">
                      <a16:colId xmlns:a16="http://schemas.microsoft.com/office/drawing/2014/main" val="20000"/>
                    </a:ext>
                  </a:extLst>
                </a:gridCol>
                <a:gridCol w="2979675">
                  <a:extLst>
                    <a:ext uri="{9D8B030D-6E8A-4147-A177-3AD203B41FA5}">
                      <a16:colId xmlns:a16="http://schemas.microsoft.com/office/drawing/2014/main" val="20001"/>
                    </a:ext>
                  </a:extLst>
                </a:gridCol>
                <a:gridCol w="2433400">
                  <a:extLst>
                    <a:ext uri="{9D8B030D-6E8A-4147-A177-3AD203B41FA5}">
                      <a16:colId xmlns:a16="http://schemas.microsoft.com/office/drawing/2014/main" val="20002"/>
                    </a:ext>
                  </a:extLst>
                </a:gridCol>
                <a:gridCol w="2516175">
                  <a:extLst>
                    <a:ext uri="{9D8B030D-6E8A-4147-A177-3AD203B41FA5}">
                      <a16:colId xmlns:a16="http://schemas.microsoft.com/office/drawing/2014/main" val="20003"/>
                    </a:ext>
                  </a:extLst>
                </a:gridCol>
              </a:tblGrid>
              <a:tr h="1651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97055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lưu ý về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61" name="Google Shape;461;p30"/>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1"/>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8" name="Google Shape;468;p31"/>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469" name="Google Shape;469;p31"/>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Rateds - Bảng genres</a:t>
            </a:r>
            <a:br>
              <a:rPr lang="en-US" sz="2800">
                <a:solidFill>
                  <a:schemeClr val="lt1"/>
                </a:solidFill>
              </a:rPr>
            </a:br>
            <a:endParaRPr sz="2800">
              <a:solidFill>
                <a:schemeClr val="lt1"/>
              </a:solidFill>
            </a:endParaRPr>
          </a:p>
        </p:txBody>
      </p:sp>
      <p:sp>
        <p:nvSpPr>
          <p:cNvPr id="470" name="Google Shape;470;p31"/>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1" name="Google Shape;471;p31"/>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2" name="Google Shape;472;p31"/>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3" name="Google Shape;473;p31"/>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4" name="Google Shape;474;p31"/>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Google Shape;475;p31"/>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6" name="Google Shape;476;p31"/>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Google Shape;477;p31"/>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8" name="Google Shape;478;p31"/>
          <p:cNvSpPr/>
          <p:nvPr/>
        </p:nvSpPr>
        <p:spPr>
          <a:xfrm>
            <a:off x="1778370" y="1572355"/>
            <a:ext cx="32325476"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9" name="Google Shape;479;p31"/>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480" name="Google Shape;480;p31"/>
          <p:cNvGraphicFramePr/>
          <p:nvPr/>
        </p:nvGraphicFramePr>
        <p:xfrm>
          <a:off x="1579011" y="2197331"/>
          <a:ext cx="9058225" cy="988470"/>
        </p:xfrm>
        <a:graphic>
          <a:graphicData uri="http://schemas.openxmlformats.org/drawingml/2006/table">
            <a:tbl>
              <a:tblPr>
                <a:noFill/>
                <a:tableStyleId>{BB75C165-A4E4-4533-B61D-DB47C59C0B0E}</a:tableStyleId>
              </a:tblPr>
              <a:tblGrid>
                <a:gridCol w="762075">
                  <a:extLst>
                    <a:ext uri="{9D8B030D-6E8A-4147-A177-3AD203B41FA5}">
                      <a16:colId xmlns:a16="http://schemas.microsoft.com/office/drawing/2014/main" val="20000"/>
                    </a:ext>
                  </a:extLst>
                </a:gridCol>
                <a:gridCol w="3117550">
                  <a:extLst>
                    <a:ext uri="{9D8B030D-6E8A-4147-A177-3AD203B41FA5}">
                      <a16:colId xmlns:a16="http://schemas.microsoft.com/office/drawing/2014/main" val="20001"/>
                    </a:ext>
                  </a:extLst>
                </a:gridCol>
                <a:gridCol w="2546000">
                  <a:extLst>
                    <a:ext uri="{9D8B030D-6E8A-4147-A177-3AD203B41FA5}">
                      <a16:colId xmlns:a16="http://schemas.microsoft.com/office/drawing/2014/main" val="20002"/>
                    </a:ext>
                  </a:extLst>
                </a:gridCol>
                <a:gridCol w="2632600">
                  <a:extLst>
                    <a:ext uri="{9D8B030D-6E8A-4147-A177-3AD203B41FA5}">
                      <a16:colId xmlns:a16="http://schemas.microsoft.com/office/drawing/2014/main" val="20003"/>
                    </a:ext>
                  </a:extLst>
                </a:gridCol>
              </a:tblGrid>
              <a:tr h="1651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6989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thể loại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81" name="Google Shape;481;p31"/>
          <p:cNvSpPr/>
          <p:nvPr/>
        </p:nvSpPr>
        <p:spPr>
          <a:xfrm>
            <a:off x="-5530589" y="2644041"/>
            <a:ext cx="33253969" cy="7635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482" name="Google Shape;482;p31"/>
          <p:cNvGraphicFramePr/>
          <p:nvPr/>
        </p:nvGraphicFramePr>
        <p:xfrm>
          <a:off x="1579011" y="4024896"/>
          <a:ext cx="9238150" cy="1064720"/>
        </p:xfrm>
        <a:graphic>
          <a:graphicData uri="http://schemas.openxmlformats.org/drawingml/2006/table">
            <a:tbl>
              <a:tblPr>
                <a:noFill/>
                <a:tableStyleId>{BB75C165-A4E4-4533-B61D-DB47C59C0B0E}</a:tableStyleId>
              </a:tblPr>
              <a:tblGrid>
                <a:gridCol w="777200">
                  <a:extLst>
                    <a:ext uri="{9D8B030D-6E8A-4147-A177-3AD203B41FA5}">
                      <a16:colId xmlns:a16="http://schemas.microsoft.com/office/drawing/2014/main" val="20000"/>
                    </a:ext>
                  </a:extLst>
                </a:gridCol>
                <a:gridCol w="3179475">
                  <a:extLst>
                    <a:ext uri="{9D8B030D-6E8A-4147-A177-3AD203B41FA5}">
                      <a16:colId xmlns:a16="http://schemas.microsoft.com/office/drawing/2014/main" val="20001"/>
                    </a:ext>
                  </a:extLst>
                </a:gridCol>
                <a:gridCol w="2596575">
                  <a:extLst>
                    <a:ext uri="{9D8B030D-6E8A-4147-A177-3AD203B41FA5}">
                      <a16:colId xmlns:a16="http://schemas.microsoft.com/office/drawing/2014/main" val="20002"/>
                    </a:ext>
                  </a:extLst>
                </a:gridCol>
                <a:gridCol w="2684900">
                  <a:extLst>
                    <a:ext uri="{9D8B030D-6E8A-4147-A177-3AD203B41FA5}">
                      <a16:colId xmlns:a16="http://schemas.microsoft.com/office/drawing/2014/main" val="20003"/>
                    </a:ext>
                  </a:extLst>
                </a:gridCol>
              </a:tblGrid>
              <a:tr h="1651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77515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thể loại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83" name="Google Shape;483;p31"/>
          <p:cNvSpPr/>
          <p:nvPr/>
        </p:nvSpPr>
        <p:spPr>
          <a:xfrm>
            <a:off x="4435475" y="32273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2"/>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0" name="Google Shape;490;p32"/>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491" name="Google Shape;491;p32"/>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Personal- Bảng actors</a:t>
            </a:r>
            <a:br>
              <a:rPr lang="en-US" sz="2800">
                <a:solidFill>
                  <a:schemeClr val="lt1"/>
                </a:solidFill>
              </a:rPr>
            </a:br>
            <a:endParaRPr sz="2800">
              <a:solidFill>
                <a:schemeClr val="lt1"/>
              </a:solidFill>
            </a:endParaRPr>
          </a:p>
        </p:txBody>
      </p:sp>
      <p:sp>
        <p:nvSpPr>
          <p:cNvPr id="492" name="Google Shape;492;p32"/>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3" name="Google Shape;493;p32"/>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Google Shape;494;p32"/>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Google Shape;495;p32"/>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Google Shape;496;p32"/>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Google Shape;497;p32"/>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8" name="Google Shape;498;p32"/>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Google Shape;499;p32"/>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Google Shape;500;p32"/>
          <p:cNvSpPr/>
          <p:nvPr/>
        </p:nvSpPr>
        <p:spPr>
          <a:xfrm>
            <a:off x="1778370" y="1572355"/>
            <a:ext cx="32325476"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Google Shape;501;p32"/>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2" name="Google Shape;502;p32"/>
          <p:cNvSpPr/>
          <p:nvPr/>
        </p:nvSpPr>
        <p:spPr>
          <a:xfrm>
            <a:off x="-5530589" y="2644041"/>
            <a:ext cx="33253969" cy="7635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Google Shape;503;p32"/>
          <p:cNvSpPr/>
          <p:nvPr/>
        </p:nvSpPr>
        <p:spPr>
          <a:xfrm>
            <a:off x="4435475" y="32273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504" name="Google Shape;504;p32"/>
          <p:cNvGraphicFramePr/>
          <p:nvPr>
            <p:extLst>
              <p:ext uri="{D42A27DB-BD31-4B8C-83A1-F6EECF244321}">
                <p14:modId xmlns:p14="http://schemas.microsoft.com/office/powerpoint/2010/main" val="3199090313"/>
              </p:ext>
            </p:extLst>
          </p:nvPr>
        </p:nvGraphicFramePr>
        <p:xfrm>
          <a:off x="2318335" y="2265797"/>
          <a:ext cx="7438350" cy="1024150"/>
        </p:xfrm>
        <a:graphic>
          <a:graphicData uri="http://schemas.openxmlformats.org/drawingml/2006/table">
            <a:tbl>
              <a:tblPr>
                <a:noFill/>
                <a:tableStyleId>{BB75C165-A4E4-4533-B61D-DB47C59C0B0E}</a:tableStyleId>
              </a:tblPr>
              <a:tblGrid>
                <a:gridCol w="625800">
                  <a:extLst>
                    <a:ext uri="{9D8B030D-6E8A-4147-A177-3AD203B41FA5}">
                      <a16:colId xmlns:a16="http://schemas.microsoft.com/office/drawing/2014/main" val="20000"/>
                    </a:ext>
                  </a:extLst>
                </a:gridCol>
                <a:gridCol w="2560050">
                  <a:extLst>
                    <a:ext uri="{9D8B030D-6E8A-4147-A177-3AD203B41FA5}">
                      <a16:colId xmlns:a16="http://schemas.microsoft.com/office/drawing/2014/main" val="20001"/>
                    </a:ext>
                  </a:extLst>
                </a:gridCol>
                <a:gridCol w="2090700">
                  <a:extLst>
                    <a:ext uri="{9D8B030D-6E8A-4147-A177-3AD203B41FA5}">
                      <a16:colId xmlns:a16="http://schemas.microsoft.com/office/drawing/2014/main" val="20002"/>
                    </a:ext>
                  </a:extLst>
                </a:gridCol>
                <a:gridCol w="2161800">
                  <a:extLst>
                    <a:ext uri="{9D8B030D-6E8A-4147-A177-3AD203B41FA5}">
                      <a16:colId xmlns:a16="http://schemas.microsoft.com/office/drawing/2014/main" val="20003"/>
                    </a:ext>
                  </a:extLst>
                </a:gridCol>
              </a:tblGrid>
              <a:tr h="51865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a:t>
                      </a:r>
                      <a:endParaRPr sz="1867" u="none" strike="noStrike" cap="none"/>
                    </a:p>
                    <a:p>
                      <a:pPr marL="46990" marR="38100" lvl="0" indent="0" algn="ctr" rtl="0">
                        <a:lnSpc>
                          <a:spcPct val="100000"/>
                        </a:lnSpc>
                        <a:spcBef>
                          <a:spcPts val="65"/>
                        </a:spcBef>
                        <a:spcAft>
                          <a:spcPts val="0"/>
                        </a:spcAft>
                        <a:buNone/>
                      </a:pPr>
                      <a:r>
                        <a:rPr lang="en-US" sz="1300" b="0" i="0" u="none" strike="noStrike" cap="none">
                          <a:solidFill>
                            <a:srgbClr val="000000"/>
                          </a:solidFill>
                          <a:latin typeface="Times New Roman"/>
                          <a:ea typeface="Times New Roman"/>
                          <a:cs typeface="Times New Roman"/>
                          <a:sym typeface="Times New Roman"/>
                        </a:rPr>
                        <a:t>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5055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diễn viên/ đạo diễn</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505" name="Google Shape;505;p32"/>
          <p:cNvSpPr/>
          <p:nvPr/>
        </p:nvSpPr>
        <p:spPr>
          <a:xfrm>
            <a:off x="0" y="2387038"/>
            <a:ext cx="27307081" cy="23294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506" name="Google Shape;506;p32"/>
          <p:cNvGraphicFramePr/>
          <p:nvPr>
            <p:extLst>
              <p:ext uri="{D42A27DB-BD31-4B8C-83A1-F6EECF244321}">
                <p14:modId xmlns:p14="http://schemas.microsoft.com/office/powerpoint/2010/main" val="1336973553"/>
              </p:ext>
            </p:extLst>
          </p:nvPr>
        </p:nvGraphicFramePr>
        <p:xfrm>
          <a:off x="2230008" y="4182630"/>
          <a:ext cx="7526675" cy="997615"/>
        </p:xfrm>
        <a:graphic>
          <a:graphicData uri="http://schemas.openxmlformats.org/drawingml/2006/table">
            <a:tbl>
              <a:tblPr>
                <a:noFill/>
                <a:tableStyleId>{BB75C165-A4E4-4533-B61D-DB47C59C0B0E}</a:tableStyleId>
              </a:tblPr>
              <a:tblGrid>
                <a:gridCol w="633225">
                  <a:extLst>
                    <a:ext uri="{9D8B030D-6E8A-4147-A177-3AD203B41FA5}">
                      <a16:colId xmlns:a16="http://schemas.microsoft.com/office/drawing/2014/main" val="20000"/>
                    </a:ext>
                  </a:extLst>
                </a:gridCol>
                <a:gridCol w="2590450">
                  <a:extLst>
                    <a:ext uri="{9D8B030D-6E8A-4147-A177-3AD203B41FA5}">
                      <a16:colId xmlns:a16="http://schemas.microsoft.com/office/drawing/2014/main" val="20001"/>
                    </a:ext>
                  </a:extLst>
                </a:gridCol>
                <a:gridCol w="2115525">
                  <a:extLst>
                    <a:ext uri="{9D8B030D-6E8A-4147-A177-3AD203B41FA5}">
                      <a16:colId xmlns:a16="http://schemas.microsoft.com/office/drawing/2014/main" val="20002"/>
                    </a:ext>
                  </a:extLst>
                </a:gridCol>
                <a:gridCol w="2187475">
                  <a:extLst>
                    <a:ext uri="{9D8B030D-6E8A-4147-A177-3AD203B41FA5}">
                      <a16:colId xmlns:a16="http://schemas.microsoft.com/office/drawing/2014/main" val="20003"/>
                    </a:ext>
                  </a:extLst>
                </a:gridCol>
              </a:tblGrid>
              <a:tr h="2032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diễn viên</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6192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fullName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507" name="Google Shape;507;p32"/>
          <p:cNvSpPr/>
          <p:nvPr/>
        </p:nvSpPr>
        <p:spPr>
          <a:xfrm>
            <a:off x="-8179045" y="4303553"/>
            <a:ext cx="2763134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3"/>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4" name="Google Shape;514;p33"/>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515" name="Google Shape;515;p33"/>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director - Bảng cinemas</a:t>
            </a:r>
            <a:br>
              <a:rPr lang="en-US" sz="2800">
                <a:solidFill>
                  <a:schemeClr val="lt1"/>
                </a:solidFill>
              </a:rPr>
            </a:br>
            <a:endParaRPr sz="2800">
              <a:solidFill>
                <a:schemeClr val="lt1"/>
              </a:solidFill>
            </a:endParaRPr>
          </a:p>
        </p:txBody>
      </p:sp>
      <p:sp>
        <p:nvSpPr>
          <p:cNvPr id="516" name="Google Shape;516;p33"/>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7" name="Google Shape;517;p33"/>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8" name="Google Shape;518;p33"/>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9" name="Google Shape;519;p33"/>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0" name="Google Shape;520;p33"/>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1" name="Google Shape;521;p33"/>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2" name="Google Shape;522;p33"/>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3" name="Google Shape;523;p33"/>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4" name="Google Shape;524;p33"/>
          <p:cNvSpPr/>
          <p:nvPr/>
        </p:nvSpPr>
        <p:spPr>
          <a:xfrm>
            <a:off x="1778370" y="1572355"/>
            <a:ext cx="32325476"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Google Shape;525;p33"/>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6" name="Google Shape;526;p33"/>
          <p:cNvSpPr/>
          <p:nvPr/>
        </p:nvSpPr>
        <p:spPr>
          <a:xfrm>
            <a:off x="-5530589" y="2644041"/>
            <a:ext cx="33253969" cy="7635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7" name="Google Shape;527;p33"/>
          <p:cNvSpPr/>
          <p:nvPr/>
        </p:nvSpPr>
        <p:spPr>
          <a:xfrm>
            <a:off x="4435475" y="32273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8" name="Google Shape;528;p33"/>
          <p:cNvSpPr/>
          <p:nvPr/>
        </p:nvSpPr>
        <p:spPr>
          <a:xfrm>
            <a:off x="0" y="2387038"/>
            <a:ext cx="27307081" cy="23294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9" name="Google Shape;529;p33"/>
          <p:cNvSpPr/>
          <p:nvPr/>
        </p:nvSpPr>
        <p:spPr>
          <a:xfrm>
            <a:off x="-8179045" y="4303553"/>
            <a:ext cx="2763134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530" name="Google Shape;530;p33"/>
          <p:cNvGraphicFramePr/>
          <p:nvPr>
            <p:extLst>
              <p:ext uri="{D42A27DB-BD31-4B8C-83A1-F6EECF244321}">
                <p14:modId xmlns:p14="http://schemas.microsoft.com/office/powerpoint/2010/main" val="2081254599"/>
              </p:ext>
            </p:extLst>
          </p:nvPr>
        </p:nvGraphicFramePr>
        <p:xfrm>
          <a:off x="2751174" y="1760538"/>
          <a:ext cx="5949225" cy="1324640"/>
        </p:xfrm>
        <a:graphic>
          <a:graphicData uri="http://schemas.openxmlformats.org/drawingml/2006/table">
            <a:tbl>
              <a:tblPr>
                <a:noFill/>
                <a:tableStyleId>{BB75C165-A4E4-4533-B61D-DB47C59C0B0E}</a:tableStyleId>
              </a:tblPr>
              <a:tblGrid>
                <a:gridCol w="500500">
                  <a:extLst>
                    <a:ext uri="{9D8B030D-6E8A-4147-A177-3AD203B41FA5}">
                      <a16:colId xmlns:a16="http://schemas.microsoft.com/office/drawing/2014/main" val="20000"/>
                    </a:ext>
                  </a:extLst>
                </a:gridCol>
                <a:gridCol w="2047550">
                  <a:extLst>
                    <a:ext uri="{9D8B030D-6E8A-4147-A177-3AD203B41FA5}">
                      <a16:colId xmlns:a16="http://schemas.microsoft.com/office/drawing/2014/main" val="20001"/>
                    </a:ext>
                  </a:extLst>
                </a:gridCol>
                <a:gridCol w="1672150">
                  <a:extLst>
                    <a:ext uri="{9D8B030D-6E8A-4147-A177-3AD203B41FA5}">
                      <a16:colId xmlns:a16="http://schemas.microsoft.com/office/drawing/2014/main" val="20002"/>
                    </a:ext>
                  </a:extLst>
                </a:gridCol>
                <a:gridCol w="1729025">
                  <a:extLst>
                    <a:ext uri="{9D8B030D-6E8A-4147-A177-3AD203B41FA5}">
                      <a16:colId xmlns:a16="http://schemas.microsoft.com/office/drawing/2014/main" val="20003"/>
                    </a:ext>
                  </a:extLst>
                </a:gridCol>
              </a:tblGrid>
              <a:tr h="2032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đạo diễn</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fullName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531" name="Google Shape;531;p33"/>
          <p:cNvSpPr/>
          <p:nvPr/>
        </p:nvSpPr>
        <p:spPr>
          <a:xfrm>
            <a:off x="4435475" y="301783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532" name="Google Shape;532;p33"/>
          <p:cNvGraphicFramePr/>
          <p:nvPr>
            <p:extLst>
              <p:ext uri="{D42A27DB-BD31-4B8C-83A1-F6EECF244321}">
                <p14:modId xmlns:p14="http://schemas.microsoft.com/office/powerpoint/2010/main" val="2047907921"/>
              </p:ext>
            </p:extLst>
          </p:nvPr>
        </p:nvGraphicFramePr>
        <p:xfrm>
          <a:off x="2607814" y="4590612"/>
          <a:ext cx="6934200" cy="1126520"/>
        </p:xfrm>
        <a:graphic>
          <a:graphicData uri="http://schemas.openxmlformats.org/drawingml/2006/table">
            <a:tbl>
              <a:tblPr>
                <a:noFill/>
                <a:tableStyleId>{BB75C165-A4E4-4533-B61D-DB47C59C0B0E}</a:tableStyleId>
              </a:tblPr>
              <a:tblGrid>
                <a:gridCol w="1528425">
                  <a:extLst>
                    <a:ext uri="{9D8B030D-6E8A-4147-A177-3AD203B41FA5}">
                      <a16:colId xmlns:a16="http://schemas.microsoft.com/office/drawing/2014/main" val="20000"/>
                    </a:ext>
                  </a:extLst>
                </a:gridCol>
                <a:gridCol w="2031400">
                  <a:extLst>
                    <a:ext uri="{9D8B030D-6E8A-4147-A177-3AD203B41FA5}">
                      <a16:colId xmlns:a16="http://schemas.microsoft.com/office/drawing/2014/main" val="20001"/>
                    </a:ext>
                  </a:extLst>
                </a:gridCol>
                <a:gridCol w="1658975">
                  <a:extLst>
                    <a:ext uri="{9D8B030D-6E8A-4147-A177-3AD203B41FA5}">
                      <a16:colId xmlns:a16="http://schemas.microsoft.com/office/drawing/2014/main" val="20002"/>
                    </a:ext>
                  </a:extLst>
                </a:gridCol>
                <a:gridCol w="1715400">
                  <a:extLst>
                    <a:ext uri="{9D8B030D-6E8A-4147-A177-3AD203B41FA5}">
                      <a16:colId xmlns:a16="http://schemas.microsoft.com/office/drawing/2014/main" val="20003"/>
                    </a:ext>
                  </a:extLst>
                </a:gridCol>
              </a:tblGrid>
              <a:tr h="1651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cửa hàng rạp</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Location</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Địa chỉ rạp</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533" name="Google Shape;533;p33"/>
          <p:cNvSpPr/>
          <p:nvPr/>
        </p:nvSpPr>
        <p:spPr>
          <a:xfrm>
            <a:off x="4435475" y="2982913"/>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p:nvPr/>
        </p:nvSpPr>
        <p:spPr>
          <a:xfrm>
            <a:off x="630133" y="700333"/>
            <a:ext cx="10956000" cy="7628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i="0" u="none" strike="noStrike" cap="none">
              <a:solidFill>
                <a:srgbClr val="FBF9EA"/>
              </a:solidFill>
              <a:latin typeface="Montserrat"/>
              <a:ea typeface="Montserrat"/>
              <a:cs typeface="Montserrat"/>
              <a:sym typeface="Montserrat"/>
            </a:endParaRPr>
          </a:p>
        </p:txBody>
      </p:sp>
      <p:sp>
        <p:nvSpPr>
          <p:cNvPr id="141" name="Google Shape;141;p2"/>
          <p:cNvSpPr/>
          <p:nvPr/>
        </p:nvSpPr>
        <p:spPr>
          <a:xfrm>
            <a:off x="2679306" y="3823092"/>
            <a:ext cx="8787441" cy="1061713"/>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Montserrat"/>
              <a:ea typeface="Montserrat"/>
              <a:cs typeface="Montserrat"/>
              <a:sym typeface="Montserrat"/>
            </a:endParaRPr>
          </a:p>
        </p:txBody>
      </p:sp>
      <p:sp>
        <p:nvSpPr>
          <p:cNvPr id="142" name="Google Shape;142;p2"/>
          <p:cNvSpPr/>
          <p:nvPr/>
        </p:nvSpPr>
        <p:spPr>
          <a:xfrm>
            <a:off x="3558134" y="5072795"/>
            <a:ext cx="4729077" cy="1061713"/>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162535"/>
              </a:solidFill>
              <a:latin typeface="Montserrat"/>
              <a:ea typeface="Montserrat"/>
              <a:cs typeface="Montserrat"/>
              <a:sym typeface="Montserrat"/>
            </a:endParaRPr>
          </a:p>
        </p:txBody>
      </p:sp>
      <p:sp>
        <p:nvSpPr>
          <p:cNvPr id="143" name="Google Shape;143;p2"/>
          <p:cNvSpPr/>
          <p:nvPr/>
        </p:nvSpPr>
        <p:spPr>
          <a:xfrm>
            <a:off x="796311" y="2528149"/>
            <a:ext cx="6324665" cy="1061713"/>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162535"/>
              </a:solidFill>
              <a:latin typeface="Montserrat"/>
              <a:ea typeface="Montserrat"/>
              <a:cs typeface="Montserrat"/>
              <a:sym typeface="Montserrat"/>
            </a:endParaRPr>
          </a:p>
        </p:txBody>
      </p:sp>
      <p:sp>
        <p:nvSpPr>
          <p:cNvPr id="144" name="Google Shape;144;p2"/>
          <p:cNvSpPr txBox="1">
            <a:spLocks noGrp="1"/>
          </p:cNvSpPr>
          <p:nvPr>
            <p:ph type="title"/>
          </p:nvPr>
        </p:nvSpPr>
        <p:spPr>
          <a:xfrm>
            <a:off x="960000" y="700333"/>
            <a:ext cx="10272000" cy="762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500"/>
              <a:buNone/>
            </a:pPr>
            <a:r>
              <a:rPr lang="en-US" sz="2667">
                <a:solidFill>
                  <a:schemeClr val="lt1"/>
                </a:solidFill>
              </a:rPr>
              <a:t>NỘI DUNG</a:t>
            </a:r>
            <a:endParaRPr/>
          </a:p>
        </p:txBody>
      </p:sp>
      <p:sp>
        <p:nvSpPr>
          <p:cNvPr id="145" name="Google Shape;145;p2"/>
          <p:cNvSpPr txBox="1">
            <a:spLocks noGrp="1"/>
          </p:cNvSpPr>
          <p:nvPr>
            <p:ph type="subTitle" idx="4"/>
          </p:nvPr>
        </p:nvSpPr>
        <p:spPr>
          <a:xfrm>
            <a:off x="1153711" y="2707307"/>
            <a:ext cx="4484700" cy="762900"/>
          </a:xfrm>
          <a:prstGeom prst="rect">
            <a:avLst/>
          </a:prstGeom>
          <a:noFill/>
          <a:ln>
            <a:noFill/>
          </a:ln>
        </p:spPr>
        <p:txBody>
          <a:bodyPr spcFirstLastPara="1" wrap="square" lIns="121900" tIns="121900" rIns="121900" bIns="121900" anchor="t" anchorCtr="0">
            <a:noAutofit/>
          </a:bodyPr>
          <a:lstStyle/>
          <a:p>
            <a:pPr marL="0" lvl="0" indent="0" algn="l" rtl="0">
              <a:lnSpc>
                <a:spcPct val="200000"/>
              </a:lnSpc>
              <a:spcBef>
                <a:spcPts val="0"/>
              </a:spcBef>
              <a:spcAft>
                <a:spcPts val="0"/>
              </a:spcAft>
              <a:buSzPts val="1400"/>
              <a:buNone/>
            </a:pPr>
            <a:r>
              <a:rPr lang="en-US" sz="2200" b="1">
                <a:latin typeface="Montserrat"/>
                <a:ea typeface="Montserrat"/>
                <a:cs typeface="Montserrat"/>
                <a:sym typeface="Montserrat"/>
              </a:rPr>
              <a:t>1. Mục tiêu đề tài</a:t>
            </a:r>
            <a:endParaRPr sz="2200" b="1">
              <a:latin typeface="Montserrat"/>
              <a:ea typeface="Montserrat"/>
              <a:cs typeface="Montserrat"/>
              <a:sym typeface="Montserrat"/>
            </a:endParaRPr>
          </a:p>
        </p:txBody>
      </p:sp>
      <p:sp>
        <p:nvSpPr>
          <p:cNvPr id="146" name="Google Shape;146;p2"/>
          <p:cNvSpPr txBox="1">
            <a:spLocks noGrp="1"/>
          </p:cNvSpPr>
          <p:nvPr>
            <p:ph type="subTitle" idx="7"/>
          </p:nvPr>
        </p:nvSpPr>
        <p:spPr>
          <a:xfrm>
            <a:off x="3796283" y="5315498"/>
            <a:ext cx="4399200" cy="1497600"/>
          </a:xfrm>
          <a:prstGeom prst="rect">
            <a:avLst/>
          </a:prstGeom>
          <a:noFill/>
          <a:ln>
            <a:noFill/>
          </a:ln>
        </p:spPr>
        <p:txBody>
          <a:bodyPr spcFirstLastPara="1" wrap="square" lIns="121900" tIns="121900" rIns="121900" bIns="121900" anchor="t" anchorCtr="0">
            <a:noAutofit/>
          </a:bodyPr>
          <a:lstStyle/>
          <a:p>
            <a:pPr marL="0" lvl="0" indent="0" algn="l" rtl="0">
              <a:lnSpc>
                <a:spcPct val="200000"/>
              </a:lnSpc>
              <a:spcBef>
                <a:spcPts val="0"/>
              </a:spcBef>
              <a:spcAft>
                <a:spcPts val="0"/>
              </a:spcAft>
              <a:buSzPts val="1400"/>
              <a:buNone/>
            </a:pPr>
            <a:r>
              <a:rPr lang="en-US" sz="2200" b="1" dirty="0">
                <a:latin typeface="Montserrat"/>
                <a:ea typeface="Montserrat"/>
                <a:cs typeface="Montserrat"/>
                <a:sym typeface="Montserrat"/>
              </a:rPr>
              <a:t>5. </a:t>
            </a:r>
            <a:r>
              <a:rPr lang="en-US" sz="2200" b="1" dirty="0" err="1">
                <a:latin typeface="Montserrat"/>
                <a:ea typeface="Montserrat"/>
                <a:cs typeface="Montserrat"/>
                <a:sym typeface="Montserrat"/>
              </a:rPr>
              <a:t>Tài</a:t>
            </a:r>
            <a:r>
              <a:rPr lang="en-US" sz="2200" b="1" dirty="0">
                <a:latin typeface="Montserrat"/>
                <a:ea typeface="Montserrat"/>
                <a:cs typeface="Montserrat"/>
                <a:sym typeface="Montserrat"/>
              </a:rPr>
              <a:t> </a:t>
            </a:r>
            <a:r>
              <a:rPr lang="en-US" sz="2200" b="1" dirty="0" err="1">
                <a:latin typeface="Montserrat"/>
                <a:ea typeface="Montserrat"/>
                <a:cs typeface="Montserrat"/>
                <a:sym typeface="Montserrat"/>
              </a:rPr>
              <a:t>liệu</a:t>
            </a:r>
            <a:r>
              <a:rPr lang="en-US" sz="2200" b="1" dirty="0">
                <a:latin typeface="Montserrat"/>
                <a:ea typeface="Montserrat"/>
                <a:cs typeface="Montserrat"/>
                <a:sym typeface="Montserrat"/>
              </a:rPr>
              <a:t> </a:t>
            </a:r>
            <a:r>
              <a:rPr lang="en-US" sz="2200" b="1" dirty="0" err="1">
                <a:latin typeface="Montserrat"/>
                <a:ea typeface="Montserrat"/>
                <a:cs typeface="Montserrat"/>
                <a:sym typeface="Montserrat"/>
              </a:rPr>
              <a:t>tham</a:t>
            </a:r>
            <a:r>
              <a:rPr lang="en-US" sz="2200" b="1" dirty="0">
                <a:latin typeface="Montserrat"/>
                <a:ea typeface="Montserrat"/>
                <a:cs typeface="Montserrat"/>
                <a:sym typeface="Montserrat"/>
              </a:rPr>
              <a:t> </a:t>
            </a:r>
            <a:r>
              <a:rPr lang="en-US" sz="2200" b="1" dirty="0" err="1">
                <a:latin typeface="Montserrat"/>
                <a:ea typeface="Montserrat"/>
                <a:cs typeface="Montserrat"/>
                <a:sym typeface="Montserrat"/>
              </a:rPr>
              <a:t>khảo</a:t>
            </a:r>
            <a:endParaRPr sz="2200" b="1" dirty="0">
              <a:latin typeface="Montserrat"/>
              <a:ea typeface="Montserrat"/>
              <a:cs typeface="Montserrat"/>
              <a:sym typeface="Montserrat"/>
            </a:endParaRPr>
          </a:p>
        </p:txBody>
      </p:sp>
      <p:sp>
        <p:nvSpPr>
          <p:cNvPr id="147" name="Google Shape;147;p2"/>
          <p:cNvSpPr txBox="1">
            <a:spLocks noGrp="1"/>
          </p:cNvSpPr>
          <p:nvPr>
            <p:ph type="subTitle" idx="8"/>
          </p:nvPr>
        </p:nvSpPr>
        <p:spPr>
          <a:xfrm>
            <a:off x="3190238" y="4017250"/>
            <a:ext cx="6793789" cy="1369800"/>
          </a:xfrm>
          <a:prstGeom prst="rect">
            <a:avLst/>
          </a:prstGeom>
          <a:noFill/>
          <a:ln>
            <a:noFill/>
          </a:ln>
        </p:spPr>
        <p:txBody>
          <a:bodyPr spcFirstLastPara="1" wrap="square" lIns="121900" tIns="121900" rIns="121900" bIns="121900" anchor="t" anchorCtr="0">
            <a:noAutofit/>
          </a:bodyPr>
          <a:lstStyle/>
          <a:p>
            <a:pPr marL="0" lvl="0" indent="0" algn="just" rtl="0">
              <a:lnSpc>
                <a:spcPct val="200000"/>
              </a:lnSpc>
              <a:spcBef>
                <a:spcPts val="0"/>
              </a:spcBef>
              <a:spcAft>
                <a:spcPts val="0"/>
              </a:spcAft>
              <a:buSzPts val="1400"/>
              <a:buNone/>
            </a:pPr>
            <a:r>
              <a:rPr lang="en-US" sz="2200" b="1" dirty="0">
                <a:solidFill>
                  <a:schemeClr val="accent6"/>
                </a:solidFill>
                <a:latin typeface="Montserrat"/>
                <a:ea typeface="Montserrat"/>
                <a:cs typeface="Montserrat"/>
                <a:sym typeface="Montserrat"/>
              </a:rPr>
              <a:t>3. </a:t>
            </a:r>
            <a:r>
              <a:rPr lang="en-US" sz="2200" b="1" dirty="0" err="1">
                <a:solidFill>
                  <a:schemeClr val="accent6"/>
                </a:solidFill>
                <a:latin typeface="Montserrat"/>
                <a:ea typeface="Montserrat"/>
                <a:cs typeface="Montserrat"/>
                <a:sym typeface="Montserrat"/>
              </a:rPr>
              <a:t>Phân</a:t>
            </a:r>
            <a:r>
              <a:rPr lang="en-US" sz="2200" b="1" dirty="0">
                <a:solidFill>
                  <a:schemeClr val="accent6"/>
                </a:solidFill>
                <a:latin typeface="Montserrat"/>
                <a:ea typeface="Montserrat"/>
                <a:cs typeface="Montserrat"/>
                <a:sym typeface="Montserrat"/>
              </a:rPr>
              <a:t> </a:t>
            </a:r>
            <a:r>
              <a:rPr lang="en-US" sz="2200" b="1" dirty="0" err="1">
                <a:solidFill>
                  <a:schemeClr val="accent6"/>
                </a:solidFill>
                <a:latin typeface="Montserrat"/>
                <a:ea typeface="Montserrat"/>
                <a:cs typeface="Montserrat"/>
                <a:sym typeface="Montserrat"/>
              </a:rPr>
              <a:t>tích</a:t>
            </a:r>
            <a:r>
              <a:rPr lang="en-US" sz="2200" b="1" dirty="0">
                <a:solidFill>
                  <a:schemeClr val="accent6"/>
                </a:solidFill>
                <a:latin typeface="Montserrat"/>
                <a:ea typeface="Montserrat"/>
                <a:cs typeface="Montserrat"/>
                <a:sym typeface="Montserrat"/>
              </a:rPr>
              <a:t> </a:t>
            </a:r>
            <a:r>
              <a:rPr lang="en-US" sz="2200" b="1" dirty="0" err="1">
                <a:solidFill>
                  <a:schemeClr val="accent6"/>
                </a:solidFill>
                <a:latin typeface="Montserrat"/>
                <a:ea typeface="Montserrat"/>
                <a:cs typeface="Montserrat"/>
                <a:sym typeface="Montserrat"/>
              </a:rPr>
              <a:t>và</a:t>
            </a:r>
            <a:r>
              <a:rPr lang="en-US" sz="2200" b="1" dirty="0">
                <a:solidFill>
                  <a:schemeClr val="accent6"/>
                </a:solidFill>
                <a:latin typeface="Montserrat"/>
                <a:ea typeface="Montserrat"/>
                <a:cs typeface="Montserrat"/>
                <a:sym typeface="Montserrat"/>
              </a:rPr>
              <a:t> </a:t>
            </a:r>
            <a:r>
              <a:rPr lang="en-US" sz="2200" b="1" dirty="0" err="1">
                <a:solidFill>
                  <a:schemeClr val="accent6"/>
                </a:solidFill>
                <a:latin typeface="Montserrat"/>
                <a:ea typeface="Montserrat"/>
                <a:cs typeface="Montserrat"/>
                <a:sym typeface="Montserrat"/>
              </a:rPr>
              <a:t>thiết</a:t>
            </a:r>
            <a:r>
              <a:rPr lang="en-US" sz="2200" b="1" dirty="0">
                <a:solidFill>
                  <a:schemeClr val="accent6"/>
                </a:solidFill>
                <a:latin typeface="Montserrat"/>
                <a:ea typeface="Montserrat"/>
                <a:cs typeface="Montserrat"/>
                <a:sym typeface="Montserrat"/>
              </a:rPr>
              <a:t> </a:t>
            </a:r>
            <a:r>
              <a:rPr lang="en-US" sz="2200" b="1" dirty="0" err="1">
                <a:solidFill>
                  <a:schemeClr val="accent6"/>
                </a:solidFill>
                <a:latin typeface="Montserrat"/>
                <a:ea typeface="Montserrat"/>
                <a:cs typeface="Montserrat"/>
                <a:sym typeface="Montserrat"/>
              </a:rPr>
              <a:t>kế</a:t>
            </a:r>
            <a:r>
              <a:rPr lang="en-US" sz="2200" b="1" dirty="0">
                <a:solidFill>
                  <a:schemeClr val="accent6"/>
                </a:solidFill>
                <a:latin typeface="Montserrat"/>
                <a:ea typeface="Montserrat"/>
                <a:cs typeface="Montserrat"/>
                <a:sym typeface="Montserrat"/>
              </a:rPr>
              <a:t> </a:t>
            </a:r>
            <a:r>
              <a:rPr lang="en-US" sz="2200" b="1" dirty="0" err="1">
                <a:solidFill>
                  <a:schemeClr val="accent6"/>
                </a:solidFill>
                <a:latin typeface="Montserrat"/>
                <a:ea typeface="Montserrat"/>
                <a:cs typeface="Montserrat"/>
                <a:sym typeface="Montserrat"/>
              </a:rPr>
              <a:t>hệ</a:t>
            </a:r>
            <a:r>
              <a:rPr lang="en-US" sz="2200" b="1" dirty="0">
                <a:solidFill>
                  <a:schemeClr val="accent6"/>
                </a:solidFill>
                <a:latin typeface="Montserrat"/>
                <a:ea typeface="Montserrat"/>
                <a:cs typeface="Montserrat"/>
                <a:sym typeface="Montserrat"/>
              </a:rPr>
              <a:t> </a:t>
            </a:r>
            <a:r>
              <a:rPr lang="en-US" sz="2200" b="1" dirty="0" err="1">
                <a:solidFill>
                  <a:schemeClr val="accent6"/>
                </a:solidFill>
                <a:latin typeface="Montserrat"/>
                <a:ea typeface="Montserrat"/>
                <a:cs typeface="Montserrat"/>
                <a:sym typeface="Montserrat"/>
              </a:rPr>
              <a:t>thống</a:t>
            </a:r>
            <a:endParaRPr sz="2200" b="1" dirty="0">
              <a:solidFill>
                <a:schemeClr val="accent6"/>
              </a:solidFill>
              <a:latin typeface="Montserrat"/>
              <a:ea typeface="Montserrat"/>
              <a:cs typeface="Montserrat"/>
              <a:sym typeface="Montserrat"/>
            </a:endParaRPr>
          </a:p>
        </p:txBody>
      </p:sp>
      <p:grpSp>
        <p:nvGrpSpPr>
          <p:cNvPr id="148" name="Google Shape;148;p2"/>
          <p:cNvGrpSpPr/>
          <p:nvPr/>
        </p:nvGrpSpPr>
        <p:grpSpPr>
          <a:xfrm>
            <a:off x="10664996" y="4134995"/>
            <a:ext cx="503697" cy="501109"/>
            <a:chOff x="8044594" y="2643632"/>
            <a:chExt cx="377773" cy="375832"/>
          </a:xfrm>
        </p:grpSpPr>
        <p:sp>
          <p:nvSpPr>
            <p:cNvPr id="149" name="Google Shape;149;p2"/>
            <p:cNvSpPr/>
            <p:nvPr/>
          </p:nvSpPr>
          <p:spPr>
            <a:xfrm>
              <a:off x="8044594" y="2643632"/>
              <a:ext cx="90587" cy="154878"/>
            </a:xfrm>
            <a:custGeom>
              <a:avLst/>
              <a:gdLst/>
              <a:ahLst/>
              <a:cxnLst/>
              <a:rect l="l" t="t" r="r" b="b"/>
              <a:pathLst>
                <a:path w="55918" h="95604" extrusionOk="0">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150" name="Google Shape;150;p2"/>
            <p:cNvSpPr/>
            <p:nvPr/>
          </p:nvSpPr>
          <p:spPr>
            <a:xfrm>
              <a:off x="8046409" y="2688299"/>
              <a:ext cx="375958" cy="331165"/>
            </a:xfrm>
            <a:custGeom>
              <a:avLst/>
              <a:gdLst/>
              <a:ahLst/>
              <a:cxnLst/>
              <a:rect l="l" t="t" r="r" b="b"/>
              <a:pathLst>
                <a:path w="232073" h="204423" extrusionOk="0">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grpSp>
      <p:grpSp>
        <p:nvGrpSpPr>
          <p:cNvPr id="151" name="Google Shape;151;p2"/>
          <p:cNvGrpSpPr/>
          <p:nvPr/>
        </p:nvGrpSpPr>
        <p:grpSpPr>
          <a:xfrm>
            <a:off x="7591200" y="5400757"/>
            <a:ext cx="505600" cy="501276"/>
            <a:chOff x="716001" y="2034728"/>
            <a:chExt cx="379200" cy="375957"/>
          </a:xfrm>
        </p:grpSpPr>
        <p:sp>
          <p:nvSpPr>
            <p:cNvPr id="152" name="Google Shape;152;p2"/>
            <p:cNvSpPr/>
            <p:nvPr/>
          </p:nvSpPr>
          <p:spPr>
            <a:xfrm>
              <a:off x="804540" y="2344558"/>
              <a:ext cx="67400" cy="21992"/>
            </a:xfrm>
            <a:custGeom>
              <a:avLst/>
              <a:gdLst/>
              <a:ahLst/>
              <a:cxnLst/>
              <a:rect l="l" t="t" r="r" b="b"/>
              <a:pathLst>
                <a:path w="41605" h="13575" extrusionOk="0">
                  <a:moveTo>
                    <a:pt x="7383" y="0"/>
                  </a:moveTo>
                  <a:cubicBezTo>
                    <a:pt x="3907" y="0"/>
                    <a:pt x="834" y="2549"/>
                    <a:pt x="453" y="6002"/>
                  </a:cubicBezTo>
                  <a:cubicBezTo>
                    <a:pt x="1" y="10122"/>
                    <a:pt x="3192" y="13575"/>
                    <a:pt x="7193" y="13575"/>
                  </a:cubicBezTo>
                  <a:lnTo>
                    <a:pt x="34222" y="13575"/>
                  </a:lnTo>
                  <a:cubicBezTo>
                    <a:pt x="37723" y="13575"/>
                    <a:pt x="40771" y="11003"/>
                    <a:pt x="41176" y="7550"/>
                  </a:cubicBezTo>
                  <a:cubicBezTo>
                    <a:pt x="41605" y="3477"/>
                    <a:pt x="38390" y="0"/>
                    <a:pt x="3441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153" name="Google Shape;153;p2"/>
            <p:cNvSpPr/>
            <p:nvPr/>
          </p:nvSpPr>
          <p:spPr>
            <a:xfrm>
              <a:off x="804540" y="2078785"/>
              <a:ext cx="67400" cy="21992"/>
            </a:xfrm>
            <a:custGeom>
              <a:avLst/>
              <a:gdLst/>
              <a:ahLst/>
              <a:cxnLst/>
              <a:rect l="l" t="t" r="r" b="b"/>
              <a:pathLst>
                <a:path w="41605" h="13575" extrusionOk="0">
                  <a:moveTo>
                    <a:pt x="7383" y="0"/>
                  </a:moveTo>
                  <a:cubicBezTo>
                    <a:pt x="3907" y="0"/>
                    <a:pt x="834" y="2572"/>
                    <a:pt x="453" y="6025"/>
                  </a:cubicBezTo>
                  <a:cubicBezTo>
                    <a:pt x="1" y="10121"/>
                    <a:pt x="3192" y="13575"/>
                    <a:pt x="7193" y="13575"/>
                  </a:cubicBezTo>
                  <a:lnTo>
                    <a:pt x="34222" y="13575"/>
                  </a:lnTo>
                  <a:cubicBezTo>
                    <a:pt x="37723" y="13575"/>
                    <a:pt x="40771" y="11026"/>
                    <a:pt x="41176" y="7573"/>
                  </a:cubicBezTo>
                  <a:cubicBezTo>
                    <a:pt x="41605" y="3453"/>
                    <a:pt x="38438" y="0"/>
                    <a:pt x="34413"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154" name="Google Shape;154;p2"/>
            <p:cNvSpPr/>
            <p:nvPr/>
          </p:nvSpPr>
          <p:spPr>
            <a:xfrm>
              <a:off x="716001" y="2034728"/>
              <a:ext cx="379200" cy="375957"/>
            </a:xfrm>
            <a:custGeom>
              <a:avLst/>
              <a:gdLst/>
              <a:ahLst/>
              <a:cxnLst/>
              <a:rect l="l" t="t" r="r" b="b"/>
              <a:pathLst>
                <a:path w="234074" h="232072" extrusionOk="0">
                  <a:moveTo>
                    <a:pt x="211634" y="48107"/>
                  </a:moveTo>
                  <a:cubicBezTo>
                    <a:pt x="213490" y="48107"/>
                    <a:pt x="215353" y="48794"/>
                    <a:pt x="216713" y="50153"/>
                  </a:cubicBezTo>
                  <a:cubicBezTo>
                    <a:pt x="219356" y="52821"/>
                    <a:pt x="219332" y="57107"/>
                    <a:pt x="216713" y="59774"/>
                  </a:cubicBezTo>
                  <a:lnTo>
                    <a:pt x="155200" y="121120"/>
                  </a:lnTo>
                  <a:cubicBezTo>
                    <a:pt x="145555" y="130765"/>
                    <a:pt x="134291" y="138767"/>
                    <a:pt x="121978" y="144696"/>
                  </a:cubicBezTo>
                  <a:cubicBezTo>
                    <a:pt x="127884" y="132456"/>
                    <a:pt x="135791" y="121168"/>
                    <a:pt x="145626" y="110999"/>
                  </a:cubicBezTo>
                  <a:cubicBezTo>
                    <a:pt x="145674" y="110975"/>
                    <a:pt x="206925" y="49844"/>
                    <a:pt x="206972" y="49820"/>
                  </a:cubicBezTo>
                  <a:cubicBezTo>
                    <a:pt x="208265" y="48675"/>
                    <a:pt x="209947" y="48107"/>
                    <a:pt x="211634" y="48107"/>
                  </a:cubicBezTo>
                  <a:close/>
                  <a:moveTo>
                    <a:pt x="129647" y="13598"/>
                  </a:moveTo>
                  <a:cubicBezTo>
                    <a:pt x="133386" y="13598"/>
                    <a:pt x="136434" y="16623"/>
                    <a:pt x="136434" y="20385"/>
                  </a:cubicBezTo>
                  <a:lnTo>
                    <a:pt x="136434" y="100521"/>
                  </a:lnTo>
                  <a:lnTo>
                    <a:pt x="135648" y="101283"/>
                  </a:lnTo>
                  <a:cubicBezTo>
                    <a:pt x="121788" y="115619"/>
                    <a:pt x="111357" y="131980"/>
                    <a:pt x="104642" y="150031"/>
                  </a:cubicBezTo>
                  <a:lnTo>
                    <a:pt x="91663" y="150031"/>
                  </a:lnTo>
                  <a:lnTo>
                    <a:pt x="80041" y="138409"/>
                  </a:lnTo>
                  <a:cubicBezTo>
                    <a:pt x="78719" y="137088"/>
                    <a:pt x="76981" y="136427"/>
                    <a:pt x="75240" y="136427"/>
                  </a:cubicBezTo>
                  <a:cubicBezTo>
                    <a:pt x="73498" y="136427"/>
                    <a:pt x="71754" y="137088"/>
                    <a:pt x="70420" y="138409"/>
                  </a:cubicBezTo>
                  <a:lnTo>
                    <a:pt x="68444" y="140410"/>
                  </a:lnTo>
                  <a:lnTo>
                    <a:pt x="68444" y="129789"/>
                  </a:lnTo>
                  <a:cubicBezTo>
                    <a:pt x="68444" y="127598"/>
                    <a:pt x="67491" y="125526"/>
                    <a:pt x="65752" y="124216"/>
                  </a:cubicBezTo>
                  <a:cubicBezTo>
                    <a:pt x="64501" y="123275"/>
                    <a:pt x="63052" y="122824"/>
                    <a:pt x="61623" y="122824"/>
                  </a:cubicBezTo>
                  <a:cubicBezTo>
                    <a:pt x="59869" y="122824"/>
                    <a:pt x="58145" y="123502"/>
                    <a:pt x="56846" y="124788"/>
                  </a:cubicBezTo>
                  <a:lnTo>
                    <a:pt x="29197" y="151984"/>
                  </a:lnTo>
                  <a:cubicBezTo>
                    <a:pt x="26530" y="154603"/>
                    <a:pt x="26482" y="158914"/>
                    <a:pt x="29102" y="161605"/>
                  </a:cubicBezTo>
                  <a:cubicBezTo>
                    <a:pt x="30429" y="162956"/>
                    <a:pt x="32197" y="163635"/>
                    <a:pt x="33965" y="163635"/>
                  </a:cubicBezTo>
                  <a:cubicBezTo>
                    <a:pt x="35686" y="163635"/>
                    <a:pt x="37407" y="162992"/>
                    <a:pt x="38723" y="161700"/>
                  </a:cubicBezTo>
                  <a:lnTo>
                    <a:pt x="54798" y="145887"/>
                  </a:lnTo>
                  <a:lnTo>
                    <a:pt x="54798" y="156699"/>
                  </a:lnTo>
                  <a:cubicBezTo>
                    <a:pt x="54798" y="158866"/>
                    <a:pt x="55750" y="160985"/>
                    <a:pt x="57513" y="162295"/>
                  </a:cubicBezTo>
                  <a:cubicBezTo>
                    <a:pt x="58749" y="163215"/>
                    <a:pt x="60178" y="163656"/>
                    <a:pt x="61592" y="163656"/>
                  </a:cubicBezTo>
                  <a:cubicBezTo>
                    <a:pt x="63362" y="163656"/>
                    <a:pt x="65108" y="162963"/>
                    <a:pt x="66419" y="161652"/>
                  </a:cubicBezTo>
                  <a:lnTo>
                    <a:pt x="75183" y="152889"/>
                  </a:lnTo>
                  <a:lnTo>
                    <a:pt x="83971" y="161652"/>
                  </a:lnTo>
                  <a:cubicBezTo>
                    <a:pt x="85257" y="162938"/>
                    <a:pt x="86971" y="163653"/>
                    <a:pt x="88805" y="163653"/>
                  </a:cubicBezTo>
                  <a:lnTo>
                    <a:pt x="109404" y="163653"/>
                  </a:lnTo>
                  <a:cubicBezTo>
                    <a:pt x="110119" y="163653"/>
                    <a:pt x="110881" y="163534"/>
                    <a:pt x="111500" y="163319"/>
                  </a:cubicBezTo>
                  <a:lnTo>
                    <a:pt x="111572" y="163319"/>
                  </a:lnTo>
                  <a:cubicBezTo>
                    <a:pt x="120192" y="160438"/>
                    <a:pt x="128527" y="156699"/>
                    <a:pt x="136434" y="152126"/>
                  </a:cubicBezTo>
                  <a:lnTo>
                    <a:pt x="136434" y="211662"/>
                  </a:lnTo>
                  <a:cubicBezTo>
                    <a:pt x="136434" y="215425"/>
                    <a:pt x="133386" y="218449"/>
                    <a:pt x="129647" y="218449"/>
                  </a:cubicBezTo>
                  <a:lnTo>
                    <a:pt x="20386" y="218449"/>
                  </a:lnTo>
                  <a:cubicBezTo>
                    <a:pt x="16647" y="218449"/>
                    <a:pt x="13599" y="215425"/>
                    <a:pt x="13599" y="211662"/>
                  </a:cubicBezTo>
                  <a:lnTo>
                    <a:pt x="13599" y="20385"/>
                  </a:lnTo>
                  <a:cubicBezTo>
                    <a:pt x="13599" y="16623"/>
                    <a:pt x="16647" y="13598"/>
                    <a:pt x="20386" y="13598"/>
                  </a:cubicBezTo>
                  <a:close/>
                  <a:moveTo>
                    <a:pt x="20386" y="0"/>
                  </a:moveTo>
                  <a:cubicBezTo>
                    <a:pt x="9193" y="0"/>
                    <a:pt x="1" y="9050"/>
                    <a:pt x="1" y="20385"/>
                  </a:cubicBezTo>
                  <a:lnTo>
                    <a:pt x="1" y="211662"/>
                  </a:lnTo>
                  <a:cubicBezTo>
                    <a:pt x="1" y="222927"/>
                    <a:pt x="9145" y="232071"/>
                    <a:pt x="20386" y="232071"/>
                  </a:cubicBezTo>
                  <a:lnTo>
                    <a:pt x="129647" y="232071"/>
                  </a:lnTo>
                  <a:cubicBezTo>
                    <a:pt x="140887" y="232071"/>
                    <a:pt x="150032" y="222927"/>
                    <a:pt x="150032" y="211662"/>
                  </a:cubicBezTo>
                  <a:lnTo>
                    <a:pt x="150032" y="143125"/>
                  </a:lnTo>
                  <a:cubicBezTo>
                    <a:pt x="155176" y="139267"/>
                    <a:pt x="160034" y="135052"/>
                    <a:pt x="164583" y="130527"/>
                  </a:cubicBezTo>
                  <a:lnTo>
                    <a:pt x="226095" y="69181"/>
                  </a:lnTo>
                  <a:cubicBezTo>
                    <a:pt x="234073" y="61203"/>
                    <a:pt x="234073" y="48296"/>
                    <a:pt x="226095" y="40318"/>
                  </a:cubicBezTo>
                  <a:cubicBezTo>
                    <a:pt x="222116" y="36326"/>
                    <a:pt x="216768" y="34317"/>
                    <a:pt x="211417" y="34317"/>
                  </a:cubicBezTo>
                  <a:cubicBezTo>
                    <a:pt x="206394" y="34317"/>
                    <a:pt x="201368" y="36088"/>
                    <a:pt x="197470" y="39651"/>
                  </a:cubicBezTo>
                  <a:cubicBezTo>
                    <a:pt x="197423" y="39699"/>
                    <a:pt x="197328" y="39770"/>
                    <a:pt x="197280" y="39842"/>
                  </a:cubicBezTo>
                  <a:lnTo>
                    <a:pt x="150032" y="86970"/>
                  </a:lnTo>
                  <a:lnTo>
                    <a:pt x="150032" y="20385"/>
                  </a:lnTo>
                  <a:cubicBezTo>
                    <a:pt x="150032" y="9121"/>
                    <a:pt x="140887" y="0"/>
                    <a:pt x="129647"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155" name="Google Shape;155;p2"/>
            <p:cNvSpPr/>
            <p:nvPr/>
          </p:nvSpPr>
          <p:spPr>
            <a:xfrm>
              <a:off x="759751" y="2145643"/>
              <a:ext cx="112151" cy="21992"/>
            </a:xfrm>
            <a:custGeom>
              <a:avLst/>
              <a:gdLst/>
              <a:ahLst/>
              <a:cxnLst/>
              <a:rect l="l" t="t" r="r" b="b"/>
              <a:pathLst>
                <a:path w="69229" h="13575" extrusionOk="0">
                  <a:moveTo>
                    <a:pt x="7383" y="1"/>
                  </a:moveTo>
                  <a:cubicBezTo>
                    <a:pt x="3906" y="1"/>
                    <a:pt x="834" y="2549"/>
                    <a:pt x="429" y="6002"/>
                  </a:cubicBezTo>
                  <a:cubicBezTo>
                    <a:pt x="0" y="10074"/>
                    <a:pt x="3215" y="13575"/>
                    <a:pt x="7192" y="13575"/>
                  </a:cubicBezTo>
                  <a:lnTo>
                    <a:pt x="61847" y="13575"/>
                  </a:lnTo>
                  <a:cubicBezTo>
                    <a:pt x="65323" y="13575"/>
                    <a:pt x="68396" y="11003"/>
                    <a:pt x="68800" y="7550"/>
                  </a:cubicBezTo>
                  <a:cubicBezTo>
                    <a:pt x="69229" y="3454"/>
                    <a:pt x="66062" y="1"/>
                    <a:pt x="6203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156" name="Google Shape;156;p2"/>
            <p:cNvSpPr/>
            <p:nvPr/>
          </p:nvSpPr>
          <p:spPr>
            <a:xfrm>
              <a:off x="759751" y="2189661"/>
              <a:ext cx="112151" cy="21992"/>
            </a:xfrm>
            <a:custGeom>
              <a:avLst/>
              <a:gdLst/>
              <a:ahLst/>
              <a:cxnLst/>
              <a:rect l="l" t="t" r="r" b="b"/>
              <a:pathLst>
                <a:path w="69229" h="13575" extrusionOk="0">
                  <a:moveTo>
                    <a:pt x="7383" y="1"/>
                  </a:moveTo>
                  <a:cubicBezTo>
                    <a:pt x="3906" y="1"/>
                    <a:pt x="834" y="2549"/>
                    <a:pt x="429" y="6002"/>
                  </a:cubicBezTo>
                  <a:cubicBezTo>
                    <a:pt x="0" y="10122"/>
                    <a:pt x="3215" y="13575"/>
                    <a:pt x="7192" y="13575"/>
                  </a:cubicBezTo>
                  <a:lnTo>
                    <a:pt x="61847" y="13575"/>
                  </a:lnTo>
                  <a:cubicBezTo>
                    <a:pt x="65323" y="13575"/>
                    <a:pt x="68396" y="11027"/>
                    <a:pt x="68800" y="7550"/>
                  </a:cubicBezTo>
                  <a:cubicBezTo>
                    <a:pt x="69229" y="3454"/>
                    <a:pt x="66062" y="1"/>
                    <a:pt x="6203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grpSp>
      <p:grpSp>
        <p:nvGrpSpPr>
          <p:cNvPr id="157" name="Google Shape;157;p2"/>
          <p:cNvGrpSpPr/>
          <p:nvPr/>
        </p:nvGrpSpPr>
        <p:grpSpPr>
          <a:xfrm>
            <a:off x="4728928" y="2819619"/>
            <a:ext cx="501277" cy="501276"/>
            <a:chOff x="4788449" y="2034728"/>
            <a:chExt cx="375958" cy="375957"/>
          </a:xfrm>
        </p:grpSpPr>
        <p:sp>
          <p:nvSpPr>
            <p:cNvPr id="158" name="Google Shape;158;p2"/>
            <p:cNvSpPr/>
            <p:nvPr/>
          </p:nvSpPr>
          <p:spPr>
            <a:xfrm>
              <a:off x="4864876" y="2079837"/>
              <a:ext cx="91705" cy="154145"/>
            </a:xfrm>
            <a:custGeom>
              <a:avLst/>
              <a:gdLst/>
              <a:ahLst/>
              <a:cxnLst/>
              <a:rect l="l" t="t" r="r" b="b"/>
              <a:pathLst>
                <a:path w="56608" h="95151" extrusionOk="0">
                  <a:moveTo>
                    <a:pt x="28317" y="1"/>
                  </a:moveTo>
                  <a:cubicBezTo>
                    <a:pt x="24558" y="1"/>
                    <a:pt x="21505" y="3047"/>
                    <a:pt x="21505" y="6805"/>
                  </a:cubicBezTo>
                  <a:lnTo>
                    <a:pt x="21505" y="13378"/>
                  </a:lnTo>
                  <a:cubicBezTo>
                    <a:pt x="10240" y="13378"/>
                    <a:pt x="1096" y="22523"/>
                    <a:pt x="1096" y="33763"/>
                  </a:cubicBezTo>
                  <a:lnTo>
                    <a:pt x="1096" y="47575"/>
                  </a:lnTo>
                  <a:cubicBezTo>
                    <a:pt x="1096" y="51338"/>
                    <a:pt x="4144" y="54363"/>
                    <a:pt x="7883" y="54363"/>
                  </a:cubicBezTo>
                  <a:lnTo>
                    <a:pt x="41890" y="54363"/>
                  </a:lnTo>
                  <a:lnTo>
                    <a:pt x="41890" y="61150"/>
                  </a:lnTo>
                  <a:cubicBezTo>
                    <a:pt x="41890" y="64912"/>
                    <a:pt x="38841" y="67937"/>
                    <a:pt x="35103" y="67937"/>
                  </a:cubicBezTo>
                  <a:lnTo>
                    <a:pt x="7906" y="67937"/>
                  </a:lnTo>
                  <a:cubicBezTo>
                    <a:pt x="4977" y="67937"/>
                    <a:pt x="2310" y="69794"/>
                    <a:pt x="1429" y="72581"/>
                  </a:cubicBezTo>
                  <a:cubicBezTo>
                    <a:pt x="0" y="77248"/>
                    <a:pt x="3453" y="81535"/>
                    <a:pt x="7906" y="81535"/>
                  </a:cubicBezTo>
                  <a:lnTo>
                    <a:pt x="21505" y="81535"/>
                  </a:lnTo>
                  <a:lnTo>
                    <a:pt x="21505" y="88369"/>
                  </a:lnTo>
                  <a:cubicBezTo>
                    <a:pt x="21505" y="91275"/>
                    <a:pt x="23338" y="93966"/>
                    <a:pt x="26148" y="94823"/>
                  </a:cubicBezTo>
                  <a:cubicBezTo>
                    <a:pt x="26877" y="95046"/>
                    <a:pt x="27596" y="95150"/>
                    <a:pt x="28291" y="95150"/>
                  </a:cubicBezTo>
                  <a:cubicBezTo>
                    <a:pt x="32050" y="95150"/>
                    <a:pt x="35103" y="92108"/>
                    <a:pt x="35103" y="88369"/>
                  </a:cubicBezTo>
                  <a:lnTo>
                    <a:pt x="35103" y="81344"/>
                  </a:lnTo>
                  <a:cubicBezTo>
                    <a:pt x="46367" y="81344"/>
                    <a:pt x="55488" y="72199"/>
                    <a:pt x="55488" y="60935"/>
                  </a:cubicBezTo>
                  <a:lnTo>
                    <a:pt x="55488" y="47575"/>
                  </a:lnTo>
                  <a:cubicBezTo>
                    <a:pt x="55488" y="43837"/>
                    <a:pt x="52463" y="40788"/>
                    <a:pt x="48701" y="40788"/>
                  </a:cubicBezTo>
                  <a:lnTo>
                    <a:pt x="14694" y="40788"/>
                  </a:lnTo>
                  <a:lnTo>
                    <a:pt x="14694" y="34001"/>
                  </a:lnTo>
                  <a:cubicBezTo>
                    <a:pt x="14694" y="30262"/>
                    <a:pt x="17718" y="27214"/>
                    <a:pt x="21505" y="27214"/>
                  </a:cubicBezTo>
                  <a:lnTo>
                    <a:pt x="48701" y="27214"/>
                  </a:lnTo>
                  <a:cubicBezTo>
                    <a:pt x="51630" y="27214"/>
                    <a:pt x="54297" y="25380"/>
                    <a:pt x="55178" y="22570"/>
                  </a:cubicBezTo>
                  <a:cubicBezTo>
                    <a:pt x="56607" y="17903"/>
                    <a:pt x="53154" y="13616"/>
                    <a:pt x="48701" y="13616"/>
                  </a:cubicBezTo>
                  <a:lnTo>
                    <a:pt x="35103" y="13616"/>
                  </a:lnTo>
                  <a:lnTo>
                    <a:pt x="35103" y="6805"/>
                  </a:lnTo>
                  <a:cubicBezTo>
                    <a:pt x="35103" y="3876"/>
                    <a:pt x="33245" y="1209"/>
                    <a:pt x="30459" y="328"/>
                  </a:cubicBezTo>
                  <a:cubicBezTo>
                    <a:pt x="29731" y="105"/>
                    <a:pt x="29012" y="1"/>
                    <a:pt x="2831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159" name="Google Shape;159;p2"/>
            <p:cNvSpPr/>
            <p:nvPr/>
          </p:nvSpPr>
          <p:spPr>
            <a:xfrm>
              <a:off x="4788449" y="2034728"/>
              <a:ext cx="375958" cy="375957"/>
            </a:xfrm>
            <a:custGeom>
              <a:avLst/>
              <a:gdLst/>
              <a:ahLst/>
              <a:cxnLst/>
              <a:rect l="l" t="t" r="r" b="b"/>
              <a:pathLst>
                <a:path w="232073" h="232072" extrusionOk="0">
                  <a:moveTo>
                    <a:pt x="75231" y="13575"/>
                  </a:moveTo>
                  <a:cubicBezTo>
                    <a:pt x="108952" y="13575"/>
                    <a:pt x="136434" y="41223"/>
                    <a:pt x="136434" y="75206"/>
                  </a:cubicBezTo>
                  <a:cubicBezTo>
                    <a:pt x="136434" y="78516"/>
                    <a:pt x="136148" y="81827"/>
                    <a:pt x="135624" y="85065"/>
                  </a:cubicBezTo>
                  <a:cubicBezTo>
                    <a:pt x="111405" y="92233"/>
                    <a:pt x="92258" y="111380"/>
                    <a:pt x="85090" y="135623"/>
                  </a:cubicBezTo>
                  <a:cubicBezTo>
                    <a:pt x="81875" y="136147"/>
                    <a:pt x="78565" y="136409"/>
                    <a:pt x="75231" y="136409"/>
                  </a:cubicBezTo>
                  <a:cubicBezTo>
                    <a:pt x="41223" y="136409"/>
                    <a:pt x="13575" y="108975"/>
                    <a:pt x="13575" y="75206"/>
                  </a:cubicBezTo>
                  <a:cubicBezTo>
                    <a:pt x="13575" y="41223"/>
                    <a:pt x="41223" y="13575"/>
                    <a:pt x="75231" y="13575"/>
                  </a:cubicBezTo>
                  <a:close/>
                  <a:moveTo>
                    <a:pt x="156819" y="95615"/>
                  </a:moveTo>
                  <a:cubicBezTo>
                    <a:pt x="190826" y="95615"/>
                    <a:pt x="218475" y="123049"/>
                    <a:pt x="218475" y="156818"/>
                  </a:cubicBezTo>
                  <a:cubicBezTo>
                    <a:pt x="218475" y="190801"/>
                    <a:pt x="190826" y="218449"/>
                    <a:pt x="156819" y="218449"/>
                  </a:cubicBezTo>
                  <a:cubicBezTo>
                    <a:pt x="123098" y="218449"/>
                    <a:pt x="95616" y="190801"/>
                    <a:pt x="95616" y="156818"/>
                  </a:cubicBezTo>
                  <a:cubicBezTo>
                    <a:pt x="95616" y="123073"/>
                    <a:pt x="123050" y="95615"/>
                    <a:pt x="156819" y="95615"/>
                  </a:cubicBezTo>
                  <a:close/>
                  <a:moveTo>
                    <a:pt x="75254" y="0"/>
                  </a:moveTo>
                  <a:cubicBezTo>
                    <a:pt x="33912" y="0"/>
                    <a:pt x="1" y="33912"/>
                    <a:pt x="1" y="75254"/>
                  </a:cubicBezTo>
                  <a:cubicBezTo>
                    <a:pt x="1" y="116476"/>
                    <a:pt x="33770" y="150031"/>
                    <a:pt x="75254" y="150031"/>
                  </a:cubicBezTo>
                  <a:cubicBezTo>
                    <a:pt x="77636" y="150031"/>
                    <a:pt x="80017" y="149912"/>
                    <a:pt x="82399" y="149674"/>
                  </a:cubicBezTo>
                  <a:lnTo>
                    <a:pt x="82399" y="149674"/>
                  </a:lnTo>
                  <a:cubicBezTo>
                    <a:pt x="82161" y="152031"/>
                    <a:pt x="82041" y="154413"/>
                    <a:pt x="82041" y="156818"/>
                  </a:cubicBezTo>
                  <a:cubicBezTo>
                    <a:pt x="82041" y="198303"/>
                    <a:pt x="115596" y="232071"/>
                    <a:pt x="156819" y="232071"/>
                  </a:cubicBezTo>
                  <a:cubicBezTo>
                    <a:pt x="198161" y="232071"/>
                    <a:pt x="232073" y="198160"/>
                    <a:pt x="232073" y="156818"/>
                  </a:cubicBezTo>
                  <a:cubicBezTo>
                    <a:pt x="232073" y="115571"/>
                    <a:pt x="198328" y="82041"/>
                    <a:pt x="156819" y="82041"/>
                  </a:cubicBezTo>
                  <a:cubicBezTo>
                    <a:pt x="154414" y="82041"/>
                    <a:pt x="152032" y="82160"/>
                    <a:pt x="149675" y="82398"/>
                  </a:cubicBezTo>
                  <a:cubicBezTo>
                    <a:pt x="149913" y="80017"/>
                    <a:pt x="150032" y="77635"/>
                    <a:pt x="150032" y="75254"/>
                  </a:cubicBezTo>
                  <a:cubicBezTo>
                    <a:pt x="150032" y="33745"/>
                    <a:pt x="116477" y="0"/>
                    <a:pt x="75254"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160" name="Google Shape;160;p2"/>
            <p:cNvSpPr/>
            <p:nvPr/>
          </p:nvSpPr>
          <p:spPr>
            <a:xfrm>
              <a:off x="4987134" y="2212008"/>
              <a:ext cx="110840" cy="154072"/>
            </a:xfrm>
            <a:custGeom>
              <a:avLst/>
              <a:gdLst/>
              <a:ahLst/>
              <a:cxnLst/>
              <a:rect l="l" t="t" r="r" b="b"/>
              <a:pathLst>
                <a:path w="68420" h="95106" extrusionOk="0">
                  <a:moveTo>
                    <a:pt x="48010" y="27239"/>
                  </a:moveTo>
                  <a:cubicBezTo>
                    <a:pt x="52035" y="27239"/>
                    <a:pt x="55250" y="30716"/>
                    <a:pt x="54773" y="34812"/>
                  </a:cubicBezTo>
                  <a:cubicBezTo>
                    <a:pt x="54392" y="38265"/>
                    <a:pt x="51320" y="40837"/>
                    <a:pt x="47843" y="40837"/>
                  </a:cubicBezTo>
                  <a:lnTo>
                    <a:pt x="27625" y="40837"/>
                  </a:lnTo>
                  <a:lnTo>
                    <a:pt x="27625" y="27239"/>
                  </a:lnTo>
                  <a:close/>
                  <a:moveTo>
                    <a:pt x="47986" y="54411"/>
                  </a:moveTo>
                  <a:cubicBezTo>
                    <a:pt x="52011" y="54411"/>
                    <a:pt x="55226" y="57888"/>
                    <a:pt x="54750" y="61984"/>
                  </a:cubicBezTo>
                  <a:cubicBezTo>
                    <a:pt x="54369" y="65485"/>
                    <a:pt x="51320" y="68009"/>
                    <a:pt x="47820" y="68009"/>
                  </a:cubicBezTo>
                  <a:lnTo>
                    <a:pt x="27601" y="68009"/>
                  </a:lnTo>
                  <a:lnTo>
                    <a:pt x="27601" y="54411"/>
                  </a:lnTo>
                  <a:close/>
                  <a:moveTo>
                    <a:pt x="20826" y="0"/>
                  </a:moveTo>
                  <a:cubicBezTo>
                    <a:pt x="17078" y="0"/>
                    <a:pt x="14051" y="3038"/>
                    <a:pt x="14051" y="6806"/>
                  </a:cubicBezTo>
                  <a:lnTo>
                    <a:pt x="14051" y="13593"/>
                  </a:lnTo>
                  <a:lnTo>
                    <a:pt x="7383" y="13593"/>
                  </a:lnTo>
                  <a:cubicBezTo>
                    <a:pt x="3906" y="13593"/>
                    <a:pt x="834" y="16141"/>
                    <a:pt x="453" y="19595"/>
                  </a:cubicBezTo>
                  <a:cubicBezTo>
                    <a:pt x="0" y="23714"/>
                    <a:pt x="3191" y="27168"/>
                    <a:pt x="7216" y="27168"/>
                  </a:cubicBezTo>
                  <a:lnTo>
                    <a:pt x="14003" y="27168"/>
                  </a:lnTo>
                  <a:lnTo>
                    <a:pt x="14003" y="67938"/>
                  </a:lnTo>
                  <a:lnTo>
                    <a:pt x="7383" y="67938"/>
                  </a:lnTo>
                  <a:cubicBezTo>
                    <a:pt x="3906" y="67938"/>
                    <a:pt x="834" y="70510"/>
                    <a:pt x="453" y="73963"/>
                  </a:cubicBezTo>
                  <a:cubicBezTo>
                    <a:pt x="0" y="78059"/>
                    <a:pt x="3191" y="81512"/>
                    <a:pt x="7216" y="81512"/>
                  </a:cubicBezTo>
                  <a:lnTo>
                    <a:pt x="14003" y="81512"/>
                  </a:lnTo>
                  <a:lnTo>
                    <a:pt x="14003" y="88132"/>
                  </a:lnTo>
                  <a:cubicBezTo>
                    <a:pt x="14003" y="91609"/>
                    <a:pt x="16551" y="94681"/>
                    <a:pt x="20004" y="95062"/>
                  </a:cubicBezTo>
                  <a:cubicBezTo>
                    <a:pt x="20267" y="95091"/>
                    <a:pt x="20526" y="95105"/>
                    <a:pt x="20782" y="95105"/>
                  </a:cubicBezTo>
                  <a:cubicBezTo>
                    <a:pt x="24550" y="95105"/>
                    <a:pt x="27577" y="92067"/>
                    <a:pt x="27577" y="88299"/>
                  </a:cubicBezTo>
                  <a:lnTo>
                    <a:pt x="27577" y="81512"/>
                  </a:lnTo>
                  <a:lnTo>
                    <a:pt x="41175" y="81512"/>
                  </a:lnTo>
                  <a:lnTo>
                    <a:pt x="41175" y="88132"/>
                  </a:lnTo>
                  <a:cubicBezTo>
                    <a:pt x="41175" y="91609"/>
                    <a:pt x="43724" y="94681"/>
                    <a:pt x="47177" y="95062"/>
                  </a:cubicBezTo>
                  <a:cubicBezTo>
                    <a:pt x="47439" y="95091"/>
                    <a:pt x="47698" y="95105"/>
                    <a:pt x="47955" y="95105"/>
                  </a:cubicBezTo>
                  <a:cubicBezTo>
                    <a:pt x="51722" y="95105"/>
                    <a:pt x="54750" y="92067"/>
                    <a:pt x="54750" y="88299"/>
                  </a:cubicBezTo>
                  <a:lnTo>
                    <a:pt x="54750" y="80321"/>
                  </a:lnTo>
                  <a:cubicBezTo>
                    <a:pt x="62656" y="77535"/>
                    <a:pt x="68348" y="69986"/>
                    <a:pt x="68348" y="61103"/>
                  </a:cubicBezTo>
                  <a:cubicBezTo>
                    <a:pt x="68348" y="55888"/>
                    <a:pt x="66395" y="51125"/>
                    <a:pt x="63132" y="47505"/>
                  </a:cubicBezTo>
                  <a:cubicBezTo>
                    <a:pt x="66395" y="43885"/>
                    <a:pt x="68348" y="39146"/>
                    <a:pt x="68348" y="33883"/>
                  </a:cubicBezTo>
                  <a:cubicBezTo>
                    <a:pt x="68419" y="25143"/>
                    <a:pt x="62728" y="17570"/>
                    <a:pt x="54797" y="14784"/>
                  </a:cubicBezTo>
                  <a:lnTo>
                    <a:pt x="54797" y="6973"/>
                  </a:lnTo>
                  <a:cubicBezTo>
                    <a:pt x="54797" y="3496"/>
                    <a:pt x="52249" y="424"/>
                    <a:pt x="48796" y="43"/>
                  </a:cubicBezTo>
                  <a:cubicBezTo>
                    <a:pt x="48534" y="14"/>
                    <a:pt x="48274" y="0"/>
                    <a:pt x="48018" y="0"/>
                  </a:cubicBezTo>
                  <a:cubicBezTo>
                    <a:pt x="44251" y="0"/>
                    <a:pt x="41223" y="3038"/>
                    <a:pt x="41223" y="6806"/>
                  </a:cubicBezTo>
                  <a:lnTo>
                    <a:pt x="41223" y="13593"/>
                  </a:lnTo>
                  <a:lnTo>
                    <a:pt x="27625" y="13593"/>
                  </a:lnTo>
                  <a:lnTo>
                    <a:pt x="27625" y="6973"/>
                  </a:lnTo>
                  <a:cubicBezTo>
                    <a:pt x="27625" y="3496"/>
                    <a:pt x="25053" y="424"/>
                    <a:pt x="21600" y="43"/>
                  </a:cubicBezTo>
                  <a:cubicBezTo>
                    <a:pt x="21339" y="14"/>
                    <a:pt x="21081" y="0"/>
                    <a:pt x="2082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161" name="Google Shape;161;p2"/>
            <p:cNvSpPr/>
            <p:nvPr/>
          </p:nvSpPr>
          <p:spPr>
            <a:xfrm>
              <a:off x="4810980" y="2300105"/>
              <a:ext cx="93596" cy="88126"/>
            </a:xfrm>
            <a:custGeom>
              <a:avLst/>
              <a:gdLst/>
              <a:ahLst/>
              <a:cxnLst/>
              <a:rect l="l" t="t" r="r" b="b"/>
              <a:pathLst>
                <a:path w="57775" h="54399" extrusionOk="0">
                  <a:moveTo>
                    <a:pt x="20731" y="0"/>
                  </a:moveTo>
                  <a:cubicBezTo>
                    <a:pt x="18992" y="0"/>
                    <a:pt x="17254" y="661"/>
                    <a:pt x="15932" y="1983"/>
                  </a:cubicBezTo>
                  <a:lnTo>
                    <a:pt x="619" y="17296"/>
                  </a:lnTo>
                  <a:cubicBezTo>
                    <a:pt x="215" y="17700"/>
                    <a:pt x="0" y="18248"/>
                    <a:pt x="0" y="18796"/>
                  </a:cubicBezTo>
                  <a:cubicBezTo>
                    <a:pt x="0" y="24388"/>
                    <a:pt x="3569" y="27188"/>
                    <a:pt x="7145" y="27188"/>
                  </a:cubicBezTo>
                  <a:cubicBezTo>
                    <a:pt x="8883" y="27188"/>
                    <a:pt x="10623" y="26526"/>
                    <a:pt x="11955" y="25202"/>
                  </a:cubicBezTo>
                  <a:lnTo>
                    <a:pt x="13956" y="23202"/>
                  </a:lnTo>
                  <a:lnTo>
                    <a:pt x="13956" y="48088"/>
                  </a:lnTo>
                  <a:cubicBezTo>
                    <a:pt x="13956" y="51588"/>
                    <a:pt x="16789" y="54398"/>
                    <a:pt x="20266" y="54398"/>
                  </a:cubicBezTo>
                  <a:lnTo>
                    <a:pt x="50368" y="54398"/>
                  </a:lnTo>
                  <a:cubicBezTo>
                    <a:pt x="50939" y="54398"/>
                    <a:pt x="51487" y="54208"/>
                    <a:pt x="51892" y="53779"/>
                  </a:cubicBezTo>
                  <a:cubicBezTo>
                    <a:pt x="57774" y="47921"/>
                    <a:pt x="53702" y="40824"/>
                    <a:pt x="47963" y="40824"/>
                  </a:cubicBezTo>
                  <a:lnTo>
                    <a:pt x="29649" y="40824"/>
                  </a:lnTo>
                  <a:cubicBezTo>
                    <a:pt x="28482" y="40824"/>
                    <a:pt x="27530" y="39872"/>
                    <a:pt x="27530" y="38728"/>
                  </a:cubicBezTo>
                  <a:lnTo>
                    <a:pt x="27530" y="23249"/>
                  </a:lnTo>
                  <a:lnTo>
                    <a:pt x="31221" y="26940"/>
                  </a:lnTo>
                  <a:cubicBezTo>
                    <a:pt x="31650" y="27345"/>
                    <a:pt x="32174" y="27560"/>
                    <a:pt x="32745" y="27560"/>
                  </a:cubicBezTo>
                  <a:cubicBezTo>
                    <a:pt x="41056" y="27560"/>
                    <a:pt x="43200" y="19629"/>
                    <a:pt x="39151" y="15581"/>
                  </a:cubicBezTo>
                  <a:lnTo>
                    <a:pt x="25529" y="1983"/>
                  </a:lnTo>
                  <a:cubicBezTo>
                    <a:pt x="24208" y="661"/>
                    <a:pt x="22469" y="0"/>
                    <a:pt x="2073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162" name="Google Shape;162;p2"/>
            <p:cNvSpPr/>
            <p:nvPr/>
          </p:nvSpPr>
          <p:spPr>
            <a:xfrm>
              <a:off x="5049015" y="2057798"/>
              <a:ext cx="93557" cy="88232"/>
            </a:xfrm>
            <a:custGeom>
              <a:avLst/>
              <a:gdLst/>
              <a:ahLst/>
              <a:cxnLst/>
              <a:rect l="l" t="t" r="r" b="b"/>
              <a:pathLst>
                <a:path w="57751" h="54464" extrusionOk="0">
                  <a:moveTo>
                    <a:pt x="7383" y="0"/>
                  </a:moveTo>
                  <a:cubicBezTo>
                    <a:pt x="6812" y="0"/>
                    <a:pt x="6240" y="215"/>
                    <a:pt x="5859" y="643"/>
                  </a:cubicBezTo>
                  <a:cubicBezTo>
                    <a:pt x="1" y="6525"/>
                    <a:pt x="4073" y="13622"/>
                    <a:pt x="9788" y="13622"/>
                  </a:cubicBezTo>
                  <a:lnTo>
                    <a:pt x="28102" y="13622"/>
                  </a:lnTo>
                  <a:cubicBezTo>
                    <a:pt x="29269" y="13622"/>
                    <a:pt x="30221" y="14575"/>
                    <a:pt x="30221" y="15718"/>
                  </a:cubicBezTo>
                  <a:lnTo>
                    <a:pt x="30221" y="31197"/>
                  </a:lnTo>
                  <a:lnTo>
                    <a:pt x="26506" y="27506"/>
                  </a:lnTo>
                  <a:cubicBezTo>
                    <a:pt x="26101" y="27101"/>
                    <a:pt x="25554" y="26887"/>
                    <a:pt x="25006" y="26887"/>
                  </a:cubicBezTo>
                  <a:cubicBezTo>
                    <a:pt x="16695" y="26887"/>
                    <a:pt x="14551" y="34817"/>
                    <a:pt x="18600" y="38865"/>
                  </a:cubicBezTo>
                  <a:lnTo>
                    <a:pt x="32198" y="52463"/>
                  </a:lnTo>
                  <a:cubicBezTo>
                    <a:pt x="33555" y="53797"/>
                    <a:pt x="35270" y="54464"/>
                    <a:pt x="37032" y="54464"/>
                  </a:cubicBezTo>
                  <a:cubicBezTo>
                    <a:pt x="38747" y="54464"/>
                    <a:pt x="40509" y="53797"/>
                    <a:pt x="41819" y="52463"/>
                  </a:cubicBezTo>
                  <a:lnTo>
                    <a:pt x="57132" y="37151"/>
                  </a:lnTo>
                  <a:cubicBezTo>
                    <a:pt x="57536" y="36746"/>
                    <a:pt x="57751" y="36198"/>
                    <a:pt x="57751" y="35650"/>
                  </a:cubicBezTo>
                  <a:cubicBezTo>
                    <a:pt x="57751" y="30058"/>
                    <a:pt x="54182" y="27258"/>
                    <a:pt x="50599" y="27258"/>
                  </a:cubicBezTo>
                  <a:cubicBezTo>
                    <a:pt x="48857" y="27258"/>
                    <a:pt x="47112" y="27920"/>
                    <a:pt x="45772" y="29244"/>
                  </a:cubicBezTo>
                  <a:lnTo>
                    <a:pt x="43795" y="31245"/>
                  </a:lnTo>
                  <a:lnTo>
                    <a:pt x="43795" y="20457"/>
                  </a:lnTo>
                  <a:cubicBezTo>
                    <a:pt x="43819" y="9169"/>
                    <a:pt x="34651" y="0"/>
                    <a:pt x="2338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grpSp>
      <p:sp>
        <p:nvSpPr>
          <p:cNvPr id="163" name="Google Shape;163;p2"/>
          <p:cNvSpPr/>
          <p:nvPr/>
        </p:nvSpPr>
        <p:spPr>
          <a:xfrm>
            <a:off x="796312" y="3823092"/>
            <a:ext cx="1805368" cy="1061713"/>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162535"/>
              </a:solidFill>
              <a:latin typeface="Montserrat"/>
              <a:ea typeface="Montserrat"/>
              <a:cs typeface="Montserrat"/>
              <a:sym typeface="Montserrat"/>
            </a:endParaRPr>
          </a:p>
        </p:txBody>
      </p:sp>
      <p:sp>
        <p:nvSpPr>
          <p:cNvPr id="164" name="Google Shape;164;p2"/>
          <p:cNvSpPr/>
          <p:nvPr/>
        </p:nvSpPr>
        <p:spPr>
          <a:xfrm>
            <a:off x="807371" y="5067522"/>
            <a:ext cx="2559284" cy="1061713"/>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Montserrat"/>
              <a:ea typeface="Montserrat"/>
              <a:cs typeface="Montserrat"/>
              <a:sym typeface="Montserrat"/>
            </a:endParaRPr>
          </a:p>
        </p:txBody>
      </p:sp>
      <p:sp>
        <p:nvSpPr>
          <p:cNvPr id="165" name="Google Shape;165;p2"/>
          <p:cNvSpPr/>
          <p:nvPr/>
        </p:nvSpPr>
        <p:spPr>
          <a:xfrm>
            <a:off x="7222878" y="2547755"/>
            <a:ext cx="4341127" cy="1061713"/>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Montserrat"/>
              <a:ea typeface="Montserrat"/>
              <a:cs typeface="Montserrat"/>
              <a:sym typeface="Montserrat"/>
            </a:endParaRPr>
          </a:p>
        </p:txBody>
      </p:sp>
      <p:sp>
        <p:nvSpPr>
          <p:cNvPr id="166" name="Google Shape;166;p2"/>
          <p:cNvSpPr txBox="1"/>
          <p:nvPr/>
        </p:nvSpPr>
        <p:spPr>
          <a:xfrm>
            <a:off x="7554881" y="2723662"/>
            <a:ext cx="3677100" cy="1369800"/>
          </a:xfrm>
          <a:prstGeom prst="rect">
            <a:avLst/>
          </a:prstGeom>
          <a:noFill/>
          <a:ln>
            <a:noFill/>
          </a:ln>
        </p:spPr>
        <p:txBody>
          <a:bodyPr spcFirstLastPara="1" wrap="square" lIns="121900" tIns="121900" rIns="121900" bIns="121900" anchor="t" anchorCtr="0">
            <a:noAutofit/>
          </a:bodyPr>
          <a:lstStyle/>
          <a:p>
            <a:pPr marL="0" marR="0" lvl="0" indent="0" algn="just" rtl="0">
              <a:lnSpc>
                <a:spcPct val="200000"/>
              </a:lnSpc>
              <a:spcBef>
                <a:spcPts val="0"/>
              </a:spcBef>
              <a:spcAft>
                <a:spcPts val="0"/>
              </a:spcAft>
              <a:buClr>
                <a:schemeClr val="dk1"/>
              </a:buClr>
              <a:buSzPts val="1400"/>
              <a:buFont typeface="Lexend Deca Light"/>
              <a:buNone/>
            </a:pPr>
            <a:r>
              <a:rPr lang="en-US" sz="2200" b="1" i="0" u="none" strike="noStrike" cap="none">
                <a:solidFill>
                  <a:schemeClr val="accent6"/>
                </a:solidFill>
                <a:latin typeface="Montserrat"/>
                <a:ea typeface="Montserrat"/>
                <a:cs typeface="Montserrat"/>
                <a:sym typeface="Montserrat"/>
              </a:rPr>
              <a:t>2. Nội dung thực hiện</a:t>
            </a:r>
            <a:endParaRPr sz="2200" b="1" i="0" u="none" strike="noStrike" cap="none">
              <a:solidFill>
                <a:schemeClr val="accent6"/>
              </a:solidFill>
              <a:latin typeface="Montserrat"/>
              <a:ea typeface="Montserrat"/>
              <a:cs typeface="Montserrat"/>
              <a:sym typeface="Montserrat"/>
            </a:endParaRPr>
          </a:p>
        </p:txBody>
      </p:sp>
      <p:sp>
        <p:nvSpPr>
          <p:cNvPr id="167" name="Google Shape;167;p2"/>
          <p:cNvSpPr txBox="1"/>
          <p:nvPr/>
        </p:nvSpPr>
        <p:spPr>
          <a:xfrm>
            <a:off x="998850" y="5291875"/>
            <a:ext cx="2828380" cy="1369800"/>
          </a:xfrm>
          <a:prstGeom prst="rect">
            <a:avLst/>
          </a:prstGeom>
          <a:noFill/>
          <a:ln>
            <a:noFill/>
          </a:ln>
        </p:spPr>
        <p:txBody>
          <a:bodyPr spcFirstLastPara="1" wrap="square" lIns="121900" tIns="121900" rIns="121900" bIns="121900" anchor="t" anchorCtr="0">
            <a:noAutofit/>
          </a:bodyPr>
          <a:lstStyle/>
          <a:p>
            <a:pPr marL="0" marR="0" lvl="0" indent="0" algn="just" rtl="0">
              <a:lnSpc>
                <a:spcPct val="200000"/>
              </a:lnSpc>
              <a:spcBef>
                <a:spcPts val="0"/>
              </a:spcBef>
              <a:spcAft>
                <a:spcPts val="0"/>
              </a:spcAft>
              <a:buClr>
                <a:schemeClr val="dk1"/>
              </a:buClr>
              <a:buSzPts val="1400"/>
              <a:buFont typeface="Lexend Deca Light"/>
              <a:buNone/>
            </a:pPr>
            <a:r>
              <a:rPr lang="en-US" sz="2200" b="1" i="0" u="none" strike="noStrike" cap="none" dirty="0">
                <a:solidFill>
                  <a:schemeClr val="accent6"/>
                </a:solidFill>
                <a:latin typeface="Montserrat"/>
                <a:ea typeface="Montserrat"/>
                <a:cs typeface="Montserrat"/>
                <a:sym typeface="Montserrat"/>
              </a:rPr>
              <a:t>4. </a:t>
            </a:r>
            <a:r>
              <a:rPr lang="en-US" sz="2200" b="1" i="0" u="none" strike="noStrike" cap="none" dirty="0" err="1">
                <a:solidFill>
                  <a:schemeClr val="accent6"/>
                </a:solidFill>
                <a:latin typeface="Montserrat"/>
                <a:ea typeface="Montserrat"/>
                <a:cs typeface="Montserrat"/>
                <a:sym typeface="Montserrat"/>
              </a:rPr>
              <a:t>Kết</a:t>
            </a:r>
            <a:r>
              <a:rPr lang="en-US" sz="2200" b="1" i="0" u="none" strike="noStrike" cap="none" dirty="0">
                <a:solidFill>
                  <a:schemeClr val="accent6"/>
                </a:solidFill>
                <a:latin typeface="Montserrat"/>
                <a:ea typeface="Montserrat"/>
                <a:cs typeface="Montserrat"/>
                <a:sym typeface="Montserrat"/>
              </a:rPr>
              <a:t> </a:t>
            </a:r>
            <a:r>
              <a:rPr lang="en-US" sz="2200" b="1" i="0" u="none" strike="noStrike" cap="none" dirty="0" err="1">
                <a:solidFill>
                  <a:schemeClr val="accent6"/>
                </a:solidFill>
                <a:latin typeface="Montserrat"/>
                <a:ea typeface="Montserrat"/>
                <a:cs typeface="Montserrat"/>
                <a:sym typeface="Montserrat"/>
              </a:rPr>
              <a:t>luận</a:t>
            </a:r>
            <a:endParaRPr sz="2200" dirty="0"/>
          </a:p>
        </p:txBody>
      </p:sp>
      <p:sp>
        <p:nvSpPr>
          <p:cNvPr id="30" name="Google Shape;142;p2">
            <a:extLst>
              <a:ext uri="{FF2B5EF4-FFF2-40B4-BE49-F238E27FC236}">
                <a16:creationId xmlns:a16="http://schemas.microsoft.com/office/drawing/2014/main" id="{23D96621-7099-4639-90F4-8A98F1930820}"/>
              </a:ext>
            </a:extLst>
          </p:cNvPr>
          <p:cNvSpPr/>
          <p:nvPr/>
        </p:nvSpPr>
        <p:spPr>
          <a:xfrm>
            <a:off x="8417910" y="5076477"/>
            <a:ext cx="3048838" cy="1061713"/>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162535"/>
              </a:solidFill>
              <a:latin typeface="Montserrat"/>
              <a:ea typeface="Montserrat"/>
              <a:cs typeface="Montserrat"/>
              <a:sym typeface="Montserrat"/>
            </a:endParaRPr>
          </a:p>
        </p:txBody>
      </p:sp>
      <p:sp>
        <p:nvSpPr>
          <p:cNvPr id="31" name="Google Shape;146;p2">
            <a:extLst>
              <a:ext uri="{FF2B5EF4-FFF2-40B4-BE49-F238E27FC236}">
                <a16:creationId xmlns:a16="http://schemas.microsoft.com/office/drawing/2014/main" id="{5F2EF4ED-5D2A-49F1-972D-DF2C52BD7240}"/>
              </a:ext>
            </a:extLst>
          </p:cNvPr>
          <p:cNvSpPr txBox="1">
            <a:spLocks/>
          </p:cNvSpPr>
          <p:nvPr/>
        </p:nvSpPr>
        <p:spPr>
          <a:xfrm>
            <a:off x="8656058" y="5319180"/>
            <a:ext cx="4399200" cy="1497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Deca Light"/>
              <a:buNone/>
              <a:defRPr sz="1400" b="0" i="0" u="none" strike="noStrike" cap="none">
                <a:solidFill>
                  <a:schemeClr val="dk1"/>
                </a:solidFill>
                <a:latin typeface="Lexend Deca Light"/>
                <a:ea typeface="Lexend Deca Light"/>
                <a:cs typeface="Lexend Deca Light"/>
                <a:sym typeface="Lexend Deca Light"/>
              </a:defRPr>
            </a:lvl1pPr>
            <a:lvl2pPr marL="914400" marR="0" lvl="1" indent="-317500" algn="ctr" rtl="0">
              <a:lnSpc>
                <a:spcPct val="100000"/>
              </a:lnSpc>
              <a:spcBef>
                <a:spcPts val="0"/>
              </a:spcBef>
              <a:spcAft>
                <a:spcPts val="0"/>
              </a:spcAft>
              <a:buClr>
                <a:schemeClr val="dk1"/>
              </a:buClr>
              <a:buSzPts val="1400"/>
              <a:buFont typeface="Lexend Deca Light"/>
              <a:buNone/>
              <a:defRPr sz="1400" b="0" i="0" u="none" strike="noStrike" cap="none">
                <a:solidFill>
                  <a:schemeClr val="dk1"/>
                </a:solidFill>
                <a:latin typeface="Lexend Deca Light"/>
                <a:ea typeface="Lexend Deca Light"/>
                <a:cs typeface="Lexend Deca Light"/>
                <a:sym typeface="Lexend Deca Light"/>
              </a:defRPr>
            </a:lvl2pPr>
            <a:lvl3pPr marL="1371600" marR="0" lvl="2" indent="-317500" algn="ctr" rtl="0">
              <a:lnSpc>
                <a:spcPct val="100000"/>
              </a:lnSpc>
              <a:spcBef>
                <a:spcPts val="0"/>
              </a:spcBef>
              <a:spcAft>
                <a:spcPts val="0"/>
              </a:spcAft>
              <a:buClr>
                <a:schemeClr val="dk1"/>
              </a:buClr>
              <a:buSzPts val="1400"/>
              <a:buFont typeface="Lexend Deca Light"/>
              <a:buNone/>
              <a:defRPr sz="1400" b="0" i="0" u="none" strike="noStrike" cap="none">
                <a:solidFill>
                  <a:schemeClr val="dk1"/>
                </a:solidFill>
                <a:latin typeface="Lexend Deca Light"/>
                <a:ea typeface="Lexend Deca Light"/>
                <a:cs typeface="Lexend Deca Light"/>
                <a:sym typeface="Lexend Deca Light"/>
              </a:defRPr>
            </a:lvl3pPr>
            <a:lvl4pPr marL="1828800" marR="0" lvl="3" indent="-317500" algn="ctr" rtl="0">
              <a:lnSpc>
                <a:spcPct val="100000"/>
              </a:lnSpc>
              <a:spcBef>
                <a:spcPts val="0"/>
              </a:spcBef>
              <a:spcAft>
                <a:spcPts val="0"/>
              </a:spcAft>
              <a:buClr>
                <a:schemeClr val="dk1"/>
              </a:buClr>
              <a:buSzPts val="1400"/>
              <a:buFont typeface="Lexend Deca Light"/>
              <a:buNone/>
              <a:defRPr sz="1400" b="0" i="0" u="none" strike="noStrike" cap="none">
                <a:solidFill>
                  <a:schemeClr val="dk1"/>
                </a:solidFill>
                <a:latin typeface="Lexend Deca Light"/>
                <a:ea typeface="Lexend Deca Light"/>
                <a:cs typeface="Lexend Deca Light"/>
                <a:sym typeface="Lexend Deca Light"/>
              </a:defRPr>
            </a:lvl4pPr>
            <a:lvl5pPr marL="2286000" marR="0" lvl="4" indent="-317500" algn="ctr" rtl="0">
              <a:lnSpc>
                <a:spcPct val="100000"/>
              </a:lnSpc>
              <a:spcBef>
                <a:spcPts val="0"/>
              </a:spcBef>
              <a:spcAft>
                <a:spcPts val="0"/>
              </a:spcAft>
              <a:buClr>
                <a:schemeClr val="dk1"/>
              </a:buClr>
              <a:buSzPts val="1400"/>
              <a:buFont typeface="Lexend Deca Light"/>
              <a:buNone/>
              <a:defRPr sz="1400" b="0" i="0" u="none" strike="noStrike" cap="none">
                <a:solidFill>
                  <a:schemeClr val="dk1"/>
                </a:solidFill>
                <a:latin typeface="Lexend Deca Light"/>
                <a:ea typeface="Lexend Deca Light"/>
                <a:cs typeface="Lexend Deca Light"/>
                <a:sym typeface="Lexend Deca Light"/>
              </a:defRPr>
            </a:lvl5pPr>
            <a:lvl6pPr marL="2743200" marR="0" lvl="5" indent="-317500" algn="ctr" rtl="0">
              <a:lnSpc>
                <a:spcPct val="100000"/>
              </a:lnSpc>
              <a:spcBef>
                <a:spcPts val="0"/>
              </a:spcBef>
              <a:spcAft>
                <a:spcPts val="0"/>
              </a:spcAft>
              <a:buClr>
                <a:schemeClr val="dk1"/>
              </a:buClr>
              <a:buSzPts val="1400"/>
              <a:buFont typeface="Lexend Deca Light"/>
              <a:buNone/>
              <a:defRPr sz="1400" b="0" i="0" u="none" strike="noStrike" cap="none">
                <a:solidFill>
                  <a:schemeClr val="dk1"/>
                </a:solidFill>
                <a:latin typeface="Lexend Deca Light"/>
                <a:ea typeface="Lexend Deca Light"/>
                <a:cs typeface="Lexend Deca Light"/>
                <a:sym typeface="Lexend Deca Light"/>
              </a:defRPr>
            </a:lvl6pPr>
            <a:lvl7pPr marL="3200400" marR="0" lvl="6" indent="-317500" algn="ctr" rtl="0">
              <a:lnSpc>
                <a:spcPct val="100000"/>
              </a:lnSpc>
              <a:spcBef>
                <a:spcPts val="0"/>
              </a:spcBef>
              <a:spcAft>
                <a:spcPts val="0"/>
              </a:spcAft>
              <a:buClr>
                <a:schemeClr val="dk1"/>
              </a:buClr>
              <a:buSzPts val="1400"/>
              <a:buFont typeface="Lexend Deca Light"/>
              <a:buNone/>
              <a:defRPr sz="1400" b="0" i="0" u="none" strike="noStrike" cap="none">
                <a:solidFill>
                  <a:schemeClr val="dk1"/>
                </a:solidFill>
                <a:latin typeface="Lexend Deca Light"/>
                <a:ea typeface="Lexend Deca Light"/>
                <a:cs typeface="Lexend Deca Light"/>
                <a:sym typeface="Lexend Deca Light"/>
              </a:defRPr>
            </a:lvl7pPr>
            <a:lvl8pPr marL="3657600" marR="0" lvl="7" indent="-317500" algn="ctr" rtl="0">
              <a:lnSpc>
                <a:spcPct val="100000"/>
              </a:lnSpc>
              <a:spcBef>
                <a:spcPts val="0"/>
              </a:spcBef>
              <a:spcAft>
                <a:spcPts val="0"/>
              </a:spcAft>
              <a:buClr>
                <a:schemeClr val="dk1"/>
              </a:buClr>
              <a:buSzPts val="1400"/>
              <a:buFont typeface="Lexend Deca Light"/>
              <a:buNone/>
              <a:defRPr sz="1400" b="0" i="0" u="none" strike="noStrike" cap="none">
                <a:solidFill>
                  <a:schemeClr val="dk1"/>
                </a:solidFill>
                <a:latin typeface="Lexend Deca Light"/>
                <a:ea typeface="Lexend Deca Light"/>
                <a:cs typeface="Lexend Deca Light"/>
                <a:sym typeface="Lexend Deca Light"/>
              </a:defRPr>
            </a:lvl8pPr>
            <a:lvl9pPr marL="4114800" marR="0" lvl="8" indent="-317500" algn="ctr" rtl="0">
              <a:lnSpc>
                <a:spcPct val="100000"/>
              </a:lnSpc>
              <a:spcBef>
                <a:spcPts val="0"/>
              </a:spcBef>
              <a:spcAft>
                <a:spcPts val="0"/>
              </a:spcAft>
              <a:buClr>
                <a:schemeClr val="dk1"/>
              </a:buClr>
              <a:buSzPts val="1400"/>
              <a:buFont typeface="Lexend Deca Light"/>
              <a:buNone/>
              <a:defRPr sz="1400" b="0" i="0" u="none" strike="noStrike" cap="none">
                <a:solidFill>
                  <a:schemeClr val="dk1"/>
                </a:solidFill>
                <a:latin typeface="Lexend Deca Light"/>
                <a:ea typeface="Lexend Deca Light"/>
                <a:cs typeface="Lexend Deca Light"/>
                <a:sym typeface="Lexend Deca Light"/>
              </a:defRPr>
            </a:lvl9pPr>
          </a:lstStyle>
          <a:p>
            <a:pPr marL="0" indent="0">
              <a:lnSpc>
                <a:spcPct val="200000"/>
              </a:lnSpc>
            </a:pPr>
            <a:r>
              <a:rPr lang="en-US" sz="2200" b="1" dirty="0">
                <a:latin typeface="Montserrat"/>
                <a:ea typeface="Montserrat"/>
                <a:cs typeface="Montserrat"/>
                <a:sym typeface="Montserrat"/>
              </a:rPr>
              <a:t>6</a:t>
            </a:r>
            <a:r>
              <a:rPr lang="en-US" sz="2200" b="1">
                <a:latin typeface="Montserrat"/>
                <a:ea typeface="Montserrat"/>
                <a:cs typeface="Montserrat"/>
                <a:sym typeface="Montserrat"/>
              </a:rPr>
              <a:t>. </a:t>
            </a:r>
            <a:r>
              <a:rPr lang="en-US" sz="2200" b="1" dirty="0">
                <a:latin typeface="Montserrat"/>
                <a:ea typeface="Montserrat"/>
                <a:cs typeface="Montserrat"/>
                <a:sym typeface="Montserrat"/>
              </a:rPr>
              <a:t>Demo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4"/>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0" name="Google Shape;540;p34"/>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541" name="Google Shape;541;p34"/>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cinemaHall - Bảng cinemaHallSeat</a:t>
            </a:r>
            <a:br>
              <a:rPr lang="en-US" sz="2800">
                <a:solidFill>
                  <a:schemeClr val="lt1"/>
                </a:solidFill>
              </a:rPr>
            </a:br>
            <a:endParaRPr sz="2800">
              <a:solidFill>
                <a:schemeClr val="lt1"/>
              </a:solidFill>
            </a:endParaRPr>
          </a:p>
        </p:txBody>
      </p:sp>
      <p:sp>
        <p:nvSpPr>
          <p:cNvPr id="542" name="Google Shape;542;p34"/>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3" name="Google Shape;543;p34"/>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4" name="Google Shape;544;p34"/>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5" name="Google Shape;545;p34"/>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6" name="Google Shape;546;p34"/>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7" name="Google Shape;547;p34"/>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8" name="Google Shape;548;p34"/>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9" name="Google Shape;549;p34"/>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0" name="Google Shape;550;p34"/>
          <p:cNvSpPr/>
          <p:nvPr/>
        </p:nvSpPr>
        <p:spPr>
          <a:xfrm>
            <a:off x="1778370" y="1572355"/>
            <a:ext cx="32325476"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1" name="Google Shape;551;p34"/>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Google Shape;552;p34"/>
          <p:cNvSpPr/>
          <p:nvPr/>
        </p:nvSpPr>
        <p:spPr>
          <a:xfrm>
            <a:off x="-5530589" y="2644041"/>
            <a:ext cx="33253969" cy="7635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3" name="Google Shape;553;p34"/>
          <p:cNvSpPr/>
          <p:nvPr/>
        </p:nvSpPr>
        <p:spPr>
          <a:xfrm>
            <a:off x="4435475" y="32273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4" name="Google Shape;554;p34"/>
          <p:cNvSpPr/>
          <p:nvPr/>
        </p:nvSpPr>
        <p:spPr>
          <a:xfrm>
            <a:off x="0" y="2387038"/>
            <a:ext cx="27307081" cy="23294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5" name="Google Shape;555;p34"/>
          <p:cNvSpPr/>
          <p:nvPr/>
        </p:nvSpPr>
        <p:spPr>
          <a:xfrm>
            <a:off x="4435475" y="301783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6" name="Google Shape;556;p34"/>
          <p:cNvSpPr/>
          <p:nvPr/>
        </p:nvSpPr>
        <p:spPr>
          <a:xfrm>
            <a:off x="4435475" y="2982913"/>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557" name="Google Shape;557;p34"/>
          <p:cNvGraphicFramePr/>
          <p:nvPr>
            <p:extLst>
              <p:ext uri="{D42A27DB-BD31-4B8C-83A1-F6EECF244321}">
                <p14:modId xmlns:p14="http://schemas.microsoft.com/office/powerpoint/2010/main" val="3416830680"/>
              </p:ext>
            </p:extLst>
          </p:nvPr>
        </p:nvGraphicFramePr>
        <p:xfrm>
          <a:off x="2050952" y="1709738"/>
          <a:ext cx="7727950" cy="1286490"/>
        </p:xfrm>
        <a:graphic>
          <a:graphicData uri="http://schemas.openxmlformats.org/drawingml/2006/table">
            <a:tbl>
              <a:tblPr>
                <a:noFill/>
                <a:tableStyleId>{BB75C165-A4E4-4533-B61D-DB47C59C0B0E}</a:tableStyleId>
              </a:tblPr>
              <a:tblGrid>
                <a:gridCol w="650150">
                  <a:extLst>
                    <a:ext uri="{9D8B030D-6E8A-4147-A177-3AD203B41FA5}">
                      <a16:colId xmlns:a16="http://schemas.microsoft.com/office/drawing/2014/main" val="20000"/>
                    </a:ext>
                  </a:extLst>
                </a:gridCol>
                <a:gridCol w="2659725">
                  <a:extLst>
                    <a:ext uri="{9D8B030D-6E8A-4147-A177-3AD203B41FA5}">
                      <a16:colId xmlns:a16="http://schemas.microsoft.com/office/drawing/2014/main" val="20001"/>
                    </a:ext>
                  </a:extLst>
                </a:gridCol>
                <a:gridCol w="2172100">
                  <a:extLst>
                    <a:ext uri="{9D8B030D-6E8A-4147-A177-3AD203B41FA5}">
                      <a16:colId xmlns:a16="http://schemas.microsoft.com/office/drawing/2014/main" val="20002"/>
                    </a:ext>
                  </a:extLst>
                </a:gridCol>
                <a:gridCol w="2245975">
                  <a:extLst>
                    <a:ext uri="{9D8B030D-6E8A-4147-A177-3AD203B41FA5}">
                      <a16:colId xmlns:a16="http://schemas.microsoft.com/office/drawing/2014/main" val="20003"/>
                    </a:ext>
                  </a:extLst>
                </a:gridCol>
              </a:tblGrid>
              <a:tr h="353675">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2515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Tên phòng rạp</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515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totalSeats</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Tổng số ghế</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536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3</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idCinema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thông  cửa hàng rạp</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58" name="Google Shape;558;p34"/>
          <p:cNvSpPr/>
          <p:nvPr/>
        </p:nvSpPr>
        <p:spPr>
          <a:xfrm>
            <a:off x="-3750473" y="2131537"/>
            <a:ext cx="26901656" cy="23578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559" name="Google Shape;559;p34"/>
          <p:cNvGraphicFramePr/>
          <p:nvPr>
            <p:extLst>
              <p:ext uri="{D42A27DB-BD31-4B8C-83A1-F6EECF244321}">
                <p14:modId xmlns:p14="http://schemas.microsoft.com/office/powerpoint/2010/main" val="1963190453"/>
              </p:ext>
            </p:extLst>
          </p:nvPr>
        </p:nvGraphicFramePr>
        <p:xfrm>
          <a:off x="2050952" y="3227388"/>
          <a:ext cx="7727950" cy="2381945"/>
        </p:xfrm>
        <a:graphic>
          <a:graphicData uri="http://schemas.openxmlformats.org/drawingml/2006/table">
            <a:tbl>
              <a:tblPr>
                <a:noFill/>
                <a:tableStyleId>{BB75C165-A4E4-4533-B61D-DB47C59C0B0E}</a:tableStyleId>
              </a:tblPr>
              <a:tblGrid>
                <a:gridCol w="650150">
                  <a:extLst>
                    <a:ext uri="{9D8B030D-6E8A-4147-A177-3AD203B41FA5}">
                      <a16:colId xmlns:a16="http://schemas.microsoft.com/office/drawing/2014/main" val="20000"/>
                    </a:ext>
                  </a:extLst>
                </a:gridCol>
                <a:gridCol w="2659725">
                  <a:extLst>
                    <a:ext uri="{9D8B030D-6E8A-4147-A177-3AD203B41FA5}">
                      <a16:colId xmlns:a16="http://schemas.microsoft.com/office/drawing/2014/main" val="20001"/>
                    </a:ext>
                  </a:extLst>
                </a:gridCol>
                <a:gridCol w="2172100">
                  <a:extLst>
                    <a:ext uri="{9D8B030D-6E8A-4147-A177-3AD203B41FA5}">
                      <a16:colId xmlns:a16="http://schemas.microsoft.com/office/drawing/2014/main" val="20002"/>
                    </a:ext>
                  </a:extLst>
                </a:gridCol>
                <a:gridCol w="2245975">
                  <a:extLst>
                    <a:ext uri="{9D8B030D-6E8A-4147-A177-3AD203B41FA5}">
                      <a16:colId xmlns:a16="http://schemas.microsoft.com/office/drawing/2014/main" val="20003"/>
                    </a:ext>
                  </a:extLst>
                </a:gridCol>
              </a:tblGrid>
              <a:tr h="2032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Price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Giá vé</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idCinemaHallSeat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phòng rạp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3</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vé xem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4</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isReserved</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Boolence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Trạng thái ghế có người đặt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5</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idShowing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lịch chiếu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60" name="Google Shape;560;p34"/>
          <p:cNvSpPr/>
          <p:nvPr/>
        </p:nvSpPr>
        <p:spPr>
          <a:xfrm>
            <a:off x="4244974" y="3649822"/>
            <a:ext cx="2171481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5"/>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7" name="Google Shape;567;p35"/>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568" name="Google Shape;568;p35"/>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movies </a:t>
            </a:r>
            <a:endParaRPr/>
          </a:p>
        </p:txBody>
      </p:sp>
      <p:sp>
        <p:nvSpPr>
          <p:cNvPr id="569" name="Google Shape;569;p35"/>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0" name="Google Shape;570;p35"/>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1" name="Google Shape;571;p35"/>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2" name="Google Shape;572;p35"/>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3" name="Google Shape;573;p35"/>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4" name="Google Shape;574;p35"/>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5" name="Google Shape;575;p35"/>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Google Shape;576;p35"/>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7" name="Google Shape;577;p35"/>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8" name="Google Shape;578;p35"/>
          <p:cNvSpPr/>
          <p:nvPr/>
        </p:nvSpPr>
        <p:spPr>
          <a:xfrm>
            <a:off x="-5530589" y="2644041"/>
            <a:ext cx="33253969" cy="7635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9" name="Google Shape;579;p35"/>
          <p:cNvSpPr/>
          <p:nvPr/>
        </p:nvSpPr>
        <p:spPr>
          <a:xfrm>
            <a:off x="4435475" y="32273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0" name="Google Shape;580;p35"/>
          <p:cNvSpPr/>
          <p:nvPr/>
        </p:nvSpPr>
        <p:spPr>
          <a:xfrm>
            <a:off x="0" y="2387038"/>
            <a:ext cx="27307081" cy="23294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1" name="Google Shape;581;p35"/>
          <p:cNvSpPr/>
          <p:nvPr/>
        </p:nvSpPr>
        <p:spPr>
          <a:xfrm>
            <a:off x="4435475" y="301783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2" name="Google Shape;582;p35"/>
          <p:cNvSpPr/>
          <p:nvPr/>
        </p:nvSpPr>
        <p:spPr>
          <a:xfrm>
            <a:off x="4435475" y="2982913"/>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3" name="Google Shape;583;p35"/>
          <p:cNvSpPr/>
          <p:nvPr/>
        </p:nvSpPr>
        <p:spPr>
          <a:xfrm>
            <a:off x="-3750473" y="2131537"/>
            <a:ext cx="26901656" cy="23578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4" name="Google Shape;584;p35"/>
          <p:cNvSpPr/>
          <p:nvPr/>
        </p:nvSpPr>
        <p:spPr>
          <a:xfrm>
            <a:off x="4244974" y="3649822"/>
            <a:ext cx="2171481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585" name="Google Shape;585;p35"/>
          <p:cNvGraphicFramePr/>
          <p:nvPr/>
        </p:nvGraphicFramePr>
        <p:xfrm>
          <a:off x="2298700" y="1189037"/>
          <a:ext cx="8712200" cy="4554550"/>
        </p:xfrm>
        <a:graphic>
          <a:graphicData uri="http://schemas.openxmlformats.org/drawingml/2006/table">
            <a:tbl>
              <a:tblPr>
                <a:noFill/>
                <a:tableStyleId>{BB75C165-A4E4-4533-B61D-DB47C59C0B0E}</a:tableStyleId>
              </a:tblPr>
              <a:tblGrid>
                <a:gridCol w="732950">
                  <a:extLst>
                    <a:ext uri="{9D8B030D-6E8A-4147-A177-3AD203B41FA5}">
                      <a16:colId xmlns:a16="http://schemas.microsoft.com/office/drawing/2014/main" val="20000"/>
                    </a:ext>
                  </a:extLst>
                </a:gridCol>
                <a:gridCol w="2998475">
                  <a:extLst>
                    <a:ext uri="{9D8B030D-6E8A-4147-A177-3AD203B41FA5}">
                      <a16:colId xmlns:a16="http://schemas.microsoft.com/office/drawing/2014/main" val="20001"/>
                    </a:ext>
                  </a:extLst>
                </a:gridCol>
                <a:gridCol w="2448750">
                  <a:extLst>
                    <a:ext uri="{9D8B030D-6E8A-4147-A177-3AD203B41FA5}">
                      <a16:colId xmlns:a16="http://schemas.microsoft.com/office/drawing/2014/main" val="20002"/>
                    </a:ext>
                  </a:extLst>
                </a:gridCol>
                <a:gridCol w="2532025">
                  <a:extLst>
                    <a:ext uri="{9D8B030D-6E8A-4147-A177-3AD203B41FA5}">
                      <a16:colId xmlns:a16="http://schemas.microsoft.com/office/drawing/2014/main" val="20003"/>
                    </a:ext>
                  </a:extLst>
                </a:gridCol>
              </a:tblGrid>
              <a:tr h="425375">
                <a:tc>
                  <a:txBody>
                    <a:bodyPr/>
                    <a:lstStyle/>
                    <a:p>
                      <a:pPr marL="46990" marR="3810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STT</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Thuộc tính</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Kiểu dữ liệu</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Ý nghĩa</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25955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1</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name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Tên phim</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5375">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2</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Description</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Number</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Thông tin chi tiết phim</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5955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3</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Genre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Thể loại</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2475">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4</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RunningTime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Number</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Thời lượng</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5955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5</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Language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Ngôn ngữ</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5375">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6</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Image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ảnh về phim (poster)</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02475">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7</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linkReview</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Video trailer</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02475">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8</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Rate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String</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Đánh giá người xem</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59550">
                <a:tc>
                  <a:txBody>
                    <a:bodyPr/>
                    <a:lstStyle/>
                    <a:p>
                      <a:pPr marL="10795"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9</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cast</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Date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Diễn viên</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02475">
                <a:tc>
                  <a:txBody>
                    <a:bodyPr/>
                    <a:lstStyle/>
                    <a:p>
                      <a:pPr marL="0" marR="0" lvl="0" indent="10795"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10</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director</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Date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Nhà sản xuất</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02475">
                <a:tc>
                  <a:txBody>
                    <a:bodyPr/>
                    <a:lstStyle/>
                    <a:p>
                      <a:pPr marL="0" marR="0" lvl="0" indent="10795"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11</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price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Number</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Giá phim</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425375">
                <a:tc>
                  <a:txBody>
                    <a:bodyPr/>
                    <a:lstStyle/>
                    <a:p>
                      <a:pPr marL="0" marR="0" lvl="0" indent="10795"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12</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releaseTime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Date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Thời gian chính thức ra mắt</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02475">
                <a:tc>
                  <a:txBody>
                    <a:bodyPr/>
                    <a:lstStyle/>
                    <a:p>
                      <a:pPr marL="0" marR="0" lvl="0" indent="10795"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13</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isActive</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Number</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Trạng thái kích hoạt</a:t>
                      </a:r>
                      <a:endParaRPr sz="2400" u="none" strike="noStrike" cap="none"/>
                    </a:p>
                  </a:txBody>
                  <a:tcPr marL="56725" marR="56725" marT="28350" marB="283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586" name="Google Shape;586;p35"/>
          <p:cNvSpPr/>
          <p:nvPr/>
        </p:nvSpPr>
        <p:spPr>
          <a:xfrm>
            <a:off x="5065713" y="1114425"/>
            <a:ext cx="3443484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6"/>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3" name="Google Shape;593;p36"/>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594" name="Google Shape;594;p36"/>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1800" b="1" i="0">
                <a:solidFill>
                  <a:srgbClr val="FBF9EA"/>
                </a:solidFill>
                <a:latin typeface="Montserrat"/>
                <a:ea typeface="Montserrat"/>
                <a:cs typeface="Montserrat"/>
                <a:sym typeface="Montserrat"/>
              </a:rPr>
              <a:t>Bảng showings</a:t>
            </a:r>
            <a:endParaRPr sz="2800">
              <a:solidFill>
                <a:schemeClr val="lt1"/>
              </a:solidFill>
            </a:endParaRPr>
          </a:p>
        </p:txBody>
      </p:sp>
      <p:sp>
        <p:nvSpPr>
          <p:cNvPr id="595" name="Google Shape;595;p36"/>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6" name="Google Shape;596;p36"/>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7" name="Google Shape;597;p36"/>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8" name="Google Shape;598;p36"/>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9" name="Google Shape;599;p36"/>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0" name="Google Shape;600;p36"/>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1" name="Google Shape;601;p36"/>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2" name="Google Shape;602;p36"/>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3" name="Google Shape;603;p36"/>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4" name="Google Shape;604;p36"/>
          <p:cNvSpPr/>
          <p:nvPr/>
        </p:nvSpPr>
        <p:spPr>
          <a:xfrm>
            <a:off x="-5530589" y="2644041"/>
            <a:ext cx="33253969" cy="7635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5" name="Google Shape;605;p36"/>
          <p:cNvSpPr/>
          <p:nvPr/>
        </p:nvSpPr>
        <p:spPr>
          <a:xfrm>
            <a:off x="4435475" y="32273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6" name="Google Shape;606;p36"/>
          <p:cNvSpPr/>
          <p:nvPr/>
        </p:nvSpPr>
        <p:spPr>
          <a:xfrm>
            <a:off x="0" y="2387038"/>
            <a:ext cx="27307081" cy="23294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7" name="Google Shape;607;p36"/>
          <p:cNvSpPr/>
          <p:nvPr/>
        </p:nvSpPr>
        <p:spPr>
          <a:xfrm>
            <a:off x="4435475" y="301783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8" name="Google Shape;608;p36"/>
          <p:cNvSpPr/>
          <p:nvPr/>
        </p:nvSpPr>
        <p:spPr>
          <a:xfrm>
            <a:off x="4435475" y="2982913"/>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9" name="Google Shape;609;p36"/>
          <p:cNvSpPr/>
          <p:nvPr/>
        </p:nvSpPr>
        <p:spPr>
          <a:xfrm>
            <a:off x="-3750473" y="2131537"/>
            <a:ext cx="26901656" cy="23578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0" name="Google Shape;610;p36"/>
          <p:cNvSpPr/>
          <p:nvPr/>
        </p:nvSpPr>
        <p:spPr>
          <a:xfrm>
            <a:off x="4244974" y="3649822"/>
            <a:ext cx="2171481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1" name="Google Shape;611;p36"/>
          <p:cNvSpPr/>
          <p:nvPr/>
        </p:nvSpPr>
        <p:spPr>
          <a:xfrm>
            <a:off x="5065713" y="1114425"/>
            <a:ext cx="3443484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612" name="Google Shape;612;p36"/>
          <p:cNvGraphicFramePr/>
          <p:nvPr/>
        </p:nvGraphicFramePr>
        <p:xfrm>
          <a:off x="1587901" y="1624171"/>
          <a:ext cx="9346800" cy="3763870"/>
        </p:xfrm>
        <a:graphic>
          <a:graphicData uri="http://schemas.openxmlformats.org/drawingml/2006/table">
            <a:tbl>
              <a:tblPr>
                <a:noFill/>
                <a:tableStyleId>{BB75C165-A4E4-4533-B61D-DB47C59C0B0E}</a:tableStyleId>
              </a:tblPr>
              <a:tblGrid>
                <a:gridCol w="786350">
                  <a:extLst>
                    <a:ext uri="{9D8B030D-6E8A-4147-A177-3AD203B41FA5}">
                      <a16:colId xmlns:a16="http://schemas.microsoft.com/office/drawing/2014/main" val="20000"/>
                    </a:ext>
                  </a:extLst>
                </a:gridCol>
                <a:gridCol w="3216875">
                  <a:extLst>
                    <a:ext uri="{9D8B030D-6E8A-4147-A177-3AD203B41FA5}">
                      <a16:colId xmlns:a16="http://schemas.microsoft.com/office/drawing/2014/main" val="20001"/>
                    </a:ext>
                  </a:extLst>
                </a:gridCol>
                <a:gridCol w="2627100">
                  <a:extLst>
                    <a:ext uri="{9D8B030D-6E8A-4147-A177-3AD203B41FA5}">
                      <a16:colId xmlns:a16="http://schemas.microsoft.com/office/drawing/2014/main" val="20002"/>
                    </a:ext>
                  </a:extLst>
                </a:gridCol>
                <a:gridCol w="2716475">
                  <a:extLst>
                    <a:ext uri="{9D8B030D-6E8A-4147-A177-3AD203B41FA5}">
                      <a16:colId xmlns:a16="http://schemas.microsoft.com/office/drawing/2014/main" val="20003"/>
                    </a:ext>
                  </a:extLst>
                </a:gridCol>
              </a:tblGrid>
              <a:tr h="1651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587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idCinema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rạp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87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idHall</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phòng rạp</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36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3</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idMovie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36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4</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price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Giá tiền</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87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5</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startTime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Thời gian chiếu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936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6</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time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Giờ chiếu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87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7</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image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link ảnh poster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8700">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8</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status</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Boolence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Trạng thái kích hoạt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13" name="Google Shape;613;p36"/>
          <p:cNvSpPr/>
          <p:nvPr/>
        </p:nvSpPr>
        <p:spPr>
          <a:xfrm>
            <a:off x="-6018341" y="1624013"/>
            <a:ext cx="34313307" cy="43003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7"/>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0" name="Google Shape;620;p37"/>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621" name="Google Shape;621;p37"/>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order - Bảng bills</a:t>
            </a:r>
            <a:br>
              <a:rPr lang="en-US" sz="2800">
                <a:solidFill>
                  <a:schemeClr val="lt1"/>
                </a:solidFill>
              </a:rPr>
            </a:br>
            <a:endParaRPr sz="2800">
              <a:solidFill>
                <a:schemeClr val="lt1"/>
              </a:solidFill>
            </a:endParaRPr>
          </a:p>
        </p:txBody>
      </p:sp>
      <p:sp>
        <p:nvSpPr>
          <p:cNvPr id="622" name="Google Shape;622;p37"/>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3" name="Google Shape;623;p37"/>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4" name="Google Shape;624;p37"/>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5" name="Google Shape;625;p37"/>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6" name="Google Shape;626;p37"/>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7" name="Google Shape;627;p37"/>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8" name="Google Shape;628;p37"/>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9" name="Google Shape;629;p37"/>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0" name="Google Shape;630;p37"/>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1" name="Google Shape;631;p37"/>
          <p:cNvSpPr/>
          <p:nvPr/>
        </p:nvSpPr>
        <p:spPr>
          <a:xfrm>
            <a:off x="-5530589" y="2644041"/>
            <a:ext cx="33253969" cy="7635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2" name="Google Shape;632;p37"/>
          <p:cNvSpPr/>
          <p:nvPr/>
        </p:nvSpPr>
        <p:spPr>
          <a:xfrm>
            <a:off x="4435475" y="32273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3" name="Google Shape;633;p37"/>
          <p:cNvSpPr/>
          <p:nvPr/>
        </p:nvSpPr>
        <p:spPr>
          <a:xfrm>
            <a:off x="4435475" y="301783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4" name="Google Shape;634;p37"/>
          <p:cNvSpPr/>
          <p:nvPr/>
        </p:nvSpPr>
        <p:spPr>
          <a:xfrm>
            <a:off x="4435475" y="2982913"/>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5" name="Google Shape;635;p37"/>
          <p:cNvSpPr/>
          <p:nvPr/>
        </p:nvSpPr>
        <p:spPr>
          <a:xfrm>
            <a:off x="4244974" y="3649822"/>
            <a:ext cx="2171481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636" name="Google Shape;636;p37"/>
          <p:cNvGraphicFramePr/>
          <p:nvPr/>
        </p:nvGraphicFramePr>
        <p:xfrm>
          <a:off x="1509009" y="1217771"/>
          <a:ext cx="9603500" cy="2476270"/>
        </p:xfrm>
        <a:graphic>
          <a:graphicData uri="http://schemas.openxmlformats.org/drawingml/2006/table">
            <a:tbl>
              <a:tblPr>
                <a:noFill/>
                <a:tableStyleId>{BB75C165-A4E4-4533-B61D-DB47C59C0B0E}</a:tableStyleId>
              </a:tblPr>
              <a:tblGrid>
                <a:gridCol w="807950">
                  <a:extLst>
                    <a:ext uri="{9D8B030D-6E8A-4147-A177-3AD203B41FA5}">
                      <a16:colId xmlns:a16="http://schemas.microsoft.com/office/drawing/2014/main" val="20000"/>
                    </a:ext>
                  </a:extLst>
                </a:gridCol>
                <a:gridCol w="3305225">
                  <a:extLst>
                    <a:ext uri="{9D8B030D-6E8A-4147-A177-3AD203B41FA5}">
                      <a16:colId xmlns:a16="http://schemas.microsoft.com/office/drawing/2014/main" val="20001"/>
                    </a:ext>
                  </a:extLst>
                </a:gridCol>
                <a:gridCol w="2699250">
                  <a:extLst>
                    <a:ext uri="{9D8B030D-6E8A-4147-A177-3AD203B41FA5}">
                      <a16:colId xmlns:a16="http://schemas.microsoft.com/office/drawing/2014/main" val="20002"/>
                    </a:ext>
                  </a:extLst>
                </a:gridCol>
                <a:gridCol w="2791075">
                  <a:extLst>
                    <a:ext uri="{9D8B030D-6E8A-4147-A177-3AD203B41FA5}">
                      <a16:colId xmlns:a16="http://schemas.microsoft.com/office/drawing/2014/main" val="20003"/>
                    </a:ext>
                  </a:extLst>
                </a:gridCol>
              </a:tblGrid>
              <a:tr h="2454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3546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idShowSeat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ghế</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546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idShowing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Lịch Chiếu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546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3</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idBill</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Bill</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546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4</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idCustomer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khách hàng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546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5</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Image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link poster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1332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6</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Status</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Trạng thái thanh toán (-1: chưa;1: đã)</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37" name="Google Shape;637;p37"/>
          <p:cNvSpPr/>
          <p:nvPr/>
        </p:nvSpPr>
        <p:spPr>
          <a:xfrm>
            <a:off x="4435474" y="1814513"/>
            <a:ext cx="2031611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638" name="Google Shape;638;p37"/>
          <p:cNvGraphicFramePr/>
          <p:nvPr/>
        </p:nvGraphicFramePr>
        <p:xfrm>
          <a:off x="1553856" y="3845955"/>
          <a:ext cx="9603500" cy="2800420"/>
        </p:xfrm>
        <a:graphic>
          <a:graphicData uri="http://schemas.openxmlformats.org/drawingml/2006/table">
            <a:tbl>
              <a:tblPr>
                <a:noFill/>
                <a:tableStyleId>{BB75C165-A4E4-4533-B61D-DB47C59C0B0E}</a:tableStyleId>
              </a:tblPr>
              <a:tblGrid>
                <a:gridCol w="807950">
                  <a:extLst>
                    <a:ext uri="{9D8B030D-6E8A-4147-A177-3AD203B41FA5}">
                      <a16:colId xmlns:a16="http://schemas.microsoft.com/office/drawing/2014/main" val="20000"/>
                    </a:ext>
                  </a:extLst>
                </a:gridCol>
                <a:gridCol w="3305225">
                  <a:extLst>
                    <a:ext uri="{9D8B030D-6E8A-4147-A177-3AD203B41FA5}">
                      <a16:colId xmlns:a16="http://schemas.microsoft.com/office/drawing/2014/main" val="20001"/>
                    </a:ext>
                  </a:extLst>
                </a:gridCol>
                <a:gridCol w="2699250">
                  <a:extLst>
                    <a:ext uri="{9D8B030D-6E8A-4147-A177-3AD203B41FA5}">
                      <a16:colId xmlns:a16="http://schemas.microsoft.com/office/drawing/2014/main" val="20002"/>
                    </a:ext>
                  </a:extLst>
                </a:gridCol>
                <a:gridCol w="2791075">
                  <a:extLst>
                    <a:ext uri="{9D8B030D-6E8A-4147-A177-3AD203B41FA5}">
                      <a16:colId xmlns:a16="http://schemas.microsoft.com/office/drawing/2014/main" val="20003"/>
                    </a:ext>
                  </a:extLst>
                </a:gridCol>
              </a:tblGrid>
              <a:tr h="2032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idCustomer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khách hàng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totalMoney</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Tổng tiền</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3</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Pin</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xác thực</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4</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Static</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Trạng thái</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5</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dateCreate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Ngày tạo </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6</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dateUpdate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Ngày cập nhật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39" name="Google Shape;639;p37"/>
          <p:cNvSpPr/>
          <p:nvPr/>
        </p:nvSpPr>
        <p:spPr>
          <a:xfrm>
            <a:off x="-4714353" y="5639753"/>
            <a:ext cx="336620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8"/>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6" name="Google Shape;646;p38"/>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647" name="Google Shape;647;p38"/>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Feedbacks - Bảng Recommend</a:t>
            </a:r>
            <a:br>
              <a:rPr lang="en-US" sz="2800">
                <a:solidFill>
                  <a:schemeClr val="lt1"/>
                </a:solidFill>
              </a:rPr>
            </a:br>
            <a:endParaRPr sz="2800">
              <a:solidFill>
                <a:schemeClr val="lt1"/>
              </a:solidFill>
            </a:endParaRPr>
          </a:p>
        </p:txBody>
      </p:sp>
      <p:sp>
        <p:nvSpPr>
          <p:cNvPr id="648" name="Google Shape;648;p38"/>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9" name="Google Shape;649;p38"/>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0" name="Google Shape;650;p38"/>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1" name="Google Shape;651;p38"/>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2" name="Google Shape;652;p38"/>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3" name="Google Shape;653;p38"/>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4" name="Google Shape;654;p38"/>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5" name="Google Shape;655;p38"/>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6" name="Google Shape;656;p38"/>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7" name="Google Shape;657;p38"/>
          <p:cNvSpPr/>
          <p:nvPr/>
        </p:nvSpPr>
        <p:spPr>
          <a:xfrm>
            <a:off x="-5530589" y="2644041"/>
            <a:ext cx="33253969" cy="7635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8" name="Google Shape;658;p38"/>
          <p:cNvSpPr/>
          <p:nvPr/>
        </p:nvSpPr>
        <p:spPr>
          <a:xfrm>
            <a:off x="4435475" y="32273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9" name="Google Shape;659;p38"/>
          <p:cNvSpPr/>
          <p:nvPr/>
        </p:nvSpPr>
        <p:spPr>
          <a:xfrm>
            <a:off x="4435475" y="301783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0" name="Google Shape;660;p38"/>
          <p:cNvSpPr/>
          <p:nvPr/>
        </p:nvSpPr>
        <p:spPr>
          <a:xfrm>
            <a:off x="4435475" y="2982913"/>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1" name="Google Shape;661;p38"/>
          <p:cNvSpPr/>
          <p:nvPr/>
        </p:nvSpPr>
        <p:spPr>
          <a:xfrm>
            <a:off x="4244974" y="3649822"/>
            <a:ext cx="2171481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2" name="Google Shape;662;p38"/>
          <p:cNvSpPr/>
          <p:nvPr/>
        </p:nvSpPr>
        <p:spPr>
          <a:xfrm>
            <a:off x="4435474" y="1814513"/>
            <a:ext cx="2031611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3" name="Google Shape;663;p38"/>
          <p:cNvSpPr/>
          <p:nvPr/>
        </p:nvSpPr>
        <p:spPr>
          <a:xfrm>
            <a:off x="-4714353" y="5639753"/>
            <a:ext cx="336620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664" name="Google Shape;664;p38"/>
          <p:cNvGraphicFramePr/>
          <p:nvPr/>
        </p:nvGraphicFramePr>
        <p:xfrm>
          <a:off x="1311475" y="1199027"/>
          <a:ext cx="10070700" cy="2656795"/>
        </p:xfrm>
        <a:graphic>
          <a:graphicData uri="http://schemas.openxmlformats.org/drawingml/2006/table">
            <a:tbl>
              <a:tblPr>
                <a:noFill/>
                <a:tableStyleId>{BB75C165-A4E4-4533-B61D-DB47C59C0B0E}</a:tableStyleId>
              </a:tblPr>
              <a:tblGrid>
                <a:gridCol w="847250">
                  <a:extLst>
                    <a:ext uri="{9D8B030D-6E8A-4147-A177-3AD203B41FA5}">
                      <a16:colId xmlns:a16="http://schemas.microsoft.com/office/drawing/2014/main" val="20000"/>
                    </a:ext>
                  </a:extLst>
                </a:gridCol>
                <a:gridCol w="3466025">
                  <a:extLst>
                    <a:ext uri="{9D8B030D-6E8A-4147-A177-3AD203B41FA5}">
                      <a16:colId xmlns:a16="http://schemas.microsoft.com/office/drawing/2014/main" val="20001"/>
                    </a:ext>
                  </a:extLst>
                </a:gridCol>
                <a:gridCol w="2830575">
                  <a:extLst>
                    <a:ext uri="{9D8B030D-6E8A-4147-A177-3AD203B41FA5}">
                      <a16:colId xmlns:a16="http://schemas.microsoft.com/office/drawing/2014/main" val="20002"/>
                    </a:ext>
                  </a:extLst>
                </a:gridCol>
                <a:gridCol w="2926850">
                  <a:extLst>
                    <a:ext uri="{9D8B030D-6E8A-4147-A177-3AD203B41FA5}">
                      <a16:colId xmlns:a16="http://schemas.microsoft.com/office/drawing/2014/main" val="20003"/>
                    </a:ext>
                  </a:extLst>
                </a:gridCol>
              </a:tblGrid>
              <a:tr h="2340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3381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userId</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khách hàng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81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title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Tiều đề</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81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3</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detail</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nội dung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81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4</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movieId</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381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5</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rate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Đánh giá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381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6</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dateCreate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Date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Ngày tạo </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381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7</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dateUpdate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Date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Ngày cập nhật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65" name="Google Shape;665;p38"/>
          <p:cNvSpPr/>
          <p:nvPr/>
        </p:nvSpPr>
        <p:spPr>
          <a:xfrm>
            <a:off x="-6939302" y="1228366"/>
            <a:ext cx="36970830" cy="40011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graphicFrame>
        <p:nvGraphicFramePr>
          <p:cNvPr id="666" name="Google Shape;666;p38"/>
          <p:cNvGraphicFramePr/>
          <p:nvPr/>
        </p:nvGraphicFramePr>
        <p:xfrm>
          <a:off x="1311475" y="4117705"/>
          <a:ext cx="10070700" cy="1544995"/>
        </p:xfrm>
        <a:graphic>
          <a:graphicData uri="http://schemas.openxmlformats.org/drawingml/2006/table">
            <a:tbl>
              <a:tblPr>
                <a:noFill/>
                <a:tableStyleId>{BB75C165-A4E4-4533-B61D-DB47C59C0B0E}</a:tableStyleId>
              </a:tblPr>
              <a:tblGrid>
                <a:gridCol w="847250">
                  <a:extLst>
                    <a:ext uri="{9D8B030D-6E8A-4147-A177-3AD203B41FA5}">
                      <a16:colId xmlns:a16="http://schemas.microsoft.com/office/drawing/2014/main" val="20000"/>
                    </a:ext>
                  </a:extLst>
                </a:gridCol>
                <a:gridCol w="3466025">
                  <a:extLst>
                    <a:ext uri="{9D8B030D-6E8A-4147-A177-3AD203B41FA5}">
                      <a16:colId xmlns:a16="http://schemas.microsoft.com/office/drawing/2014/main" val="20001"/>
                    </a:ext>
                  </a:extLst>
                </a:gridCol>
                <a:gridCol w="2830575">
                  <a:extLst>
                    <a:ext uri="{9D8B030D-6E8A-4147-A177-3AD203B41FA5}">
                      <a16:colId xmlns:a16="http://schemas.microsoft.com/office/drawing/2014/main" val="20002"/>
                    </a:ext>
                  </a:extLst>
                </a:gridCol>
                <a:gridCol w="2926850">
                  <a:extLst>
                    <a:ext uri="{9D8B030D-6E8A-4147-A177-3AD203B41FA5}">
                      <a16:colId xmlns:a16="http://schemas.microsoft.com/office/drawing/2014/main" val="20003"/>
                    </a:ext>
                  </a:extLst>
                </a:gridCol>
              </a:tblGrid>
              <a:tr h="2032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idCustomer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khách hàng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Genre</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Thể loại phim</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3</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count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Số lần thể loại này của khách hàng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67" name="Google Shape;667;p38"/>
          <p:cNvSpPr/>
          <p:nvPr/>
        </p:nvSpPr>
        <p:spPr>
          <a:xfrm>
            <a:off x="-7423771" y="4117864"/>
            <a:ext cx="3697083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9"/>
          <p:cNvSpPr/>
          <p:nvPr/>
        </p:nvSpPr>
        <p:spPr>
          <a:xfrm>
            <a:off x="5330825" y="12954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4" name="Google Shape;674;p39"/>
          <p:cNvSpPr/>
          <p:nvPr/>
        </p:nvSpPr>
        <p:spPr>
          <a:xfrm>
            <a:off x="630133" y="61238"/>
            <a:ext cx="10956000" cy="676181"/>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675" name="Google Shape;675;p39"/>
          <p:cNvSpPr txBox="1">
            <a:spLocks noGrp="1"/>
          </p:cNvSpPr>
          <p:nvPr>
            <p:ph type="title"/>
          </p:nvPr>
        </p:nvSpPr>
        <p:spPr>
          <a:xfrm>
            <a:off x="960000" y="61238"/>
            <a:ext cx="10272000" cy="7628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2800">
                <a:solidFill>
                  <a:schemeClr val="lt1"/>
                </a:solidFill>
              </a:rPr>
              <a:t>Bảng Revert</a:t>
            </a:r>
            <a:endParaRPr/>
          </a:p>
        </p:txBody>
      </p:sp>
      <p:sp>
        <p:nvSpPr>
          <p:cNvPr id="676" name="Google Shape;676;p39"/>
          <p:cNvSpPr/>
          <p:nvPr/>
        </p:nvSpPr>
        <p:spPr>
          <a:xfrm>
            <a:off x="537845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7" name="Google Shape;677;p39"/>
          <p:cNvSpPr/>
          <p:nvPr/>
        </p:nvSpPr>
        <p:spPr>
          <a:xfrm>
            <a:off x="4648199" y="1414463"/>
            <a:ext cx="30617498"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8" name="Google Shape;678;p39"/>
          <p:cNvSpPr/>
          <p:nvPr/>
        </p:nvSpPr>
        <p:spPr>
          <a:xfrm>
            <a:off x="4648200" y="15240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9" name="Google Shape;679;p39"/>
          <p:cNvSpPr/>
          <p:nvPr/>
        </p:nvSpPr>
        <p:spPr>
          <a:xfrm>
            <a:off x="5721287" y="1536700"/>
            <a:ext cx="229681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0" name="Google Shape;680;p39"/>
          <p:cNvSpPr/>
          <p:nvPr/>
        </p:nvSpPr>
        <p:spPr>
          <a:xfrm>
            <a:off x="6715260" y="1544638"/>
            <a:ext cx="25843611"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1" name="Google Shape;681;p39"/>
          <p:cNvSpPr/>
          <p:nvPr/>
        </p:nvSpPr>
        <p:spPr>
          <a:xfrm>
            <a:off x="6346825" y="1557338"/>
            <a:ext cx="1944630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2" name="Google Shape;682;p39"/>
          <p:cNvSpPr/>
          <p:nvPr/>
        </p:nvSpPr>
        <p:spPr>
          <a:xfrm>
            <a:off x="6242246" y="1557338"/>
            <a:ext cx="25748784"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3" name="Google Shape;683;p39"/>
          <p:cNvSpPr/>
          <p:nvPr/>
        </p:nvSpPr>
        <p:spPr>
          <a:xfrm>
            <a:off x="4889500" y="153670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4" name="Google Shape;684;p39"/>
          <p:cNvSpPr/>
          <p:nvPr/>
        </p:nvSpPr>
        <p:spPr>
          <a:xfrm>
            <a:off x="-4776843" y="4117705"/>
            <a:ext cx="31783218" cy="90988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5" name="Google Shape;685;p39"/>
          <p:cNvSpPr/>
          <p:nvPr/>
        </p:nvSpPr>
        <p:spPr>
          <a:xfrm>
            <a:off x="-5530589" y="2644041"/>
            <a:ext cx="33253969" cy="7635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6" name="Google Shape;686;p39"/>
          <p:cNvSpPr/>
          <p:nvPr/>
        </p:nvSpPr>
        <p:spPr>
          <a:xfrm>
            <a:off x="4435475" y="32273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7" name="Google Shape;687;p39"/>
          <p:cNvSpPr/>
          <p:nvPr/>
        </p:nvSpPr>
        <p:spPr>
          <a:xfrm>
            <a:off x="4435475" y="301783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8" name="Google Shape;688;p39"/>
          <p:cNvSpPr/>
          <p:nvPr/>
        </p:nvSpPr>
        <p:spPr>
          <a:xfrm>
            <a:off x="4435475" y="2982913"/>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9" name="Google Shape;689;p39"/>
          <p:cNvSpPr/>
          <p:nvPr/>
        </p:nvSpPr>
        <p:spPr>
          <a:xfrm>
            <a:off x="4244974" y="3649822"/>
            <a:ext cx="2171481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0" name="Google Shape;690;p39"/>
          <p:cNvSpPr/>
          <p:nvPr/>
        </p:nvSpPr>
        <p:spPr>
          <a:xfrm>
            <a:off x="4435474" y="1814513"/>
            <a:ext cx="2031611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1" name="Google Shape;691;p39"/>
          <p:cNvSpPr/>
          <p:nvPr/>
        </p:nvSpPr>
        <p:spPr>
          <a:xfrm>
            <a:off x="-4982338" y="5578364"/>
            <a:ext cx="33662043"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2" name="Google Shape;692;p39"/>
          <p:cNvSpPr/>
          <p:nvPr/>
        </p:nvSpPr>
        <p:spPr>
          <a:xfrm>
            <a:off x="-6939302" y="1228366"/>
            <a:ext cx="36970830" cy="40011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693" name="Google Shape;693;p39"/>
          <p:cNvSpPr/>
          <p:nvPr/>
        </p:nvSpPr>
        <p:spPr>
          <a:xfrm>
            <a:off x="-7423771" y="4117864"/>
            <a:ext cx="3697083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694" name="Google Shape;694;p39"/>
          <p:cNvGraphicFramePr/>
          <p:nvPr/>
        </p:nvGraphicFramePr>
        <p:xfrm>
          <a:off x="787399" y="1908969"/>
          <a:ext cx="10798725" cy="2800420"/>
        </p:xfrm>
        <a:graphic>
          <a:graphicData uri="http://schemas.openxmlformats.org/drawingml/2006/table">
            <a:tbl>
              <a:tblPr>
                <a:noFill/>
                <a:tableStyleId>{BB75C165-A4E4-4533-B61D-DB47C59C0B0E}</a:tableStyleId>
              </a:tblPr>
              <a:tblGrid>
                <a:gridCol w="908500">
                  <a:extLst>
                    <a:ext uri="{9D8B030D-6E8A-4147-A177-3AD203B41FA5}">
                      <a16:colId xmlns:a16="http://schemas.microsoft.com/office/drawing/2014/main" val="20000"/>
                    </a:ext>
                  </a:extLst>
                </a:gridCol>
                <a:gridCol w="3716575">
                  <a:extLst>
                    <a:ext uri="{9D8B030D-6E8A-4147-A177-3AD203B41FA5}">
                      <a16:colId xmlns:a16="http://schemas.microsoft.com/office/drawing/2014/main" val="20001"/>
                    </a:ext>
                  </a:extLst>
                </a:gridCol>
                <a:gridCol w="3035200">
                  <a:extLst>
                    <a:ext uri="{9D8B030D-6E8A-4147-A177-3AD203B41FA5}">
                      <a16:colId xmlns:a16="http://schemas.microsoft.com/office/drawing/2014/main" val="20002"/>
                    </a:ext>
                  </a:extLst>
                </a:gridCol>
                <a:gridCol w="3138450">
                  <a:extLst>
                    <a:ext uri="{9D8B030D-6E8A-4147-A177-3AD203B41FA5}">
                      <a16:colId xmlns:a16="http://schemas.microsoft.com/office/drawing/2014/main" val="20003"/>
                    </a:ext>
                  </a:extLst>
                </a:gridCol>
              </a:tblGrid>
              <a:tr h="203200">
                <a:tc>
                  <a:txBody>
                    <a:bodyPr/>
                    <a:lstStyle/>
                    <a:p>
                      <a:pPr marL="46990" marR="3810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STT</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50101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Thuộc tính</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287655"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Kiểu dữ liệu</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tc>
                  <a:txBody>
                    <a:bodyPr/>
                    <a:lstStyle/>
                    <a:p>
                      <a:pPr marL="0" marR="448310" lvl="0" indent="0" algn="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Ý nghĩa</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EBEBE"/>
                    </a:solidFill>
                  </a:tcPr>
                </a:tc>
                <a:extLst>
                  <a:ext uri="{0D108BD9-81ED-4DB2-BD59-A6C34878D82A}">
                    <a16:rowId xmlns:a16="http://schemas.microsoft.com/office/drawing/2014/main" val="10000"/>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1</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idUser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khách hàng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2</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idNewUser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khách hàng mới</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3</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idOldOrder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id order cũ</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4</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idNewOrder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Mã id order mới</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5</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totalMoney</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Number</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Tổng tiền hồi lại cho khách </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18475">
                <a:tc>
                  <a:txBody>
                    <a:bodyPr/>
                    <a:lstStyle/>
                    <a:p>
                      <a:pPr marL="10795" marR="0" lvl="0" indent="0" algn="ctr"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6</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status</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985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String</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Trạng thái </a:t>
                      </a:r>
                      <a:endParaRPr sz="1867"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95" name="Google Shape;695;p39"/>
          <p:cNvSpPr/>
          <p:nvPr/>
        </p:nvSpPr>
        <p:spPr>
          <a:xfrm>
            <a:off x="-8957078" y="1909763"/>
            <a:ext cx="39643535"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0"/>
          <p:cNvSpPr/>
          <p:nvPr/>
        </p:nvSpPr>
        <p:spPr>
          <a:xfrm>
            <a:off x="960000" y="1203200"/>
            <a:ext cx="3830800" cy="4031200"/>
          </a:xfrm>
          <a:prstGeom prst="roundRect">
            <a:avLst>
              <a:gd name="adj" fmla="val 9091"/>
            </a:avLst>
          </a:prstGeom>
          <a:solidFill>
            <a:srgbClr val="162535"/>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chemeClr val="lt1"/>
              </a:solidFill>
              <a:latin typeface="Arial"/>
              <a:ea typeface="Arial"/>
              <a:cs typeface="Arial"/>
              <a:sym typeface="Arial"/>
            </a:endParaRPr>
          </a:p>
        </p:txBody>
      </p:sp>
      <p:sp>
        <p:nvSpPr>
          <p:cNvPr id="701" name="Google Shape;701;p40"/>
          <p:cNvSpPr/>
          <p:nvPr/>
        </p:nvSpPr>
        <p:spPr>
          <a:xfrm>
            <a:off x="4982767" y="1203200"/>
            <a:ext cx="6750800" cy="40312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chemeClr val="lt1"/>
              </a:solidFill>
              <a:latin typeface="Arial"/>
              <a:ea typeface="Arial"/>
              <a:cs typeface="Arial"/>
              <a:sym typeface="Arial"/>
            </a:endParaRPr>
          </a:p>
        </p:txBody>
      </p:sp>
      <p:sp>
        <p:nvSpPr>
          <p:cNvPr id="702" name="Google Shape;702;p40"/>
          <p:cNvSpPr txBox="1">
            <a:spLocks noGrp="1"/>
          </p:cNvSpPr>
          <p:nvPr>
            <p:ph type="title"/>
          </p:nvPr>
        </p:nvSpPr>
        <p:spPr>
          <a:xfrm>
            <a:off x="5204103" y="2611964"/>
            <a:ext cx="6487129" cy="14332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5000">
                <a:solidFill>
                  <a:schemeClr val="lt1"/>
                </a:solidFill>
              </a:rPr>
              <a:t>Kết Luận</a:t>
            </a:r>
            <a:endParaRPr sz="5000">
              <a:solidFill>
                <a:schemeClr val="lt1"/>
              </a:solidFill>
            </a:endParaRPr>
          </a:p>
        </p:txBody>
      </p:sp>
      <p:sp>
        <p:nvSpPr>
          <p:cNvPr id="703" name="Google Shape;703;p40"/>
          <p:cNvSpPr txBox="1">
            <a:spLocks noGrp="1"/>
          </p:cNvSpPr>
          <p:nvPr>
            <p:ph type="title" idx="2"/>
          </p:nvPr>
        </p:nvSpPr>
        <p:spPr>
          <a:xfrm>
            <a:off x="1526600" y="1943051"/>
            <a:ext cx="2697600" cy="259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6000"/>
              <a:buNone/>
            </a:pPr>
            <a:r>
              <a:rPr lang="en-US" dirty="0">
                <a:solidFill>
                  <a:schemeClr val="lt1"/>
                </a:solidFill>
              </a:rPr>
              <a:t>04</a:t>
            </a:r>
            <a:endParaRPr dirty="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1"/>
          <p:cNvSpPr/>
          <p:nvPr/>
        </p:nvSpPr>
        <p:spPr>
          <a:xfrm>
            <a:off x="630133" y="700333"/>
            <a:ext cx="10956000" cy="7628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709" name="Google Shape;709;p41"/>
          <p:cNvSpPr/>
          <p:nvPr/>
        </p:nvSpPr>
        <p:spPr>
          <a:xfrm>
            <a:off x="6335195" y="2186075"/>
            <a:ext cx="5123316" cy="1747833"/>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133">
              <a:solidFill>
                <a:srgbClr val="FBF9EA"/>
              </a:solidFill>
              <a:latin typeface="Calibri"/>
              <a:ea typeface="Calibri"/>
              <a:cs typeface="Calibri"/>
              <a:sym typeface="Calibri"/>
            </a:endParaRPr>
          </a:p>
        </p:txBody>
      </p:sp>
      <p:sp>
        <p:nvSpPr>
          <p:cNvPr id="710" name="Google Shape;710;p41"/>
          <p:cNvSpPr/>
          <p:nvPr/>
        </p:nvSpPr>
        <p:spPr>
          <a:xfrm>
            <a:off x="1002123" y="2207448"/>
            <a:ext cx="4859020" cy="1746486"/>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133">
              <a:solidFill>
                <a:srgbClr val="000000"/>
              </a:solidFill>
              <a:latin typeface="Arial"/>
              <a:ea typeface="Arial"/>
              <a:cs typeface="Arial"/>
              <a:sym typeface="Arial"/>
            </a:endParaRPr>
          </a:p>
        </p:txBody>
      </p:sp>
      <p:sp>
        <p:nvSpPr>
          <p:cNvPr id="711" name="Google Shape;711;p41"/>
          <p:cNvSpPr txBox="1">
            <a:spLocks noGrp="1"/>
          </p:cNvSpPr>
          <p:nvPr>
            <p:ph type="title"/>
          </p:nvPr>
        </p:nvSpPr>
        <p:spPr>
          <a:xfrm>
            <a:off x="960000" y="700333"/>
            <a:ext cx="10272000" cy="762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500"/>
              <a:buNone/>
            </a:pPr>
            <a:r>
              <a:rPr lang="en-US" sz="2400">
                <a:solidFill>
                  <a:schemeClr val="dk1"/>
                </a:solidFill>
              </a:rPr>
              <a:t>1. Kết quả đạt được</a:t>
            </a:r>
            <a:endParaRPr sz="2400"/>
          </a:p>
        </p:txBody>
      </p:sp>
      <p:grpSp>
        <p:nvGrpSpPr>
          <p:cNvPr id="712" name="Google Shape;712;p41"/>
          <p:cNvGrpSpPr/>
          <p:nvPr/>
        </p:nvGrpSpPr>
        <p:grpSpPr>
          <a:xfrm>
            <a:off x="10657243" y="4695776"/>
            <a:ext cx="503697" cy="501109"/>
            <a:chOff x="8044594" y="2643632"/>
            <a:chExt cx="377773" cy="375832"/>
          </a:xfrm>
        </p:grpSpPr>
        <p:sp>
          <p:nvSpPr>
            <p:cNvPr id="713" name="Google Shape;713;p41"/>
            <p:cNvSpPr/>
            <p:nvPr/>
          </p:nvSpPr>
          <p:spPr>
            <a:xfrm>
              <a:off x="8044594" y="2643632"/>
              <a:ext cx="90587" cy="154878"/>
            </a:xfrm>
            <a:custGeom>
              <a:avLst/>
              <a:gdLst/>
              <a:ahLst/>
              <a:cxnLst/>
              <a:rect l="l" t="t" r="r" b="b"/>
              <a:pathLst>
                <a:path w="55918" h="95604" extrusionOk="0">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000000"/>
                </a:solidFill>
                <a:latin typeface="Montserrat"/>
                <a:ea typeface="Montserrat"/>
                <a:cs typeface="Montserrat"/>
                <a:sym typeface="Montserrat"/>
              </a:endParaRPr>
            </a:p>
          </p:txBody>
        </p:sp>
        <p:sp>
          <p:nvSpPr>
            <p:cNvPr id="714" name="Google Shape;714;p41"/>
            <p:cNvSpPr/>
            <p:nvPr/>
          </p:nvSpPr>
          <p:spPr>
            <a:xfrm>
              <a:off x="8046409" y="2688299"/>
              <a:ext cx="375958" cy="331165"/>
            </a:xfrm>
            <a:custGeom>
              <a:avLst/>
              <a:gdLst/>
              <a:ahLst/>
              <a:cxnLst/>
              <a:rect l="l" t="t" r="r" b="b"/>
              <a:pathLst>
                <a:path w="232073" h="204423" extrusionOk="0">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000000"/>
                </a:solidFill>
                <a:latin typeface="Montserrat"/>
                <a:ea typeface="Montserrat"/>
                <a:cs typeface="Montserrat"/>
                <a:sym typeface="Montserrat"/>
              </a:endParaRPr>
            </a:p>
          </p:txBody>
        </p:sp>
      </p:grpSp>
      <p:sp>
        <p:nvSpPr>
          <p:cNvPr id="715" name="Google Shape;715;p41"/>
          <p:cNvSpPr/>
          <p:nvPr/>
        </p:nvSpPr>
        <p:spPr>
          <a:xfrm>
            <a:off x="1002123" y="4260506"/>
            <a:ext cx="10498512" cy="24314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FBF9EA"/>
              </a:solidFill>
              <a:latin typeface="Montserrat"/>
              <a:ea typeface="Montserrat"/>
              <a:cs typeface="Montserrat"/>
              <a:sym typeface="Montserrat"/>
            </a:endParaRPr>
          </a:p>
        </p:txBody>
      </p:sp>
      <p:sp>
        <p:nvSpPr>
          <p:cNvPr id="716" name="Google Shape;716;p41"/>
          <p:cNvSpPr txBox="1"/>
          <p:nvPr/>
        </p:nvSpPr>
        <p:spPr>
          <a:xfrm>
            <a:off x="1239125" y="4452176"/>
            <a:ext cx="10024500" cy="1845000"/>
          </a:xfrm>
          <a:prstGeom prst="rect">
            <a:avLst/>
          </a:prstGeom>
          <a:noFill/>
          <a:ln>
            <a:noFill/>
          </a:ln>
        </p:spPr>
        <p:txBody>
          <a:bodyPr spcFirstLastPara="1" wrap="square" lIns="121900" tIns="121900" rIns="121900" bIns="121900" anchor="t" anchorCtr="0">
            <a:noAutofit/>
          </a:bodyPr>
          <a:lstStyle/>
          <a:p>
            <a:pPr marL="0" marR="0" lvl="0" indent="0" algn="ctr" rtl="0">
              <a:lnSpc>
                <a:spcPct val="107000"/>
              </a:lnSpc>
              <a:spcBef>
                <a:spcPts val="0"/>
              </a:spcBef>
              <a:spcAft>
                <a:spcPts val="0"/>
              </a:spcAft>
              <a:buClr>
                <a:srgbClr val="000000"/>
              </a:buClr>
              <a:buSzPts val="1400"/>
              <a:buFont typeface="Lexend Deca Light"/>
              <a:buNone/>
            </a:pPr>
            <a:r>
              <a:rPr lang="en-US" sz="2200" b="1">
                <a:solidFill>
                  <a:srgbClr val="FBF9EA"/>
                </a:solidFill>
                <a:latin typeface="Times New Roman"/>
                <a:ea typeface="Times New Roman"/>
                <a:cs typeface="Times New Roman"/>
                <a:sym typeface="Times New Roman"/>
              </a:rPr>
              <a:t>X</a:t>
            </a:r>
            <a:r>
              <a:rPr lang="en-US" sz="2200" b="1" i="0" u="none" strike="noStrike" cap="none">
                <a:solidFill>
                  <a:srgbClr val="FBF9EA"/>
                </a:solidFill>
                <a:latin typeface="Times New Roman"/>
                <a:ea typeface="Times New Roman"/>
                <a:cs typeface="Times New Roman"/>
                <a:sym typeface="Times New Roman"/>
              </a:rPr>
              <a:t>ây dựng được hệ thống giúp cho việc bán</a:t>
            </a:r>
            <a:r>
              <a:rPr lang="en-US" sz="2200" b="1">
                <a:solidFill>
                  <a:srgbClr val="FBF9EA"/>
                </a:solidFill>
                <a:latin typeface="Times New Roman"/>
                <a:ea typeface="Times New Roman"/>
                <a:cs typeface="Times New Roman"/>
                <a:sym typeface="Times New Roman"/>
              </a:rPr>
              <a:t>,</a:t>
            </a:r>
            <a:r>
              <a:rPr lang="en-US" sz="2200" b="1" i="0" u="none" strike="noStrike" cap="none">
                <a:solidFill>
                  <a:srgbClr val="FBF9EA"/>
                </a:solidFill>
                <a:latin typeface="Times New Roman"/>
                <a:ea typeface="Times New Roman"/>
                <a:cs typeface="Times New Roman"/>
                <a:sym typeface="Times New Roman"/>
              </a:rPr>
              <a:t> quản lý vé</a:t>
            </a:r>
            <a:r>
              <a:rPr lang="en-US" sz="2200" b="1">
                <a:solidFill>
                  <a:srgbClr val="FBF9EA"/>
                </a:solidFill>
                <a:latin typeface="Times New Roman"/>
                <a:ea typeface="Times New Roman"/>
                <a:cs typeface="Times New Roman"/>
                <a:sym typeface="Times New Roman"/>
              </a:rPr>
              <a:t>, </a:t>
            </a:r>
            <a:r>
              <a:rPr lang="en-US" sz="2200" b="1">
                <a:solidFill>
                  <a:schemeClr val="lt1"/>
                </a:solidFill>
                <a:latin typeface="Times New Roman"/>
                <a:ea typeface="Times New Roman"/>
                <a:cs typeface="Times New Roman"/>
                <a:sym typeface="Times New Roman"/>
              </a:rPr>
              <a:t>tiền thu được, quản trị khách hàng</a:t>
            </a:r>
            <a:r>
              <a:rPr lang="en-US" sz="2200" b="1">
                <a:solidFill>
                  <a:srgbClr val="FBF9EA"/>
                </a:solidFill>
                <a:latin typeface="Times New Roman"/>
                <a:ea typeface="Times New Roman"/>
                <a:cs typeface="Times New Roman"/>
                <a:sym typeface="Times New Roman"/>
              </a:rPr>
              <a:t> </a:t>
            </a:r>
            <a:r>
              <a:rPr lang="en-US" sz="2200" b="1" i="0" u="none" strike="noStrike" cap="none">
                <a:solidFill>
                  <a:srgbClr val="FBF9EA"/>
                </a:solidFill>
                <a:latin typeface="Times New Roman"/>
                <a:ea typeface="Times New Roman"/>
                <a:cs typeface="Times New Roman"/>
                <a:sym typeface="Times New Roman"/>
              </a:rPr>
              <a:t>và đã được deploy lên server thành công. </a:t>
            </a:r>
            <a:endParaRPr sz="2200" b="1" i="0" u="none" strike="noStrike" cap="none">
              <a:solidFill>
                <a:srgbClr val="FBF9EA"/>
              </a:solidFill>
              <a:latin typeface="Times New Roman"/>
              <a:ea typeface="Times New Roman"/>
              <a:cs typeface="Times New Roman"/>
              <a:sym typeface="Times New Roman"/>
            </a:endParaRPr>
          </a:p>
          <a:p>
            <a:pPr marL="0" marR="0" lvl="0" indent="0" algn="ctr" rtl="0">
              <a:lnSpc>
                <a:spcPct val="107000"/>
              </a:lnSpc>
              <a:spcBef>
                <a:spcPts val="1067"/>
              </a:spcBef>
              <a:spcAft>
                <a:spcPts val="1067"/>
              </a:spcAft>
              <a:buClr>
                <a:srgbClr val="000000"/>
              </a:buClr>
              <a:buSzPts val="1400"/>
              <a:buFont typeface="Lexend Deca Light"/>
              <a:buNone/>
            </a:pPr>
            <a:r>
              <a:rPr lang="en-US" sz="2200" b="1">
                <a:solidFill>
                  <a:srgbClr val="FBF9EA"/>
                </a:solidFill>
                <a:latin typeface="Times New Roman"/>
                <a:ea typeface="Times New Roman"/>
                <a:cs typeface="Times New Roman"/>
                <a:sym typeface="Times New Roman"/>
              </a:rPr>
              <a:t>K</a:t>
            </a:r>
            <a:r>
              <a:rPr lang="en-US" sz="2200" b="1" i="0" u="none" strike="noStrike" cap="none">
                <a:solidFill>
                  <a:srgbClr val="FBF9EA"/>
                </a:solidFill>
                <a:latin typeface="Times New Roman"/>
                <a:ea typeface="Times New Roman"/>
                <a:cs typeface="Times New Roman"/>
                <a:sym typeface="Times New Roman"/>
              </a:rPr>
              <a:t>hách hàng có thể tìm kiếm, xem thông tin phim, đánh giá phim, đặt vé, thanh toán và xem lịch sử giao dịch qua trình duyệt web.</a:t>
            </a:r>
            <a:endParaRPr sz="2200" b="1" i="0" u="none" strike="noStrike" cap="none">
              <a:solidFill>
                <a:srgbClr val="FBF9EA"/>
              </a:solidFill>
              <a:latin typeface="Times New Roman"/>
              <a:ea typeface="Times New Roman"/>
              <a:cs typeface="Times New Roman"/>
              <a:sym typeface="Times New Roman"/>
            </a:endParaRPr>
          </a:p>
        </p:txBody>
      </p:sp>
      <p:sp>
        <p:nvSpPr>
          <p:cNvPr id="717" name="Google Shape;717;p41"/>
          <p:cNvSpPr txBox="1"/>
          <p:nvPr/>
        </p:nvSpPr>
        <p:spPr>
          <a:xfrm>
            <a:off x="978941" y="2464265"/>
            <a:ext cx="5358300" cy="9300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200" b="1">
                <a:solidFill>
                  <a:srgbClr val="FBF9EA"/>
                </a:solidFill>
                <a:latin typeface="Times New Roman"/>
                <a:ea typeface="Times New Roman"/>
                <a:cs typeface="Times New Roman"/>
                <a:sym typeface="Times New Roman"/>
              </a:rPr>
              <a:t>Client: https://web-fixgo.vercel.app/</a:t>
            </a:r>
            <a:endParaRPr sz="2200" b="1"/>
          </a:p>
          <a:p>
            <a:pPr marL="0" marR="0" lvl="0" indent="0" algn="l" rtl="0">
              <a:lnSpc>
                <a:spcPct val="107000"/>
              </a:lnSpc>
              <a:spcBef>
                <a:spcPts val="1067"/>
              </a:spcBef>
              <a:spcAft>
                <a:spcPts val="0"/>
              </a:spcAft>
              <a:buNone/>
            </a:pPr>
            <a:r>
              <a:rPr lang="en-US" sz="2200" b="1">
                <a:solidFill>
                  <a:srgbClr val="FBF9EA"/>
                </a:solidFill>
                <a:latin typeface="Times New Roman"/>
                <a:ea typeface="Times New Roman"/>
                <a:cs typeface="Times New Roman"/>
                <a:sym typeface="Times New Roman"/>
              </a:rPr>
              <a:t>Admin: https://admin-fixgo.vercel.app/</a:t>
            </a:r>
            <a:endParaRPr sz="2200" b="1">
              <a:solidFill>
                <a:srgbClr val="FBF9EA"/>
              </a:solidFill>
              <a:latin typeface="Times New Roman"/>
              <a:ea typeface="Times New Roman"/>
              <a:cs typeface="Times New Roman"/>
              <a:sym typeface="Times New Roman"/>
            </a:endParaRPr>
          </a:p>
        </p:txBody>
      </p:sp>
      <p:sp>
        <p:nvSpPr>
          <p:cNvPr id="718" name="Google Shape;718;p41"/>
          <p:cNvSpPr txBox="1"/>
          <p:nvPr/>
        </p:nvSpPr>
        <p:spPr>
          <a:xfrm>
            <a:off x="1207541" y="1593754"/>
            <a:ext cx="6134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Montserrat"/>
                <a:ea typeface="Montserrat"/>
                <a:cs typeface="Montserrat"/>
                <a:sym typeface="Montserrat"/>
              </a:rPr>
              <a:t>Link deploy</a:t>
            </a:r>
            <a:endParaRPr sz="2400"/>
          </a:p>
        </p:txBody>
      </p:sp>
      <p:sp>
        <p:nvSpPr>
          <p:cNvPr id="719" name="Google Shape;719;p41"/>
          <p:cNvSpPr txBox="1"/>
          <p:nvPr/>
        </p:nvSpPr>
        <p:spPr>
          <a:xfrm>
            <a:off x="6490741" y="1631177"/>
            <a:ext cx="6134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Montserrat"/>
                <a:ea typeface="Montserrat"/>
                <a:cs typeface="Montserrat"/>
                <a:sym typeface="Montserrat"/>
              </a:rPr>
              <a:t>Link project</a:t>
            </a:r>
            <a:endParaRPr sz="2400"/>
          </a:p>
        </p:txBody>
      </p:sp>
      <p:sp>
        <p:nvSpPr>
          <p:cNvPr id="720" name="Google Shape;720;p41"/>
          <p:cNvSpPr txBox="1"/>
          <p:nvPr/>
        </p:nvSpPr>
        <p:spPr>
          <a:xfrm>
            <a:off x="6490741" y="2492646"/>
            <a:ext cx="5358300" cy="9300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200" b="1">
                <a:solidFill>
                  <a:srgbClr val="FBF9EA"/>
                </a:solidFill>
                <a:latin typeface="Times New Roman"/>
                <a:ea typeface="Times New Roman"/>
                <a:cs typeface="Times New Roman"/>
                <a:sym typeface="Times New Roman"/>
              </a:rPr>
              <a:t>Client: https://web-fixgo.vercel.app/</a:t>
            </a:r>
            <a:endParaRPr sz="2200" b="1"/>
          </a:p>
          <a:p>
            <a:pPr marL="0" marR="0" lvl="0" indent="0" algn="l" rtl="0">
              <a:lnSpc>
                <a:spcPct val="107000"/>
              </a:lnSpc>
              <a:spcBef>
                <a:spcPts val="1067"/>
              </a:spcBef>
              <a:spcAft>
                <a:spcPts val="0"/>
              </a:spcAft>
              <a:buNone/>
            </a:pPr>
            <a:r>
              <a:rPr lang="en-US" sz="2200" b="1">
                <a:solidFill>
                  <a:srgbClr val="FBF9EA"/>
                </a:solidFill>
                <a:latin typeface="Times New Roman"/>
                <a:ea typeface="Times New Roman"/>
                <a:cs typeface="Times New Roman"/>
                <a:sym typeface="Times New Roman"/>
              </a:rPr>
              <a:t>Admin: https://admin-fixgo.vercel.app/</a:t>
            </a:r>
            <a:endParaRPr sz="2200" b="1">
              <a:solidFill>
                <a:srgbClr val="FBF9EA"/>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42"/>
          <p:cNvSpPr/>
          <p:nvPr/>
        </p:nvSpPr>
        <p:spPr>
          <a:xfrm>
            <a:off x="586707" y="113358"/>
            <a:ext cx="10775559" cy="945107"/>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Arial"/>
              <a:ea typeface="Arial"/>
              <a:cs typeface="Arial"/>
              <a:sym typeface="Arial"/>
            </a:endParaRPr>
          </a:p>
        </p:txBody>
      </p:sp>
      <p:sp>
        <p:nvSpPr>
          <p:cNvPr id="726" name="Google Shape;726;p42"/>
          <p:cNvSpPr txBox="1">
            <a:spLocks noGrp="1"/>
          </p:cNvSpPr>
          <p:nvPr>
            <p:ph type="title"/>
          </p:nvPr>
        </p:nvSpPr>
        <p:spPr>
          <a:xfrm>
            <a:off x="1525367" y="250358"/>
            <a:ext cx="9507740" cy="72689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US" sz="2400">
                <a:solidFill>
                  <a:schemeClr val="lt1"/>
                </a:solidFill>
              </a:rPr>
              <a:t>2. Ưu nhược điểm hệ thống</a:t>
            </a:r>
            <a:endParaRPr sz="2400">
              <a:solidFill>
                <a:schemeClr val="lt1"/>
              </a:solidFill>
            </a:endParaRPr>
          </a:p>
        </p:txBody>
      </p:sp>
      <p:sp>
        <p:nvSpPr>
          <p:cNvPr id="727" name="Google Shape;727;p42"/>
          <p:cNvSpPr/>
          <p:nvPr/>
        </p:nvSpPr>
        <p:spPr>
          <a:xfrm>
            <a:off x="586706" y="1237664"/>
            <a:ext cx="10881393" cy="2458847"/>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Arial"/>
              <a:ea typeface="Arial"/>
              <a:cs typeface="Arial"/>
              <a:sym typeface="Arial"/>
            </a:endParaRPr>
          </a:p>
        </p:txBody>
      </p:sp>
      <p:sp>
        <p:nvSpPr>
          <p:cNvPr id="728" name="Google Shape;728;p42"/>
          <p:cNvSpPr txBox="1"/>
          <p:nvPr/>
        </p:nvSpPr>
        <p:spPr>
          <a:xfrm>
            <a:off x="1829831" y="2223440"/>
            <a:ext cx="8511645" cy="487600"/>
          </a:xfrm>
          <a:prstGeom prst="rect">
            <a:avLst/>
          </a:prstGeom>
          <a:noFill/>
          <a:ln>
            <a:noFill/>
          </a:ln>
        </p:spPr>
        <p:txBody>
          <a:bodyPr spcFirstLastPara="1" wrap="square" lIns="0" tIns="121900" rIns="0" bIns="121900" anchor="ctr" anchorCtr="0">
            <a:noAutofit/>
          </a:bodyPr>
          <a:lstStyle/>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lt1"/>
                </a:solidFill>
                <a:latin typeface="Montserrat"/>
                <a:ea typeface="Montserrat"/>
                <a:cs typeface="Montserrat"/>
                <a:sym typeface="Montserrat"/>
              </a:rPr>
              <a:t> Ưu điểm:</a:t>
            </a:r>
            <a:endParaRPr sz="1800" b="1"/>
          </a:p>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lt1"/>
                </a:solidFill>
                <a:latin typeface="Montserrat"/>
                <a:ea typeface="Montserrat"/>
                <a:cs typeface="Montserrat"/>
                <a:sym typeface="Montserrat"/>
              </a:rPr>
              <a:t>- Người quản trị hệ thống có thể có được các thông tin tổng kết về doanh số dễ dàng</a:t>
            </a:r>
            <a:endParaRPr sz="1800" b="1"/>
          </a:p>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lt1"/>
                </a:solidFill>
                <a:latin typeface="Montserrat"/>
                <a:ea typeface="Montserrat"/>
                <a:cs typeface="Montserrat"/>
                <a:sym typeface="Montserrat"/>
              </a:rPr>
              <a:t>- Giao diện quản trị trực quan</a:t>
            </a:r>
            <a:endParaRPr sz="1800" b="1"/>
          </a:p>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lt1"/>
                </a:solidFill>
                <a:latin typeface="Montserrat"/>
                <a:ea typeface="Montserrat"/>
                <a:cs typeface="Montserrat"/>
                <a:sym typeface="Montserrat"/>
              </a:rPr>
              <a:t>- Giao diện người dùng đẹp, dễ nhận biết</a:t>
            </a:r>
            <a:endParaRPr sz="1800" b="1"/>
          </a:p>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lt1"/>
                </a:solidFill>
                <a:latin typeface="Montserrat"/>
                <a:ea typeface="Montserrat"/>
                <a:cs typeface="Montserrat"/>
                <a:sym typeface="Montserrat"/>
              </a:rPr>
              <a:t>- Trang web tải nhanh và xử lý yêu cầu người dùng nhanh chóng</a:t>
            </a:r>
            <a:endParaRPr sz="1800" b="1"/>
          </a:p>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lt1"/>
                </a:solidFill>
                <a:latin typeface="Montserrat"/>
                <a:ea typeface="Montserrat"/>
                <a:cs typeface="Montserrat"/>
                <a:sym typeface="Montserrat"/>
              </a:rPr>
              <a:t>- Các tính năng của người dùng dễ tiếp cận, dễ hiểu</a:t>
            </a:r>
            <a:endParaRPr sz="1800" b="1"/>
          </a:p>
        </p:txBody>
      </p:sp>
      <p:grpSp>
        <p:nvGrpSpPr>
          <p:cNvPr id="729" name="Google Shape;729;p42"/>
          <p:cNvGrpSpPr/>
          <p:nvPr/>
        </p:nvGrpSpPr>
        <p:grpSpPr>
          <a:xfrm>
            <a:off x="891170" y="1454521"/>
            <a:ext cx="634197" cy="441291"/>
            <a:chOff x="2342897" y="2034504"/>
            <a:chExt cx="380086" cy="376324"/>
          </a:xfrm>
        </p:grpSpPr>
        <p:sp>
          <p:nvSpPr>
            <p:cNvPr id="730" name="Google Shape;730;p42"/>
            <p:cNvSpPr/>
            <p:nvPr/>
          </p:nvSpPr>
          <p:spPr>
            <a:xfrm>
              <a:off x="2487377" y="2145730"/>
              <a:ext cx="91666" cy="154106"/>
            </a:xfrm>
            <a:custGeom>
              <a:avLst/>
              <a:gdLst/>
              <a:ahLst/>
              <a:cxnLst/>
              <a:rect l="l" t="t" r="r" b="b"/>
              <a:pathLst>
                <a:path w="56584" h="95127" extrusionOk="0">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Quicksand"/>
                <a:ea typeface="Quicksand"/>
                <a:cs typeface="Quicksand"/>
                <a:sym typeface="Quicksand"/>
              </a:endParaRPr>
            </a:p>
          </p:txBody>
        </p:sp>
        <p:sp>
          <p:nvSpPr>
            <p:cNvPr id="731" name="Google Shape;731;p42"/>
            <p:cNvSpPr/>
            <p:nvPr/>
          </p:nvSpPr>
          <p:spPr>
            <a:xfrm>
              <a:off x="2342897" y="2034504"/>
              <a:ext cx="380086" cy="376324"/>
            </a:xfrm>
            <a:custGeom>
              <a:avLst/>
              <a:gdLst/>
              <a:ahLst/>
              <a:cxnLst/>
              <a:rect l="l" t="t" r="r" b="b"/>
              <a:pathLst>
                <a:path w="234621" h="232299" extrusionOk="0">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Quicksand"/>
                <a:ea typeface="Quicksand"/>
                <a:cs typeface="Quicksand"/>
                <a:sym typeface="Quicksand"/>
              </a:endParaRPr>
            </a:p>
          </p:txBody>
        </p:sp>
      </p:grpSp>
      <p:sp>
        <p:nvSpPr>
          <p:cNvPr id="732" name="Google Shape;732;p42"/>
          <p:cNvSpPr/>
          <p:nvPr/>
        </p:nvSpPr>
        <p:spPr>
          <a:xfrm>
            <a:off x="586706" y="3968359"/>
            <a:ext cx="10881393" cy="2458847"/>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Arial"/>
              <a:ea typeface="Arial"/>
              <a:cs typeface="Arial"/>
              <a:sym typeface="Arial"/>
            </a:endParaRPr>
          </a:p>
        </p:txBody>
      </p:sp>
      <p:sp>
        <p:nvSpPr>
          <p:cNvPr id="733" name="Google Shape;733;p42"/>
          <p:cNvSpPr txBox="1"/>
          <p:nvPr/>
        </p:nvSpPr>
        <p:spPr>
          <a:xfrm>
            <a:off x="1829831" y="4954135"/>
            <a:ext cx="8511645" cy="487600"/>
          </a:xfrm>
          <a:prstGeom prst="rect">
            <a:avLst/>
          </a:prstGeom>
          <a:noFill/>
          <a:ln>
            <a:noFill/>
          </a:ln>
        </p:spPr>
        <p:txBody>
          <a:bodyPr spcFirstLastPara="1" wrap="square" lIns="0" tIns="121900" rIns="0" bIns="121900" anchor="ctr" anchorCtr="0">
            <a:noAutofit/>
          </a:bodyPr>
          <a:lstStyle/>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dk1"/>
                </a:solidFill>
                <a:latin typeface="Montserrat"/>
                <a:ea typeface="Montserrat"/>
                <a:cs typeface="Montserrat"/>
                <a:sym typeface="Montserrat"/>
              </a:rPr>
              <a:t>Nhược điểm:</a:t>
            </a:r>
            <a:endParaRPr sz="1800"/>
          </a:p>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dk1"/>
                </a:solidFill>
                <a:latin typeface="Montserrat"/>
                <a:ea typeface="Montserrat"/>
                <a:cs typeface="Montserrat"/>
                <a:sym typeface="Montserrat"/>
              </a:rPr>
              <a:t>- Nếu server backend không hoạt động sẽ kéo theo frontend chỉ hiện trang trắng, không hoạt động</a:t>
            </a:r>
            <a:endParaRPr sz="1800"/>
          </a:p>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dk1"/>
                </a:solidFill>
                <a:latin typeface="Montserrat"/>
                <a:ea typeface="Montserrat"/>
                <a:cs typeface="Montserrat"/>
                <a:sym typeface="Montserrat"/>
              </a:rPr>
              <a:t>- Còn một số giao diện dạng bảng không nêu tổng thể chi tiết trực quan</a:t>
            </a:r>
            <a:endParaRPr sz="1800"/>
          </a:p>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dk1"/>
                </a:solidFill>
                <a:latin typeface="Montserrat"/>
                <a:ea typeface="Montserrat"/>
                <a:cs typeface="Montserrat"/>
                <a:sym typeface="Montserrat"/>
              </a:rPr>
              <a:t>- Trang admin chưa có phần đăng nhập</a:t>
            </a:r>
            <a:endParaRPr sz="1800"/>
          </a:p>
          <a:p>
            <a:pPr marL="0" marR="0" lvl="0" indent="0" algn="just" rtl="0">
              <a:lnSpc>
                <a:spcPct val="100000"/>
              </a:lnSpc>
              <a:spcBef>
                <a:spcPts val="0"/>
              </a:spcBef>
              <a:spcAft>
                <a:spcPts val="0"/>
              </a:spcAft>
              <a:buClr>
                <a:schemeClr val="dk1"/>
              </a:buClr>
              <a:buSzPts val="2500"/>
              <a:buFont typeface="Montserrat"/>
              <a:buNone/>
            </a:pPr>
            <a:r>
              <a:rPr lang="en-US" sz="1800" b="1" i="0" u="none" strike="noStrike" cap="none">
                <a:solidFill>
                  <a:schemeClr val="dk1"/>
                </a:solidFill>
                <a:latin typeface="Montserrat"/>
                <a:ea typeface="Montserrat"/>
                <a:cs typeface="Montserrat"/>
                <a:sym typeface="Montserrat"/>
              </a:rPr>
              <a:t>- Một vài nút chức năng chưa hoạt động</a:t>
            </a:r>
            <a:endParaRPr sz="1800"/>
          </a:p>
        </p:txBody>
      </p:sp>
      <p:grpSp>
        <p:nvGrpSpPr>
          <p:cNvPr id="734" name="Google Shape;734;p42"/>
          <p:cNvGrpSpPr/>
          <p:nvPr/>
        </p:nvGrpSpPr>
        <p:grpSpPr>
          <a:xfrm>
            <a:off x="891170" y="4185216"/>
            <a:ext cx="634197" cy="441291"/>
            <a:chOff x="2342897" y="2034504"/>
            <a:chExt cx="380086" cy="376324"/>
          </a:xfrm>
        </p:grpSpPr>
        <p:sp>
          <p:nvSpPr>
            <p:cNvPr id="735" name="Google Shape;735;p42"/>
            <p:cNvSpPr/>
            <p:nvPr/>
          </p:nvSpPr>
          <p:spPr>
            <a:xfrm>
              <a:off x="2487377" y="2145730"/>
              <a:ext cx="91666" cy="154106"/>
            </a:xfrm>
            <a:custGeom>
              <a:avLst/>
              <a:gdLst/>
              <a:ahLst/>
              <a:cxnLst/>
              <a:rect l="l" t="t" r="r" b="b"/>
              <a:pathLst>
                <a:path w="56584" h="95127" extrusionOk="0">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Quicksand"/>
                <a:ea typeface="Quicksand"/>
                <a:cs typeface="Quicksand"/>
                <a:sym typeface="Quicksand"/>
              </a:endParaRPr>
            </a:p>
          </p:txBody>
        </p:sp>
        <p:sp>
          <p:nvSpPr>
            <p:cNvPr id="736" name="Google Shape;736;p42"/>
            <p:cNvSpPr/>
            <p:nvPr/>
          </p:nvSpPr>
          <p:spPr>
            <a:xfrm>
              <a:off x="2342897" y="2034504"/>
              <a:ext cx="380086" cy="376324"/>
            </a:xfrm>
            <a:custGeom>
              <a:avLst/>
              <a:gdLst/>
              <a:ahLst/>
              <a:cxnLst/>
              <a:rect l="l" t="t" r="r" b="b"/>
              <a:pathLst>
                <a:path w="234621" h="232299" extrusionOk="0">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Quicksand"/>
                <a:ea typeface="Quicksand"/>
                <a:cs typeface="Quicksand"/>
                <a:sym typeface="Quicksand"/>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43"/>
          <p:cNvSpPr/>
          <p:nvPr/>
        </p:nvSpPr>
        <p:spPr>
          <a:xfrm>
            <a:off x="586707" y="113358"/>
            <a:ext cx="10775559" cy="945107"/>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Arial"/>
              <a:ea typeface="Arial"/>
              <a:cs typeface="Arial"/>
              <a:sym typeface="Arial"/>
            </a:endParaRPr>
          </a:p>
        </p:txBody>
      </p:sp>
      <p:sp>
        <p:nvSpPr>
          <p:cNvPr id="742" name="Google Shape;742;p43"/>
          <p:cNvSpPr txBox="1">
            <a:spLocks noGrp="1"/>
          </p:cNvSpPr>
          <p:nvPr>
            <p:ph type="title"/>
          </p:nvPr>
        </p:nvSpPr>
        <p:spPr>
          <a:xfrm>
            <a:off x="1525367" y="250358"/>
            <a:ext cx="9507740" cy="72689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US" sz="2400">
                <a:solidFill>
                  <a:schemeClr val="lt1"/>
                </a:solidFill>
              </a:rPr>
              <a:t>3. Hướng phát triển</a:t>
            </a:r>
            <a:endParaRPr sz="2400">
              <a:solidFill>
                <a:schemeClr val="lt1"/>
              </a:solidFill>
            </a:endParaRPr>
          </a:p>
        </p:txBody>
      </p:sp>
      <p:sp>
        <p:nvSpPr>
          <p:cNvPr id="743" name="Google Shape;743;p43"/>
          <p:cNvSpPr/>
          <p:nvPr/>
        </p:nvSpPr>
        <p:spPr>
          <a:xfrm>
            <a:off x="606161" y="1420238"/>
            <a:ext cx="10881300" cy="45399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Arial"/>
              <a:ea typeface="Arial"/>
              <a:cs typeface="Arial"/>
              <a:sym typeface="Arial"/>
            </a:endParaRPr>
          </a:p>
        </p:txBody>
      </p:sp>
      <p:sp>
        <p:nvSpPr>
          <p:cNvPr id="744" name="Google Shape;744;p43"/>
          <p:cNvSpPr txBox="1"/>
          <p:nvPr/>
        </p:nvSpPr>
        <p:spPr>
          <a:xfrm>
            <a:off x="1749975" y="2145425"/>
            <a:ext cx="9532500" cy="2998800"/>
          </a:xfrm>
          <a:prstGeom prst="rect">
            <a:avLst/>
          </a:prstGeom>
          <a:noFill/>
          <a:ln>
            <a:noFill/>
          </a:ln>
        </p:spPr>
        <p:txBody>
          <a:bodyPr spcFirstLastPara="1" wrap="square" lIns="0" tIns="121900" rIns="0" bIns="121900" anchor="ctr" anchorCtr="0">
            <a:noAutofit/>
          </a:bodyPr>
          <a:lstStyle/>
          <a:p>
            <a:pPr marL="0" marR="0" lvl="0" indent="0" algn="just" rtl="0">
              <a:lnSpc>
                <a:spcPct val="100000"/>
              </a:lnSpc>
              <a:spcBef>
                <a:spcPts val="0"/>
              </a:spcBef>
              <a:spcAft>
                <a:spcPts val="0"/>
              </a:spcAft>
              <a:buClr>
                <a:schemeClr val="dk1"/>
              </a:buClr>
              <a:buSzPts val="2500"/>
              <a:buFont typeface="Montserrat"/>
              <a:buNone/>
            </a:pPr>
            <a:endParaRPr sz="2200"/>
          </a:p>
          <a:p>
            <a:pPr marL="0" marR="0" lvl="0" indent="0" algn="just" rtl="0">
              <a:lnSpc>
                <a:spcPct val="115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 Thêm các chức năng</a:t>
            </a:r>
            <a:r>
              <a:rPr lang="en-US" sz="2200" b="1">
                <a:solidFill>
                  <a:schemeClr val="dk1"/>
                </a:solidFill>
                <a:latin typeface="Montserrat"/>
                <a:ea typeface="Montserrat"/>
                <a:cs typeface="Montserrat"/>
                <a:sym typeface="Montserrat"/>
              </a:rPr>
              <a:t> hiển thị</a:t>
            </a:r>
            <a:r>
              <a:rPr lang="en-US" sz="2200" b="1" i="0" u="none" strike="noStrike" cap="none">
                <a:solidFill>
                  <a:schemeClr val="dk1"/>
                </a:solidFill>
                <a:latin typeface="Montserrat"/>
                <a:ea typeface="Montserrat"/>
                <a:cs typeface="Montserrat"/>
                <a:sym typeface="Montserrat"/>
              </a:rPr>
              <a:t> đút kết từ dữ liệu </a:t>
            </a:r>
            <a:r>
              <a:rPr lang="en-US" sz="2200" b="1">
                <a:solidFill>
                  <a:schemeClr val="dk1"/>
                </a:solidFill>
                <a:latin typeface="Montserrat"/>
                <a:ea typeface="Montserrat"/>
                <a:cs typeface="Montserrat"/>
                <a:sym typeface="Montserrat"/>
              </a:rPr>
              <a:t>từ việc</a:t>
            </a:r>
            <a:r>
              <a:rPr lang="en-US" sz="2200" b="1" i="0" u="none" strike="noStrike" cap="none">
                <a:solidFill>
                  <a:schemeClr val="dk1"/>
                </a:solidFill>
                <a:latin typeface="Montserrat"/>
                <a:ea typeface="Montserrat"/>
                <a:cs typeface="Montserrat"/>
                <a:sym typeface="Montserrat"/>
              </a:rPr>
              <a:t> lưu trữ trong database</a:t>
            </a:r>
            <a:endParaRPr sz="2200"/>
          </a:p>
          <a:p>
            <a:pPr marL="0" marR="0" lvl="0" indent="0" algn="just" rtl="0">
              <a:lnSpc>
                <a:spcPct val="115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 Thêm các chức năng cho hệ thống để hệ thống thực hiện đầy đủ các chức năng được hiển thị</a:t>
            </a:r>
            <a:endParaRPr sz="2200"/>
          </a:p>
          <a:p>
            <a:pPr marL="0" marR="0" lvl="0" indent="0" algn="just" rtl="0">
              <a:lnSpc>
                <a:spcPct val="115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 </a:t>
            </a:r>
            <a:r>
              <a:rPr lang="en-US" sz="2200" b="1">
                <a:solidFill>
                  <a:schemeClr val="dk1"/>
                </a:solidFill>
                <a:latin typeface="Montserrat"/>
                <a:ea typeface="Montserrat"/>
                <a:cs typeface="Montserrat"/>
                <a:sym typeface="Montserrat"/>
              </a:rPr>
              <a:t>Phần admin thêm các biểu đồ để thống kê chi tiết hơn </a:t>
            </a:r>
            <a:endParaRPr sz="2200"/>
          </a:p>
          <a:p>
            <a:pPr marL="0" marR="0" lvl="0" indent="0" algn="just" rtl="0">
              <a:lnSpc>
                <a:spcPct val="115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 Thêm chức năng khuyến mãi, quản lý các feedback của người dùng</a:t>
            </a:r>
            <a:endParaRPr sz="2200"/>
          </a:p>
        </p:txBody>
      </p:sp>
      <p:grpSp>
        <p:nvGrpSpPr>
          <p:cNvPr id="745" name="Google Shape;745;p43"/>
          <p:cNvGrpSpPr/>
          <p:nvPr/>
        </p:nvGrpSpPr>
        <p:grpSpPr>
          <a:xfrm>
            <a:off x="910625" y="3718287"/>
            <a:ext cx="634197" cy="441291"/>
            <a:chOff x="2342897" y="2034504"/>
            <a:chExt cx="380086" cy="376324"/>
          </a:xfrm>
        </p:grpSpPr>
        <p:sp>
          <p:nvSpPr>
            <p:cNvPr id="746" name="Google Shape;746;p43"/>
            <p:cNvSpPr/>
            <p:nvPr/>
          </p:nvSpPr>
          <p:spPr>
            <a:xfrm>
              <a:off x="2487377" y="2145730"/>
              <a:ext cx="91666" cy="154106"/>
            </a:xfrm>
            <a:custGeom>
              <a:avLst/>
              <a:gdLst/>
              <a:ahLst/>
              <a:cxnLst/>
              <a:rect l="l" t="t" r="r" b="b"/>
              <a:pathLst>
                <a:path w="56584" h="95127" extrusionOk="0">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Quicksand"/>
                <a:ea typeface="Quicksand"/>
                <a:cs typeface="Quicksand"/>
                <a:sym typeface="Quicksand"/>
              </a:endParaRPr>
            </a:p>
          </p:txBody>
        </p:sp>
        <p:sp>
          <p:nvSpPr>
            <p:cNvPr id="747" name="Google Shape;747;p43"/>
            <p:cNvSpPr/>
            <p:nvPr/>
          </p:nvSpPr>
          <p:spPr>
            <a:xfrm>
              <a:off x="2342897" y="2034504"/>
              <a:ext cx="380086" cy="376324"/>
            </a:xfrm>
            <a:custGeom>
              <a:avLst/>
              <a:gdLst/>
              <a:ahLst/>
              <a:cxnLst/>
              <a:rect l="l" t="t" r="r" b="b"/>
              <a:pathLst>
                <a:path w="234621" h="232299" extrusionOk="0">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Quicksand"/>
                <a:ea typeface="Quicksand"/>
                <a:cs typeface="Quicksand"/>
                <a:sym typeface="Quicksan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171"/>
        <p:cNvGrpSpPr/>
        <p:nvPr/>
      </p:nvGrpSpPr>
      <p:grpSpPr>
        <a:xfrm>
          <a:off x="0" y="0"/>
          <a:ext cx="0" cy="0"/>
          <a:chOff x="0" y="0"/>
          <a:chExt cx="0" cy="0"/>
        </a:xfrm>
      </p:grpSpPr>
      <p:sp>
        <p:nvSpPr>
          <p:cNvPr id="172" name="Google Shape;172;p3"/>
          <p:cNvSpPr/>
          <p:nvPr/>
        </p:nvSpPr>
        <p:spPr>
          <a:xfrm>
            <a:off x="960000" y="1203200"/>
            <a:ext cx="3830800" cy="4031200"/>
          </a:xfrm>
          <a:prstGeom prst="roundRect">
            <a:avLst>
              <a:gd name="adj" fmla="val 9091"/>
            </a:avLst>
          </a:prstGeom>
          <a:solidFill>
            <a:srgbClr val="162535"/>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Arial"/>
              <a:ea typeface="Arial"/>
              <a:cs typeface="Arial"/>
              <a:sym typeface="Arial"/>
            </a:endParaRPr>
          </a:p>
        </p:txBody>
      </p:sp>
      <p:sp>
        <p:nvSpPr>
          <p:cNvPr id="173" name="Google Shape;173;p3"/>
          <p:cNvSpPr/>
          <p:nvPr/>
        </p:nvSpPr>
        <p:spPr>
          <a:xfrm>
            <a:off x="4982767" y="1203200"/>
            <a:ext cx="6750800" cy="40312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Arial"/>
              <a:ea typeface="Arial"/>
              <a:cs typeface="Arial"/>
              <a:sym typeface="Arial"/>
            </a:endParaRPr>
          </a:p>
        </p:txBody>
      </p:sp>
      <p:sp>
        <p:nvSpPr>
          <p:cNvPr id="174" name="Google Shape;174;p3"/>
          <p:cNvSpPr txBox="1">
            <a:spLocks noGrp="1"/>
          </p:cNvSpPr>
          <p:nvPr>
            <p:ph type="title"/>
          </p:nvPr>
        </p:nvSpPr>
        <p:spPr>
          <a:xfrm>
            <a:off x="5114613" y="2165633"/>
            <a:ext cx="6487200" cy="14331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5000">
                <a:solidFill>
                  <a:schemeClr val="lt1"/>
                </a:solidFill>
              </a:rPr>
              <a:t>MỤC TIÊU ĐỀ TÀI</a:t>
            </a:r>
            <a:endParaRPr sz="5000"/>
          </a:p>
        </p:txBody>
      </p:sp>
      <p:sp>
        <p:nvSpPr>
          <p:cNvPr id="175" name="Google Shape;175;p3"/>
          <p:cNvSpPr txBox="1">
            <a:spLocks noGrp="1"/>
          </p:cNvSpPr>
          <p:nvPr>
            <p:ph type="title" idx="2"/>
          </p:nvPr>
        </p:nvSpPr>
        <p:spPr>
          <a:xfrm>
            <a:off x="1453867" y="1825100"/>
            <a:ext cx="2697600" cy="25989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6000"/>
              <a:buNone/>
            </a:pPr>
            <a:r>
              <a:rPr lang="en-US">
                <a:solidFill>
                  <a:schemeClr val="lt1"/>
                </a:solidFill>
              </a:rPr>
              <a:t>01</a:t>
            </a:r>
            <a:endParaRPr>
              <a:solidFill>
                <a:schemeClr val="lt1"/>
              </a:solidFill>
            </a:endParaRPr>
          </a:p>
        </p:txBody>
      </p:sp>
      <p:pic>
        <p:nvPicPr>
          <p:cNvPr id="176" name="Google Shape;176;p3"/>
          <p:cNvPicPr preferRelativeResize="0"/>
          <p:nvPr/>
        </p:nvPicPr>
        <p:blipFill rotWithShape="1">
          <a:blip r:embed="rId3">
            <a:alphaModFix/>
          </a:blip>
          <a:srcRect/>
          <a:stretch/>
        </p:blipFill>
        <p:spPr>
          <a:xfrm rot="780952">
            <a:off x="8360061" y="2772541"/>
            <a:ext cx="3505257" cy="6341672"/>
          </a:xfrm>
          <a:prstGeom prst="rect">
            <a:avLst/>
          </a:prstGeom>
          <a:noFill/>
          <a:ln>
            <a:noFill/>
          </a:ln>
        </p:spPr>
      </p:pic>
      <p:pic>
        <p:nvPicPr>
          <p:cNvPr id="177" name="Google Shape;177;p3"/>
          <p:cNvPicPr preferRelativeResize="0"/>
          <p:nvPr/>
        </p:nvPicPr>
        <p:blipFill rotWithShape="1">
          <a:blip r:embed="rId4">
            <a:alphaModFix/>
          </a:blip>
          <a:srcRect l="8595" r="8595"/>
          <a:stretch/>
        </p:blipFill>
        <p:spPr>
          <a:xfrm rot="784785">
            <a:off x="9030384" y="3720213"/>
            <a:ext cx="2179341" cy="4678555"/>
          </a:xfrm>
          <a:prstGeom prst="roundRect">
            <a:avLst>
              <a:gd name="adj" fmla="val 12408"/>
            </a:avLst>
          </a:prstGeom>
          <a:noFill/>
          <a:ln>
            <a:noFill/>
          </a:ln>
        </p:spPr>
      </p:pic>
      <p:pic>
        <p:nvPicPr>
          <p:cNvPr id="178" name="Google Shape;178;p3"/>
          <p:cNvPicPr preferRelativeResize="0"/>
          <p:nvPr/>
        </p:nvPicPr>
        <p:blipFill rotWithShape="1">
          <a:blip r:embed="rId5">
            <a:alphaModFix/>
          </a:blip>
          <a:srcRect t="9629" b="80011"/>
          <a:stretch/>
        </p:blipFill>
        <p:spPr>
          <a:xfrm rot="780953">
            <a:off x="8862678" y="3440558"/>
            <a:ext cx="3505268" cy="65691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44"/>
          <p:cNvSpPr/>
          <p:nvPr/>
        </p:nvSpPr>
        <p:spPr>
          <a:xfrm>
            <a:off x="960000" y="1203200"/>
            <a:ext cx="3830800" cy="4031200"/>
          </a:xfrm>
          <a:prstGeom prst="roundRect">
            <a:avLst>
              <a:gd name="adj" fmla="val 9091"/>
            </a:avLst>
          </a:prstGeom>
          <a:solidFill>
            <a:srgbClr val="162535"/>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chemeClr val="lt1"/>
              </a:solidFill>
              <a:latin typeface="Arial"/>
              <a:ea typeface="Arial"/>
              <a:cs typeface="Arial"/>
              <a:sym typeface="Arial"/>
            </a:endParaRPr>
          </a:p>
        </p:txBody>
      </p:sp>
      <p:sp>
        <p:nvSpPr>
          <p:cNvPr id="753" name="Google Shape;753;p44"/>
          <p:cNvSpPr/>
          <p:nvPr/>
        </p:nvSpPr>
        <p:spPr>
          <a:xfrm>
            <a:off x="4982767" y="1203200"/>
            <a:ext cx="6750800" cy="40312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chemeClr val="lt1"/>
              </a:solidFill>
              <a:latin typeface="Arial"/>
              <a:ea typeface="Arial"/>
              <a:cs typeface="Arial"/>
              <a:sym typeface="Arial"/>
            </a:endParaRPr>
          </a:p>
        </p:txBody>
      </p:sp>
      <p:sp>
        <p:nvSpPr>
          <p:cNvPr id="754" name="Google Shape;754;p44"/>
          <p:cNvSpPr txBox="1">
            <a:spLocks noGrp="1"/>
          </p:cNvSpPr>
          <p:nvPr>
            <p:ph type="title"/>
          </p:nvPr>
        </p:nvSpPr>
        <p:spPr>
          <a:xfrm>
            <a:off x="5204103" y="2611964"/>
            <a:ext cx="6487129" cy="14332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5000">
                <a:solidFill>
                  <a:schemeClr val="lt1"/>
                </a:solidFill>
              </a:rPr>
              <a:t> TÀI LIỆU THAM KHẢO</a:t>
            </a:r>
            <a:endParaRPr sz="5000"/>
          </a:p>
        </p:txBody>
      </p:sp>
      <p:sp>
        <p:nvSpPr>
          <p:cNvPr id="755" name="Google Shape;755;p44"/>
          <p:cNvSpPr txBox="1">
            <a:spLocks noGrp="1"/>
          </p:cNvSpPr>
          <p:nvPr>
            <p:ph type="title" idx="2"/>
          </p:nvPr>
        </p:nvSpPr>
        <p:spPr>
          <a:xfrm>
            <a:off x="1526600" y="1943051"/>
            <a:ext cx="2697600" cy="259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6000"/>
              <a:buNone/>
            </a:pPr>
            <a:r>
              <a:rPr lang="en-US" dirty="0">
                <a:solidFill>
                  <a:schemeClr val="lt1"/>
                </a:solidFill>
              </a:rPr>
              <a:t>05</a:t>
            </a:r>
            <a:endParaRPr dirty="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5"/>
          <p:cNvSpPr/>
          <p:nvPr/>
        </p:nvSpPr>
        <p:spPr>
          <a:xfrm>
            <a:off x="586707" y="113358"/>
            <a:ext cx="10775559" cy="945107"/>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Arial"/>
              <a:ea typeface="Arial"/>
              <a:cs typeface="Arial"/>
              <a:sym typeface="Arial"/>
            </a:endParaRPr>
          </a:p>
        </p:txBody>
      </p:sp>
      <p:sp>
        <p:nvSpPr>
          <p:cNvPr id="761" name="Google Shape;761;p45"/>
          <p:cNvSpPr txBox="1">
            <a:spLocks noGrp="1"/>
          </p:cNvSpPr>
          <p:nvPr>
            <p:ph type="title"/>
          </p:nvPr>
        </p:nvSpPr>
        <p:spPr>
          <a:xfrm>
            <a:off x="1525367" y="250358"/>
            <a:ext cx="9507740" cy="72689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US" sz="2400">
                <a:solidFill>
                  <a:schemeClr val="lt1"/>
                </a:solidFill>
              </a:rPr>
              <a:t> TÀI LIỆU THAM KHẢO</a:t>
            </a:r>
            <a:endParaRPr sz="2400"/>
          </a:p>
        </p:txBody>
      </p:sp>
      <p:sp>
        <p:nvSpPr>
          <p:cNvPr id="762" name="Google Shape;762;p45"/>
          <p:cNvSpPr txBox="1"/>
          <p:nvPr/>
        </p:nvSpPr>
        <p:spPr>
          <a:xfrm>
            <a:off x="1329782" y="3877128"/>
            <a:ext cx="9532435" cy="473899"/>
          </a:xfrm>
          <a:prstGeom prst="rect">
            <a:avLst/>
          </a:prstGeom>
          <a:noFill/>
          <a:ln>
            <a:noFill/>
          </a:ln>
        </p:spPr>
        <p:txBody>
          <a:bodyPr spcFirstLastPara="1" wrap="square" lIns="0" tIns="121900" rIns="0" bIns="121900" anchor="ctr" anchorCtr="0">
            <a:noAutofit/>
          </a:bodyPr>
          <a:lstStyle/>
          <a:p>
            <a:pPr marL="0" marR="0" lvl="0" indent="0" algn="just" rtl="0">
              <a:lnSpc>
                <a:spcPct val="100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[1] jaypatel512 - PayPal REST SDK - https://github.com/paypal/PayPal-node-SDK</a:t>
            </a:r>
            <a:endParaRPr sz="2200"/>
          </a:p>
          <a:p>
            <a:pPr marL="0" marR="0" lvl="0" indent="0" algn="just" rtl="0">
              <a:lnSpc>
                <a:spcPct val="100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[2] Quang Bình Phương Hà - Thiết kế xuất Web với HTML nhà xuất thống kê, 2001</a:t>
            </a:r>
            <a:endParaRPr sz="2200"/>
          </a:p>
          <a:p>
            <a:pPr marL="0" marR="0" lvl="0" indent="0" algn="just" rtl="0">
              <a:lnSpc>
                <a:spcPct val="100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[3] Nguyễn Văn Hiệu - Slide Đồ Án Tốt Nghiệp Khoa CNTT Web Xem Phim Online</a:t>
            </a:r>
            <a:endParaRPr sz="2200"/>
          </a:p>
          <a:p>
            <a:pPr marL="0" marR="0" lvl="0" indent="0" algn="just" rtl="0">
              <a:lnSpc>
                <a:spcPct val="100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https://www.slideshare.net/tuoiteen/slide-n-tt-nghip-khoa-cntt-web-xem-phim-online-mi-63204332</a:t>
            </a:r>
            <a:endParaRPr sz="2200"/>
          </a:p>
          <a:p>
            <a:pPr marL="0" marR="0" lvl="0" indent="0" algn="just" rtl="0">
              <a:lnSpc>
                <a:spcPct val="100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[4] Nguyễn Thị Hải Yến - Hệ thống quản lý rạp chiếu phim</a:t>
            </a:r>
            <a:endParaRPr sz="2200"/>
          </a:p>
          <a:p>
            <a:pPr marL="0" marR="0" lvl="0" indent="0" algn="just" rtl="0">
              <a:lnSpc>
                <a:spcPct val="100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https://www.slideshare.net/vennguyennoinho/h-thng-qun-l-rp-chiu-phim</a:t>
            </a:r>
            <a:endParaRPr sz="2200"/>
          </a:p>
          <a:p>
            <a:pPr marL="0" marR="0" lvl="0" indent="0" algn="just" rtl="0">
              <a:lnSpc>
                <a:spcPct val="100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[5] Mongoose - Mongoose guides - https://mongoosejs.com/docs/index.html</a:t>
            </a:r>
            <a:endParaRPr sz="2200"/>
          </a:p>
          <a:p>
            <a:pPr marL="0" marR="0" lvl="0" indent="0" algn="just" rtl="0">
              <a:lnSpc>
                <a:spcPct val="100000"/>
              </a:lnSpc>
              <a:spcBef>
                <a:spcPts val="0"/>
              </a:spcBef>
              <a:spcAft>
                <a:spcPts val="0"/>
              </a:spcAft>
              <a:buClr>
                <a:schemeClr val="dk1"/>
              </a:buClr>
              <a:buSzPts val="2500"/>
              <a:buFont typeface="Montserrat"/>
              <a:buNone/>
            </a:pPr>
            <a:r>
              <a:rPr lang="en-US" sz="2200" b="1" i="0" u="none" strike="noStrike" cap="none">
                <a:solidFill>
                  <a:schemeClr val="dk1"/>
                </a:solidFill>
                <a:latin typeface="Montserrat"/>
                <a:ea typeface="Montserrat"/>
                <a:cs typeface="Montserrat"/>
                <a:sym typeface="Montserrat"/>
              </a:rPr>
              <a:t>[6] OpenJS Foundation  - Node js guides - https://nodejs.org/en/docs/guides/</a:t>
            </a:r>
            <a:endParaRPr sz="2200"/>
          </a:p>
        </p:txBody>
      </p:sp>
      <p:grpSp>
        <p:nvGrpSpPr>
          <p:cNvPr id="763" name="Google Shape;763;p45"/>
          <p:cNvGrpSpPr/>
          <p:nvPr/>
        </p:nvGrpSpPr>
        <p:grpSpPr>
          <a:xfrm>
            <a:off x="910625" y="3718287"/>
            <a:ext cx="634197" cy="441291"/>
            <a:chOff x="2342897" y="2034504"/>
            <a:chExt cx="380086" cy="376324"/>
          </a:xfrm>
        </p:grpSpPr>
        <p:sp>
          <p:nvSpPr>
            <p:cNvPr id="764" name="Google Shape;764;p45"/>
            <p:cNvSpPr/>
            <p:nvPr/>
          </p:nvSpPr>
          <p:spPr>
            <a:xfrm>
              <a:off x="2487377" y="2145730"/>
              <a:ext cx="91666" cy="154106"/>
            </a:xfrm>
            <a:custGeom>
              <a:avLst/>
              <a:gdLst/>
              <a:ahLst/>
              <a:cxnLst/>
              <a:rect l="l" t="t" r="r" b="b"/>
              <a:pathLst>
                <a:path w="56584" h="95127" extrusionOk="0">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Quicksand"/>
                <a:ea typeface="Quicksand"/>
                <a:cs typeface="Quicksand"/>
                <a:sym typeface="Quicksand"/>
              </a:endParaRPr>
            </a:p>
          </p:txBody>
        </p:sp>
        <p:sp>
          <p:nvSpPr>
            <p:cNvPr id="765" name="Google Shape;765;p45"/>
            <p:cNvSpPr/>
            <p:nvPr/>
          </p:nvSpPr>
          <p:spPr>
            <a:xfrm>
              <a:off x="2342897" y="2034504"/>
              <a:ext cx="380086" cy="376324"/>
            </a:xfrm>
            <a:custGeom>
              <a:avLst/>
              <a:gdLst/>
              <a:ahLst/>
              <a:cxnLst/>
              <a:rect l="l" t="t" r="r" b="b"/>
              <a:pathLst>
                <a:path w="234621" h="232299" extrusionOk="0">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FBF9EA"/>
                </a:solidFill>
                <a:latin typeface="Quicksand"/>
                <a:ea typeface="Quicksand"/>
                <a:cs typeface="Quicksand"/>
                <a:sym typeface="Quicksand"/>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6"/>
          <p:cNvSpPr/>
          <p:nvPr/>
        </p:nvSpPr>
        <p:spPr>
          <a:xfrm>
            <a:off x="630133" y="700333"/>
            <a:ext cx="10956000" cy="7628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771" name="Google Shape;771;p46"/>
          <p:cNvSpPr/>
          <p:nvPr/>
        </p:nvSpPr>
        <p:spPr>
          <a:xfrm>
            <a:off x="6335195" y="2186075"/>
            <a:ext cx="5123316" cy="1747833"/>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133">
              <a:solidFill>
                <a:srgbClr val="FBF9EA"/>
              </a:solidFill>
              <a:latin typeface="Calibri"/>
              <a:ea typeface="Calibri"/>
              <a:cs typeface="Calibri"/>
              <a:sym typeface="Calibri"/>
            </a:endParaRPr>
          </a:p>
        </p:txBody>
      </p:sp>
      <p:sp>
        <p:nvSpPr>
          <p:cNvPr id="772" name="Google Shape;772;p46"/>
          <p:cNvSpPr/>
          <p:nvPr/>
        </p:nvSpPr>
        <p:spPr>
          <a:xfrm>
            <a:off x="1002123" y="2207448"/>
            <a:ext cx="4859020" cy="1746486"/>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133">
              <a:solidFill>
                <a:srgbClr val="000000"/>
              </a:solidFill>
              <a:latin typeface="Arial"/>
              <a:ea typeface="Arial"/>
              <a:cs typeface="Arial"/>
              <a:sym typeface="Arial"/>
            </a:endParaRPr>
          </a:p>
        </p:txBody>
      </p:sp>
      <p:sp>
        <p:nvSpPr>
          <p:cNvPr id="773" name="Google Shape;773;p46"/>
          <p:cNvSpPr txBox="1">
            <a:spLocks noGrp="1"/>
          </p:cNvSpPr>
          <p:nvPr>
            <p:ph type="title"/>
          </p:nvPr>
        </p:nvSpPr>
        <p:spPr>
          <a:xfrm>
            <a:off x="960000" y="700333"/>
            <a:ext cx="10272000" cy="762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500"/>
              <a:buNone/>
            </a:pPr>
            <a:r>
              <a:rPr lang="en-US" sz="2400">
                <a:solidFill>
                  <a:schemeClr val="dk1"/>
                </a:solidFill>
              </a:rPr>
              <a:t>PHỤ LỤC</a:t>
            </a:r>
            <a:endParaRPr sz="2400"/>
          </a:p>
        </p:txBody>
      </p:sp>
      <p:grpSp>
        <p:nvGrpSpPr>
          <p:cNvPr id="774" name="Google Shape;774;p46"/>
          <p:cNvGrpSpPr/>
          <p:nvPr/>
        </p:nvGrpSpPr>
        <p:grpSpPr>
          <a:xfrm>
            <a:off x="10657243" y="4695776"/>
            <a:ext cx="503697" cy="501109"/>
            <a:chOff x="8044594" y="2643632"/>
            <a:chExt cx="377773" cy="375832"/>
          </a:xfrm>
        </p:grpSpPr>
        <p:sp>
          <p:nvSpPr>
            <p:cNvPr id="775" name="Google Shape;775;p46"/>
            <p:cNvSpPr/>
            <p:nvPr/>
          </p:nvSpPr>
          <p:spPr>
            <a:xfrm>
              <a:off x="8044594" y="2643632"/>
              <a:ext cx="90587" cy="154878"/>
            </a:xfrm>
            <a:custGeom>
              <a:avLst/>
              <a:gdLst/>
              <a:ahLst/>
              <a:cxnLst/>
              <a:rect l="l" t="t" r="r" b="b"/>
              <a:pathLst>
                <a:path w="55918" h="95604" extrusionOk="0">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000000"/>
                </a:solidFill>
                <a:latin typeface="Montserrat"/>
                <a:ea typeface="Montserrat"/>
                <a:cs typeface="Montserrat"/>
                <a:sym typeface="Montserrat"/>
              </a:endParaRPr>
            </a:p>
          </p:txBody>
        </p:sp>
        <p:sp>
          <p:nvSpPr>
            <p:cNvPr id="776" name="Google Shape;776;p46"/>
            <p:cNvSpPr/>
            <p:nvPr/>
          </p:nvSpPr>
          <p:spPr>
            <a:xfrm>
              <a:off x="8046409" y="2688299"/>
              <a:ext cx="375958" cy="331165"/>
            </a:xfrm>
            <a:custGeom>
              <a:avLst/>
              <a:gdLst/>
              <a:ahLst/>
              <a:cxnLst/>
              <a:rect l="l" t="t" r="r" b="b"/>
              <a:pathLst>
                <a:path w="232073" h="204423" extrusionOk="0">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000000"/>
                </a:solidFill>
                <a:latin typeface="Montserrat"/>
                <a:ea typeface="Montserrat"/>
                <a:cs typeface="Montserrat"/>
                <a:sym typeface="Montserrat"/>
              </a:endParaRPr>
            </a:p>
          </p:txBody>
        </p:sp>
      </p:grpSp>
      <p:sp>
        <p:nvSpPr>
          <p:cNvPr id="777" name="Google Shape;777;p46"/>
          <p:cNvSpPr/>
          <p:nvPr/>
        </p:nvSpPr>
        <p:spPr>
          <a:xfrm>
            <a:off x="1002123" y="4260506"/>
            <a:ext cx="10498512" cy="24314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FBF9EA"/>
              </a:solidFill>
              <a:latin typeface="Montserrat"/>
              <a:ea typeface="Montserrat"/>
              <a:cs typeface="Montserrat"/>
              <a:sym typeface="Montserrat"/>
            </a:endParaRPr>
          </a:p>
        </p:txBody>
      </p:sp>
      <p:sp>
        <p:nvSpPr>
          <p:cNvPr id="778" name="Google Shape;778;p46"/>
          <p:cNvSpPr txBox="1"/>
          <p:nvPr/>
        </p:nvSpPr>
        <p:spPr>
          <a:xfrm>
            <a:off x="1207542" y="4240479"/>
            <a:ext cx="10024500" cy="2307900"/>
          </a:xfrm>
          <a:prstGeom prst="rect">
            <a:avLst/>
          </a:prstGeom>
          <a:noFill/>
          <a:ln>
            <a:noFill/>
          </a:ln>
        </p:spPr>
        <p:txBody>
          <a:bodyPr spcFirstLastPara="1" wrap="square" lIns="121900" tIns="121900" rIns="121900" bIns="121900" anchor="t" anchorCtr="0">
            <a:noAutofit/>
          </a:bodyPr>
          <a:lstStyle/>
          <a:p>
            <a:pPr marL="0" marR="0" lvl="0" indent="0" algn="ctr" rtl="0">
              <a:lnSpc>
                <a:spcPct val="107000"/>
              </a:lnSpc>
              <a:spcBef>
                <a:spcPts val="0"/>
              </a:spcBef>
              <a:spcAft>
                <a:spcPts val="0"/>
              </a:spcAft>
              <a:buClr>
                <a:srgbClr val="000000"/>
              </a:buClr>
              <a:buSzPts val="1400"/>
              <a:buFont typeface="Lexend Deca Light"/>
              <a:buNone/>
            </a:pPr>
            <a:r>
              <a:rPr lang="en-US" sz="2200" b="0" i="0" u="none" strike="noStrike" cap="none">
                <a:solidFill>
                  <a:srgbClr val="FBF9EA"/>
                </a:solidFill>
                <a:latin typeface="Times New Roman"/>
                <a:ea typeface="Times New Roman"/>
                <a:cs typeface="Times New Roman"/>
                <a:sym typeface="Times New Roman"/>
              </a:rPr>
              <a:t>SOURCE CODE:   FRONT-END</a:t>
            </a:r>
            <a:endParaRPr sz="2200"/>
          </a:p>
          <a:p>
            <a:pPr marL="0" marR="0" lvl="0" indent="0" algn="ctr" rtl="0">
              <a:lnSpc>
                <a:spcPct val="107000"/>
              </a:lnSpc>
              <a:spcBef>
                <a:spcPts val="1067"/>
              </a:spcBef>
              <a:spcAft>
                <a:spcPts val="0"/>
              </a:spcAft>
              <a:buClr>
                <a:srgbClr val="000000"/>
              </a:buClr>
              <a:buSzPts val="1400"/>
              <a:buFont typeface="Lexend Deca Light"/>
              <a:buNone/>
            </a:pPr>
            <a:r>
              <a:rPr lang="en-US" sz="2200" b="0" i="0" u="none" strike="noStrike" cap="none">
                <a:solidFill>
                  <a:srgbClr val="FBF9EA"/>
                </a:solidFill>
                <a:latin typeface="Times New Roman"/>
                <a:ea typeface="Times New Roman"/>
                <a:cs typeface="Times New Roman"/>
                <a:sym typeface="Times New Roman"/>
              </a:rPr>
              <a:t>+ Client: https://github.com/Alicutun/web-fixgo</a:t>
            </a:r>
            <a:endParaRPr sz="2200"/>
          </a:p>
          <a:p>
            <a:pPr marL="0" marR="0" lvl="0" indent="0" algn="ctr" rtl="0">
              <a:lnSpc>
                <a:spcPct val="107000"/>
              </a:lnSpc>
              <a:spcBef>
                <a:spcPts val="1067"/>
              </a:spcBef>
              <a:spcAft>
                <a:spcPts val="0"/>
              </a:spcAft>
              <a:buClr>
                <a:srgbClr val="000000"/>
              </a:buClr>
              <a:buSzPts val="1400"/>
              <a:buFont typeface="Lexend Deca Light"/>
              <a:buNone/>
            </a:pPr>
            <a:r>
              <a:rPr lang="en-US" sz="2200" b="0" i="0" u="none" strike="noStrike" cap="none">
                <a:solidFill>
                  <a:srgbClr val="FBF9EA"/>
                </a:solidFill>
                <a:latin typeface="Times New Roman"/>
                <a:ea typeface="Times New Roman"/>
                <a:cs typeface="Times New Roman"/>
                <a:sym typeface="Times New Roman"/>
              </a:rPr>
              <a:t>+ Admin: https://github.com/Alicutun/admin-fixgo</a:t>
            </a:r>
            <a:endParaRPr sz="2200"/>
          </a:p>
          <a:p>
            <a:pPr marL="0" marR="0" lvl="0" indent="0" algn="ctr" rtl="0">
              <a:lnSpc>
                <a:spcPct val="107000"/>
              </a:lnSpc>
              <a:spcBef>
                <a:spcPts val="1067"/>
              </a:spcBef>
              <a:spcAft>
                <a:spcPts val="0"/>
              </a:spcAft>
              <a:buClr>
                <a:srgbClr val="000000"/>
              </a:buClr>
              <a:buSzPts val="1400"/>
              <a:buFont typeface="Lexend Deca Light"/>
              <a:buNone/>
            </a:pPr>
            <a:r>
              <a:rPr lang="en-US" sz="2200" b="0" i="0" u="none" strike="noStrike" cap="none">
                <a:solidFill>
                  <a:srgbClr val="FBF9EA"/>
                </a:solidFill>
                <a:latin typeface="Times New Roman"/>
                <a:ea typeface="Times New Roman"/>
                <a:cs typeface="Times New Roman"/>
                <a:sym typeface="Times New Roman"/>
              </a:rPr>
              <a:t>BACK-END</a:t>
            </a:r>
            <a:endParaRPr sz="2200"/>
          </a:p>
          <a:p>
            <a:pPr marL="0" marR="0" lvl="0" indent="0" algn="ctr" rtl="0">
              <a:lnSpc>
                <a:spcPct val="107000"/>
              </a:lnSpc>
              <a:spcBef>
                <a:spcPts val="1067"/>
              </a:spcBef>
              <a:spcAft>
                <a:spcPts val="1067"/>
              </a:spcAft>
              <a:buClr>
                <a:srgbClr val="000000"/>
              </a:buClr>
              <a:buSzPts val="1400"/>
              <a:buFont typeface="Lexend Deca Light"/>
              <a:buNone/>
            </a:pPr>
            <a:r>
              <a:rPr lang="en-US" sz="2200" b="0" i="0" u="none" strike="noStrike" cap="none">
                <a:solidFill>
                  <a:srgbClr val="FBF9EA"/>
                </a:solidFill>
                <a:latin typeface="Times New Roman"/>
                <a:ea typeface="Times New Roman"/>
                <a:cs typeface="Times New Roman"/>
                <a:sym typeface="Times New Roman"/>
              </a:rPr>
              <a:t>+ https://github.com/TorunoCode/backend-boo</a:t>
            </a:r>
            <a:endParaRPr sz="2200" b="0" i="0" u="none" strike="noStrike" cap="none">
              <a:solidFill>
                <a:srgbClr val="FBF9EA"/>
              </a:solidFill>
              <a:latin typeface="Times New Roman"/>
              <a:ea typeface="Times New Roman"/>
              <a:cs typeface="Times New Roman"/>
              <a:sym typeface="Times New Roman"/>
            </a:endParaRPr>
          </a:p>
        </p:txBody>
      </p:sp>
      <p:sp>
        <p:nvSpPr>
          <p:cNvPr id="779" name="Google Shape;779;p46"/>
          <p:cNvSpPr txBox="1"/>
          <p:nvPr/>
        </p:nvSpPr>
        <p:spPr>
          <a:xfrm>
            <a:off x="978941" y="2464265"/>
            <a:ext cx="5358300" cy="9300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200" b="1">
                <a:solidFill>
                  <a:srgbClr val="FBF9EA"/>
                </a:solidFill>
                <a:latin typeface="Times New Roman"/>
                <a:ea typeface="Times New Roman"/>
                <a:cs typeface="Times New Roman"/>
                <a:sym typeface="Times New Roman"/>
              </a:rPr>
              <a:t>Client: https://web-fixgo.vercel.app/</a:t>
            </a:r>
            <a:endParaRPr sz="2200" b="1"/>
          </a:p>
          <a:p>
            <a:pPr marL="0" marR="0" lvl="0" indent="0" algn="l" rtl="0">
              <a:lnSpc>
                <a:spcPct val="107000"/>
              </a:lnSpc>
              <a:spcBef>
                <a:spcPts val="1067"/>
              </a:spcBef>
              <a:spcAft>
                <a:spcPts val="0"/>
              </a:spcAft>
              <a:buNone/>
            </a:pPr>
            <a:r>
              <a:rPr lang="en-US" sz="2200" b="1">
                <a:solidFill>
                  <a:srgbClr val="FBF9EA"/>
                </a:solidFill>
                <a:latin typeface="Times New Roman"/>
                <a:ea typeface="Times New Roman"/>
                <a:cs typeface="Times New Roman"/>
                <a:sym typeface="Times New Roman"/>
              </a:rPr>
              <a:t>Admin: https://admin-fixgo.vercel.app/</a:t>
            </a:r>
            <a:endParaRPr sz="2200" b="1">
              <a:solidFill>
                <a:srgbClr val="FBF9EA"/>
              </a:solidFill>
              <a:latin typeface="Times New Roman"/>
              <a:ea typeface="Times New Roman"/>
              <a:cs typeface="Times New Roman"/>
              <a:sym typeface="Times New Roman"/>
            </a:endParaRPr>
          </a:p>
        </p:txBody>
      </p:sp>
      <p:sp>
        <p:nvSpPr>
          <p:cNvPr id="780" name="Google Shape;780;p46"/>
          <p:cNvSpPr txBox="1"/>
          <p:nvPr/>
        </p:nvSpPr>
        <p:spPr>
          <a:xfrm>
            <a:off x="1207541" y="1537454"/>
            <a:ext cx="6134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Montserrat"/>
                <a:ea typeface="Montserrat"/>
                <a:cs typeface="Montserrat"/>
                <a:sym typeface="Montserrat"/>
              </a:rPr>
              <a:t>LINK WEBSITE:</a:t>
            </a:r>
            <a:endParaRPr sz="2400"/>
          </a:p>
        </p:txBody>
      </p:sp>
      <p:sp>
        <p:nvSpPr>
          <p:cNvPr id="781" name="Google Shape;781;p46"/>
          <p:cNvSpPr txBox="1"/>
          <p:nvPr/>
        </p:nvSpPr>
        <p:spPr>
          <a:xfrm>
            <a:off x="6490741" y="1562202"/>
            <a:ext cx="6134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Montserrat"/>
                <a:ea typeface="Montserrat"/>
                <a:cs typeface="Montserrat"/>
                <a:sym typeface="Montserrat"/>
              </a:rPr>
              <a:t>CÁCH CÀI ĐẶT:</a:t>
            </a:r>
            <a:endParaRPr sz="2400"/>
          </a:p>
        </p:txBody>
      </p:sp>
      <p:sp>
        <p:nvSpPr>
          <p:cNvPr id="782" name="Google Shape;782;p46"/>
          <p:cNvSpPr txBox="1"/>
          <p:nvPr/>
        </p:nvSpPr>
        <p:spPr>
          <a:xfrm>
            <a:off x="6490741" y="2319171"/>
            <a:ext cx="5123400" cy="15252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000" b="1">
                <a:solidFill>
                  <a:srgbClr val="FBF9EA"/>
                </a:solidFill>
                <a:latin typeface="Times New Roman"/>
                <a:ea typeface="Times New Roman"/>
                <a:cs typeface="Times New Roman"/>
                <a:sym typeface="Times New Roman"/>
              </a:rPr>
              <a:t>- Mở VSCode và chạy lần lượt các lệnh: git clone https://github.com/Alicutun/web-fixgo</a:t>
            </a:r>
            <a:endParaRPr sz="2000" b="1"/>
          </a:p>
          <a:p>
            <a:pPr marL="0" marR="0" lvl="0" indent="0" algn="l" rtl="0">
              <a:lnSpc>
                <a:spcPct val="107000"/>
              </a:lnSpc>
              <a:spcBef>
                <a:spcPts val="1067"/>
              </a:spcBef>
              <a:spcAft>
                <a:spcPts val="0"/>
              </a:spcAft>
              <a:buNone/>
            </a:pPr>
            <a:r>
              <a:rPr lang="en-US" sz="2000" b="1">
                <a:solidFill>
                  <a:srgbClr val="FBF9EA"/>
                </a:solidFill>
                <a:latin typeface="Times New Roman"/>
                <a:ea typeface="Times New Roman"/>
                <a:cs typeface="Times New Roman"/>
                <a:sym typeface="Times New Roman"/>
              </a:rPr>
              <a:t>Tương tự: git clone https://github.com/Alicutun/admin-fixgo</a:t>
            </a:r>
            <a:endParaRPr sz="2000" b="1">
              <a:solidFill>
                <a:srgbClr val="FBF9EA"/>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47"/>
          <p:cNvSpPr/>
          <p:nvPr/>
        </p:nvSpPr>
        <p:spPr>
          <a:xfrm>
            <a:off x="630133" y="700333"/>
            <a:ext cx="10956000" cy="7628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a:solidFill>
                <a:srgbClr val="FBF9EA"/>
              </a:solidFill>
              <a:latin typeface="Montserrat"/>
              <a:ea typeface="Montserrat"/>
              <a:cs typeface="Montserrat"/>
              <a:sym typeface="Montserrat"/>
            </a:endParaRPr>
          </a:p>
        </p:txBody>
      </p:sp>
      <p:sp>
        <p:nvSpPr>
          <p:cNvPr id="788" name="Google Shape;788;p47"/>
          <p:cNvSpPr/>
          <p:nvPr/>
        </p:nvSpPr>
        <p:spPr>
          <a:xfrm>
            <a:off x="6335195" y="2186075"/>
            <a:ext cx="5123316" cy="1747833"/>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133">
              <a:solidFill>
                <a:srgbClr val="FBF9EA"/>
              </a:solidFill>
              <a:latin typeface="Calibri"/>
              <a:ea typeface="Calibri"/>
              <a:cs typeface="Calibri"/>
              <a:sym typeface="Calibri"/>
            </a:endParaRPr>
          </a:p>
        </p:txBody>
      </p:sp>
      <p:sp>
        <p:nvSpPr>
          <p:cNvPr id="789" name="Google Shape;789;p47"/>
          <p:cNvSpPr/>
          <p:nvPr/>
        </p:nvSpPr>
        <p:spPr>
          <a:xfrm>
            <a:off x="1002123" y="2207448"/>
            <a:ext cx="4859020" cy="1746486"/>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133">
              <a:solidFill>
                <a:srgbClr val="000000"/>
              </a:solidFill>
              <a:latin typeface="Arial"/>
              <a:ea typeface="Arial"/>
              <a:cs typeface="Arial"/>
              <a:sym typeface="Arial"/>
            </a:endParaRPr>
          </a:p>
        </p:txBody>
      </p:sp>
      <p:sp>
        <p:nvSpPr>
          <p:cNvPr id="790" name="Google Shape;790;p47"/>
          <p:cNvSpPr txBox="1">
            <a:spLocks noGrp="1"/>
          </p:cNvSpPr>
          <p:nvPr>
            <p:ph type="title"/>
          </p:nvPr>
        </p:nvSpPr>
        <p:spPr>
          <a:xfrm>
            <a:off x="960000" y="700333"/>
            <a:ext cx="10272000" cy="762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500"/>
              <a:buNone/>
            </a:pPr>
            <a:r>
              <a:rPr lang="en-US" sz="2400">
                <a:solidFill>
                  <a:schemeClr val="dk1"/>
                </a:solidFill>
              </a:rPr>
              <a:t>PHỤ LỤC</a:t>
            </a:r>
            <a:endParaRPr sz="2400"/>
          </a:p>
        </p:txBody>
      </p:sp>
      <p:grpSp>
        <p:nvGrpSpPr>
          <p:cNvPr id="791" name="Google Shape;791;p47"/>
          <p:cNvGrpSpPr/>
          <p:nvPr/>
        </p:nvGrpSpPr>
        <p:grpSpPr>
          <a:xfrm>
            <a:off x="10614857" y="4572140"/>
            <a:ext cx="503685" cy="501097"/>
            <a:chOff x="8044594" y="2643632"/>
            <a:chExt cx="377773" cy="375832"/>
          </a:xfrm>
        </p:grpSpPr>
        <p:sp>
          <p:nvSpPr>
            <p:cNvPr id="792" name="Google Shape;792;p47"/>
            <p:cNvSpPr/>
            <p:nvPr/>
          </p:nvSpPr>
          <p:spPr>
            <a:xfrm>
              <a:off x="8044594" y="2643632"/>
              <a:ext cx="90587" cy="154878"/>
            </a:xfrm>
            <a:custGeom>
              <a:avLst/>
              <a:gdLst/>
              <a:ahLst/>
              <a:cxnLst/>
              <a:rect l="l" t="t" r="r" b="b"/>
              <a:pathLst>
                <a:path w="55918" h="95604" extrusionOk="0">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000000"/>
                </a:solidFill>
                <a:latin typeface="Montserrat"/>
                <a:ea typeface="Montserrat"/>
                <a:cs typeface="Montserrat"/>
                <a:sym typeface="Montserrat"/>
              </a:endParaRPr>
            </a:p>
          </p:txBody>
        </p:sp>
        <p:sp>
          <p:nvSpPr>
            <p:cNvPr id="793" name="Google Shape;793;p47"/>
            <p:cNvSpPr/>
            <p:nvPr/>
          </p:nvSpPr>
          <p:spPr>
            <a:xfrm>
              <a:off x="8046409" y="2688299"/>
              <a:ext cx="375958" cy="331165"/>
            </a:xfrm>
            <a:custGeom>
              <a:avLst/>
              <a:gdLst/>
              <a:ahLst/>
              <a:cxnLst/>
              <a:rect l="l" t="t" r="r" b="b"/>
              <a:pathLst>
                <a:path w="232073" h="204423" extrusionOk="0">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000000"/>
                </a:solidFill>
                <a:latin typeface="Montserrat"/>
                <a:ea typeface="Montserrat"/>
                <a:cs typeface="Montserrat"/>
                <a:sym typeface="Montserrat"/>
              </a:endParaRPr>
            </a:p>
          </p:txBody>
        </p:sp>
      </p:grpSp>
      <p:sp>
        <p:nvSpPr>
          <p:cNvPr id="794" name="Google Shape;794;p47"/>
          <p:cNvSpPr/>
          <p:nvPr/>
        </p:nvSpPr>
        <p:spPr>
          <a:xfrm>
            <a:off x="959998" y="4136956"/>
            <a:ext cx="10498500" cy="24315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FBF9EA"/>
              </a:solidFill>
              <a:latin typeface="Montserrat"/>
              <a:ea typeface="Montserrat"/>
              <a:cs typeface="Montserrat"/>
              <a:sym typeface="Montserrat"/>
            </a:endParaRPr>
          </a:p>
        </p:txBody>
      </p:sp>
      <p:sp>
        <p:nvSpPr>
          <p:cNvPr id="795" name="Google Shape;795;p47"/>
          <p:cNvSpPr txBox="1"/>
          <p:nvPr/>
        </p:nvSpPr>
        <p:spPr>
          <a:xfrm>
            <a:off x="1165417" y="4116929"/>
            <a:ext cx="10024500" cy="23079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400"/>
              <a:buFont typeface="Lexend Deca Light"/>
              <a:buNone/>
            </a:pPr>
            <a:r>
              <a:rPr lang="en-US" sz="1900" b="0" i="0" u="none" strike="noStrike" cap="none">
                <a:solidFill>
                  <a:srgbClr val="FBF9EA"/>
                </a:solidFill>
                <a:latin typeface="Times New Roman"/>
                <a:ea typeface="Times New Roman"/>
                <a:cs typeface="Times New Roman"/>
                <a:sym typeface="Times New Roman"/>
              </a:rPr>
              <a:t>TÀI KHOẢN EMAIL XÁC NHẬN THANH TOÁN PAYPAL:</a:t>
            </a:r>
            <a:endParaRPr sz="1900"/>
          </a:p>
          <a:p>
            <a:pPr marL="0" marR="0" lvl="0" indent="0" algn="ctr" rtl="0">
              <a:lnSpc>
                <a:spcPct val="100000"/>
              </a:lnSpc>
              <a:spcBef>
                <a:spcPts val="1067"/>
              </a:spcBef>
              <a:spcAft>
                <a:spcPts val="0"/>
              </a:spcAft>
              <a:buClr>
                <a:srgbClr val="000000"/>
              </a:buClr>
              <a:buSzPts val="1400"/>
              <a:buFont typeface="Lexend Deca Light"/>
              <a:buNone/>
            </a:pPr>
            <a:r>
              <a:rPr lang="en-US" sz="1900" b="0" i="0" u="none" strike="noStrike" cap="none">
                <a:solidFill>
                  <a:srgbClr val="FBF9EA"/>
                </a:solidFill>
                <a:latin typeface="Times New Roman"/>
                <a:ea typeface="Times New Roman"/>
                <a:cs typeface="Times New Roman"/>
                <a:sym typeface="Times New Roman"/>
              </a:rPr>
              <a:t>- Nếu user đăng ký tài khoản bằng email thật thì sẽ nhận được thông báo xác nhận thanh toán</a:t>
            </a:r>
            <a:endParaRPr sz="1900"/>
          </a:p>
          <a:p>
            <a:pPr marL="0" marR="0" lvl="0" indent="0" algn="ctr" rtl="0">
              <a:lnSpc>
                <a:spcPct val="100000"/>
              </a:lnSpc>
              <a:spcBef>
                <a:spcPts val="1067"/>
              </a:spcBef>
              <a:spcAft>
                <a:spcPts val="0"/>
              </a:spcAft>
              <a:buClr>
                <a:srgbClr val="000000"/>
              </a:buClr>
              <a:buSzPts val="1400"/>
              <a:buFont typeface="Lexend Deca Light"/>
              <a:buNone/>
            </a:pPr>
            <a:r>
              <a:rPr lang="en-US" sz="1900" b="0" i="0" u="none" strike="noStrike" cap="none">
                <a:solidFill>
                  <a:srgbClr val="FBF9EA"/>
                </a:solidFill>
                <a:latin typeface="Times New Roman"/>
                <a:ea typeface="Times New Roman"/>
                <a:cs typeface="Times New Roman"/>
                <a:sym typeface="Times New Roman"/>
              </a:rPr>
              <a:t>*** Cách khác: xác nhận thanh toán bằng email dùng chung ( email gửi xác nhận này có thể tự xác nhận giúp user phòng trường hợp lỗi gì đó )</a:t>
            </a:r>
            <a:endParaRPr sz="1900"/>
          </a:p>
          <a:p>
            <a:pPr marL="0" marR="0" lvl="0" indent="0" algn="ctr" rtl="0">
              <a:lnSpc>
                <a:spcPct val="100000"/>
              </a:lnSpc>
              <a:spcBef>
                <a:spcPts val="1067"/>
              </a:spcBef>
              <a:spcAft>
                <a:spcPts val="0"/>
              </a:spcAft>
              <a:buClr>
                <a:srgbClr val="000000"/>
              </a:buClr>
              <a:buSzPts val="1400"/>
              <a:buFont typeface="Lexend Deca Light"/>
              <a:buNone/>
            </a:pPr>
            <a:r>
              <a:rPr lang="en-US" sz="1900" b="0" i="0" u="none" strike="noStrike" cap="none">
                <a:solidFill>
                  <a:srgbClr val="FBF9EA"/>
                </a:solidFill>
                <a:latin typeface="Times New Roman"/>
                <a:ea typeface="Times New Roman"/>
                <a:cs typeface="Times New Roman"/>
                <a:sym typeface="Times New Roman"/>
              </a:rPr>
              <a:t>- Email: backendtlcn@gmail.com</a:t>
            </a:r>
            <a:endParaRPr sz="1900"/>
          </a:p>
          <a:p>
            <a:pPr marL="0" marR="0" lvl="0" indent="0" algn="ctr" rtl="0">
              <a:lnSpc>
                <a:spcPct val="100000"/>
              </a:lnSpc>
              <a:spcBef>
                <a:spcPts val="1067"/>
              </a:spcBef>
              <a:spcAft>
                <a:spcPts val="1067"/>
              </a:spcAft>
              <a:buClr>
                <a:srgbClr val="000000"/>
              </a:buClr>
              <a:buSzPts val="1400"/>
              <a:buFont typeface="Lexend Deca Light"/>
              <a:buNone/>
            </a:pPr>
            <a:r>
              <a:rPr lang="en-US" sz="1900" b="0" i="0" u="none" strike="noStrike" cap="none">
                <a:solidFill>
                  <a:srgbClr val="FBF9EA"/>
                </a:solidFill>
                <a:latin typeface="Times New Roman"/>
                <a:ea typeface="Times New Roman"/>
                <a:cs typeface="Times New Roman"/>
                <a:sym typeface="Times New Roman"/>
              </a:rPr>
              <a:t>- Password: HcmuteTlcnBackEnd1</a:t>
            </a:r>
            <a:endParaRPr sz="1900"/>
          </a:p>
        </p:txBody>
      </p:sp>
      <p:sp>
        <p:nvSpPr>
          <p:cNvPr id="796" name="Google Shape;796;p47"/>
          <p:cNvSpPr txBox="1"/>
          <p:nvPr/>
        </p:nvSpPr>
        <p:spPr>
          <a:xfrm>
            <a:off x="978942" y="2191893"/>
            <a:ext cx="4643700" cy="16548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200">
                <a:solidFill>
                  <a:srgbClr val="FBF9EA"/>
                </a:solidFill>
                <a:latin typeface="Times New Roman"/>
                <a:ea typeface="Times New Roman"/>
                <a:cs typeface="Times New Roman"/>
                <a:sym typeface="Times New Roman"/>
              </a:rPr>
              <a:t>- Email: sb-wbljr21932317@personal.example.com</a:t>
            </a:r>
            <a:endParaRPr sz="2200"/>
          </a:p>
          <a:p>
            <a:pPr marL="0" marR="0" lvl="0" indent="0" algn="l" rtl="0">
              <a:lnSpc>
                <a:spcPct val="107000"/>
              </a:lnSpc>
              <a:spcBef>
                <a:spcPts val="1067"/>
              </a:spcBef>
              <a:spcAft>
                <a:spcPts val="0"/>
              </a:spcAft>
              <a:buNone/>
            </a:pPr>
            <a:r>
              <a:rPr lang="en-US" sz="2200">
                <a:solidFill>
                  <a:srgbClr val="FBF9EA"/>
                </a:solidFill>
                <a:latin typeface="Times New Roman"/>
                <a:ea typeface="Times New Roman"/>
                <a:cs typeface="Times New Roman"/>
                <a:sym typeface="Times New Roman"/>
              </a:rPr>
              <a:t>- Password: zV)aVSr6</a:t>
            </a:r>
            <a:endParaRPr sz="2200"/>
          </a:p>
        </p:txBody>
      </p:sp>
      <p:sp>
        <p:nvSpPr>
          <p:cNvPr id="797" name="Google Shape;797;p47"/>
          <p:cNvSpPr txBox="1"/>
          <p:nvPr/>
        </p:nvSpPr>
        <p:spPr>
          <a:xfrm>
            <a:off x="978941" y="1613654"/>
            <a:ext cx="61341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Montserrat"/>
                <a:ea typeface="Montserrat"/>
                <a:cs typeface="Montserrat"/>
                <a:sym typeface="Montserrat"/>
              </a:rPr>
              <a:t> TÀI KHOẢN PAYPAL SANDBOX:</a:t>
            </a:r>
            <a:endParaRPr sz="2200"/>
          </a:p>
        </p:txBody>
      </p:sp>
      <p:sp>
        <p:nvSpPr>
          <p:cNvPr id="798" name="Google Shape;798;p47"/>
          <p:cNvSpPr txBox="1"/>
          <p:nvPr/>
        </p:nvSpPr>
        <p:spPr>
          <a:xfrm>
            <a:off x="6061675" y="1615525"/>
            <a:ext cx="62733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Montserrat"/>
                <a:ea typeface="Montserrat"/>
                <a:cs typeface="Montserrat"/>
                <a:sym typeface="Montserrat"/>
              </a:rPr>
              <a:t> TÀI KHOẢN TEST TRÊN WEBSITE CLIENT:</a:t>
            </a:r>
            <a:endParaRPr sz="2200"/>
          </a:p>
        </p:txBody>
      </p:sp>
      <p:sp>
        <p:nvSpPr>
          <p:cNvPr id="799" name="Google Shape;799;p47"/>
          <p:cNvSpPr txBox="1"/>
          <p:nvPr/>
        </p:nvSpPr>
        <p:spPr>
          <a:xfrm>
            <a:off x="6490741" y="2395371"/>
            <a:ext cx="5123400" cy="14292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200">
                <a:solidFill>
                  <a:srgbClr val="FBF9EA"/>
                </a:solidFill>
                <a:latin typeface="Times New Roman"/>
                <a:ea typeface="Times New Roman"/>
                <a:cs typeface="Times New Roman"/>
                <a:sym typeface="Times New Roman"/>
              </a:rPr>
              <a:t>- Email: xxtrantienphatxx@gmail.com</a:t>
            </a:r>
            <a:endParaRPr sz="2200"/>
          </a:p>
          <a:p>
            <a:pPr marL="0" marR="0" lvl="0" indent="0" algn="l" rtl="0">
              <a:lnSpc>
                <a:spcPct val="107000"/>
              </a:lnSpc>
              <a:spcBef>
                <a:spcPts val="1067"/>
              </a:spcBef>
              <a:spcAft>
                <a:spcPts val="0"/>
              </a:spcAft>
              <a:buNone/>
            </a:pPr>
            <a:r>
              <a:rPr lang="en-US" sz="2200">
                <a:solidFill>
                  <a:srgbClr val="FBF9EA"/>
                </a:solidFill>
                <a:latin typeface="Times New Roman"/>
                <a:ea typeface="Times New Roman"/>
                <a:cs typeface="Times New Roman"/>
                <a:sym typeface="Times New Roman"/>
              </a:rPr>
              <a:t>- Password: 123</a:t>
            </a:r>
            <a:endParaRPr sz="2200"/>
          </a:p>
          <a:p>
            <a:pPr marL="0" marR="0" lvl="0" indent="0" algn="l" rtl="0">
              <a:lnSpc>
                <a:spcPct val="107000"/>
              </a:lnSpc>
              <a:spcBef>
                <a:spcPts val="1067"/>
              </a:spcBef>
              <a:spcAft>
                <a:spcPts val="0"/>
              </a:spcAft>
              <a:buNone/>
            </a:pPr>
            <a:r>
              <a:rPr lang="en-US" sz="2200">
                <a:solidFill>
                  <a:srgbClr val="FBF9EA"/>
                </a:solidFill>
                <a:latin typeface="Times New Roman"/>
                <a:ea typeface="Times New Roman"/>
                <a:cs typeface="Times New Roman"/>
                <a:sym typeface="Times New Roman"/>
              </a:rPr>
              <a:t>( Hoặc có thể đăng ký tài khoản mới )</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44"/>
          <p:cNvSpPr/>
          <p:nvPr/>
        </p:nvSpPr>
        <p:spPr>
          <a:xfrm>
            <a:off x="960000" y="1203200"/>
            <a:ext cx="3830800" cy="4031200"/>
          </a:xfrm>
          <a:prstGeom prst="roundRect">
            <a:avLst>
              <a:gd name="adj" fmla="val 9091"/>
            </a:avLst>
          </a:prstGeom>
          <a:solidFill>
            <a:srgbClr val="162535"/>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chemeClr val="lt1"/>
              </a:solidFill>
              <a:latin typeface="Arial"/>
              <a:ea typeface="Arial"/>
              <a:cs typeface="Arial"/>
              <a:sym typeface="Arial"/>
            </a:endParaRPr>
          </a:p>
        </p:txBody>
      </p:sp>
      <p:sp>
        <p:nvSpPr>
          <p:cNvPr id="753" name="Google Shape;753;p44"/>
          <p:cNvSpPr/>
          <p:nvPr/>
        </p:nvSpPr>
        <p:spPr>
          <a:xfrm>
            <a:off x="4982767" y="1203200"/>
            <a:ext cx="6750800" cy="40312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chemeClr val="lt1"/>
              </a:solidFill>
              <a:latin typeface="Arial"/>
              <a:ea typeface="Arial"/>
              <a:cs typeface="Arial"/>
              <a:sym typeface="Arial"/>
            </a:endParaRPr>
          </a:p>
        </p:txBody>
      </p:sp>
      <p:sp>
        <p:nvSpPr>
          <p:cNvPr id="754" name="Google Shape;754;p44"/>
          <p:cNvSpPr txBox="1">
            <a:spLocks noGrp="1"/>
          </p:cNvSpPr>
          <p:nvPr>
            <p:ph type="title"/>
          </p:nvPr>
        </p:nvSpPr>
        <p:spPr>
          <a:xfrm>
            <a:off x="5204103" y="2611964"/>
            <a:ext cx="6487129" cy="14332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5000" dirty="0">
                <a:solidFill>
                  <a:schemeClr val="lt1"/>
                </a:solidFill>
              </a:rPr>
              <a:t>DEMO</a:t>
            </a:r>
            <a:endParaRPr sz="5000" dirty="0"/>
          </a:p>
        </p:txBody>
      </p:sp>
      <p:sp>
        <p:nvSpPr>
          <p:cNvPr id="755" name="Google Shape;755;p44"/>
          <p:cNvSpPr txBox="1">
            <a:spLocks noGrp="1"/>
          </p:cNvSpPr>
          <p:nvPr>
            <p:ph type="title" idx="2"/>
          </p:nvPr>
        </p:nvSpPr>
        <p:spPr>
          <a:xfrm>
            <a:off x="1526600" y="1943051"/>
            <a:ext cx="2697600" cy="259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6000"/>
              <a:buNone/>
            </a:pPr>
            <a:r>
              <a:rPr lang="en-US" dirty="0">
                <a:solidFill>
                  <a:schemeClr val="lt1"/>
                </a:solidFill>
              </a:rPr>
              <a:t>06</a:t>
            </a:r>
            <a:endParaRPr dirty="0">
              <a:solidFill>
                <a:schemeClr val="lt1"/>
              </a:solidFill>
            </a:endParaRPr>
          </a:p>
        </p:txBody>
      </p:sp>
    </p:spTree>
    <p:extLst>
      <p:ext uri="{BB962C8B-B14F-4D97-AF65-F5344CB8AC3E}">
        <p14:creationId xmlns:p14="http://schemas.microsoft.com/office/powerpoint/2010/main" val="230035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p:nvPr/>
        </p:nvSpPr>
        <p:spPr>
          <a:xfrm>
            <a:off x="586707" y="560833"/>
            <a:ext cx="10775559" cy="19568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Arial"/>
              <a:ea typeface="Arial"/>
              <a:cs typeface="Arial"/>
              <a:sym typeface="Arial"/>
            </a:endParaRPr>
          </a:p>
        </p:txBody>
      </p:sp>
      <p:sp>
        <p:nvSpPr>
          <p:cNvPr id="184" name="Google Shape;184;p4"/>
          <p:cNvSpPr txBox="1">
            <a:spLocks noGrp="1"/>
          </p:cNvSpPr>
          <p:nvPr>
            <p:ph type="title"/>
          </p:nvPr>
        </p:nvSpPr>
        <p:spPr>
          <a:xfrm>
            <a:off x="1220679" y="671958"/>
            <a:ext cx="9507600" cy="168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US" sz="2700">
                <a:solidFill>
                  <a:schemeClr val="lt1"/>
                </a:solidFill>
              </a:rPr>
              <a:t>Đề tài “Thiết kế và xây dựng Website quản lý bán vé xem phim trực tuyến” bao gồm những mục tiêu:</a:t>
            </a:r>
            <a:endParaRPr sz="4767"/>
          </a:p>
        </p:txBody>
      </p:sp>
      <p:sp>
        <p:nvSpPr>
          <p:cNvPr id="185" name="Google Shape;185;p4"/>
          <p:cNvSpPr/>
          <p:nvPr/>
        </p:nvSpPr>
        <p:spPr>
          <a:xfrm>
            <a:off x="4281374" y="3056467"/>
            <a:ext cx="3491600" cy="31037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162535"/>
              </a:solidFill>
              <a:latin typeface="Arial"/>
              <a:ea typeface="Arial"/>
              <a:cs typeface="Arial"/>
              <a:sym typeface="Arial"/>
            </a:endParaRPr>
          </a:p>
        </p:txBody>
      </p:sp>
      <p:sp>
        <p:nvSpPr>
          <p:cNvPr id="186" name="Google Shape;186;p4"/>
          <p:cNvSpPr/>
          <p:nvPr/>
        </p:nvSpPr>
        <p:spPr>
          <a:xfrm>
            <a:off x="8025707" y="3056467"/>
            <a:ext cx="3491600" cy="31037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Arial"/>
              <a:ea typeface="Arial"/>
              <a:cs typeface="Arial"/>
              <a:sym typeface="Arial"/>
            </a:endParaRPr>
          </a:p>
        </p:txBody>
      </p:sp>
      <p:sp>
        <p:nvSpPr>
          <p:cNvPr id="187" name="Google Shape;187;p4"/>
          <p:cNvSpPr/>
          <p:nvPr/>
        </p:nvSpPr>
        <p:spPr>
          <a:xfrm>
            <a:off x="586707" y="3056467"/>
            <a:ext cx="3491600" cy="31037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Arial"/>
              <a:ea typeface="Arial"/>
              <a:cs typeface="Arial"/>
              <a:sym typeface="Arial"/>
            </a:endParaRPr>
          </a:p>
        </p:txBody>
      </p:sp>
      <p:sp>
        <p:nvSpPr>
          <p:cNvPr id="188" name="Google Shape;188;p4"/>
          <p:cNvSpPr txBox="1"/>
          <p:nvPr/>
        </p:nvSpPr>
        <p:spPr>
          <a:xfrm>
            <a:off x="891170" y="4693591"/>
            <a:ext cx="2731200" cy="487600"/>
          </a:xfrm>
          <a:prstGeom prst="rect">
            <a:avLst/>
          </a:prstGeom>
          <a:noFill/>
          <a:ln>
            <a:noFill/>
          </a:ln>
        </p:spPr>
        <p:txBody>
          <a:bodyPr spcFirstLastPara="1" wrap="square" lIns="0" tIns="121900" rIns="0" bIns="121900" anchor="ctr" anchorCtr="0">
            <a:noAutofit/>
          </a:bodyPr>
          <a:lstStyle/>
          <a:p>
            <a:pPr marL="0" marR="0" lvl="0" indent="0" algn="l" rtl="0">
              <a:lnSpc>
                <a:spcPct val="100000"/>
              </a:lnSpc>
              <a:spcBef>
                <a:spcPts val="0"/>
              </a:spcBef>
              <a:spcAft>
                <a:spcPts val="0"/>
              </a:spcAft>
              <a:buClr>
                <a:schemeClr val="dk1"/>
              </a:buClr>
              <a:buSzPts val="2500"/>
              <a:buFont typeface="Montserrat"/>
              <a:buNone/>
            </a:pPr>
            <a:r>
              <a:rPr lang="en-US" sz="2200" b="1" i="0" u="none" strike="noStrike" cap="none">
                <a:solidFill>
                  <a:schemeClr val="lt1"/>
                </a:solidFill>
                <a:latin typeface="Montserrat"/>
                <a:ea typeface="Montserrat"/>
                <a:cs typeface="Montserrat"/>
                <a:sym typeface="Montserrat"/>
              </a:rPr>
              <a:t>Xây dựng Website giúp người dùng có thể tìm kiếm, thông tin và đặt vé xem phim</a:t>
            </a:r>
            <a:endParaRPr sz="1200"/>
          </a:p>
        </p:txBody>
      </p:sp>
      <p:sp>
        <p:nvSpPr>
          <p:cNvPr id="189" name="Google Shape;189;p4"/>
          <p:cNvSpPr txBox="1"/>
          <p:nvPr/>
        </p:nvSpPr>
        <p:spPr>
          <a:xfrm>
            <a:off x="4610174" y="4449791"/>
            <a:ext cx="2662000" cy="487600"/>
          </a:xfrm>
          <a:prstGeom prst="rect">
            <a:avLst/>
          </a:prstGeom>
          <a:noFill/>
          <a:ln>
            <a:noFill/>
          </a:ln>
        </p:spPr>
        <p:txBody>
          <a:bodyPr spcFirstLastPara="1" wrap="square" lIns="0" tIns="121900" rIns="0" bIns="121900" anchor="ctr" anchorCtr="0">
            <a:noAutofit/>
          </a:bodyPr>
          <a:lstStyle/>
          <a:p>
            <a:pPr marL="0" marR="0" lvl="0" indent="0" algn="l" rtl="0">
              <a:lnSpc>
                <a:spcPct val="100000"/>
              </a:lnSpc>
              <a:spcBef>
                <a:spcPts val="0"/>
              </a:spcBef>
              <a:spcAft>
                <a:spcPts val="0"/>
              </a:spcAft>
              <a:buNone/>
            </a:pPr>
            <a:r>
              <a:rPr lang="en-US" sz="2200" b="1" i="0" u="none" strike="noStrike" cap="none">
                <a:solidFill>
                  <a:schemeClr val="dk1"/>
                </a:solidFill>
                <a:latin typeface="Montserrat"/>
                <a:ea typeface="Montserrat"/>
                <a:cs typeface="Montserrat"/>
                <a:sym typeface="Montserrat"/>
              </a:rPr>
              <a:t>Xây dựng hệ thống thống kê, quản lý vé xem phim</a:t>
            </a:r>
            <a:endParaRPr sz="2200" b="1" i="0" u="none" strike="noStrike" cap="none">
              <a:solidFill>
                <a:schemeClr val="dk1"/>
              </a:solidFill>
              <a:latin typeface="Montserrat"/>
              <a:ea typeface="Montserrat"/>
              <a:cs typeface="Montserrat"/>
              <a:sym typeface="Montserrat"/>
            </a:endParaRPr>
          </a:p>
        </p:txBody>
      </p:sp>
      <p:sp>
        <p:nvSpPr>
          <p:cNvPr id="190" name="Google Shape;190;p4"/>
          <p:cNvSpPr txBox="1"/>
          <p:nvPr/>
        </p:nvSpPr>
        <p:spPr>
          <a:xfrm>
            <a:off x="8301907" y="4449791"/>
            <a:ext cx="2731200" cy="487600"/>
          </a:xfrm>
          <a:prstGeom prst="rect">
            <a:avLst/>
          </a:prstGeom>
          <a:noFill/>
          <a:ln>
            <a:noFill/>
          </a:ln>
        </p:spPr>
        <p:txBody>
          <a:bodyPr spcFirstLastPara="1" wrap="square" lIns="0" tIns="121900" rIns="0" bIns="121900" anchor="ctr" anchorCtr="0">
            <a:noAutofit/>
          </a:bodyPr>
          <a:lstStyle/>
          <a:p>
            <a:pPr marL="0" marR="0" lvl="0" indent="0" algn="l" rtl="0">
              <a:lnSpc>
                <a:spcPct val="100000"/>
              </a:lnSpc>
              <a:spcBef>
                <a:spcPts val="0"/>
              </a:spcBef>
              <a:spcAft>
                <a:spcPts val="0"/>
              </a:spcAft>
              <a:buNone/>
            </a:pPr>
            <a:r>
              <a:rPr lang="en-US" sz="2200" b="1" i="0" u="none" strike="noStrike" cap="none">
                <a:solidFill>
                  <a:schemeClr val="lt1"/>
                </a:solidFill>
                <a:latin typeface="Montserrat"/>
                <a:ea typeface="Montserrat"/>
                <a:cs typeface="Montserrat"/>
                <a:sym typeface="Montserrat"/>
              </a:rPr>
              <a:t>Website dễ sử dụng, thân thiện với người dùng</a:t>
            </a:r>
            <a:endParaRPr sz="2200" b="1" i="0" u="none" strike="noStrike" cap="none">
              <a:solidFill>
                <a:schemeClr val="lt1"/>
              </a:solidFill>
              <a:latin typeface="Arial"/>
              <a:ea typeface="Arial"/>
              <a:cs typeface="Arial"/>
              <a:sym typeface="Arial"/>
            </a:endParaRPr>
          </a:p>
        </p:txBody>
      </p:sp>
      <p:grpSp>
        <p:nvGrpSpPr>
          <p:cNvPr id="191" name="Google Shape;191;p4"/>
          <p:cNvGrpSpPr/>
          <p:nvPr/>
        </p:nvGrpSpPr>
        <p:grpSpPr>
          <a:xfrm>
            <a:off x="8323577" y="3273765"/>
            <a:ext cx="440427" cy="501325"/>
            <a:chOff x="4811327" y="2643470"/>
            <a:chExt cx="330320" cy="375994"/>
          </a:xfrm>
        </p:grpSpPr>
        <p:sp>
          <p:nvSpPr>
            <p:cNvPr id="192" name="Google Shape;192;p4"/>
            <p:cNvSpPr/>
            <p:nvPr/>
          </p:nvSpPr>
          <p:spPr>
            <a:xfrm>
              <a:off x="4931965" y="2776028"/>
              <a:ext cx="88156" cy="88156"/>
            </a:xfrm>
            <a:custGeom>
              <a:avLst/>
              <a:gdLst/>
              <a:ahLst/>
              <a:cxnLst/>
              <a:rect l="l" t="t" r="r" b="b"/>
              <a:pathLst>
                <a:path w="54417" h="54417" extrusionOk="0">
                  <a:moveTo>
                    <a:pt x="27220" y="13598"/>
                  </a:moveTo>
                  <a:cubicBezTo>
                    <a:pt x="34722" y="13598"/>
                    <a:pt x="40818" y="19695"/>
                    <a:pt x="40818" y="27196"/>
                  </a:cubicBezTo>
                  <a:cubicBezTo>
                    <a:pt x="40818" y="34698"/>
                    <a:pt x="34722" y="40818"/>
                    <a:pt x="27220" y="40818"/>
                  </a:cubicBezTo>
                  <a:cubicBezTo>
                    <a:pt x="19719" y="40818"/>
                    <a:pt x="13599" y="34698"/>
                    <a:pt x="13599" y="27196"/>
                  </a:cubicBezTo>
                  <a:cubicBezTo>
                    <a:pt x="13599" y="19695"/>
                    <a:pt x="19719" y="13598"/>
                    <a:pt x="27220" y="13598"/>
                  </a:cubicBezTo>
                  <a:close/>
                  <a:moveTo>
                    <a:pt x="27220" y="0"/>
                  </a:moveTo>
                  <a:cubicBezTo>
                    <a:pt x="12217" y="0"/>
                    <a:pt x="0" y="12193"/>
                    <a:pt x="0" y="27196"/>
                  </a:cubicBezTo>
                  <a:cubicBezTo>
                    <a:pt x="0" y="42199"/>
                    <a:pt x="12217" y="54416"/>
                    <a:pt x="27220" y="54416"/>
                  </a:cubicBezTo>
                  <a:cubicBezTo>
                    <a:pt x="42200" y="54416"/>
                    <a:pt x="54417" y="42199"/>
                    <a:pt x="54417" y="27196"/>
                  </a:cubicBezTo>
                  <a:cubicBezTo>
                    <a:pt x="54417" y="12193"/>
                    <a:pt x="42200" y="0"/>
                    <a:pt x="27220"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Quicksand"/>
                <a:ea typeface="Quicksand"/>
                <a:cs typeface="Quicksand"/>
                <a:sym typeface="Quicksand"/>
              </a:endParaRPr>
            </a:p>
          </p:txBody>
        </p:sp>
        <p:sp>
          <p:nvSpPr>
            <p:cNvPr id="193" name="Google Shape;193;p4"/>
            <p:cNvSpPr/>
            <p:nvPr/>
          </p:nvSpPr>
          <p:spPr>
            <a:xfrm>
              <a:off x="4876913" y="2731971"/>
              <a:ext cx="198299" cy="198337"/>
            </a:xfrm>
            <a:custGeom>
              <a:avLst/>
              <a:gdLst/>
              <a:ahLst/>
              <a:cxnLst/>
              <a:rect l="l" t="t" r="r" b="b"/>
              <a:pathLst>
                <a:path w="122407" h="122430" extrusionOk="0">
                  <a:moveTo>
                    <a:pt x="61203" y="13622"/>
                  </a:moveTo>
                  <a:cubicBezTo>
                    <a:pt x="87447" y="13622"/>
                    <a:pt x="108785" y="34960"/>
                    <a:pt x="108785" y="61227"/>
                  </a:cubicBezTo>
                  <a:cubicBezTo>
                    <a:pt x="108785" y="74492"/>
                    <a:pt x="103307" y="86542"/>
                    <a:pt x="94496" y="95186"/>
                  </a:cubicBezTo>
                  <a:cubicBezTo>
                    <a:pt x="85661" y="86494"/>
                    <a:pt x="73873" y="81612"/>
                    <a:pt x="61203" y="81612"/>
                  </a:cubicBezTo>
                  <a:cubicBezTo>
                    <a:pt x="48510" y="81612"/>
                    <a:pt x="36722" y="86494"/>
                    <a:pt x="27887" y="95186"/>
                  </a:cubicBezTo>
                  <a:cubicBezTo>
                    <a:pt x="19076" y="86542"/>
                    <a:pt x="13598" y="74492"/>
                    <a:pt x="13598" y="61227"/>
                  </a:cubicBezTo>
                  <a:cubicBezTo>
                    <a:pt x="13598" y="34960"/>
                    <a:pt x="34936" y="13622"/>
                    <a:pt x="61203" y="13622"/>
                  </a:cubicBezTo>
                  <a:close/>
                  <a:moveTo>
                    <a:pt x="61203" y="95186"/>
                  </a:moveTo>
                  <a:cubicBezTo>
                    <a:pt x="69443" y="95186"/>
                    <a:pt x="77207" y="98092"/>
                    <a:pt x="83279" y="103331"/>
                  </a:cubicBezTo>
                  <a:cubicBezTo>
                    <a:pt x="76683" y="106831"/>
                    <a:pt x="69134" y="108784"/>
                    <a:pt x="61203" y="108784"/>
                  </a:cubicBezTo>
                  <a:cubicBezTo>
                    <a:pt x="53249" y="108784"/>
                    <a:pt x="45724" y="106831"/>
                    <a:pt x="39104" y="103331"/>
                  </a:cubicBezTo>
                  <a:cubicBezTo>
                    <a:pt x="45200" y="98092"/>
                    <a:pt x="52940" y="95186"/>
                    <a:pt x="61203" y="95186"/>
                  </a:cubicBezTo>
                  <a:close/>
                  <a:moveTo>
                    <a:pt x="61203" y="0"/>
                  </a:moveTo>
                  <a:cubicBezTo>
                    <a:pt x="27458" y="0"/>
                    <a:pt x="0" y="27458"/>
                    <a:pt x="0" y="61227"/>
                  </a:cubicBezTo>
                  <a:cubicBezTo>
                    <a:pt x="0" y="94924"/>
                    <a:pt x="27411" y="122430"/>
                    <a:pt x="61203" y="122430"/>
                  </a:cubicBezTo>
                  <a:cubicBezTo>
                    <a:pt x="94972" y="122430"/>
                    <a:pt x="122407" y="94900"/>
                    <a:pt x="122407" y="61203"/>
                  </a:cubicBezTo>
                  <a:cubicBezTo>
                    <a:pt x="122407" y="27458"/>
                    <a:pt x="94949" y="0"/>
                    <a:pt x="61203"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Quicksand"/>
                <a:ea typeface="Quicksand"/>
                <a:cs typeface="Quicksand"/>
                <a:sym typeface="Quicksand"/>
              </a:endParaRPr>
            </a:p>
          </p:txBody>
        </p:sp>
        <p:sp>
          <p:nvSpPr>
            <p:cNvPr id="194" name="Google Shape;194;p4"/>
            <p:cNvSpPr/>
            <p:nvPr/>
          </p:nvSpPr>
          <p:spPr>
            <a:xfrm>
              <a:off x="4811327" y="2643470"/>
              <a:ext cx="330320" cy="375994"/>
            </a:xfrm>
            <a:custGeom>
              <a:avLst/>
              <a:gdLst/>
              <a:ahLst/>
              <a:cxnLst/>
              <a:rect l="l" t="t" r="r" b="b"/>
              <a:pathLst>
                <a:path w="203901" h="232095" extrusionOk="0">
                  <a:moveTo>
                    <a:pt x="101927" y="14694"/>
                  </a:moveTo>
                  <a:cubicBezTo>
                    <a:pt x="128956" y="31649"/>
                    <a:pt x="159391" y="40770"/>
                    <a:pt x="190302" y="41032"/>
                  </a:cubicBezTo>
                  <a:lnTo>
                    <a:pt x="190302" y="114881"/>
                  </a:lnTo>
                  <a:cubicBezTo>
                    <a:pt x="190302" y="166320"/>
                    <a:pt x="152366" y="210567"/>
                    <a:pt x="101927" y="218211"/>
                  </a:cubicBezTo>
                  <a:cubicBezTo>
                    <a:pt x="54202" y="211114"/>
                    <a:pt x="13527" y="168796"/>
                    <a:pt x="13527" y="114881"/>
                  </a:cubicBezTo>
                  <a:lnTo>
                    <a:pt x="13527" y="41032"/>
                  </a:lnTo>
                  <a:cubicBezTo>
                    <a:pt x="44462" y="40746"/>
                    <a:pt x="74897" y="31649"/>
                    <a:pt x="101927" y="14694"/>
                  </a:cubicBezTo>
                  <a:close/>
                  <a:moveTo>
                    <a:pt x="101930" y="0"/>
                  </a:moveTo>
                  <a:cubicBezTo>
                    <a:pt x="100623" y="0"/>
                    <a:pt x="99319" y="381"/>
                    <a:pt x="98188" y="1143"/>
                  </a:cubicBezTo>
                  <a:cubicBezTo>
                    <a:pt x="72039" y="18504"/>
                    <a:pt x="42271" y="27672"/>
                    <a:pt x="12074" y="27672"/>
                  </a:cubicBezTo>
                  <a:lnTo>
                    <a:pt x="6788" y="27672"/>
                  </a:lnTo>
                  <a:cubicBezTo>
                    <a:pt x="3025" y="27672"/>
                    <a:pt x="1" y="30697"/>
                    <a:pt x="1" y="34460"/>
                  </a:cubicBezTo>
                  <a:lnTo>
                    <a:pt x="1" y="115095"/>
                  </a:lnTo>
                  <a:cubicBezTo>
                    <a:pt x="1" y="175798"/>
                    <a:pt x="45891" y="224355"/>
                    <a:pt x="101045" y="232023"/>
                  </a:cubicBezTo>
                  <a:cubicBezTo>
                    <a:pt x="101355" y="232071"/>
                    <a:pt x="101688" y="232095"/>
                    <a:pt x="101998" y="232095"/>
                  </a:cubicBezTo>
                  <a:cubicBezTo>
                    <a:pt x="102331" y="232095"/>
                    <a:pt x="102641" y="232071"/>
                    <a:pt x="102951" y="232023"/>
                  </a:cubicBezTo>
                  <a:cubicBezTo>
                    <a:pt x="160891" y="223807"/>
                    <a:pt x="203900" y="173678"/>
                    <a:pt x="203900" y="115095"/>
                  </a:cubicBezTo>
                  <a:lnTo>
                    <a:pt x="203900" y="34460"/>
                  </a:lnTo>
                  <a:cubicBezTo>
                    <a:pt x="203900" y="30721"/>
                    <a:pt x="200876" y="27672"/>
                    <a:pt x="197113" y="27672"/>
                  </a:cubicBezTo>
                  <a:lnTo>
                    <a:pt x="191826" y="27672"/>
                  </a:lnTo>
                  <a:cubicBezTo>
                    <a:pt x="161629" y="27672"/>
                    <a:pt x="131838" y="18504"/>
                    <a:pt x="105689" y="1143"/>
                  </a:cubicBezTo>
                  <a:cubicBezTo>
                    <a:pt x="104546" y="381"/>
                    <a:pt x="103236" y="0"/>
                    <a:pt x="101930"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Quicksand"/>
                <a:ea typeface="Quicksand"/>
                <a:cs typeface="Quicksand"/>
                <a:sym typeface="Quicksand"/>
              </a:endParaRPr>
            </a:p>
          </p:txBody>
        </p:sp>
      </p:grpSp>
      <p:grpSp>
        <p:nvGrpSpPr>
          <p:cNvPr id="195" name="Google Shape;195;p4"/>
          <p:cNvGrpSpPr/>
          <p:nvPr/>
        </p:nvGrpSpPr>
        <p:grpSpPr>
          <a:xfrm>
            <a:off x="4610170" y="3305194"/>
            <a:ext cx="501176" cy="469897"/>
            <a:chOff x="3973997" y="2655275"/>
            <a:chExt cx="375882" cy="352423"/>
          </a:xfrm>
        </p:grpSpPr>
        <p:sp>
          <p:nvSpPr>
            <p:cNvPr id="196" name="Google Shape;196;p4"/>
            <p:cNvSpPr/>
            <p:nvPr/>
          </p:nvSpPr>
          <p:spPr>
            <a:xfrm>
              <a:off x="3973997" y="2655275"/>
              <a:ext cx="375882" cy="352423"/>
            </a:xfrm>
            <a:custGeom>
              <a:avLst/>
              <a:gdLst/>
              <a:ahLst/>
              <a:cxnLst/>
              <a:rect l="l" t="t" r="r" b="b"/>
              <a:pathLst>
                <a:path w="232026" h="217545" extrusionOk="0">
                  <a:moveTo>
                    <a:pt x="218451" y="13598"/>
                  </a:moveTo>
                  <a:lnTo>
                    <a:pt x="218451" y="27196"/>
                  </a:lnTo>
                  <a:lnTo>
                    <a:pt x="40771" y="27196"/>
                  </a:lnTo>
                  <a:lnTo>
                    <a:pt x="40771" y="13598"/>
                  </a:lnTo>
                  <a:close/>
                  <a:moveTo>
                    <a:pt x="218427" y="40794"/>
                  </a:moveTo>
                  <a:lnTo>
                    <a:pt x="218427" y="122406"/>
                  </a:lnTo>
                  <a:lnTo>
                    <a:pt x="204377" y="122406"/>
                  </a:lnTo>
                  <a:lnTo>
                    <a:pt x="204377" y="122382"/>
                  </a:lnTo>
                  <a:lnTo>
                    <a:pt x="204377" y="88375"/>
                  </a:lnTo>
                  <a:cubicBezTo>
                    <a:pt x="204377" y="84637"/>
                    <a:pt x="201352" y="81588"/>
                    <a:pt x="197590" y="81588"/>
                  </a:cubicBezTo>
                  <a:lnTo>
                    <a:pt x="40748" y="81588"/>
                  </a:lnTo>
                  <a:lnTo>
                    <a:pt x="40748" y="40794"/>
                  </a:lnTo>
                  <a:close/>
                  <a:moveTo>
                    <a:pt x="13575" y="137671"/>
                  </a:moveTo>
                  <a:cubicBezTo>
                    <a:pt x="22577" y="142148"/>
                    <a:pt x="28983" y="153817"/>
                    <a:pt x="32651" y="163176"/>
                  </a:cubicBezTo>
                  <a:lnTo>
                    <a:pt x="13575" y="163176"/>
                  </a:lnTo>
                  <a:lnTo>
                    <a:pt x="13575" y="137671"/>
                  </a:lnTo>
                  <a:close/>
                  <a:moveTo>
                    <a:pt x="37223" y="142577"/>
                  </a:moveTo>
                  <a:lnTo>
                    <a:pt x="37223" y="142577"/>
                  </a:lnTo>
                  <a:cubicBezTo>
                    <a:pt x="47749" y="147316"/>
                    <a:pt x="56941" y="154436"/>
                    <a:pt x="64205" y="163176"/>
                  </a:cubicBezTo>
                  <a:lnTo>
                    <a:pt x="46868" y="163176"/>
                  </a:lnTo>
                  <a:cubicBezTo>
                    <a:pt x="44463" y="156008"/>
                    <a:pt x="41319" y="148888"/>
                    <a:pt x="37223" y="142577"/>
                  </a:cubicBezTo>
                  <a:close/>
                  <a:moveTo>
                    <a:pt x="36913" y="176751"/>
                  </a:moveTo>
                  <a:cubicBezTo>
                    <a:pt x="38961" y="185181"/>
                    <a:pt x="40200" y="194373"/>
                    <a:pt x="40629" y="203970"/>
                  </a:cubicBezTo>
                  <a:lnTo>
                    <a:pt x="13575" y="203970"/>
                  </a:lnTo>
                  <a:lnTo>
                    <a:pt x="13575" y="176751"/>
                  </a:lnTo>
                  <a:close/>
                  <a:moveTo>
                    <a:pt x="73135" y="176751"/>
                  </a:moveTo>
                  <a:cubicBezTo>
                    <a:pt x="77398" y="185062"/>
                    <a:pt x="80137" y="194254"/>
                    <a:pt x="81018" y="203970"/>
                  </a:cubicBezTo>
                  <a:lnTo>
                    <a:pt x="53988" y="203970"/>
                  </a:lnTo>
                  <a:cubicBezTo>
                    <a:pt x="53607" y="194492"/>
                    <a:pt x="52464" y="185371"/>
                    <a:pt x="50607" y="176751"/>
                  </a:cubicBezTo>
                  <a:close/>
                  <a:moveTo>
                    <a:pt x="190803" y="95186"/>
                  </a:moveTo>
                  <a:lnTo>
                    <a:pt x="190803" y="203970"/>
                  </a:lnTo>
                  <a:lnTo>
                    <a:pt x="94902" y="203970"/>
                  </a:lnTo>
                  <a:cubicBezTo>
                    <a:pt x="91568" y="160438"/>
                    <a:pt x="56703" y="125954"/>
                    <a:pt x="13575" y="122644"/>
                  </a:cubicBezTo>
                  <a:lnTo>
                    <a:pt x="13575" y="95186"/>
                  </a:lnTo>
                  <a:close/>
                  <a:moveTo>
                    <a:pt x="33960" y="0"/>
                  </a:moveTo>
                  <a:cubicBezTo>
                    <a:pt x="30198" y="0"/>
                    <a:pt x="27173" y="3025"/>
                    <a:pt x="27173" y="6787"/>
                  </a:cubicBezTo>
                  <a:lnTo>
                    <a:pt x="27173" y="81588"/>
                  </a:lnTo>
                  <a:lnTo>
                    <a:pt x="6788" y="81588"/>
                  </a:lnTo>
                  <a:cubicBezTo>
                    <a:pt x="3025" y="81588"/>
                    <a:pt x="1" y="84637"/>
                    <a:pt x="1" y="88375"/>
                  </a:cubicBezTo>
                  <a:lnTo>
                    <a:pt x="1" y="210757"/>
                  </a:lnTo>
                  <a:cubicBezTo>
                    <a:pt x="1" y="214496"/>
                    <a:pt x="3025" y="217545"/>
                    <a:pt x="6788" y="217545"/>
                  </a:cubicBezTo>
                  <a:lnTo>
                    <a:pt x="197614" y="217545"/>
                  </a:lnTo>
                  <a:cubicBezTo>
                    <a:pt x="201376" y="217545"/>
                    <a:pt x="204401" y="214496"/>
                    <a:pt x="204401" y="210757"/>
                  </a:cubicBezTo>
                  <a:lnTo>
                    <a:pt x="204401" y="135980"/>
                  </a:lnTo>
                  <a:lnTo>
                    <a:pt x="225238" y="135980"/>
                  </a:lnTo>
                  <a:cubicBezTo>
                    <a:pt x="229001" y="135980"/>
                    <a:pt x="232026" y="132932"/>
                    <a:pt x="232026" y="129193"/>
                  </a:cubicBezTo>
                  <a:lnTo>
                    <a:pt x="232026" y="6811"/>
                  </a:lnTo>
                  <a:cubicBezTo>
                    <a:pt x="232026" y="3025"/>
                    <a:pt x="229001" y="0"/>
                    <a:pt x="225238"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000000"/>
                </a:solidFill>
                <a:latin typeface="Quicksand"/>
                <a:ea typeface="Quicksand"/>
                <a:cs typeface="Quicksand"/>
                <a:sym typeface="Quicksand"/>
              </a:endParaRPr>
            </a:p>
          </p:txBody>
        </p:sp>
        <p:sp>
          <p:nvSpPr>
            <p:cNvPr id="197" name="Google Shape;197;p4"/>
            <p:cNvSpPr/>
            <p:nvPr/>
          </p:nvSpPr>
          <p:spPr>
            <a:xfrm>
              <a:off x="4083062" y="2831466"/>
              <a:ext cx="45371" cy="21992"/>
            </a:xfrm>
            <a:custGeom>
              <a:avLst/>
              <a:gdLst/>
              <a:ahLst/>
              <a:cxnLst/>
              <a:rect l="l" t="t" r="r" b="b"/>
              <a:pathLst>
                <a:path w="28007" h="13575" extrusionOk="0">
                  <a:moveTo>
                    <a:pt x="7383" y="1"/>
                  </a:moveTo>
                  <a:cubicBezTo>
                    <a:pt x="3906" y="1"/>
                    <a:pt x="834" y="2572"/>
                    <a:pt x="453" y="6026"/>
                  </a:cubicBezTo>
                  <a:cubicBezTo>
                    <a:pt x="1" y="10122"/>
                    <a:pt x="3192" y="13575"/>
                    <a:pt x="7216" y="13575"/>
                  </a:cubicBezTo>
                  <a:lnTo>
                    <a:pt x="20624" y="13575"/>
                  </a:lnTo>
                  <a:cubicBezTo>
                    <a:pt x="24125" y="13575"/>
                    <a:pt x="27173" y="11027"/>
                    <a:pt x="27578" y="7573"/>
                  </a:cubicBezTo>
                  <a:cubicBezTo>
                    <a:pt x="28006" y="3477"/>
                    <a:pt x="24791" y="1"/>
                    <a:pt x="20814"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000000"/>
                </a:solidFill>
                <a:latin typeface="Quicksand"/>
                <a:ea typeface="Quicksand"/>
                <a:cs typeface="Quicksand"/>
                <a:sym typeface="Quicksand"/>
              </a:endParaRPr>
            </a:p>
          </p:txBody>
        </p:sp>
        <p:sp>
          <p:nvSpPr>
            <p:cNvPr id="198" name="Google Shape;198;p4"/>
            <p:cNvSpPr/>
            <p:nvPr/>
          </p:nvSpPr>
          <p:spPr>
            <a:xfrm>
              <a:off x="4149844" y="2831466"/>
              <a:ext cx="45410" cy="21992"/>
            </a:xfrm>
            <a:custGeom>
              <a:avLst/>
              <a:gdLst/>
              <a:ahLst/>
              <a:cxnLst/>
              <a:rect l="l" t="t" r="r" b="b"/>
              <a:pathLst>
                <a:path w="28031" h="13575" extrusionOk="0">
                  <a:moveTo>
                    <a:pt x="7383" y="1"/>
                  </a:moveTo>
                  <a:cubicBezTo>
                    <a:pt x="3906" y="1"/>
                    <a:pt x="834" y="2572"/>
                    <a:pt x="453" y="6026"/>
                  </a:cubicBezTo>
                  <a:cubicBezTo>
                    <a:pt x="0" y="10122"/>
                    <a:pt x="3192" y="13575"/>
                    <a:pt x="7216" y="13575"/>
                  </a:cubicBezTo>
                  <a:lnTo>
                    <a:pt x="20814" y="13575"/>
                  </a:lnTo>
                  <a:cubicBezTo>
                    <a:pt x="24839" y="13575"/>
                    <a:pt x="28030" y="10098"/>
                    <a:pt x="27578" y="6026"/>
                  </a:cubicBezTo>
                  <a:cubicBezTo>
                    <a:pt x="27220" y="2572"/>
                    <a:pt x="24148" y="1"/>
                    <a:pt x="2064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000000"/>
                </a:solidFill>
                <a:latin typeface="Quicksand"/>
                <a:ea typeface="Quicksand"/>
                <a:cs typeface="Quicksand"/>
                <a:sym typeface="Quicksand"/>
              </a:endParaRPr>
            </a:p>
          </p:txBody>
        </p:sp>
        <p:sp>
          <p:nvSpPr>
            <p:cNvPr id="199" name="Google Shape;199;p4"/>
            <p:cNvSpPr/>
            <p:nvPr/>
          </p:nvSpPr>
          <p:spPr>
            <a:xfrm>
              <a:off x="4215969" y="2831466"/>
              <a:ext cx="45371" cy="21992"/>
            </a:xfrm>
            <a:custGeom>
              <a:avLst/>
              <a:gdLst/>
              <a:ahLst/>
              <a:cxnLst/>
              <a:rect l="l" t="t" r="r" b="b"/>
              <a:pathLst>
                <a:path w="28007" h="13575" extrusionOk="0">
                  <a:moveTo>
                    <a:pt x="7383" y="1"/>
                  </a:moveTo>
                  <a:cubicBezTo>
                    <a:pt x="3906" y="1"/>
                    <a:pt x="834" y="2572"/>
                    <a:pt x="453" y="6026"/>
                  </a:cubicBezTo>
                  <a:cubicBezTo>
                    <a:pt x="0" y="10122"/>
                    <a:pt x="3192" y="13575"/>
                    <a:pt x="7216" y="13575"/>
                  </a:cubicBezTo>
                  <a:lnTo>
                    <a:pt x="20648" y="13575"/>
                  </a:lnTo>
                  <a:cubicBezTo>
                    <a:pt x="24125" y="13575"/>
                    <a:pt x="27197" y="11027"/>
                    <a:pt x="27578" y="7573"/>
                  </a:cubicBezTo>
                  <a:cubicBezTo>
                    <a:pt x="28006" y="3477"/>
                    <a:pt x="24839" y="1"/>
                    <a:pt x="20814"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000000"/>
                </a:solidFill>
                <a:latin typeface="Quicksand"/>
                <a:ea typeface="Quicksand"/>
                <a:cs typeface="Quicksand"/>
                <a:sym typeface="Quicksand"/>
              </a:endParaRPr>
            </a:p>
          </p:txBody>
        </p:sp>
        <p:sp>
          <p:nvSpPr>
            <p:cNvPr id="200" name="Google Shape;200;p4"/>
            <p:cNvSpPr/>
            <p:nvPr/>
          </p:nvSpPr>
          <p:spPr>
            <a:xfrm>
              <a:off x="4172953" y="2897592"/>
              <a:ext cx="88117" cy="66088"/>
            </a:xfrm>
            <a:custGeom>
              <a:avLst/>
              <a:gdLst/>
              <a:ahLst/>
              <a:cxnLst/>
              <a:rect l="l" t="t" r="r" b="b"/>
              <a:pathLst>
                <a:path w="54393" h="40795" extrusionOk="0">
                  <a:moveTo>
                    <a:pt x="40794" y="13575"/>
                  </a:moveTo>
                  <a:lnTo>
                    <a:pt x="40794" y="27173"/>
                  </a:lnTo>
                  <a:lnTo>
                    <a:pt x="13575" y="27173"/>
                  </a:lnTo>
                  <a:lnTo>
                    <a:pt x="13575" y="13575"/>
                  </a:lnTo>
                  <a:close/>
                  <a:moveTo>
                    <a:pt x="6787" y="0"/>
                  </a:moveTo>
                  <a:cubicBezTo>
                    <a:pt x="3049" y="0"/>
                    <a:pt x="0" y="3049"/>
                    <a:pt x="0" y="6787"/>
                  </a:cubicBezTo>
                  <a:lnTo>
                    <a:pt x="0" y="34007"/>
                  </a:lnTo>
                  <a:cubicBezTo>
                    <a:pt x="0" y="37746"/>
                    <a:pt x="3049" y="40794"/>
                    <a:pt x="6787" y="40794"/>
                  </a:cubicBezTo>
                  <a:lnTo>
                    <a:pt x="47582" y="40794"/>
                  </a:lnTo>
                  <a:cubicBezTo>
                    <a:pt x="51320" y="40794"/>
                    <a:pt x="54369" y="37746"/>
                    <a:pt x="54369" y="34007"/>
                  </a:cubicBezTo>
                  <a:lnTo>
                    <a:pt x="54369" y="6787"/>
                  </a:lnTo>
                  <a:cubicBezTo>
                    <a:pt x="54393" y="3049"/>
                    <a:pt x="51344" y="0"/>
                    <a:pt x="4758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000000"/>
                </a:solidFill>
                <a:latin typeface="Quicksand"/>
                <a:ea typeface="Quicksand"/>
                <a:cs typeface="Quicksand"/>
                <a:sym typeface="Quicksand"/>
              </a:endParaRPr>
            </a:p>
          </p:txBody>
        </p:sp>
      </p:grpSp>
      <p:grpSp>
        <p:nvGrpSpPr>
          <p:cNvPr id="201" name="Google Shape;201;p4"/>
          <p:cNvGrpSpPr/>
          <p:nvPr/>
        </p:nvGrpSpPr>
        <p:grpSpPr>
          <a:xfrm>
            <a:off x="891170" y="3273324"/>
            <a:ext cx="506781" cy="501765"/>
            <a:chOff x="2342897" y="2034504"/>
            <a:chExt cx="380086" cy="376324"/>
          </a:xfrm>
        </p:grpSpPr>
        <p:sp>
          <p:nvSpPr>
            <p:cNvPr id="202" name="Google Shape;202;p4"/>
            <p:cNvSpPr/>
            <p:nvPr/>
          </p:nvSpPr>
          <p:spPr>
            <a:xfrm>
              <a:off x="2487377" y="2145730"/>
              <a:ext cx="91666" cy="154106"/>
            </a:xfrm>
            <a:custGeom>
              <a:avLst/>
              <a:gdLst/>
              <a:ahLst/>
              <a:cxnLst/>
              <a:rect l="l" t="t" r="r" b="b"/>
              <a:pathLst>
                <a:path w="56584" h="95127" extrusionOk="0">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Quicksand"/>
                <a:ea typeface="Quicksand"/>
                <a:cs typeface="Quicksand"/>
                <a:sym typeface="Quicksand"/>
              </a:endParaRPr>
            </a:p>
          </p:txBody>
        </p:sp>
        <p:sp>
          <p:nvSpPr>
            <p:cNvPr id="203" name="Google Shape;203;p4"/>
            <p:cNvSpPr/>
            <p:nvPr/>
          </p:nvSpPr>
          <p:spPr>
            <a:xfrm>
              <a:off x="2342897" y="2034504"/>
              <a:ext cx="380086" cy="376324"/>
            </a:xfrm>
            <a:custGeom>
              <a:avLst/>
              <a:gdLst/>
              <a:ahLst/>
              <a:cxnLst/>
              <a:rect l="l" t="t" r="r" b="b"/>
              <a:pathLst>
                <a:path w="234621" h="232299" extrusionOk="0">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Quicksand"/>
                <a:ea typeface="Quicksand"/>
                <a:cs typeface="Quicksand"/>
                <a:sym typeface="Quicksan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5"/>
          <p:cNvSpPr/>
          <p:nvPr/>
        </p:nvSpPr>
        <p:spPr>
          <a:xfrm>
            <a:off x="960000" y="1203200"/>
            <a:ext cx="3830800" cy="4031200"/>
          </a:xfrm>
          <a:prstGeom prst="roundRect">
            <a:avLst>
              <a:gd name="adj" fmla="val 9091"/>
            </a:avLst>
          </a:prstGeom>
          <a:solidFill>
            <a:srgbClr val="162535"/>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9" name="Google Shape;209;p5"/>
          <p:cNvSpPr/>
          <p:nvPr/>
        </p:nvSpPr>
        <p:spPr>
          <a:xfrm>
            <a:off x="4982767" y="1203200"/>
            <a:ext cx="6750800" cy="40312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0" name="Google Shape;210;p5"/>
          <p:cNvSpPr txBox="1">
            <a:spLocks noGrp="1"/>
          </p:cNvSpPr>
          <p:nvPr>
            <p:ph type="title"/>
          </p:nvPr>
        </p:nvSpPr>
        <p:spPr>
          <a:xfrm>
            <a:off x="5204103" y="2611964"/>
            <a:ext cx="6487129" cy="1433200"/>
          </a:xfrm>
          <a:prstGeom prst="rect">
            <a:avLst/>
          </a:prstGeom>
          <a:noFill/>
          <a:ln>
            <a:noFill/>
          </a:ln>
        </p:spPr>
        <p:txBody>
          <a:bodyPr spcFirstLastPara="1" wrap="square" lIns="0" tIns="0" rIns="0" bIns="0" anchor="ctr" anchorCtr="0">
            <a:noAutofit/>
          </a:bodyPr>
          <a:lstStyle/>
          <a:p>
            <a:pPr marL="0" lvl="0" indent="0" algn="ctr" rtl="0">
              <a:lnSpc>
                <a:spcPct val="80000"/>
              </a:lnSpc>
              <a:spcBef>
                <a:spcPts val="0"/>
              </a:spcBef>
              <a:spcAft>
                <a:spcPts val="0"/>
              </a:spcAft>
              <a:buSzPts val="3600"/>
              <a:buNone/>
            </a:pPr>
            <a:r>
              <a:rPr lang="en-US" sz="5667">
                <a:solidFill>
                  <a:schemeClr val="lt1"/>
                </a:solidFill>
              </a:rPr>
              <a:t>Nội dung thực hiện</a:t>
            </a:r>
            <a:endParaRPr sz="5667">
              <a:solidFill>
                <a:schemeClr val="lt1"/>
              </a:solidFill>
            </a:endParaRPr>
          </a:p>
        </p:txBody>
      </p:sp>
      <p:sp>
        <p:nvSpPr>
          <p:cNvPr id="211" name="Google Shape;211;p5"/>
          <p:cNvSpPr txBox="1">
            <a:spLocks noGrp="1"/>
          </p:cNvSpPr>
          <p:nvPr>
            <p:ph type="title" idx="2"/>
          </p:nvPr>
        </p:nvSpPr>
        <p:spPr>
          <a:xfrm>
            <a:off x="1526600" y="1943051"/>
            <a:ext cx="2697600" cy="259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6000"/>
              <a:buNone/>
            </a:pPr>
            <a:r>
              <a:rPr lang="en-US">
                <a:solidFill>
                  <a:schemeClr val="lt1"/>
                </a:solidFill>
              </a:rPr>
              <a:t>02</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6"/>
          <p:cNvSpPr/>
          <p:nvPr/>
        </p:nvSpPr>
        <p:spPr>
          <a:xfrm>
            <a:off x="630133" y="700333"/>
            <a:ext cx="10956000" cy="7628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i="0" u="none" strike="noStrike" cap="none">
              <a:solidFill>
                <a:srgbClr val="FBF9EA"/>
              </a:solidFill>
              <a:latin typeface="Montserrat"/>
              <a:ea typeface="Montserrat"/>
              <a:cs typeface="Montserrat"/>
              <a:sym typeface="Montserrat"/>
            </a:endParaRPr>
          </a:p>
        </p:txBody>
      </p:sp>
      <p:sp>
        <p:nvSpPr>
          <p:cNvPr id="217" name="Google Shape;217;p6"/>
          <p:cNvSpPr/>
          <p:nvPr/>
        </p:nvSpPr>
        <p:spPr>
          <a:xfrm>
            <a:off x="6335195" y="2616191"/>
            <a:ext cx="5123316" cy="2119225"/>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200" b="0" i="0" u="none" strike="noStrike" cap="none">
              <a:solidFill>
                <a:srgbClr val="FBF9EA"/>
              </a:solidFill>
              <a:latin typeface="Calibri"/>
              <a:ea typeface="Calibri"/>
              <a:cs typeface="Calibri"/>
              <a:sym typeface="Calibri"/>
            </a:endParaRPr>
          </a:p>
        </p:txBody>
      </p:sp>
      <p:sp>
        <p:nvSpPr>
          <p:cNvPr id="218" name="Google Shape;218;p6"/>
          <p:cNvSpPr/>
          <p:nvPr/>
        </p:nvSpPr>
        <p:spPr>
          <a:xfrm>
            <a:off x="1002123" y="2637741"/>
            <a:ext cx="4859020" cy="2117591"/>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200" b="0" i="0" u="none" strike="noStrike" cap="none">
              <a:solidFill>
                <a:srgbClr val="000000"/>
              </a:solidFill>
              <a:latin typeface="Arial"/>
              <a:ea typeface="Arial"/>
              <a:cs typeface="Arial"/>
              <a:sym typeface="Arial"/>
            </a:endParaRPr>
          </a:p>
        </p:txBody>
      </p:sp>
      <p:sp>
        <p:nvSpPr>
          <p:cNvPr id="219" name="Google Shape;219;p6"/>
          <p:cNvSpPr txBox="1">
            <a:spLocks noGrp="1"/>
          </p:cNvSpPr>
          <p:nvPr>
            <p:ph type="title"/>
          </p:nvPr>
        </p:nvSpPr>
        <p:spPr>
          <a:xfrm>
            <a:off x="960000" y="700333"/>
            <a:ext cx="10272000" cy="762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500"/>
              <a:buNone/>
            </a:pPr>
            <a:r>
              <a:rPr lang="en-US" sz="2600">
                <a:solidFill>
                  <a:schemeClr val="lt1"/>
                </a:solidFill>
              </a:rPr>
              <a:t>1. Xác định phân tích yêu cầu:</a:t>
            </a:r>
            <a:endParaRPr sz="2600"/>
          </a:p>
        </p:txBody>
      </p:sp>
      <p:grpSp>
        <p:nvGrpSpPr>
          <p:cNvPr id="220" name="Google Shape;220;p6"/>
          <p:cNvGrpSpPr/>
          <p:nvPr/>
        </p:nvGrpSpPr>
        <p:grpSpPr>
          <a:xfrm>
            <a:off x="10657243" y="4695776"/>
            <a:ext cx="503697" cy="501109"/>
            <a:chOff x="8044594" y="2643632"/>
            <a:chExt cx="377773" cy="375832"/>
          </a:xfrm>
        </p:grpSpPr>
        <p:sp>
          <p:nvSpPr>
            <p:cNvPr id="221" name="Google Shape;221;p6"/>
            <p:cNvSpPr/>
            <p:nvPr/>
          </p:nvSpPr>
          <p:spPr>
            <a:xfrm>
              <a:off x="8044594" y="2643632"/>
              <a:ext cx="90587" cy="154878"/>
            </a:xfrm>
            <a:custGeom>
              <a:avLst/>
              <a:gdLst/>
              <a:ahLst/>
              <a:cxnLst/>
              <a:rect l="l" t="t" r="r" b="b"/>
              <a:pathLst>
                <a:path w="55918" h="95604" extrusionOk="0">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sp>
          <p:nvSpPr>
            <p:cNvPr id="222" name="Google Shape;222;p6"/>
            <p:cNvSpPr/>
            <p:nvPr/>
          </p:nvSpPr>
          <p:spPr>
            <a:xfrm>
              <a:off x="8046409" y="2688299"/>
              <a:ext cx="375958" cy="331165"/>
            </a:xfrm>
            <a:custGeom>
              <a:avLst/>
              <a:gdLst/>
              <a:ahLst/>
              <a:cxnLst/>
              <a:rect l="l" t="t" r="r" b="b"/>
              <a:pathLst>
                <a:path w="232073" h="204423" extrusionOk="0">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Montserrat"/>
                <a:ea typeface="Montserrat"/>
                <a:cs typeface="Montserrat"/>
                <a:sym typeface="Montserrat"/>
              </a:endParaRPr>
            </a:p>
          </p:txBody>
        </p:sp>
      </p:grpSp>
      <p:sp>
        <p:nvSpPr>
          <p:cNvPr id="223" name="Google Shape;223;p6"/>
          <p:cNvSpPr/>
          <p:nvPr/>
        </p:nvSpPr>
        <p:spPr>
          <a:xfrm>
            <a:off x="960000" y="5196885"/>
            <a:ext cx="10498512" cy="1068477"/>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Montserrat"/>
              <a:ea typeface="Montserrat"/>
              <a:cs typeface="Montserrat"/>
              <a:sym typeface="Montserrat"/>
            </a:endParaRPr>
          </a:p>
        </p:txBody>
      </p:sp>
      <p:sp>
        <p:nvSpPr>
          <p:cNvPr id="224" name="Google Shape;224;p6"/>
          <p:cNvSpPr txBox="1"/>
          <p:nvPr/>
        </p:nvSpPr>
        <p:spPr>
          <a:xfrm>
            <a:off x="3318046" y="5424062"/>
            <a:ext cx="6034296" cy="697627"/>
          </a:xfrm>
          <a:prstGeom prst="rect">
            <a:avLst/>
          </a:prstGeom>
          <a:noFill/>
          <a:ln>
            <a:noFill/>
          </a:ln>
        </p:spPr>
        <p:txBody>
          <a:bodyPr spcFirstLastPara="1" wrap="square" lIns="121900" tIns="121900" rIns="121900" bIns="121900" anchor="t" anchorCtr="0">
            <a:noAutofit/>
          </a:bodyPr>
          <a:lstStyle/>
          <a:p>
            <a:pPr marL="0" marR="0" lvl="0" indent="0" algn="ctr" rtl="0">
              <a:lnSpc>
                <a:spcPct val="107000"/>
              </a:lnSpc>
              <a:spcBef>
                <a:spcPts val="0"/>
              </a:spcBef>
              <a:spcAft>
                <a:spcPts val="1067"/>
              </a:spcAft>
              <a:buClr>
                <a:srgbClr val="000000"/>
              </a:buClr>
              <a:buSzPts val="1400"/>
              <a:buFont typeface="Lexend Deca Light"/>
              <a:buNone/>
            </a:pPr>
            <a:r>
              <a:rPr lang="en-US" sz="2200" b="1" i="0" u="none" strike="noStrike" cap="none">
                <a:solidFill>
                  <a:srgbClr val="FBF9EA"/>
                </a:solidFill>
                <a:latin typeface="Times New Roman"/>
                <a:ea typeface="Times New Roman"/>
                <a:cs typeface="Times New Roman"/>
                <a:sym typeface="Times New Roman"/>
              </a:rPr>
              <a:t>Mô hình hóa yêu cầu, vẽ các lược đồ</a:t>
            </a:r>
            <a:endParaRPr sz="2200" b="1" i="0" u="none" strike="noStrike" cap="none">
              <a:solidFill>
                <a:srgbClr val="FBF9EA"/>
              </a:solidFill>
              <a:latin typeface="Times New Roman"/>
              <a:ea typeface="Times New Roman"/>
              <a:cs typeface="Times New Roman"/>
              <a:sym typeface="Times New Roman"/>
            </a:endParaRPr>
          </a:p>
        </p:txBody>
      </p:sp>
      <p:sp>
        <p:nvSpPr>
          <p:cNvPr id="225" name="Google Shape;225;p6"/>
          <p:cNvSpPr txBox="1"/>
          <p:nvPr/>
        </p:nvSpPr>
        <p:spPr>
          <a:xfrm>
            <a:off x="2104332" y="3359432"/>
            <a:ext cx="4421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200" b="1" i="0" u="none" strike="noStrike" cap="none">
                <a:solidFill>
                  <a:srgbClr val="242021"/>
                </a:solidFill>
                <a:latin typeface="Times New Roman"/>
                <a:ea typeface="Times New Roman"/>
                <a:cs typeface="Times New Roman"/>
                <a:sym typeface="Times New Roman"/>
              </a:rPr>
              <a:t>Khảo sát hiện trạng</a:t>
            </a:r>
            <a:endParaRPr sz="2200" b="0" i="0" u="none" strike="noStrike" cap="none">
              <a:solidFill>
                <a:srgbClr val="000000"/>
              </a:solidFill>
              <a:latin typeface="Arial"/>
              <a:ea typeface="Arial"/>
              <a:cs typeface="Arial"/>
              <a:sym typeface="Arial"/>
            </a:endParaRPr>
          </a:p>
        </p:txBody>
      </p:sp>
      <p:sp>
        <p:nvSpPr>
          <p:cNvPr id="226" name="Google Shape;226;p6"/>
          <p:cNvSpPr txBox="1"/>
          <p:nvPr/>
        </p:nvSpPr>
        <p:spPr>
          <a:xfrm>
            <a:off x="6751883" y="3180473"/>
            <a:ext cx="4290000" cy="793200"/>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2200" b="1" i="0" u="none" strike="noStrike" cap="none">
                <a:solidFill>
                  <a:srgbClr val="FBF9EA"/>
                </a:solidFill>
                <a:latin typeface="Times New Roman"/>
                <a:ea typeface="Times New Roman"/>
                <a:cs typeface="Times New Roman"/>
                <a:sym typeface="Times New Roman"/>
              </a:rPr>
              <a:t>Xác định các tác nhân và chức năng cần thiết</a:t>
            </a:r>
            <a:endParaRPr sz="2200" b="0" i="0" u="none" strike="noStrike" cap="none">
              <a:solidFill>
                <a:srgbClr val="FBF9E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7"/>
          <p:cNvSpPr/>
          <p:nvPr/>
        </p:nvSpPr>
        <p:spPr>
          <a:xfrm>
            <a:off x="630133" y="700333"/>
            <a:ext cx="10956000" cy="7628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333" b="1" i="0" u="none" strike="noStrike" cap="none">
              <a:solidFill>
                <a:srgbClr val="FBF9EA"/>
              </a:solidFill>
              <a:latin typeface="Montserrat"/>
              <a:ea typeface="Montserrat"/>
              <a:cs typeface="Montserrat"/>
              <a:sym typeface="Montserrat"/>
            </a:endParaRPr>
          </a:p>
        </p:txBody>
      </p:sp>
      <p:sp>
        <p:nvSpPr>
          <p:cNvPr id="232" name="Google Shape;232;p7"/>
          <p:cNvSpPr/>
          <p:nvPr/>
        </p:nvSpPr>
        <p:spPr>
          <a:xfrm>
            <a:off x="6335195" y="2846475"/>
            <a:ext cx="5123316" cy="1747833"/>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133" b="0" i="0" u="none" strike="noStrike" cap="none">
              <a:solidFill>
                <a:srgbClr val="FBF9EA"/>
              </a:solidFill>
              <a:latin typeface="Calibri"/>
              <a:ea typeface="Calibri"/>
              <a:cs typeface="Calibri"/>
              <a:sym typeface="Calibri"/>
            </a:endParaRPr>
          </a:p>
        </p:txBody>
      </p:sp>
      <p:sp>
        <p:nvSpPr>
          <p:cNvPr id="233" name="Google Shape;233;p7"/>
          <p:cNvSpPr/>
          <p:nvPr/>
        </p:nvSpPr>
        <p:spPr>
          <a:xfrm>
            <a:off x="1002123" y="2867848"/>
            <a:ext cx="4859020" cy="1746486"/>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7000"/>
              </a:lnSpc>
              <a:spcBef>
                <a:spcPts val="0"/>
              </a:spcBef>
              <a:spcAft>
                <a:spcPts val="1067"/>
              </a:spcAft>
              <a:buNone/>
            </a:pPr>
            <a:endParaRPr sz="2133" b="0" i="0" u="none" strike="noStrike" cap="none">
              <a:solidFill>
                <a:srgbClr val="000000"/>
              </a:solidFill>
              <a:latin typeface="Arial"/>
              <a:ea typeface="Arial"/>
              <a:cs typeface="Arial"/>
              <a:sym typeface="Arial"/>
            </a:endParaRPr>
          </a:p>
        </p:txBody>
      </p:sp>
      <p:sp>
        <p:nvSpPr>
          <p:cNvPr id="234" name="Google Shape;234;p7"/>
          <p:cNvSpPr txBox="1">
            <a:spLocks noGrp="1"/>
          </p:cNvSpPr>
          <p:nvPr>
            <p:ph type="title"/>
          </p:nvPr>
        </p:nvSpPr>
        <p:spPr>
          <a:xfrm>
            <a:off x="960000" y="700333"/>
            <a:ext cx="10272000" cy="762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500"/>
              <a:buNone/>
            </a:pPr>
            <a:r>
              <a:rPr lang="en-US" sz="2400">
                <a:solidFill>
                  <a:schemeClr val="dk1"/>
                </a:solidFill>
              </a:rPr>
              <a:t>2. Xác định và tìm hiểu công nghệ sử dụng:</a:t>
            </a:r>
            <a:endParaRPr sz="2400"/>
          </a:p>
        </p:txBody>
      </p:sp>
      <p:grpSp>
        <p:nvGrpSpPr>
          <p:cNvPr id="235" name="Google Shape;235;p7"/>
          <p:cNvGrpSpPr/>
          <p:nvPr/>
        </p:nvGrpSpPr>
        <p:grpSpPr>
          <a:xfrm>
            <a:off x="10657243" y="4695776"/>
            <a:ext cx="503697" cy="501109"/>
            <a:chOff x="8044594" y="2643632"/>
            <a:chExt cx="377773" cy="375832"/>
          </a:xfrm>
        </p:grpSpPr>
        <p:sp>
          <p:nvSpPr>
            <p:cNvPr id="236" name="Google Shape;236;p7"/>
            <p:cNvSpPr/>
            <p:nvPr/>
          </p:nvSpPr>
          <p:spPr>
            <a:xfrm>
              <a:off x="8044594" y="2643632"/>
              <a:ext cx="90587" cy="154878"/>
            </a:xfrm>
            <a:custGeom>
              <a:avLst/>
              <a:gdLst/>
              <a:ahLst/>
              <a:cxnLst/>
              <a:rect l="l" t="t" r="r" b="b"/>
              <a:pathLst>
                <a:path w="55918" h="95604" extrusionOk="0">
                  <a:moveTo>
                    <a:pt x="28324" y="0"/>
                  </a:moveTo>
                  <a:cubicBezTo>
                    <a:pt x="24557" y="0"/>
                    <a:pt x="21529" y="3036"/>
                    <a:pt x="21529" y="6782"/>
                  </a:cubicBezTo>
                  <a:lnTo>
                    <a:pt x="21529" y="13808"/>
                  </a:lnTo>
                  <a:cubicBezTo>
                    <a:pt x="10289" y="13808"/>
                    <a:pt x="1144" y="22952"/>
                    <a:pt x="1144" y="34217"/>
                  </a:cubicBezTo>
                  <a:lnTo>
                    <a:pt x="1144" y="48029"/>
                  </a:lnTo>
                  <a:cubicBezTo>
                    <a:pt x="1144" y="51768"/>
                    <a:pt x="4169" y="54816"/>
                    <a:pt x="7931" y="54816"/>
                  </a:cubicBezTo>
                  <a:lnTo>
                    <a:pt x="41891" y="54816"/>
                  </a:lnTo>
                  <a:lnTo>
                    <a:pt x="41891" y="61603"/>
                  </a:lnTo>
                  <a:cubicBezTo>
                    <a:pt x="41891" y="65318"/>
                    <a:pt x="38866" y="68390"/>
                    <a:pt x="35104" y="68390"/>
                  </a:cubicBezTo>
                  <a:lnTo>
                    <a:pt x="7907" y="68390"/>
                  </a:lnTo>
                  <a:cubicBezTo>
                    <a:pt x="4978" y="68390"/>
                    <a:pt x="2311" y="70224"/>
                    <a:pt x="1430" y="73034"/>
                  </a:cubicBezTo>
                  <a:cubicBezTo>
                    <a:pt x="1" y="77702"/>
                    <a:pt x="3454" y="81988"/>
                    <a:pt x="7907" y="81988"/>
                  </a:cubicBezTo>
                  <a:lnTo>
                    <a:pt x="21505" y="81988"/>
                  </a:lnTo>
                  <a:lnTo>
                    <a:pt x="21505" y="88799"/>
                  </a:lnTo>
                  <a:cubicBezTo>
                    <a:pt x="21505" y="91728"/>
                    <a:pt x="23339" y="94396"/>
                    <a:pt x="26149" y="95277"/>
                  </a:cubicBezTo>
                  <a:cubicBezTo>
                    <a:pt x="26878" y="95500"/>
                    <a:pt x="27597" y="95604"/>
                    <a:pt x="28291" y="95604"/>
                  </a:cubicBezTo>
                  <a:cubicBezTo>
                    <a:pt x="32050" y="95604"/>
                    <a:pt x="35104" y="92558"/>
                    <a:pt x="35104" y="88799"/>
                  </a:cubicBezTo>
                  <a:lnTo>
                    <a:pt x="35104" y="81750"/>
                  </a:lnTo>
                  <a:cubicBezTo>
                    <a:pt x="46368" y="81750"/>
                    <a:pt x="55489" y="72605"/>
                    <a:pt x="55489" y="61365"/>
                  </a:cubicBezTo>
                  <a:lnTo>
                    <a:pt x="55489" y="47981"/>
                  </a:lnTo>
                  <a:cubicBezTo>
                    <a:pt x="55489" y="44242"/>
                    <a:pt x="52464" y="41194"/>
                    <a:pt x="48702" y="41194"/>
                  </a:cubicBezTo>
                  <a:lnTo>
                    <a:pt x="14718" y="41194"/>
                  </a:lnTo>
                  <a:lnTo>
                    <a:pt x="14718" y="34407"/>
                  </a:lnTo>
                  <a:cubicBezTo>
                    <a:pt x="14718" y="30668"/>
                    <a:pt x="17743" y="27620"/>
                    <a:pt x="21505" y="27620"/>
                  </a:cubicBezTo>
                  <a:lnTo>
                    <a:pt x="48535" y="27620"/>
                  </a:lnTo>
                  <a:cubicBezTo>
                    <a:pt x="52012" y="27620"/>
                    <a:pt x="55084" y="25072"/>
                    <a:pt x="55465" y="21619"/>
                  </a:cubicBezTo>
                  <a:cubicBezTo>
                    <a:pt x="55917" y="17499"/>
                    <a:pt x="52726" y="14046"/>
                    <a:pt x="48702" y="14046"/>
                  </a:cubicBezTo>
                  <a:lnTo>
                    <a:pt x="35104" y="14046"/>
                  </a:lnTo>
                  <a:lnTo>
                    <a:pt x="35104" y="6973"/>
                  </a:lnTo>
                  <a:cubicBezTo>
                    <a:pt x="35104" y="3496"/>
                    <a:pt x="32555" y="424"/>
                    <a:pt x="29102" y="43"/>
                  </a:cubicBezTo>
                  <a:cubicBezTo>
                    <a:pt x="28840" y="14"/>
                    <a:pt x="28580" y="0"/>
                    <a:pt x="28324"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b="0" i="0" u="none" strike="noStrike" cap="none">
                <a:solidFill>
                  <a:srgbClr val="000000"/>
                </a:solidFill>
                <a:latin typeface="Montserrat"/>
                <a:ea typeface="Montserrat"/>
                <a:cs typeface="Montserrat"/>
                <a:sym typeface="Montserrat"/>
              </a:endParaRPr>
            </a:p>
          </p:txBody>
        </p:sp>
        <p:sp>
          <p:nvSpPr>
            <p:cNvPr id="237" name="Google Shape;237;p7"/>
            <p:cNvSpPr/>
            <p:nvPr/>
          </p:nvSpPr>
          <p:spPr>
            <a:xfrm>
              <a:off x="8046409" y="2688299"/>
              <a:ext cx="375958" cy="331165"/>
            </a:xfrm>
            <a:custGeom>
              <a:avLst/>
              <a:gdLst/>
              <a:ahLst/>
              <a:cxnLst/>
              <a:rect l="l" t="t" r="r" b="b"/>
              <a:pathLst>
                <a:path w="232073" h="204423" extrusionOk="0">
                  <a:moveTo>
                    <a:pt x="218451" y="13575"/>
                  </a:moveTo>
                  <a:lnTo>
                    <a:pt x="218451" y="67990"/>
                  </a:lnTo>
                  <a:lnTo>
                    <a:pt x="204852" y="67990"/>
                  </a:lnTo>
                  <a:lnTo>
                    <a:pt x="204852" y="53368"/>
                  </a:lnTo>
                  <a:cubicBezTo>
                    <a:pt x="204852" y="51201"/>
                    <a:pt x="203900" y="49106"/>
                    <a:pt x="202185" y="47820"/>
                  </a:cubicBezTo>
                  <a:cubicBezTo>
                    <a:pt x="200930" y="46884"/>
                    <a:pt x="199481" y="46437"/>
                    <a:pt x="198055" y="46437"/>
                  </a:cubicBezTo>
                  <a:cubicBezTo>
                    <a:pt x="196288" y="46437"/>
                    <a:pt x="194557" y="47123"/>
                    <a:pt x="193279" y="48415"/>
                  </a:cubicBezTo>
                  <a:lnTo>
                    <a:pt x="107237" y="133980"/>
                  </a:lnTo>
                  <a:cubicBezTo>
                    <a:pt x="105915" y="135302"/>
                    <a:pt x="104177" y="135963"/>
                    <a:pt x="102438" y="135963"/>
                  </a:cubicBezTo>
                  <a:cubicBezTo>
                    <a:pt x="100700" y="135963"/>
                    <a:pt x="98961" y="135302"/>
                    <a:pt x="97640" y="133980"/>
                  </a:cubicBezTo>
                  <a:lnTo>
                    <a:pt x="97592" y="133956"/>
                  </a:lnTo>
                  <a:lnTo>
                    <a:pt x="65966" y="102783"/>
                  </a:lnTo>
                  <a:cubicBezTo>
                    <a:pt x="65895" y="102736"/>
                    <a:pt x="65847" y="102688"/>
                    <a:pt x="65776" y="102640"/>
                  </a:cubicBezTo>
                  <a:cubicBezTo>
                    <a:pt x="64454" y="101421"/>
                    <a:pt x="62810" y="100845"/>
                    <a:pt x="61183" y="100845"/>
                  </a:cubicBezTo>
                  <a:cubicBezTo>
                    <a:pt x="59411" y="100845"/>
                    <a:pt x="57660" y="101528"/>
                    <a:pt x="56369" y="102807"/>
                  </a:cubicBezTo>
                  <a:lnTo>
                    <a:pt x="13598" y="145601"/>
                  </a:lnTo>
                  <a:lnTo>
                    <a:pt x="13598" y="126359"/>
                  </a:lnTo>
                  <a:lnTo>
                    <a:pt x="56274" y="83684"/>
                  </a:lnTo>
                  <a:cubicBezTo>
                    <a:pt x="57322" y="82636"/>
                    <a:pt x="58632" y="81922"/>
                    <a:pt x="60060" y="81684"/>
                  </a:cubicBezTo>
                  <a:cubicBezTo>
                    <a:pt x="60441" y="81623"/>
                    <a:pt x="60818" y="81593"/>
                    <a:pt x="61191" y="81593"/>
                  </a:cubicBezTo>
                  <a:cubicBezTo>
                    <a:pt x="63010" y="81593"/>
                    <a:pt x="64705" y="82304"/>
                    <a:pt x="65990" y="83589"/>
                  </a:cubicBezTo>
                  <a:lnTo>
                    <a:pt x="97663" y="114809"/>
                  </a:lnTo>
                  <a:cubicBezTo>
                    <a:pt x="98982" y="116116"/>
                    <a:pt x="100710" y="116771"/>
                    <a:pt x="102435" y="116771"/>
                  </a:cubicBezTo>
                  <a:cubicBezTo>
                    <a:pt x="104169" y="116771"/>
                    <a:pt x="105900" y="116110"/>
                    <a:pt x="107213" y="114786"/>
                  </a:cubicBezTo>
                  <a:lnTo>
                    <a:pt x="183634" y="38818"/>
                  </a:lnTo>
                  <a:cubicBezTo>
                    <a:pt x="185968" y="36460"/>
                    <a:pt x="186372" y="32721"/>
                    <a:pt x="184253" y="29887"/>
                  </a:cubicBezTo>
                  <a:cubicBezTo>
                    <a:pt x="182943" y="28125"/>
                    <a:pt x="180871" y="27173"/>
                    <a:pt x="178680" y="27173"/>
                  </a:cubicBezTo>
                  <a:lnTo>
                    <a:pt x="164082" y="27173"/>
                  </a:lnTo>
                  <a:lnTo>
                    <a:pt x="164082" y="13575"/>
                  </a:lnTo>
                  <a:close/>
                  <a:moveTo>
                    <a:pt x="164082" y="96615"/>
                  </a:moveTo>
                  <a:lnTo>
                    <a:pt x="164082" y="190825"/>
                  </a:lnTo>
                  <a:lnTo>
                    <a:pt x="122812" y="190825"/>
                  </a:lnTo>
                  <a:lnTo>
                    <a:pt x="122812" y="137671"/>
                  </a:lnTo>
                  <a:lnTo>
                    <a:pt x="164082" y="96615"/>
                  </a:lnTo>
                  <a:close/>
                  <a:moveTo>
                    <a:pt x="54369" y="124049"/>
                  </a:moveTo>
                  <a:lnTo>
                    <a:pt x="54369" y="190849"/>
                  </a:lnTo>
                  <a:lnTo>
                    <a:pt x="13598" y="190849"/>
                  </a:lnTo>
                  <a:lnTo>
                    <a:pt x="13598" y="164820"/>
                  </a:lnTo>
                  <a:lnTo>
                    <a:pt x="54369" y="124049"/>
                  </a:lnTo>
                  <a:close/>
                  <a:moveTo>
                    <a:pt x="67943" y="123859"/>
                  </a:moveTo>
                  <a:lnTo>
                    <a:pt x="88019" y="143625"/>
                  </a:lnTo>
                  <a:cubicBezTo>
                    <a:pt x="91991" y="147597"/>
                    <a:pt x="97229" y="149580"/>
                    <a:pt x="102453" y="149580"/>
                  </a:cubicBezTo>
                  <a:cubicBezTo>
                    <a:pt x="104745" y="149580"/>
                    <a:pt x="107035" y="149198"/>
                    <a:pt x="109214" y="148435"/>
                  </a:cubicBezTo>
                  <a:lnTo>
                    <a:pt x="109214" y="190849"/>
                  </a:lnTo>
                  <a:lnTo>
                    <a:pt x="67943" y="190849"/>
                  </a:lnTo>
                  <a:lnTo>
                    <a:pt x="67943" y="123859"/>
                  </a:lnTo>
                  <a:close/>
                  <a:moveTo>
                    <a:pt x="191278" y="69610"/>
                  </a:moveTo>
                  <a:lnTo>
                    <a:pt x="191278" y="74801"/>
                  </a:lnTo>
                  <a:cubicBezTo>
                    <a:pt x="191278" y="78564"/>
                    <a:pt x="194303" y="81588"/>
                    <a:pt x="198065" y="81588"/>
                  </a:cubicBezTo>
                  <a:lnTo>
                    <a:pt x="218451" y="81588"/>
                  </a:lnTo>
                  <a:lnTo>
                    <a:pt x="218451" y="190849"/>
                  </a:lnTo>
                  <a:lnTo>
                    <a:pt x="177680" y="190849"/>
                  </a:lnTo>
                  <a:lnTo>
                    <a:pt x="177680" y="83113"/>
                  </a:lnTo>
                  <a:lnTo>
                    <a:pt x="191278" y="69610"/>
                  </a:lnTo>
                  <a:close/>
                  <a:moveTo>
                    <a:pt x="157295" y="0"/>
                  </a:moveTo>
                  <a:cubicBezTo>
                    <a:pt x="153532" y="0"/>
                    <a:pt x="150508" y="3025"/>
                    <a:pt x="150508" y="6788"/>
                  </a:cubicBezTo>
                  <a:lnTo>
                    <a:pt x="150508" y="34007"/>
                  </a:lnTo>
                  <a:cubicBezTo>
                    <a:pt x="150508" y="37746"/>
                    <a:pt x="153532" y="40794"/>
                    <a:pt x="157295" y="40794"/>
                  </a:cubicBezTo>
                  <a:lnTo>
                    <a:pt x="162367" y="40794"/>
                  </a:lnTo>
                  <a:lnTo>
                    <a:pt x="102426" y="100378"/>
                  </a:lnTo>
                  <a:lnTo>
                    <a:pt x="75564" y="73944"/>
                  </a:lnTo>
                  <a:cubicBezTo>
                    <a:pt x="71730" y="70110"/>
                    <a:pt x="66609" y="67990"/>
                    <a:pt x="61156" y="67990"/>
                  </a:cubicBezTo>
                  <a:cubicBezTo>
                    <a:pt x="55726" y="67990"/>
                    <a:pt x="50606" y="70110"/>
                    <a:pt x="46748" y="73968"/>
                  </a:cubicBezTo>
                  <a:lnTo>
                    <a:pt x="1977" y="118739"/>
                  </a:lnTo>
                  <a:cubicBezTo>
                    <a:pt x="715" y="120025"/>
                    <a:pt x="0" y="121763"/>
                    <a:pt x="0" y="123573"/>
                  </a:cubicBezTo>
                  <a:lnTo>
                    <a:pt x="0" y="197636"/>
                  </a:lnTo>
                  <a:cubicBezTo>
                    <a:pt x="0" y="201375"/>
                    <a:pt x="3025" y="204423"/>
                    <a:pt x="6787" y="204423"/>
                  </a:cubicBezTo>
                  <a:lnTo>
                    <a:pt x="225238" y="204423"/>
                  </a:lnTo>
                  <a:cubicBezTo>
                    <a:pt x="229000" y="204423"/>
                    <a:pt x="232025" y="201375"/>
                    <a:pt x="232025" y="197636"/>
                  </a:cubicBezTo>
                  <a:lnTo>
                    <a:pt x="232025" y="6788"/>
                  </a:lnTo>
                  <a:cubicBezTo>
                    <a:pt x="232072" y="3049"/>
                    <a:pt x="229024" y="0"/>
                    <a:pt x="225285"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b="0" i="0" u="none" strike="noStrike" cap="none">
                <a:solidFill>
                  <a:srgbClr val="000000"/>
                </a:solidFill>
                <a:latin typeface="Montserrat"/>
                <a:ea typeface="Montserrat"/>
                <a:cs typeface="Montserrat"/>
                <a:sym typeface="Montserrat"/>
              </a:endParaRPr>
            </a:p>
          </p:txBody>
        </p:sp>
      </p:grpSp>
      <p:sp>
        <p:nvSpPr>
          <p:cNvPr id="238" name="Google Shape;238;p7"/>
          <p:cNvSpPr/>
          <p:nvPr/>
        </p:nvSpPr>
        <p:spPr>
          <a:xfrm>
            <a:off x="1002123" y="5623428"/>
            <a:ext cx="10498512" cy="1068477"/>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b="0" i="0" u="none" strike="noStrike" cap="none">
              <a:solidFill>
                <a:srgbClr val="FBF9EA"/>
              </a:solidFill>
              <a:latin typeface="Montserrat"/>
              <a:ea typeface="Montserrat"/>
              <a:cs typeface="Montserrat"/>
              <a:sym typeface="Montserrat"/>
            </a:endParaRPr>
          </a:p>
        </p:txBody>
      </p:sp>
      <p:sp>
        <p:nvSpPr>
          <p:cNvPr id="239" name="Google Shape;239;p7"/>
          <p:cNvSpPr txBox="1"/>
          <p:nvPr/>
        </p:nvSpPr>
        <p:spPr>
          <a:xfrm>
            <a:off x="3360169" y="5850605"/>
            <a:ext cx="6034296" cy="697627"/>
          </a:xfrm>
          <a:prstGeom prst="rect">
            <a:avLst/>
          </a:prstGeom>
          <a:noFill/>
          <a:ln>
            <a:noFill/>
          </a:ln>
        </p:spPr>
        <p:txBody>
          <a:bodyPr spcFirstLastPara="1" wrap="square" lIns="121900" tIns="121900" rIns="121900" bIns="121900" anchor="t" anchorCtr="0">
            <a:noAutofit/>
          </a:bodyPr>
          <a:lstStyle/>
          <a:p>
            <a:pPr marL="0" marR="0" lvl="0" indent="0" algn="ctr" rtl="0">
              <a:lnSpc>
                <a:spcPct val="107000"/>
              </a:lnSpc>
              <a:spcBef>
                <a:spcPts val="0"/>
              </a:spcBef>
              <a:spcAft>
                <a:spcPts val="1067"/>
              </a:spcAft>
              <a:buClr>
                <a:srgbClr val="000000"/>
              </a:buClr>
              <a:buSzPts val="1400"/>
              <a:buFont typeface="Lexend Deca Light"/>
              <a:buNone/>
            </a:pPr>
            <a:r>
              <a:rPr lang="en-US" sz="2200" b="0" i="0" u="none" strike="noStrike" cap="none">
                <a:solidFill>
                  <a:srgbClr val="FBF9EA"/>
                </a:solidFill>
                <a:latin typeface="Times New Roman"/>
                <a:ea typeface="Times New Roman"/>
                <a:cs typeface="Times New Roman"/>
                <a:sym typeface="Times New Roman"/>
              </a:rPr>
              <a:t>Tìm hiểu </a:t>
            </a:r>
            <a:r>
              <a:rPr lang="en-US" sz="2200" b="1" i="0" u="none" strike="noStrike" cap="none">
                <a:solidFill>
                  <a:srgbClr val="FBF9EA"/>
                </a:solidFill>
                <a:latin typeface="Times New Roman"/>
                <a:ea typeface="Times New Roman"/>
                <a:cs typeface="Times New Roman"/>
                <a:sym typeface="Times New Roman"/>
              </a:rPr>
              <a:t>Vercel</a:t>
            </a:r>
            <a:r>
              <a:rPr lang="en-US" sz="2200" b="0" i="0" u="none" strike="noStrike" cap="none">
                <a:solidFill>
                  <a:srgbClr val="FBF9EA"/>
                </a:solidFill>
                <a:latin typeface="Times New Roman"/>
                <a:ea typeface="Times New Roman"/>
                <a:cs typeface="Times New Roman"/>
                <a:sym typeface="Times New Roman"/>
              </a:rPr>
              <a:t> để triển khai hệ thống thực tế</a:t>
            </a:r>
            <a:endParaRPr sz="2200" b="0" i="0" u="none" strike="noStrike" cap="none">
              <a:solidFill>
                <a:srgbClr val="FBF9EA"/>
              </a:solidFill>
              <a:latin typeface="Times New Roman"/>
              <a:ea typeface="Times New Roman"/>
              <a:cs typeface="Times New Roman"/>
              <a:sym typeface="Times New Roman"/>
            </a:endParaRPr>
          </a:p>
        </p:txBody>
      </p:sp>
      <p:sp>
        <p:nvSpPr>
          <p:cNvPr id="240" name="Google Shape;240;p7"/>
          <p:cNvSpPr txBox="1"/>
          <p:nvPr/>
        </p:nvSpPr>
        <p:spPr>
          <a:xfrm>
            <a:off x="1207541" y="2883365"/>
            <a:ext cx="4710900" cy="15180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200" b="1" i="0" u="none" strike="noStrike" cap="none">
                <a:solidFill>
                  <a:srgbClr val="242021"/>
                </a:solidFill>
                <a:latin typeface="Times New Roman"/>
                <a:ea typeface="Times New Roman"/>
                <a:cs typeface="Times New Roman"/>
                <a:sym typeface="Times New Roman"/>
              </a:rPr>
              <a:t>Tìm hiểu </a:t>
            </a:r>
            <a:r>
              <a:rPr lang="en-US" sz="2200" b="0" i="0" u="none" strike="noStrike" cap="none">
                <a:solidFill>
                  <a:srgbClr val="242021"/>
                </a:solidFill>
                <a:latin typeface="Times New Roman"/>
                <a:ea typeface="Times New Roman"/>
                <a:cs typeface="Times New Roman"/>
                <a:sym typeface="Times New Roman"/>
              </a:rPr>
              <a:t>mongoose, node js, nodemailer, paypal-rest-sdk, google-auth-library, facebook graph để xây dựng hệ thống Back-End</a:t>
            </a:r>
            <a:endParaRPr sz="2200" b="0" i="0" u="none" strike="noStrike" cap="none">
              <a:solidFill>
                <a:srgbClr val="000000"/>
              </a:solidFill>
              <a:latin typeface="Arial"/>
              <a:ea typeface="Arial"/>
              <a:cs typeface="Arial"/>
              <a:sym typeface="Arial"/>
            </a:endParaRPr>
          </a:p>
        </p:txBody>
      </p:sp>
      <p:sp>
        <p:nvSpPr>
          <p:cNvPr id="241" name="Google Shape;241;p7"/>
          <p:cNvSpPr txBox="1"/>
          <p:nvPr/>
        </p:nvSpPr>
        <p:spPr>
          <a:xfrm>
            <a:off x="6751883" y="3180473"/>
            <a:ext cx="4290000" cy="793200"/>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2200" b="0" i="0" u="none" strike="noStrike" cap="none">
                <a:solidFill>
                  <a:srgbClr val="FBF9EA"/>
                </a:solidFill>
                <a:latin typeface="Times New Roman"/>
                <a:ea typeface="Times New Roman"/>
                <a:cs typeface="Times New Roman"/>
                <a:sym typeface="Times New Roman"/>
              </a:rPr>
              <a:t>Tìm hiểu </a:t>
            </a:r>
            <a:r>
              <a:rPr lang="en-US" sz="2200" b="1" i="0" u="none" strike="noStrike" cap="none">
                <a:solidFill>
                  <a:srgbClr val="FBF9EA"/>
                </a:solidFill>
                <a:latin typeface="Times New Roman"/>
                <a:ea typeface="Times New Roman"/>
                <a:cs typeface="Times New Roman"/>
                <a:sym typeface="Times New Roman"/>
              </a:rPr>
              <a:t>ReactJS</a:t>
            </a:r>
            <a:r>
              <a:rPr lang="en-US" sz="2200" b="0" i="0" u="none" strike="noStrike" cap="none">
                <a:solidFill>
                  <a:srgbClr val="FBF9EA"/>
                </a:solidFill>
                <a:latin typeface="Times New Roman"/>
                <a:ea typeface="Times New Roman"/>
                <a:cs typeface="Times New Roman"/>
                <a:sym typeface="Times New Roman"/>
              </a:rPr>
              <a:t> để xây dựng giao diện cho website</a:t>
            </a:r>
            <a:endParaRPr sz="2200" b="0" i="0" u="none" strike="noStrike" cap="none">
              <a:solidFill>
                <a:srgbClr val="FBF9EA"/>
              </a:solidFill>
              <a:latin typeface="Calibri"/>
              <a:ea typeface="Calibri"/>
              <a:cs typeface="Calibri"/>
              <a:sym typeface="Calibri"/>
            </a:endParaRPr>
          </a:p>
        </p:txBody>
      </p:sp>
      <p:pic>
        <p:nvPicPr>
          <p:cNvPr id="242" name="Google Shape;242;p7"/>
          <p:cNvPicPr preferRelativeResize="0"/>
          <p:nvPr/>
        </p:nvPicPr>
        <p:blipFill rotWithShape="1">
          <a:blip r:embed="rId3">
            <a:alphaModFix/>
          </a:blip>
          <a:srcRect/>
          <a:stretch/>
        </p:blipFill>
        <p:spPr>
          <a:xfrm>
            <a:off x="1461968" y="1637448"/>
            <a:ext cx="3796402" cy="1023249"/>
          </a:xfrm>
          <a:prstGeom prst="rect">
            <a:avLst/>
          </a:prstGeom>
          <a:noFill/>
          <a:ln>
            <a:noFill/>
          </a:ln>
        </p:spPr>
      </p:pic>
      <p:pic>
        <p:nvPicPr>
          <p:cNvPr id="243" name="Google Shape;243;p7" descr="React – Logos Download"/>
          <p:cNvPicPr preferRelativeResize="0"/>
          <p:nvPr/>
        </p:nvPicPr>
        <p:blipFill rotWithShape="1">
          <a:blip r:embed="rId4">
            <a:alphaModFix/>
          </a:blip>
          <a:srcRect/>
          <a:stretch/>
        </p:blipFill>
        <p:spPr>
          <a:xfrm>
            <a:off x="7578236" y="1657695"/>
            <a:ext cx="3054176" cy="1025615"/>
          </a:xfrm>
          <a:prstGeom prst="rect">
            <a:avLst/>
          </a:prstGeom>
          <a:noFill/>
          <a:ln>
            <a:noFill/>
          </a:ln>
        </p:spPr>
      </p:pic>
      <p:pic>
        <p:nvPicPr>
          <p:cNvPr id="244" name="Google Shape;244;p7" descr="Ultra-Low-Latency Web Rendering on the Edge - P99 CONF"/>
          <p:cNvPicPr preferRelativeResize="0"/>
          <p:nvPr/>
        </p:nvPicPr>
        <p:blipFill rotWithShape="1">
          <a:blip r:embed="rId5">
            <a:alphaModFix/>
          </a:blip>
          <a:srcRect/>
          <a:stretch/>
        </p:blipFill>
        <p:spPr>
          <a:xfrm>
            <a:off x="4838403" y="4821485"/>
            <a:ext cx="2728507" cy="6291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8"/>
          <p:cNvSpPr/>
          <p:nvPr/>
        </p:nvSpPr>
        <p:spPr>
          <a:xfrm>
            <a:off x="969167" y="560833"/>
            <a:ext cx="6183600" cy="19568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rgbClr val="FBF9EA"/>
              </a:solidFill>
              <a:latin typeface="Arial"/>
              <a:ea typeface="Arial"/>
              <a:cs typeface="Arial"/>
              <a:sym typeface="Arial"/>
            </a:endParaRPr>
          </a:p>
        </p:txBody>
      </p:sp>
      <p:sp>
        <p:nvSpPr>
          <p:cNvPr id="250" name="Google Shape;250;p8"/>
          <p:cNvSpPr txBox="1">
            <a:spLocks noGrp="1"/>
          </p:cNvSpPr>
          <p:nvPr>
            <p:ph type="title"/>
          </p:nvPr>
        </p:nvSpPr>
        <p:spPr>
          <a:xfrm>
            <a:off x="1525367" y="697833"/>
            <a:ext cx="5071200" cy="1682800"/>
          </a:xfrm>
          <a:prstGeom prst="rect">
            <a:avLst/>
          </a:prstGeom>
          <a:noFill/>
          <a:ln>
            <a:noFill/>
          </a:ln>
        </p:spPr>
        <p:txBody>
          <a:bodyPr spcFirstLastPara="1" wrap="square" lIns="0" tIns="0" rIns="0" bIns="0" anchor="ctr" anchorCtr="0">
            <a:noAutofit/>
          </a:bodyPr>
          <a:lstStyle/>
          <a:p>
            <a:pPr marL="0" lvl="0" indent="0" algn="l" rtl="0">
              <a:lnSpc>
                <a:spcPct val="150000"/>
              </a:lnSpc>
              <a:spcBef>
                <a:spcPts val="0"/>
              </a:spcBef>
              <a:spcAft>
                <a:spcPts val="0"/>
              </a:spcAft>
              <a:buSzPts val="3600"/>
              <a:buNone/>
            </a:pPr>
            <a:r>
              <a:rPr lang="en-US" sz="2400">
                <a:solidFill>
                  <a:schemeClr val="lt1"/>
                </a:solidFill>
              </a:rPr>
              <a:t>3. Xây dựng website quản lý và bán vé xem phim</a:t>
            </a:r>
            <a:endParaRPr sz="2400">
              <a:solidFill>
                <a:schemeClr val="lt1"/>
              </a:solidFill>
            </a:endParaRPr>
          </a:p>
        </p:txBody>
      </p:sp>
      <p:sp>
        <p:nvSpPr>
          <p:cNvPr id="251" name="Google Shape;251;p8"/>
          <p:cNvSpPr/>
          <p:nvPr/>
        </p:nvSpPr>
        <p:spPr>
          <a:xfrm>
            <a:off x="4281374" y="3081867"/>
            <a:ext cx="3491600" cy="324472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162535"/>
              </a:solidFill>
              <a:latin typeface="Arial"/>
              <a:ea typeface="Arial"/>
              <a:cs typeface="Arial"/>
              <a:sym typeface="Arial"/>
            </a:endParaRPr>
          </a:p>
        </p:txBody>
      </p:sp>
      <p:sp>
        <p:nvSpPr>
          <p:cNvPr id="252" name="Google Shape;252;p8"/>
          <p:cNvSpPr/>
          <p:nvPr/>
        </p:nvSpPr>
        <p:spPr>
          <a:xfrm>
            <a:off x="8025707" y="3081867"/>
            <a:ext cx="3491700" cy="324480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Arial"/>
              <a:ea typeface="Arial"/>
              <a:cs typeface="Arial"/>
              <a:sym typeface="Arial"/>
            </a:endParaRPr>
          </a:p>
        </p:txBody>
      </p:sp>
      <p:sp>
        <p:nvSpPr>
          <p:cNvPr id="253" name="Google Shape;253;p8"/>
          <p:cNvSpPr/>
          <p:nvPr/>
        </p:nvSpPr>
        <p:spPr>
          <a:xfrm>
            <a:off x="561307" y="3081867"/>
            <a:ext cx="3491600" cy="3244720"/>
          </a:xfrm>
          <a:prstGeom prst="roundRect">
            <a:avLst>
              <a:gd name="adj" fmla="val 9091"/>
            </a:avLst>
          </a:pr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Arial"/>
              <a:ea typeface="Arial"/>
              <a:cs typeface="Arial"/>
              <a:sym typeface="Arial"/>
            </a:endParaRPr>
          </a:p>
        </p:txBody>
      </p:sp>
      <p:sp>
        <p:nvSpPr>
          <p:cNvPr id="254" name="Google Shape;254;p8"/>
          <p:cNvSpPr txBox="1"/>
          <p:nvPr/>
        </p:nvSpPr>
        <p:spPr>
          <a:xfrm>
            <a:off x="890141" y="4449791"/>
            <a:ext cx="2731200" cy="487600"/>
          </a:xfrm>
          <a:prstGeom prst="rect">
            <a:avLst/>
          </a:prstGeom>
          <a:noFill/>
          <a:ln>
            <a:noFill/>
          </a:ln>
        </p:spPr>
        <p:txBody>
          <a:bodyPr spcFirstLastPara="1" wrap="square" lIns="0" tIns="121900" rIns="0" bIns="121900" anchor="ctr" anchorCtr="0">
            <a:noAutofit/>
          </a:bodyPr>
          <a:lstStyle/>
          <a:p>
            <a:pPr marL="0" marR="0" lvl="0" indent="0" algn="l" rtl="0">
              <a:lnSpc>
                <a:spcPct val="100000"/>
              </a:lnSpc>
              <a:spcBef>
                <a:spcPts val="0"/>
              </a:spcBef>
              <a:spcAft>
                <a:spcPts val="0"/>
              </a:spcAft>
              <a:buClr>
                <a:schemeClr val="dk1"/>
              </a:buClr>
              <a:buSzPts val="2500"/>
              <a:buFont typeface="Montserrat"/>
              <a:buNone/>
            </a:pPr>
            <a:r>
              <a:rPr lang="en-US" sz="2200" b="1" i="0" u="none" strike="noStrike" cap="none">
                <a:solidFill>
                  <a:schemeClr val="lt1"/>
                </a:solidFill>
                <a:latin typeface="Montserrat"/>
                <a:ea typeface="Montserrat"/>
                <a:cs typeface="Montserrat"/>
                <a:sym typeface="Montserrat"/>
              </a:rPr>
              <a:t>Khách hàng không có tài khoản hoặc không đăng nhập (Guest):</a:t>
            </a:r>
            <a:endParaRPr sz="2200" b="1" i="0" u="none" strike="noStrike" cap="none">
              <a:solidFill>
                <a:schemeClr val="lt1"/>
              </a:solidFill>
              <a:latin typeface="Montserrat"/>
              <a:ea typeface="Montserrat"/>
              <a:cs typeface="Montserrat"/>
              <a:sym typeface="Montserrat"/>
            </a:endParaRPr>
          </a:p>
        </p:txBody>
      </p:sp>
      <p:sp>
        <p:nvSpPr>
          <p:cNvPr id="255" name="Google Shape;255;p8"/>
          <p:cNvSpPr txBox="1"/>
          <p:nvPr/>
        </p:nvSpPr>
        <p:spPr>
          <a:xfrm>
            <a:off x="4610170" y="4693591"/>
            <a:ext cx="2662000" cy="487600"/>
          </a:xfrm>
          <a:prstGeom prst="rect">
            <a:avLst/>
          </a:prstGeom>
          <a:noFill/>
          <a:ln>
            <a:noFill/>
          </a:ln>
        </p:spPr>
        <p:txBody>
          <a:bodyPr spcFirstLastPara="1" wrap="square" lIns="0" tIns="121900" rIns="0" bIns="121900" anchor="ctr" anchorCtr="0">
            <a:noAutofit/>
          </a:bodyPr>
          <a:lstStyle/>
          <a:p>
            <a:pPr marL="0" marR="0" lvl="0" indent="0" algn="l" rtl="0">
              <a:lnSpc>
                <a:spcPct val="100000"/>
              </a:lnSpc>
              <a:spcBef>
                <a:spcPts val="0"/>
              </a:spcBef>
              <a:spcAft>
                <a:spcPts val="0"/>
              </a:spcAft>
              <a:buNone/>
            </a:pPr>
            <a:r>
              <a:rPr lang="en-US" sz="2200" b="1" i="0" u="none" strike="noStrike" cap="none">
                <a:solidFill>
                  <a:schemeClr val="dk1"/>
                </a:solidFill>
                <a:latin typeface="Montserrat"/>
                <a:ea typeface="Montserrat"/>
                <a:cs typeface="Montserrat"/>
                <a:sym typeface="Montserrat"/>
              </a:rPr>
              <a:t>Khách hàng có tài khoản (User), bao gồm các chức năng như Guest ngoài ra còn có thêm chức năng:</a:t>
            </a:r>
            <a:endParaRPr sz="2200" b="1" i="0" u="none" strike="noStrike" cap="none">
              <a:solidFill>
                <a:schemeClr val="dk1"/>
              </a:solidFill>
              <a:latin typeface="Montserrat"/>
              <a:ea typeface="Montserrat"/>
              <a:cs typeface="Montserrat"/>
              <a:sym typeface="Montserrat"/>
            </a:endParaRPr>
          </a:p>
        </p:txBody>
      </p:sp>
      <p:sp>
        <p:nvSpPr>
          <p:cNvPr id="256" name="Google Shape;256;p8"/>
          <p:cNvSpPr txBox="1"/>
          <p:nvPr/>
        </p:nvSpPr>
        <p:spPr>
          <a:xfrm>
            <a:off x="8357190" y="4206012"/>
            <a:ext cx="2731200" cy="487500"/>
          </a:xfrm>
          <a:prstGeom prst="rect">
            <a:avLst/>
          </a:prstGeom>
          <a:noFill/>
          <a:ln>
            <a:noFill/>
          </a:ln>
        </p:spPr>
        <p:txBody>
          <a:bodyPr spcFirstLastPara="1" wrap="square" lIns="0" tIns="121900" rIns="0" bIns="121900" anchor="ctr" anchorCtr="0">
            <a:noAutofit/>
          </a:bodyPr>
          <a:lstStyle/>
          <a:p>
            <a:pPr marL="0" marR="0" lvl="0" indent="0" algn="l" rtl="0">
              <a:lnSpc>
                <a:spcPct val="100000"/>
              </a:lnSpc>
              <a:spcBef>
                <a:spcPts val="0"/>
              </a:spcBef>
              <a:spcAft>
                <a:spcPts val="0"/>
              </a:spcAft>
              <a:buNone/>
            </a:pPr>
            <a:r>
              <a:rPr lang="en-US" sz="2200" b="1" i="0" u="none" strike="noStrike" cap="none">
                <a:solidFill>
                  <a:schemeClr val="lt1"/>
                </a:solidFill>
                <a:latin typeface="Montserrat"/>
                <a:ea typeface="Montserrat"/>
                <a:cs typeface="Montserrat"/>
                <a:sym typeface="Montserrat"/>
              </a:rPr>
              <a:t>Quản trị viên (Admin):</a:t>
            </a:r>
            <a:endParaRPr sz="2200" b="1" i="0" u="none" strike="noStrike" cap="none">
              <a:solidFill>
                <a:schemeClr val="lt1"/>
              </a:solidFill>
              <a:latin typeface="Arial"/>
              <a:ea typeface="Arial"/>
              <a:cs typeface="Arial"/>
              <a:sym typeface="Arial"/>
            </a:endParaRPr>
          </a:p>
        </p:txBody>
      </p:sp>
      <p:grpSp>
        <p:nvGrpSpPr>
          <p:cNvPr id="257" name="Google Shape;257;p8"/>
          <p:cNvGrpSpPr/>
          <p:nvPr/>
        </p:nvGrpSpPr>
        <p:grpSpPr>
          <a:xfrm>
            <a:off x="8323577" y="3273765"/>
            <a:ext cx="440427" cy="501325"/>
            <a:chOff x="4811327" y="2643470"/>
            <a:chExt cx="330320" cy="375994"/>
          </a:xfrm>
        </p:grpSpPr>
        <p:sp>
          <p:nvSpPr>
            <p:cNvPr id="258" name="Google Shape;258;p8"/>
            <p:cNvSpPr/>
            <p:nvPr/>
          </p:nvSpPr>
          <p:spPr>
            <a:xfrm>
              <a:off x="4931965" y="2776028"/>
              <a:ext cx="88156" cy="88156"/>
            </a:xfrm>
            <a:custGeom>
              <a:avLst/>
              <a:gdLst/>
              <a:ahLst/>
              <a:cxnLst/>
              <a:rect l="l" t="t" r="r" b="b"/>
              <a:pathLst>
                <a:path w="54417" h="54417" extrusionOk="0">
                  <a:moveTo>
                    <a:pt x="27220" y="13598"/>
                  </a:moveTo>
                  <a:cubicBezTo>
                    <a:pt x="34722" y="13598"/>
                    <a:pt x="40818" y="19695"/>
                    <a:pt x="40818" y="27196"/>
                  </a:cubicBezTo>
                  <a:cubicBezTo>
                    <a:pt x="40818" y="34698"/>
                    <a:pt x="34722" y="40818"/>
                    <a:pt x="27220" y="40818"/>
                  </a:cubicBezTo>
                  <a:cubicBezTo>
                    <a:pt x="19719" y="40818"/>
                    <a:pt x="13599" y="34698"/>
                    <a:pt x="13599" y="27196"/>
                  </a:cubicBezTo>
                  <a:cubicBezTo>
                    <a:pt x="13599" y="19695"/>
                    <a:pt x="19719" y="13598"/>
                    <a:pt x="27220" y="13598"/>
                  </a:cubicBezTo>
                  <a:close/>
                  <a:moveTo>
                    <a:pt x="27220" y="0"/>
                  </a:moveTo>
                  <a:cubicBezTo>
                    <a:pt x="12217" y="0"/>
                    <a:pt x="0" y="12193"/>
                    <a:pt x="0" y="27196"/>
                  </a:cubicBezTo>
                  <a:cubicBezTo>
                    <a:pt x="0" y="42199"/>
                    <a:pt x="12217" y="54416"/>
                    <a:pt x="27220" y="54416"/>
                  </a:cubicBezTo>
                  <a:cubicBezTo>
                    <a:pt x="42200" y="54416"/>
                    <a:pt x="54417" y="42199"/>
                    <a:pt x="54417" y="27196"/>
                  </a:cubicBezTo>
                  <a:cubicBezTo>
                    <a:pt x="54417" y="12193"/>
                    <a:pt x="42200" y="0"/>
                    <a:pt x="27220"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Quicksand"/>
                <a:ea typeface="Quicksand"/>
                <a:cs typeface="Quicksand"/>
                <a:sym typeface="Quicksand"/>
              </a:endParaRPr>
            </a:p>
          </p:txBody>
        </p:sp>
        <p:sp>
          <p:nvSpPr>
            <p:cNvPr id="259" name="Google Shape;259;p8"/>
            <p:cNvSpPr/>
            <p:nvPr/>
          </p:nvSpPr>
          <p:spPr>
            <a:xfrm>
              <a:off x="4876913" y="2731971"/>
              <a:ext cx="198299" cy="198337"/>
            </a:xfrm>
            <a:custGeom>
              <a:avLst/>
              <a:gdLst/>
              <a:ahLst/>
              <a:cxnLst/>
              <a:rect l="l" t="t" r="r" b="b"/>
              <a:pathLst>
                <a:path w="122407" h="122430" extrusionOk="0">
                  <a:moveTo>
                    <a:pt x="61203" y="13622"/>
                  </a:moveTo>
                  <a:cubicBezTo>
                    <a:pt x="87447" y="13622"/>
                    <a:pt x="108785" y="34960"/>
                    <a:pt x="108785" y="61227"/>
                  </a:cubicBezTo>
                  <a:cubicBezTo>
                    <a:pt x="108785" y="74492"/>
                    <a:pt x="103307" y="86542"/>
                    <a:pt x="94496" y="95186"/>
                  </a:cubicBezTo>
                  <a:cubicBezTo>
                    <a:pt x="85661" y="86494"/>
                    <a:pt x="73873" y="81612"/>
                    <a:pt x="61203" y="81612"/>
                  </a:cubicBezTo>
                  <a:cubicBezTo>
                    <a:pt x="48510" y="81612"/>
                    <a:pt x="36722" y="86494"/>
                    <a:pt x="27887" y="95186"/>
                  </a:cubicBezTo>
                  <a:cubicBezTo>
                    <a:pt x="19076" y="86542"/>
                    <a:pt x="13598" y="74492"/>
                    <a:pt x="13598" y="61227"/>
                  </a:cubicBezTo>
                  <a:cubicBezTo>
                    <a:pt x="13598" y="34960"/>
                    <a:pt x="34936" y="13622"/>
                    <a:pt x="61203" y="13622"/>
                  </a:cubicBezTo>
                  <a:close/>
                  <a:moveTo>
                    <a:pt x="61203" y="95186"/>
                  </a:moveTo>
                  <a:cubicBezTo>
                    <a:pt x="69443" y="95186"/>
                    <a:pt x="77207" y="98092"/>
                    <a:pt x="83279" y="103331"/>
                  </a:cubicBezTo>
                  <a:cubicBezTo>
                    <a:pt x="76683" y="106831"/>
                    <a:pt x="69134" y="108784"/>
                    <a:pt x="61203" y="108784"/>
                  </a:cubicBezTo>
                  <a:cubicBezTo>
                    <a:pt x="53249" y="108784"/>
                    <a:pt x="45724" y="106831"/>
                    <a:pt x="39104" y="103331"/>
                  </a:cubicBezTo>
                  <a:cubicBezTo>
                    <a:pt x="45200" y="98092"/>
                    <a:pt x="52940" y="95186"/>
                    <a:pt x="61203" y="95186"/>
                  </a:cubicBezTo>
                  <a:close/>
                  <a:moveTo>
                    <a:pt x="61203" y="0"/>
                  </a:moveTo>
                  <a:cubicBezTo>
                    <a:pt x="27458" y="0"/>
                    <a:pt x="0" y="27458"/>
                    <a:pt x="0" y="61227"/>
                  </a:cubicBezTo>
                  <a:cubicBezTo>
                    <a:pt x="0" y="94924"/>
                    <a:pt x="27411" y="122430"/>
                    <a:pt x="61203" y="122430"/>
                  </a:cubicBezTo>
                  <a:cubicBezTo>
                    <a:pt x="94972" y="122430"/>
                    <a:pt x="122407" y="94900"/>
                    <a:pt x="122407" y="61203"/>
                  </a:cubicBezTo>
                  <a:cubicBezTo>
                    <a:pt x="122407" y="27458"/>
                    <a:pt x="94949" y="0"/>
                    <a:pt x="61203"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Quicksand"/>
                <a:ea typeface="Quicksand"/>
                <a:cs typeface="Quicksand"/>
                <a:sym typeface="Quicksand"/>
              </a:endParaRPr>
            </a:p>
          </p:txBody>
        </p:sp>
        <p:sp>
          <p:nvSpPr>
            <p:cNvPr id="260" name="Google Shape;260;p8"/>
            <p:cNvSpPr/>
            <p:nvPr/>
          </p:nvSpPr>
          <p:spPr>
            <a:xfrm>
              <a:off x="4811327" y="2643470"/>
              <a:ext cx="330320" cy="375994"/>
            </a:xfrm>
            <a:custGeom>
              <a:avLst/>
              <a:gdLst/>
              <a:ahLst/>
              <a:cxnLst/>
              <a:rect l="l" t="t" r="r" b="b"/>
              <a:pathLst>
                <a:path w="203901" h="232095" extrusionOk="0">
                  <a:moveTo>
                    <a:pt x="101927" y="14694"/>
                  </a:moveTo>
                  <a:cubicBezTo>
                    <a:pt x="128956" y="31649"/>
                    <a:pt x="159391" y="40770"/>
                    <a:pt x="190302" y="41032"/>
                  </a:cubicBezTo>
                  <a:lnTo>
                    <a:pt x="190302" y="114881"/>
                  </a:lnTo>
                  <a:cubicBezTo>
                    <a:pt x="190302" y="166320"/>
                    <a:pt x="152366" y="210567"/>
                    <a:pt x="101927" y="218211"/>
                  </a:cubicBezTo>
                  <a:cubicBezTo>
                    <a:pt x="54202" y="211114"/>
                    <a:pt x="13527" y="168796"/>
                    <a:pt x="13527" y="114881"/>
                  </a:cubicBezTo>
                  <a:lnTo>
                    <a:pt x="13527" y="41032"/>
                  </a:lnTo>
                  <a:cubicBezTo>
                    <a:pt x="44462" y="40746"/>
                    <a:pt x="74897" y="31649"/>
                    <a:pt x="101927" y="14694"/>
                  </a:cubicBezTo>
                  <a:close/>
                  <a:moveTo>
                    <a:pt x="101930" y="0"/>
                  </a:moveTo>
                  <a:cubicBezTo>
                    <a:pt x="100623" y="0"/>
                    <a:pt x="99319" y="381"/>
                    <a:pt x="98188" y="1143"/>
                  </a:cubicBezTo>
                  <a:cubicBezTo>
                    <a:pt x="72039" y="18504"/>
                    <a:pt x="42271" y="27672"/>
                    <a:pt x="12074" y="27672"/>
                  </a:cubicBezTo>
                  <a:lnTo>
                    <a:pt x="6788" y="27672"/>
                  </a:lnTo>
                  <a:cubicBezTo>
                    <a:pt x="3025" y="27672"/>
                    <a:pt x="1" y="30697"/>
                    <a:pt x="1" y="34460"/>
                  </a:cubicBezTo>
                  <a:lnTo>
                    <a:pt x="1" y="115095"/>
                  </a:lnTo>
                  <a:cubicBezTo>
                    <a:pt x="1" y="175798"/>
                    <a:pt x="45891" y="224355"/>
                    <a:pt x="101045" y="232023"/>
                  </a:cubicBezTo>
                  <a:cubicBezTo>
                    <a:pt x="101355" y="232071"/>
                    <a:pt x="101688" y="232095"/>
                    <a:pt x="101998" y="232095"/>
                  </a:cubicBezTo>
                  <a:cubicBezTo>
                    <a:pt x="102331" y="232095"/>
                    <a:pt x="102641" y="232071"/>
                    <a:pt x="102951" y="232023"/>
                  </a:cubicBezTo>
                  <a:cubicBezTo>
                    <a:pt x="160891" y="223807"/>
                    <a:pt x="203900" y="173678"/>
                    <a:pt x="203900" y="115095"/>
                  </a:cubicBezTo>
                  <a:lnTo>
                    <a:pt x="203900" y="34460"/>
                  </a:lnTo>
                  <a:cubicBezTo>
                    <a:pt x="203900" y="30721"/>
                    <a:pt x="200876" y="27672"/>
                    <a:pt x="197113" y="27672"/>
                  </a:cubicBezTo>
                  <a:lnTo>
                    <a:pt x="191826" y="27672"/>
                  </a:lnTo>
                  <a:cubicBezTo>
                    <a:pt x="161629" y="27672"/>
                    <a:pt x="131838" y="18504"/>
                    <a:pt x="105689" y="1143"/>
                  </a:cubicBezTo>
                  <a:cubicBezTo>
                    <a:pt x="104546" y="381"/>
                    <a:pt x="103236" y="0"/>
                    <a:pt x="101930"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Quicksand"/>
                <a:ea typeface="Quicksand"/>
                <a:cs typeface="Quicksand"/>
                <a:sym typeface="Quicksand"/>
              </a:endParaRPr>
            </a:p>
          </p:txBody>
        </p:sp>
      </p:grpSp>
      <p:grpSp>
        <p:nvGrpSpPr>
          <p:cNvPr id="261" name="Google Shape;261;p8"/>
          <p:cNvGrpSpPr/>
          <p:nvPr/>
        </p:nvGrpSpPr>
        <p:grpSpPr>
          <a:xfrm>
            <a:off x="4610170" y="3305194"/>
            <a:ext cx="501176" cy="469897"/>
            <a:chOff x="3973997" y="2655275"/>
            <a:chExt cx="375882" cy="352423"/>
          </a:xfrm>
        </p:grpSpPr>
        <p:sp>
          <p:nvSpPr>
            <p:cNvPr id="262" name="Google Shape;262;p8"/>
            <p:cNvSpPr/>
            <p:nvPr/>
          </p:nvSpPr>
          <p:spPr>
            <a:xfrm>
              <a:off x="3973997" y="2655275"/>
              <a:ext cx="375882" cy="352423"/>
            </a:xfrm>
            <a:custGeom>
              <a:avLst/>
              <a:gdLst/>
              <a:ahLst/>
              <a:cxnLst/>
              <a:rect l="l" t="t" r="r" b="b"/>
              <a:pathLst>
                <a:path w="232026" h="217545" extrusionOk="0">
                  <a:moveTo>
                    <a:pt x="218451" y="13598"/>
                  </a:moveTo>
                  <a:lnTo>
                    <a:pt x="218451" y="27196"/>
                  </a:lnTo>
                  <a:lnTo>
                    <a:pt x="40771" y="27196"/>
                  </a:lnTo>
                  <a:lnTo>
                    <a:pt x="40771" y="13598"/>
                  </a:lnTo>
                  <a:close/>
                  <a:moveTo>
                    <a:pt x="218427" y="40794"/>
                  </a:moveTo>
                  <a:lnTo>
                    <a:pt x="218427" y="122406"/>
                  </a:lnTo>
                  <a:lnTo>
                    <a:pt x="204377" y="122406"/>
                  </a:lnTo>
                  <a:lnTo>
                    <a:pt x="204377" y="122382"/>
                  </a:lnTo>
                  <a:lnTo>
                    <a:pt x="204377" y="88375"/>
                  </a:lnTo>
                  <a:cubicBezTo>
                    <a:pt x="204377" y="84637"/>
                    <a:pt x="201352" y="81588"/>
                    <a:pt x="197590" y="81588"/>
                  </a:cubicBezTo>
                  <a:lnTo>
                    <a:pt x="40748" y="81588"/>
                  </a:lnTo>
                  <a:lnTo>
                    <a:pt x="40748" y="40794"/>
                  </a:lnTo>
                  <a:close/>
                  <a:moveTo>
                    <a:pt x="13575" y="137671"/>
                  </a:moveTo>
                  <a:cubicBezTo>
                    <a:pt x="22577" y="142148"/>
                    <a:pt x="28983" y="153817"/>
                    <a:pt x="32651" y="163176"/>
                  </a:cubicBezTo>
                  <a:lnTo>
                    <a:pt x="13575" y="163176"/>
                  </a:lnTo>
                  <a:lnTo>
                    <a:pt x="13575" y="137671"/>
                  </a:lnTo>
                  <a:close/>
                  <a:moveTo>
                    <a:pt x="37223" y="142577"/>
                  </a:moveTo>
                  <a:lnTo>
                    <a:pt x="37223" y="142577"/>
                  </a:lnTo>
                  <a:cubicBezTo>
                    <a:pt x="47749" y="147316"/>
                    <a:pt x="56941" y="154436"/>
                    <a:pt x="64205" y="163176"/>
                  </a:cubicBezTo>
                  <a:lnTo>
                    <a:pt x="46868" y="163176"/>
                  </a:lnTo>
                  <a:cubicBezTo>
                    <a:pt x="44463" y="156008"/>
                    <a:pt x="41319" y="148888"/>
                    <a:pt x="37223" y="142577"/>
                  </a:cubicBezTo>
                  <a:close/>
                  <a:moveTo>
                    <a:pt x="36913" y="176751"/>
                  </a:moveTo>
                  <a:cubicBezTo>
                    <a:pt x="38961" y="185181"/>
                    <a:pt x="40200" y="194373"/>
                    <a:pt x="40629" y="203970"/>
                  </a:cubicBezTo>
                  <a:lnTo>
                    <a:pt x="13575" y="203970"/>
                  </a:lnTo>
                  <a:lnTo>
                    <a:pt x="13575" y="176751"/>
                  </a:lnTo>
                  <a:close/>
                  <a:moveTo>
                    <a:pt x="73135" y="176751"/>
                  </a:moveTo>
                  <a:cubicBezTo>
                    <a:pt x="77398" y="185062"/>
                    <a:pt x="80137" y="194254"/>
                    <a:pt x="81018" y="203970"/>
                  </a:cubicBezTo>
                  <a:lnTo>
                    <a:pt x="53988" y="203970"/>
                  </a:lnTo>
                  <a:cubicBezTo>
                    <a:pt x="53607" y="194492"/>
                    <a:pt x="52464" y="185371"/>
                    <a:pt x="50607" y="176751"/>
                  </a:cubicBezTo>
                  <a:close/>
                  <a:moveTo>
                    <a:pt x="190803" y="95186"/>
                  </a:moveTo>
                  <a:lnTo>
                    <a:pt x="190803" y="203970"/>
                  </a:lnTo>
                  <a:lnTo>
                    <a:pt x="94902" y="203970"/>
                  </a:lnTo>
                  <a:cubicBezTo>
                    <a:pt x="91568" y="160438"/>
                    <a:pt x="56703" y="125954"/>
                    <a:pt x="13575" y="122644"/>
                  </a:cubicBezTo>
                  <a:lnTo>
                    <a:pt x="13575" y="95186"/>
                  </a:lnTo>
                  <a:close/>
                  <a:moveTo>
                    <a:pt x="33960" y="0"/>
                  </a:moveTo>
                  <a:cubicBezTo>
                    <a:pt x="30198" y="0"/>
                    <a:pt x="27173" y="3025"/>
                    <a:pt x="27173" y="6787"/>
                  </a:cubicBezTo>
                  <a:lnTo>
                    <a:pt x="27173" y="81588"/>
                  </a:lnTo>
                  <a:lnTo>
                    <a:pt x="6788" y="81588"/>
                  </a:lnTo>
                  <a:cubicBezTo>
                    <a:pt x="3025" y="81588"/>
                    <a:pt x="1" y="84637"/>
                    <a:pt x="1" y="88375"/>
                  </a:cubicBezTo>
                  <a:lnTo>
                    <a:pt x="1" y="210757"/>
                  </a:lnTo>
                  <a:cubicBezTo>
                    <a:pt x="1" y="214496"/>
                    <a:pt x="3025" y="217545"/>
                    <a:pt x="6788" y="217545"/>
                  </a:cubicBezTo>
                  <a:lnTo>
                    <a:pt x="197614" y="217545"/>
                  </a:lnTo>
                  <a:cubicBezTo>
                    <a:pt x="201376" y="217545"/>
                    <a:pt x="204401" y="214496"/>
                    <a:pt x="204401" y="210757"/>
                  </a:cubicBezTo>
                  <a:lnTo>
                    <a:pt x="204401" y="135980"/>
                  </a:lnTo>
                  <a:lnTo>
                    <a:pt x="225238" y="135980"/>
                  </a:lnTo>
                  <a:cubicBezTo>
                    <a:pt x="229001" y="135980"/>
                    <a:pt x="232026" y="132932"/>
                    <a:pt x="232026" y="129193"/>
                  </a:cubicBezTo>
                  <a:lnTo>
                    <a:pt x="232026" y="6811"/>
                  </a:lnTo>
                  <a:cubicBezTo>
                    <a:pt x="232026" y="3025"/>
                    <a:pt x="229001" y="0"/>
                    <a:pt x="225238"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Quicksand"/>
                <a:ea typeface="Quicksand"/>
                <a:cs typeface="Quicksand"/>
                <a:sym typeface="Quicksand"/>
              </a:endParaRPr>
            </a:p>
          </p:txBody>
        </p:sp>
        <p:sp>
          <p:nvSpPr>
            <p:cNvPr id="263" name="Google Shape;263;p8"/>
            <p:cNvSpPr/>
            <p:nvPr/>
          </p:nvSpPr>
          <p:spPr>
            <a:xfrm>
              <a:off x="4083062" y="2831466"/>
              <a:ext cx="45371" cy="21992"/>
            </a:xfrm>
            <a:custGeom>
              <a:avLst/>
              <a:gdLst/>
              <a:ahLst/>
              <a:cxnLst/>
              <a:rect l="l" t="t" r="r" b="b"/>
              <a:pathLst>
                <a:path w="28007" h="13575" extrusionOk="0">
                  <a:moveTo>
                    <a:pt x="7383" y="1"/>
                  </a:moveTo>
                  <a:cubicBezTo>
                    <a:pt x="3906" y="1"/>
                    <a:pt x="834" y="2572"/>
                    <a:pt x="453" y="6026"/>
                  </a:cubicBezTo>
                  <a:cubicBezTo>
                    <a:pt x="1" y="10122"/>
                    <a:pt x="3192" y="13575"/>
                    <a:pt x="7216" y="13575"/>
                  </a:cubicBezTo>
                  <a:lnTo>
                    <a:pt x="20624" y="13575"/>
                  </a:lnTo>
                  <a:cubicBezTo>
                    <a:pt x="24125" y="13575"/>
                    <a:pt x="27173" y="11027"/>
                    <a:pt x="27578" y="7573"/>
                  </a:cubicBezTo>
                  <a:cubicBezTo>
                    <a:pt x="28006" y="3477"/>
                    <a:pt x="24791" y="1"/>
                    <a:pt x="20814"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Quicksand"/>
                <a:ea typeface="Quicksand"/>
                <a:cs typeface="Quicksand"/>
                <a:sym typeface="Quicksand"/>
              </a:endParaRPr>
            </a:p>
          </p:txBody>
        </p:sp>
        <p:sp>
          <p:nvSpPr>
            <p:cNvPr id="264" name="Google Shape;264;p8"/>
            <p:cNvSpPr/>
            <p:nvPr/>
          </p:nvSpPr>
          <p:spPr>
            <a:xfrm>
              <a:off x="4149844" y="2831466"/>
              <a:ext cx="45410" cy="21992"/>
            </a:xfrm>
            <a:custGeom>
              <a:avLst/>
              <a:gdLst/>
              <a:ahLst/>
              <a:cxnLst/>
              <a:rect l="l" t="t" r="r" b="b"/>
              <a:pathLst>
                <a:path w="28031" h="13575" extrusionOk="0">
                  <a:moveTo>
                    <a:pt x="7383" y="1"/>
                  </a:moveTo>
                  <a:cubicBezTo>
                    <a:pt x="3906" y="1"/>
                    <a:pt x="834" y="2572"/>
                    <a:pt x="453" y="6026"/>
                  </a:cubicBezTo>
                  <a:cubicBezTo>
                    <a:pt x="0" y="10122"/>
                    <a:pt x="3192" y="13575"/>
                    <a:pt x="7216" y="13575"/>
                  </a:cubicBezTo>
                  <a:lnTo>
                    <a:pt x="20814" y="13575"/>
                  </a:lnTo>
                  <a:cubicBezTo>
                    <a:pt x="24839" y="13575"/>
                    <a:pt x="28030" y="10098"/>
                    <a:pt x="27578" y="6026"/>
                  </a:cubicBezTo>
                  <a:cubicBezTo>
                    <a:pt x="27220" y="2572"/>
                    <a:pt x="24148" y="1"/>
                    <a:pt x="20648"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Quicksand"/>
                <a:ea typeface="Quicksand"/>
                <a:cs typeface="Quicksand"/>
                <a:sym typeface="Quicksand"/>
              </a:endParaRPr>
            </a:p>
          </p:txBody>
        </p:sp>
        <p:sp>
          <p:nvSpPr>
            <p:cNvPr id="265" name="Google Shape;265;p8"/>
            <p:cNvSpPr/>
            <p:nvPr/>
          </p:nvSpPr>
          <p:spPr>
            <a:xfrm>
              <a:off x="4215969" y="2831466"/>
              <a:ext cx="45371" cy="21992"/>
            </a:xfrm>
            <a:custGeom>
              <a:avLst/>
              <a:gdLst/>
              <a:ahLst/>
              <a:cxnLst/>
              <a:rect l="l" t="t" r="r" b="b"/>
              <a:pathLst>
                <a:path w="28007" h="13575" extrusionOk="0">
                  <a:moveTo>
                    <a:pt x="7383" y="1"/>
                  </a:moveTo>
                  <a:cubicBezTo>
                    <a:pt x="3906" y="1"/>
                    <a:pt x="834" y="2572"/>
                    <a:pt x="453" y="6026"/>
                  </a:cubicBezTo>
                  <a:cubicBezTo>
                    <a:pt x="0" y="10122"/>
                    <a:pt x="3192" y="13575"/>
                    <a:pt x="7216" y="13575"/>
                  </a:cubicBezTo>
                  <a:lnTo>
                    <a:pt x="20648" y="13575"/>
                  </a:lnTo>
                  <a:cubicBezTo>
                    <a:pt x="24125" y="13575"/>
                    <a:pt x="27197" y="11027"/>
                    <a:pt x="27578" y="7573"/>
                  </a:cubicBezTo>
                  <a:cubicBezTo>
                    <a:pt x="28006" y="3477"/>
                    <a:pt x="24839" y="1"/>
                    <a:pt x="20814"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Quicksand"/>
                <a:ea typeface="Quicksand"/>
                <a:cs typeface="Quicksand"/>
                <a:sym typeface="Quicksand"/>
              </a:endParaRPr>
            </a:p>
          </p:txBody>
        </p:sp>
        <p:sp>
          <p:nvSpPr>
            <p:cNvPr id="266" name="Google Shape;266;p8"/>
            <p:cNvSpPr/>
            <p:nvPr/>
          </p:nvSpPr>
          <p:spPr>
            <a:xfrm>
              <a:off x="4172953" y="2897592"/>
              <a:ext cx="88117" cy="66088"/>
            </a:xfrm>
            <a:custGeom>
              <a:avLst/>
              <a:gdLst/>
              <a:ahLst/>
              <a:cxnLst/>
              <a:rect l="l" t="t" r="r" b="b"/>
              <a:pathLst>
                <a:path w="54393" h="40795" extrusionOk="0">
                  <a:moveTo>
                    <a:pt x="40794" y="13575"/>
                  </a:moveTo>
                  <a:lnTo>
                    <a:pt x="40794" y="27173"/>
                  </a:lnTo>
                  <a:lnTo>
                    <a:pt x="13575" y="27173"/>
                  </a:lnTo>
                  <a:lnTo>
                    <a:pt x="13575" y="13575"/>
                  </a:lnTo>
                  <a:close/>
                  <a:moveTo>
                    <a:pt x="6787" y="0"/>
                  </a:moveTo>
                  <a:cubicBezTo>
                    <a:pt x="3049" y="0"/>
                    <a:pt x="0" y="3049"/>
                    <a:pt x="0" y="6787"/>
                  </a:cubicBezTo>
                  <a:lnTo>
                    <a:pt x="0" y="34007"/>
                  </a:lnTo>
                  <a:cubicBezTo>
                    <a:pt x="0" y="37746"/>
                    <a:pt x="3049" y="40794"/>
                    <a:pt x="6787" y="40794"/>
                  </a:cubicBezTo>
                  <a:lnTo>
                    <a:pt x="47582" y="40794"/>
                  </a:lnTo>
                  <a:cubicBezTo>
                    <a:pt x="51320" y="40794"/>
                    <a:pt x="54369" y="37746"/>
                    <a:pt x="54369" y="34007"/>
                  </a:cubicBezTo>
                  <a:lnTo>
                    <a:pt x="54369" y="6787"/>
                  </a:lnTo>
                  <a:cubicBezTo>
                    <a:pt x="54393" y="3049"/>
                    <a:pt x="51344" y="0"/>
                    <a:pt x="4758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000000"/>
                </a:solidFill>
                <a:latin typeface="Quicksand"/>
                <a:ea typeface="Quicksand"/>
                <a:cs typeface="Quicksand"/>
                <a:sym typeface="Quicksand"/>
              </a:endParaRPr>
            </a:p>
          </p:txBody>
        </p:sp>
      </p:grpSp>
      <p:grpSp>
        <p:nvGrpSpPr>
          <p:cNvPr id="267" name="Google Shape;267;p8"/>
          <p:cNvGrpSpPr/>
          <p:nvPr/>
        </p:nvGrpSpPr>
        <p:grpSpPr>
          <a:xfrm>
            <a:off x="891170" y="3273324"/>
            <a:ext cx="506781" cy="501765"/>
            <a:chOff x="2342897" y="2034504"/>
            <a:chExt cx="380086" cy="376324"/>
          </a:xfrm>
        </p:grpSpPr>
        <p:sp>
          <p:nvSpPr>
            <p:cNvPr id="268" name="Google Shape;268;p8"/>
            <p:cNvSpPr/>
            <p:nvPr/>
          </p:nvSpPr>
          <p:spPr>
            <a:xfrm>
              <a:off x="2487377" y="2145730"/>
              <a:ext cx="91666" cy="154106"/>
            </a:xfrm>
            <a:custGeom>
              <a:avLst/>
              <a:gdLst/>
              <a:ahLst/>
              <a:cxnLst/>
              <a:rect l="l" t="t" r="r" b="b"/>
              <a:pathLst>
                <a:path w="56584" h="95127" extrusionOk="0">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Quicksand"/>
                <a:ea typeface="Quicksand"/>
                <a:cs typeface="Quicksand"/>
                <a:sym typeface="Quicksand"/>
              </a:endParaRPr>
            </a:p>
          </p:txBody>
        </p:sp>
        <p:sp>
          <p:nvSpPr>
            <p:cNvPr id="269" name="Google Shape;269;p8"/>
            <p:cNvSpPr/>
            <p:nvPr/>
          </p:nvSpPr>
          <p:spPr>
            <a:xfrm>
              <a:off x="2342897" y="2034504"/>
              <a:ext cx="380086" cy="376324"/>
            </a:xfrm>
            <a:custGeom>
              <a:avLst/>
              <a:gdLst/>
              <a:ahLst/>
              <a:cxnLst/>
              <a:rect l="l" t="t" r="r" b="b"/>
              <a:pathLst>
                <a:path w="234621" h="232299" extrusionOk="0">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200" b="0" i="0" u="none" strike="noStrike" cap="none">
                <a:solidFill>
                  <a:srgbClr val="FBF9EA"/>
                </a:solidFill>
                <a:latin typeface="Quicksand"/>
                <a:ea typeface="Quicksand"/>
                <a:cs typeface="Quicksand"/>
                <a:sym typeface="Quicksan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5"/>
          <p:cNvSpPr/>
          <p:nvPr/>
        </p:nvSpPr>
        <p:spPr>
          <a:xfrm>
            <a:off x="960000" y="1203200"/>
            <a:ext cx="3830800" cy="4031200"/>
          </a:xfrm>
          <a:prstGeom prst="roundRect">
            <a:avLst>
              <a:gd name="adj" fmla="val 9091"/>
            </a:avLst>
          </a:prstGeom>
          <a:solidFill>
            <a:srgbClr val="162535"/>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391" name="Google Shape;391;p15"/>
          <p:cNvSpPr/>
          <p:nvPr/>
        </p:nvSpPr>
        <p:spPr>
          <a:xfrm>
            <a:off x="4982767" y="1203200"/>
            <a:ext cx="6750800" cy="4031200"/>
          </a:xfrm>
          <a:prstGeom prst="roundRect">
            <a:avLst>
              <a:gd name="adj" fmla="val 9091"/>
            </a:avLst>
          </a:prstGeom>
          <a:solidFill>
            <a:schemeClr val="dk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392" name="Google Shape;392;p15"/>
          <p:cNvSpPr txBox="1">
            <a:spLocks noGrp="1"/>
          </p:cNvSpPr>
          <p:nvPr>
            <p:ph type="title"/>
          </p:nvPr>
        </p:nvSpPr>
        <p:spPr>
          <a:xfrm>
            <a:off x="5204103" y="2611964"/>
            <a:ext cx="6487129" cy="14332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SzPts val="3600"/>
              <a:buNone/>
            </a:pPr>
            <a:r>
              <a:rPr lang="en-US" sz="5000" dirty="0">
                <a:solidFill>
                  <a:schemeClr val="lt1"/>
                </a:solidFill>
              </a:rPr>
              <a:t>PHÂN TÍCH VÀ THIẾT KẾ HỆ THỐNG</a:t>
            </a:r>
            <a:endParaRPr sz="5000" dirty="0"/>
          </a:p>
        </p:txBody>
      </p:sp>
      <p:sp>
        <p:nvSpPr>
          <p:cNvPr id="393" name="Google Shape;393;p15"/>
          <p:cNvSpPr txBox="1">
            <a:spLocks noGrp="1"/>
          </p:cNvSpPr>
          <p:nvPr>
            <p:ph type="title" idx="2"/>
          </p:nvPr>
        </p:nvSpPr>
        <p:spPr>
          <a:xfrm>
            <a:off x="1526600" y="1943051"/>
            <a:ext cx="2697600" cy="259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6000"/>
              <a:buNone/>
            </a:pPr>
            <a:r>
              <a:rPr lang="en-US" dirty="0">
                <a:solidFill>
                  <a:schemeClr val="lt1"/>
                </a:solidFill>
              </a:rPr>
              <a:t>03</a:t>
            </a:r>
            <a:endParaRPr dirty="0">
              <a:solidFill>
                <a:schemeClr val="lt1"/>
              </a:solidFill>
            </a:endParaRPr>
          </a:p>
        </p:txBody>
      </p:sp>
    </p:spTree>
  </p:cSld>
  <p:clrMapOvr>
    <a:masterClrMapping/>
  </p:clrMapOvr>
</p:sld>
</file>

<file path=ppt/theme/theme1.xml><?xml version="1.0" encoding="utf-8"?>
<a:theme xmlns:a="http://schemas.openxmlformats.org/drawingml/2006/main" name="Yellow E-Wallet Project Proposal by Slidesgo">
  <a:themeElements>
    <a:clrScheme name="Simple Light">
      <a:dk1>
        <a:srgbClr val="162535"/>
      </a:dk1>
      <a:lt1>
        <a:srgbClr val="FBF9EA"/>
      </a:lt1>
      <a:dk2>
        <a:srgbClr val="ECBD2A"/>
      </a:dk2>
      <a:lt2>
        <a:srgbClr val="FFFFFF"/>
      </a:lt2>
      <a:accent1>
        <a:srgbClr val="FFFFFF"/>
      </a:accent1>
      <a:accent2>
        <a:srgbClr val="FFFFFF"/>
      </a:accent2>
      <a:accent3>
        <a:srgbClr val="FFFFFF"/>
      </a:accent3>
      <a:accent4>
        <a:srgbClr val="FFFFFF"/>
      </a:accent4>
      <a:accent5>
        <a:srgbClr val="FFFFFF"/>
      </a:accent5>
      <a:accent6>
        <a:srgbClr val="FFFFFF"/>
      </a:accent6>
      <a:hlink>
        <a:srgbClr val="162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Yellow E-Wallet Project Proposal by Slidesgo">
  <a:themeElements>
    <a:clrScheme name="Simple Light">
      <a:dk1>
        <a:srgbClr val="162535"/>
      </a:dk1>
      <a:lt1>
        <a:srgbClr val="FBF9EA"/>
      </a:lt1>
      <a:dk2>
        <a:srgbClr val="ECBD2A"/>
      </a:dk2>
      <a:lt2>
        <a:srgbClr val="FFFFFF"/>
      </a:lt2>
      <a:accent1>
        <a:srgbClr val="FFFFFF"/>
      </a:accent1>
      <a:accent2>
        <a:srgbClr val="FFFFFF"/>
      </a:accent2>
      <a:accent3>
        <a:srgbClr val="FFFFFF"/>
      </a:accent3>
      <a:accent4>
        <a:srgbClr val="FFFFFF"/>
      </a:accent4>
      <a:accent5>
        <a:srgbClr val="FFFFFF"/>
      </a:accent5>
      <a:accent6>
        <a:srgbClr val="FFFFFF"/>
      </a:accent6>
      <a:hlink>
        <a:srgbClr val="162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2558</Words>
  <Application>Microsoft Office PowerPoint</Application>
  <PresentationFormat>Widescreen</PresentationFormat>
  <Paragraphs>564</Paragraphs>
  <Slides>34</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Montserrat</vt:lpstr>
      <vt:lpstr>Quicksand</vt:lpstr>
      <vt:lpstr>Times New Roman</vt:lpstr>
      <vt:lpstr>Calibri</vt:lpstr>
      <vt:lpstr>Lexend Deca</vt:lpstr>
      <vt:lpstr>Lexend Deca Light</vt:lpstr>
      <vt:lpstr>Bebas Neue</vt:lpstr>
      <vt:lpstr>Arial</vt:lpstr>
      <vt:lpstr>Yellow E-Wallet Project Proposal by Slidesgo</vt:lpstr>
      <vt:lpstr>1_Yellow E-Wallet Project Proposal by Slidesgo</vt:lpstr>
      <vt:lpstr>BÁO CÁO TIẾN ĐỘ KHÓA LUẬN TỐT NGHIỆP </vt:lpstr>
      <vt:lpstr>NỘI DUNG</vt:lpstr>
      <vt:lpstr>MỤC TIÊU ĐỀ TÀI</vt:lpstr>
      <vt:lpstr>Đề tài “Thiết kế và xây dựng Website quản lý bán vé xem phim trực tuyến” bao gồm những mục tiêu:</vt:lpstr>
      <vt:lpstr>Nội dung thực hiện</vt:lpstr>
      <vt:lpstr>1. Xác định phân tích yêu cầu:</vt:lpstr>
      <vt:lpstr>2. Xác định và tìm hiểu công nghệ sử dụng:</vt:lpstr>
      <vt:lpstr>3. Xây dựng website quản lý và bán vé xem phim</vt:lpstr>
      <vt:lpstr>PHÂN TÍCH VÀ THIẾT KẾ HỆ THỐNG</vt:lpstr>
      <vt:lpstr>USE CASE</vt:lpstr>
      <vt:lpstr>Class Diagram</vt:lpstr>
      <vt:lpstr>Khách hàng không có tài khoản hoặc không đăng nhập (Guest):</vt:lpstr>
      <vt:lpstr>Khách hàng có tài khoản (User), bao gồm các chức năng như Guest ngoài ra còn có thêm chức năng:</vt:lpstr>
      <vt:lpstr>Quản trị viên(Admin):</vt:lpstr>
      <vt:lpstr>Bảng Customers</vt:lpstr>
      <vt:lpstr>Bảng mySession - Bảng country </vt:lpstr>
      <vt:lpstr>Bảng Rateds - Bảng genres </vt:lpstr>
      <vt:lpstr>Bảng Personal- Bảng actors </vt:lpstr>
      <vt:lpstr>Bảng director - Bảng cinemas </vt:lpstr>
      <vt:lpstr>Bảng cinemaHall - Bảng cinemaHallSeat </vt:lpstr>
      <vt:lpstr>Bảng movies </vt:lpstr>
      <vt:lpstr>Bảng showings</vt:lpstr>
      <vt:lpstr>Bảng order - Bảng bills </vt:lpstr>
      <vt:lpstr>Bảng Feedbacks - Bảng Recommend </vt:lpstr>
      <vt:lpstr>Bảng Revert</vt:lpstr>
      <vt:lpstr>Kết Luận</vt:lpstr>
      <vt:lpstr>1. Kết quả đạt được</vt:lpstr>
      <vt:lpstr>2. Ưu nhược điểm hệ thống</vt:lpstr>
      <vt:lpstr>3. Hướng phát triển</vt:lpstr>
      <vt:lpstr> TÀI LIỆU THAM KHẢO</vt:lpstr>
      <vt:lpstr> TÀI LIỆU THAM KHẢO</vt:lpstr>
      <vt:lpstr>PHỤ LỤC</vt:lpstr>
      <vt:lpstr>PHỤ LỤC</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KHÓA LUẬN TỐT NGHIỆP </dc:title>
  <dc:creator>ADMIN</dc:creator>
  <cp:lastModifiedBy>Thanhlâm Phan</cp:lastModifiedBy>
  <cp:revision>2</cp:revision>
  <dcterms:created xsi:type="dcterms:W3CDTF">2023-03-23T17:04:50Z</dcterms:created>
  <dcterms:modified xsi:type="dcterms:W3CDTF">2023-06-01T06:08:45Z</dcterms:modified>
</cp:coreProperties>
</file>