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6D297-9CC8-4301-B030-02EC3D573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95" y="137761"/>
            <a:ext cx="7766936" cy="1646302"/>
          </a:xfrm>
        </p:spPr>
        <p:txBody>
          <a:bodyPr/>
          <a:lstStyle/>
          <a:p>
            <a:r>
              <a:rPr lang="es-CO" dirty="0"/>
              <a:t>Diseños Hechos con Amor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74ED85-A61B-4005-844E-D69483EB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35" y="1076029"/>
            <a:ext cx="2709011" cy="3491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850ED5-45A5-4A10-B2FE-99CDD08A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0369">
            <a:off x="180089" y="3695390"/>
            <a:ext cx="3131088" cy="2757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7C5B03-4811-48DE-9FB4-96CB32C8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894" y="2872532"/>
            <a:ext cx="2296946" cy="384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0349B6-58F5-4DDA-BAF6-0AF53A860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566" y="47064"/>
            <a:ext cx="2637104" cy="28254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8D555D3-413E-4AF8-AEE4-D3B5E805B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02006">
            <a:off x="6751563" y="2002525"/>
            <a:ext cx="2887732" cy="384770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D93C7B7-CD3E-499A-908D-19AF2619D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25722">
            <a:off x="2990389" y="1284391"/>
            <a:ext cx="2296946" cy="405898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DE95621-D935-4223-90CE-AAB8A5ACA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213" y="4119034"/>
            <a:ext cx="3239315" cy="2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3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Diseños Hechos con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Diseños Hechos con Amor</dc:title>
  <dc:creator>Windows 11</dc:creator>
  <cp:lastModifiedBy>Windows 11</cp:lastModifiedBy>
  <cp:revision>2</cp:revision>
  <dcterms:created xsi:type="dcterms:W3CDTF">2022-08-18T22:45:32Z</dcterms:created>
  <dcterms:modified xsi:type="dcterms:W3CDTF">2022-08-18T23:41:25Z</dcterms:modified>
</cp:coreProperties>
</file>