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94624" autoAdjust="0"/>
  </p:normalViewPr>
  <p:slideViewPr>
    <p:cSldViewPr snapToGrid="0" showGuides="1">
      <p:cViewPr varScale="1">
        <p:scale>
          <a:sx n="65" d="100"/>
          <a:sy n="65" d="100"/>
        </p:scale>
        <p:origin x="-16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  <a:endParaRPr lang="de-DE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Fachbereich, Titel, Datum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smtClean="0"/>
              <a:t>Fachbereich, Titel, Datum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683" y="2435737"/>
            <a:ext cx="6990633" cy="428625"/>
          </a:xfrm>
        </p:spPr>
        <p:txBody>
          <a:bodyPr/>
          <a:lstStyle/>
          <a:p>
            <a:pPr algn="ctr"/>
            <a:r>
              <a:rPr lang="de-DE" sz="3600" dirty="0" smtClean="0"/>
              <a:t>Abschlusspräsentation der Gruppe 5</a:t>
            </a:r>
            <a:endParaRPr lang="de-DE" sz="36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4396300"/>
            <a:ext cx="7772400" cy="1500187"/>
          </a:xfrm>
        </p:spPr>
        <p:txBody>
          <a:bodyPr/>
          <a:lstStyle/>
          <a:p>
            <a:r>
              <a:rPr lang="de-DE" sz="1400" b="0" dirty="0"/>
              <a:t>Philipp </a:t>
            </a:r>
            <a:r>
              <a:rPr lang="de-DE" sz="1400" b="0" dirty="0" err="1"/>
              <a:t>Belitz</a:t>
            </a:r>
            <a:r>
              <a:rPr lang="de-DE" sz="1400" b="0" dirty="0"/>
              <a:t>, Henrique Hepp, Björn Rathjen, Max </a:t>
            </a:r>
            <a:r>
              <a:rPr lang="de-DE" sz="1400" b="0" dirty="0" err="1"/>
              <a:t>Willert</a:t>
            </a:r>
            <a:r>
              <a:rPr lang="de-DE" sz="1400" b="0" dirty="0"/>
              <a:t>, Patrick Winterstein</a:t>
            </a:r>
            <a:endParaRPr lang="de-DE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</a:t>
            </a:r>
            <a:endParaRPr lang="de-DE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19250"/>
            <a:ext cx="8642350" cy="991215"/>
          </a:xfrm>
        </p:spPr>
        <p:txBody>
          <a:bodyPr/>
          <a:lstStyle/>
          <a:p>
            <a:r>
              <a:rPr lang="de-DE" sz="2800" dirty="0" smtClean="0">
                <a:latin typeface="Calibri" pitchFamily="34" charset="0"/>
              </a:rPr>
              <a:t>Realisierung von triangulierten dreidimensionalen </a:t>
            </a:r>
            <a:r>
              <a:rPr lang="de-DE" sz="2800" dirty="0" err="1" smtClean="0">
                <a:latin typeface="Calibri" pitchFamily="34" charset="0"/>
              </a:rPr>
              <a:t>Polytopen</a:t>
            </a:r>
            <a:r>
              <a:rPr lang="de-DE" sz="2800" dirty="0" smtClean="0">
                <a:latin typeface="Calibri" pitchFamily="34" charset="0"/>
              </a:rPr>
              <a:t> mit kleinen Koordinaten</a:t>
            </a:r>
            <a:endParaRPr lang="de-DE" sz="2800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479" y="2816942"/>
            <a:ext cx="3701740" cy="314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2488" y="2735825"/>
            <a:ext cx="3626543" cy="347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Ein gegebener Graph muss ein </a:t>
            </a:r>
            <a:r>
              <a:rPr lang="de-DE" sz="2400" dirty="0" err="1" smtClean="0">
                <a:latin typeface="Calibri" pitchFamily="34" charset="0"/>
              </a:rPr>
              <a:t>Apollonianisches</a:t>
            </a:r>
            <a:r>
              <a:rPr lang="de-DE" sz="2400" dirty="0" smtClean="0">
                <a:latin typeface="Calibri" pitchFamily="34" charset="0"/>
              </a:rPr>
              <a:t> Netzwerk sein (d.h. ausgehend von einem Dreieck wird immer wieder rekursiv ein Dreieck in 3 kleinere Dreiecke zerlegt).</a:t>
            </a:r>
          </a:p>
          <a:p>
            <a:pPr lvl="2">
              <a:buFont typeface="Arial" pitchFamily="34" charset="0"/>
              <a:buChar char="•"/>
            </a:pPr>
            <a:r>
              <a:rPr lang="de-DE" sz="1600" dirty="0" smtClean="0">
                <a:latin typeface="Calibri" pitchFamily="34" charset="0"/>
              </a:rPr>
              <a:t>Eine formale Definition existiert auch.</a:t>
            </a:r>
          </a:p>
          <a:p>
            <a:pPr lvl="1">
              <a:buFont typeface="Arial" pitchFamily="34" charset="0"/>
              <a:buChar char="•"/>
            </a:pPr>
            <a:endParaRPr lang="de-DE" sz="24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Das entstandene </a:t>
            </a:r>
            <a:r>
              <a:rPr lang="de-DE" sz="2400" dirty="0" err="1" smtClean="0">
                <a:latin typeface="Calibri" pitchFamily="34" charset="0"/>
              </a:rPr>
              <a:t>Polytop</a:t>
            </a:r>
            <a:r>
              <a:rPr lang="de-DE" sz="2400" dirty="0" smtClean="0">
                <a:latin typeface="Calibri" pitchFamily="34" charset="0"/>
              </a:rPr>
              <a:t> muss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ganzzahlige Koordinaten besitzen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konvex sein</a:t>
            </a:r>
          </a:p>
          <a:p>
            <a:pPr lvl="3">
              <a:buFont typeface="Arial" pitchFamily="34" charset="0"/>
              <a:buChar char="•"/>
            </a:pPr>
            <a:r>
              <a:rPr lang="de-DE" sz="2400" dirty="0" smtClean="0">
                <a:latin typeface="Calibri" pitchFamily="34" charset="0"/>
              </a:rPr>
              <a:t>kleine Koordinaten haben (d.h. maximal </a:t>
            </a:r>
            <a:r>
              <a:rPr lang="de-DE" sz="2400" dirty="0" err="1" smtClean="0">
                <a:latin typeface="Calibri" pitchFamily="34" charset="0"/>
              </a:rPr>
              <a:t>polynomielle</a:t>
            </a:r>
            <a:r>
              <a:rPr lang="de-DE" sz="2400" dirty="0" smtClean="0">
                <a:latin typeface="Calibri" pitchFamily="34" charset="0"/>
              </a:rPr>
              <a:t> Größe in der Anzahl der Ecken)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besteht im Allgemeinen aus 3 Schritten:</a:t>
            </a:r>
          </a:p>
          <a:p>
            <a:pPr marL="1004887" lvl="2" indent="-457200">
              <a:buFont typeface="+mj-lt"/>
              <a:buAutoNum type="arabicPeriod"/>
            </a:pPr>
            <a:r>
              <a:rPr lang="de-DE" sz="2400" dirty="0" smtClean="0"/>
              <a:t>Der Graph wird in die Ebene mit ganzzahligen Koordinaten eingebettet</a:t>
            </a:r>
          </a:p>
          <a:p>
            <a:pPr marL="1004887" lvl="2" indent="-457200">
              <a:buFont typeface="+mj-lt"/>
              <a:buAutoNum type="arabicPeriod"/>
            </a:pPr>
            <a:r>
              <a:rPr lang="de-DE" sz="2400" dirty="0" smtClean="0"/>
              <a:t>Die Punkte werden von der Ebene in den Raum gezogen</a:t>
            </a:r>
          </a:p>
          <a:p>
            <a:pPr marL="1004887" lvl="2" indent="-457200">
              <a:buFont typeface="+mj-lt"/>
              <a:buAutoNum type="arabicPeriod"/>
            </a:pPr>
            <a:r>
              <a:rPr lang="de-DE" sz="2400" dirty="0" smtClean="0"/>
              <a:t>Die Punkte werden nun noch gerundet (wobei die Konvexität erhalten bleiben muss)</a:t>
            </a:r>
            <a:endParaRPr lang="de-DE" sz="24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68612" y="3214687"/>
            <a:ext cx="3406775" cy="428625"/>
          </a:xfrm>
        </p:spPr>
        <p:txBody>
          <a:bodyPr/>
          <a:lstStyle/>
          <a:p>
            <a:r>
              <a:rPr lang="de-DE" dirty="0" smtClean="0"/>
              <a:t>Probedurchlauf ...</a:t>
            </a:r>
            <a:endParaRPr lang="de-DE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 (zusammengefasst)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2400" dirty="0" err="1" smtClean="0"/>
              <a:t>Graphical</a:t>
            </a:r>
            <a:r>
              <a:rPr lang="de-DE" sz="2400" dirty="0" smtClean="0"/>
              <a:t> User Interface für die Eingabe von einzelnen Netzen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Speichern/Laden von einzelnen Netzen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erzeugen von Zufalls-Netzen mit beliebiger Größe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simples Command Line Interface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Bestimmung von durchschnittlichen Rastergrößen für beliebige Eingabegrößen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Anzeigen und Speichern von </a:t>
            </a:r>
            <a:r>
              <a:rPr lang="de-DE" sz="2400" dirty="0" err="1" smtClean="0"/>
              <a:t>Polytopen</a:t>
            </a:r>
            <a:endParaRPr lang="de-DE" sz="2400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169</Words>
  <Application>Microsoft Office PowerPoint</Application>
  <PresentationFormat>Bildschirmpräsentation (4:3)</PresentationFormat>
  <Paragraphs>25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PowerPoint_Praesentation</vt:lpstr>
      <vt:lpstr>Abschlusspräsentation der Gruppe 5</vt:lpstr>
      <vt:lpstr>Thema</vt:lpstr>
      <vt:lpstr>Anforderungen</vt:lpstr>
      <vt:lpstr>Der Algorithmus</vt:lpstr>
      <vt:lpstr>Probedurchlauf ...</vt:lpstr>
      <vt:lpstr>Features (zusammengefasst)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der Gruppe 5</dc:title>
  <dc:creator>Max Willert</dc:creator>
  <dc:description>Version 0.9, 10.11.2005</dc:description>
  <cp:lastModifiedBy>Max Willert</cp:lastModifiedBy>
  <cp:revision>7</cp:revision>
  <cp:lastPrinted>2002-06-26T11:04:16Z</cp:lastPrinted>
  <dcterms:created xsi:type="dcterms:W3CDTF">2014-07-22T07:14:49Z</dcterms:created>
  <dcterms:modified xsi:type="dcterms:W3CDTF">2014-07-22T08:17:52Z</dcterms:modified>
</cp:coreProperties>
</file>