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" userDrawn="1">
          <p15:clr>
            <a:srgbClr val="A4A3A4"/>
          </p15:clr>
        </p15:guide>
        <p15:guide id="2" pos="2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91" y="82"/>
      </p:cViewPr>
      <p:guideLst>
        <p:guide orient="horz" pos="1185"/>
        <p:guide pos="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E6B-ABAE-45A0-93BB-9BF872312292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337-3A61-4938-A9A1-50224953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27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E6B-ABAE-45A0-93BB-9BF872312292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337-3A61-4938-A9A1-50224953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3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E6B-ABAE-45A0-93BB-9BF872312292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337-3A61-4938-A9A1-50224953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9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E6B-ABAE-45A0-93BB-9BF872312292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337-3A61-4938-A9A1-50224953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71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E6B-ABAE-45A0-93BB-9BF872312292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337-3A61-4938-A9A1-50224953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E6B-ABAE-45A0-93BB-9BF872312292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337-3A61-4938-A9A1-50224953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9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E6B-ABAE-45A0-93BB-9BF872312292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337-3A61-4938-A9A1-50224953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7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E6B-ABAE-45A0-93BB-9BF872312292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337-3A61-4938-A9A1-50224953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3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E6B-ABAE-45A0-93BB-9BF872312292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337-3A61-4938-A9A1-50224953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E6B-ABAE-45A0-93BB-9BF872312292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337-3A61-4938-A9A1-50224953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E6B-ABAE-45A0-93BB-9BF872312292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0337-3A61-4938-A9A1-50224953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9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FCE6B-ABAE-45A0-93BB-9BF872312292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0337-3A61-4938-A9A1-50224953FC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8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://tory45.egloos.com/4852198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536" y="513932"/>
            <a:ext cx="4700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Pet Manager </a:t>
            </a:r>
            <a:r>
              <a:rPr lang="ko-KR" altLang="en-US" smtClean="0"/>
              <a:t>프로그램 설치 및 운영 가이드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5" y="1513260"/>
            <a:ext cx="1790005" cy="11428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52494" y="1250583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</a:t>
            </a:r>
            <a:r>
              <a:rPr lang="ko-KR" altLang="en-US" sz="1200" smtClean="0"/>
              <a:t>파일 정보</a:t>
            </a:r>
            <a:endParaRPr lang="en-US" altLang="ko-KR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5776" y="3088603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smtClean="0"/>
              <a:t>설치 </a:t>
            </a:r>
            <a:r>
              <a:rPr lang="ko-KR" altLang="en-US" sz="1200" dirty="0" smtClean="0"/>
              <a:t>순서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13818" y="3365601"/>
            <a:ext cx="3710997" cy="2935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000" dirty="0" smtClean="0">
                <a:solidFill>
                  <a:schemeClr val="tx1"/>
                </a:solidFill>
              </a:rPr>
              <a:t>VC++ project </a:t>
            </a:r>
            <a:r>
              <a:rPr lang="ko-KR" altLang="en-US" sz="1000" smtClean="0">
                <a:solidFill>
                  <a:schemeClr val="tx1"/>
                </a:solidFill>
              </a:rPr>
              <a:t>디렉토리 선택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vcredist_x64.exe </a:t>
            </a:r>
            <a:r>
              <a:rPr lang="ko-KR" altLang="en-US" sz="1000" smtClean="0">
                <a:solidFill>
                  <a:schemeClr val="tx1"/>
                </a:solidFill>
              </a:rPr>
              <a:t>설치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- vcredist_x86.exe </a:t>
            </a:r>
            <a:r>
              <a:rPr lang="ko-KR" altLang="en-US" sz="1000" smtClean="0">
                <a:solidFill>
                  <a:schemeClr val="tx1"/>
                </a:solidFill>
              </a:rPr>
              <a:t>설치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lvl="1"/>
            <a:endParaRPr lang="en-US" altLang="ko-KR" sz="1000" dirty="0">
              <a:solidFill>
                <a:schemeClr val="tx1"/>
              </a:solidFill>
            </a:endParaRPr>
          </a:p>
          <a:p>
            <a:pPr lvl="1"/>
            <a:endParaRPr lang="en-US" altLang="ko-KR" sz="1000" dirty="0" smtClean="0">
              <a:solidFill>
                <a:schemeClr val="tx1"/>
              </a:solidFill>
            </a:endParaRPr>
          </a:p>
          <a:p>
            <a:pPr marL="0" lvl="1"/>
            <a:r>
              <a:rPr lang="en-US" altLang="ko-KR" sz="1000" dirty="0" smtClean="0">
                <a:solidFill>
                  <a:schemeClr val="tx1"/>
                </a:solidFill>
              </a:rPr>
              <a:t>2. ServerConf.ini </a:t>
            </a:r>
            <a:r>
              <a:rPr lang="ko-KR" altLang="en-US" sz="1000" smtClean="0">
                <a:solidFill>
                  <a:schemeClr val="tx1"/>
                </a:solidFill>
              </a:rPr>
              <a:t>파일 수정 </a:t>
            </a:r>
            <a:r>
              <a:rPr lang="en-US" altLang="ko-KR" sz="1000" dirty="0" smtClean="0">
                <a:solidFill>
                  <a:schemeClr val="tx1"/>
                </a:solidFill>
              </a:rPr>
              <a:t>( Notepad</a:t>
            </a:r>
            <a:r>
              <a:rPr lang="ko-KR" altLang="en-US" sz="1000" smtClean="0">
                <a:solidFill>
                  <a:schemeClr val="tx1"/>
                </a:solidFill>
              </a:rPr>
              <a:t>로 가능 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pPr marL="171450" lvl="1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MYIP </a:t>
            </a:r>
            <a:r>
              <a:rPr lang="ko-KR" altLang="en-US" sz="1000" smtClean="0">
                <a:solidFill>
                  <a:schemeClr val="tx1"/>
                </a:solidFill>
              </a:rPr>
              <a:t>수정 </a:t>
            </a:r>
            <a:r>
              <a:rPr lang="en-US" altLang="ko-KR" sz="1000" dirty="0" smtClean="0">
                <a:solidFill>
                  <a:schemeClr val="tx1"/>
                </a:solidFill>
              </a:rPr>
              <a:t>( PC</a:t>
            </a:r>
            <a:r>
              <a:rPr lang="ko-KR" altLang="en-US" sz="1000" smtClean="0">
                <a:solidFill>
                  <a:schemeClr val="tx1"/>
                </a:solidFill>
              </a:rPr>
              <a:t>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IP )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0" lvl="1"/>
            <a:r>
              <a:rPr lang="ko-KR" altLang="en-US" sz="1000" dirty="0" smtClean="0">
                <a:solidFill>
                  <a:schemeClr val="tx1"/>
                </a:solidFill>
              </a:rPr>
              <a:t>  예 </a:t>
            </a:r>
            <a:r>
              <a:rPr lang="en-US" altLang="ko-KR" sz="1000" dirty="0" smtClean="0">
                <a:solidFill>
                  <a:schemeClr val="tx1"/>
                </a:solidFill>
              </a:rPr>
              <a:t>)MYIP=192.168.1.7 </a:t>
            </a:r>
          </a:p>
          <a:p>
            <a:pPr marL="0" lvl="1"/>
            <a:endParaRPr lang="en-US" altLang="ko-KR" sz="1000" dirty="0" smtClean="0">
              <a:solidFill>
                <a:schemeClr val="tx1"/>
              </a:solidFill>
            </a:endParaRPr>
          </a:p>
          <a:p>
            <a:pPr marL="0" lvl="1"/>
            <a:r>
              <a:rPr lang="en-US" altLang="ko-KR" sz="1000" dirty="0" smtClean="0">
                <a:solidFill>
                  <a:schemeClr val="tx1"/>
                </a:solidFill>
              </a:rPr>
              <a:t>- WIFI_SSID </a:t>
            </a:r>
            <a:r>
              <a:rPr lang="ko-KR" altLang="en-US" sz="1000" smtClean="0">
                <a:solidFill>
                  <a:schemeClr val="tx1"/>
                </a:solidFill>
              </a:rPr>
              <a:t>수정  </a:t>
            </a:r>
            <a:r>
              <a:rPr lang="en-US" altLang="ko-KR" sz="1000" dirty="0" smtClean="0">
                <a:solidFill>
                  <a:schemeClr val="tx1"/>
                </a:solidFill>
              </a:rPr>
              <a:t>( </a:t>
            </a:r>
            <a:r>
              <a:rPr lang="ko-KR" altLang="en-US" sz="1000" smtClean="0">
                <a:solidFill>
                  <a:schemeClr val="tx1"/>
                </a:solidFill>
              </a:rPr>
              <a:t>접속 </a:t>
            </a:r>
            <a:r>
              <a:rPr lang="en-US" altLang="ko-KR" sz="1000" dirty="0" smtClean="0">
                <a:solidFill>
                  <a:schemeClr val="tx1"/>
                </a:solidFill>
              </a:rPr>
              <a:t>AP</a:t>
            </a:r>
            <a:r>
              <a:rPr lang="ko-KR" altLang="en-US" sz="100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SSID )</a:t>
            </a:r>
          </a:p>
          <a:p>
            <a:pPr marL="0" lvl="1"/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smtClean="0">
                <a:solidFill>
                  <a:schemeClr val="tx1"/>
                </a:solidFill>
              </a:rPr>
              <a:t>예</a:t>
            </a:r>
            <a:r>
              <a:rPr lang="en-US" altLang="ko-KR" sz="1000" dirty="0" smtClean="0">
                <a:solidFill>
                  <a:schemeClr val="tx1"/>
                </a:solidFill>
              </a:rPr>
              <a:t>) WIFI_SSID=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Wifi_Laonz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0" lvl="1"/>
            <a:endParaRPr lang="en-US" altLang="ko-KR" sz="1000" dirty="0">
              <a:solidFill>
                <a:schemeClr val="tx1"/>
              </a:solidFill>
            </a:endParaRPr>
          </a:p>
          <a:p>
            <a:pPr marL="171450" lvl="1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WIFI_KEY </a:t>
            </a:r>
            <a:r>
              <a:rPr lang="ko-KR" altLang="en-US" sz="1000" smtClean="0">
                <a:solidFill>
                  <a:schemeClr val="tx1"/>
                </a:solidFill>
              </a:rPr>
              <a:t>수정 </a:t>
            </a:r>
            <a:r>
              <a:rPr lang="en-US" altLang="ko-KR" sz="1000" dirty="0" smtClean="0">
                <a:solidFill>
                  <a:schemeClr val="tx1"/>
                </a:solidFill>
              </a:rPr>
              <a:t>( </a:t>
            </a:r>
            <a:r>
              <a:rPr lang="ko-KR" altLang="en-US" sz="1000" smtClean="0">
                <a:solidFill>
                  <a:schemeClr val="tx1"/>
                </a:solidFill>
              </a:rPr>
              <a:t>접속 </a:t>
            </a:r>
            <a:r>
              <a:rPr lang="en-US" altLang="ko-KR" sz="1000" dirty="0" smtClean="0">
                <a:solidFill>
                  <a:schemeClr val="tx1"/>
                </a:solidFill>
              </a:rPr>
              <a:t>AP</a:t>
            </a:r>
            <a:r>
              <a:rPr lang="ko-KR" altLang="en-US" sz="1000" smtClean="0">
                <a:solidFill>
                  <a:schemeClr val="tx1"/>
                </a:solidFill>
              </a:rPr>
              <a:t>의 </a:t>
            </a:r>
            <a:r>
              <a:rPr lang="en-US" altLang="ko-KR" sz="1000" dirty="0" smtClean="0">
                <a:solidFill>
                  <a:schemeClr val="tx1"/>
                </a:solidFill>
              </a:rPr>
              <a:t>KEY )</a:t>
            </a:r>
          </a:p>
          <a:p>
            <a:pPr marL="0" lvl="1"/>
            <a:r>
              <a:rPr lang="ko-KR" altLang="en-US" sz="1000" dirty="0" smtClean="0">
                <a:solidFill>
                  <a:schemeClr val="tx1"/>
                </a:solidFill>
              </a:rPr>
              <a:t>  예</a:t>
            </a:r>
            <a:r>
              <a:rPr lang="en-US" altLang="ko-KR" sz="1000" dirty="0" smtClean="0">
                <a:solidFill>
                  <a:schemeClr val="tx1"/>
                </a:solidFill>
              </a:rPr>
              <a:t>) WIFI_KEY=laonz6634</a:t>
            </a:r>
          </a:p>
          <a:p>
            <a:pPr marL="0" lvl="1"/>
            <a:endParaRPr lang="en-US" altLang="ko-KR" sz="1000" dirty="0">
              <a:solidFill>
                <a:schemeClr val="tx1"/>
              </a:solidFill>
            </a:endParaRPr>
          </a:p>
          <a:p>
            <a:pPr marL="171450" lvl="1" indent="-171450">
              <a:buFontTx/>
              <a:buChar char="-"/>
            </a:pPr>
            <a:r>
              <a:rPr lang="en-US" altLang="ko-KR" sz="1000" dirty="0" smtClean="0">
                <a:solidFill>
                  <a:schemeClr val="tx1"/>
                </a:solidFill>
              </a:rPr>
              <a:t>STORAGE_DIR </a:t>
            </a:r>
            <a:r>
              <a:rPr lang="ko-KR" altLang="en-US" sz="1000" smtClean="0">
                <a:solidFill>
                  <a:schemeClr val="tx1"/>
                </a:solidFill>
              </a:rPr>
              <a:t>수정 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smtClean="0">
                <a:solidFill>
                  <a:schemeClr val="tx1"/>
                </a:solidFill>
              </a:rPr>
              <a:t>전송 </a:t>
            </a:r>
            <a:r>
              <a:rPr lang="ko-KR" altLang="en-US" sz="1000" dirty="0" smtClean="0">
                <a:solidFill>
                  <a:schemeClr val="tx1"/>
                </a:solidFill>
              </a:rPr>
              <a:t>이미지 </a:t>
            </a:r>
            <a:r>
              <a:rPr lang="ko-KR" altLang="en-US" sz="1000" smtClean="0">
                <a:solidFill>
                  <a:schemeClr val="tx1"/>
                </a:solidFill>
              </a:rPr>
              <a:t>저장 경로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mtClean="0">
                <a:solidFill>
                  <a:schemeClr val="tx1"/>
                </a:solidFill>
              </a:rPr>
              <a:t>영문경로 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marL="0" lvl="1"/>
            <a:r>
              <a:rPr lang="ko-KR" altLang="en-US" sz="1000" dirty="0" smtClean="0">
                <a:solidFill>
                  <a:schemeClr val="tx1"/>
                </a:solidFill>
              </a:rPr>
              <a:t>예</a:t>
            </a:r>
            <a:r>
              <a:rPr lang="en-US" altLang="ko-KR" sz="1000" dirty="0" smtClean="0">
                <a:solidFill>
                  <a:schemeClr val="tx1"/>
                </a:solidFill>
              </a:rPr>
              <a:t>) STORAGE_DIR=D:\ImageFile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lvl="1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215" y="2672565"/>
            <a:ext cx="39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보관되는 </a:t>
            </a:r>
            <a:r>
              <a:rPr lang="ko-KR" altLang="en-US" sz="1000" dirty="0" err="1" smtClean="0"/>
              <a:t>디렉토리는</a:t>
            </a:r>
            <a:r>
              <a:rPr lang="ko-KR" altLang="en-US" sz="1000" dirty="0" smtClean="0"/>
              <a:t> 영문으로 지정 </a:t>
            </a:r>
            <a:endParaRPr lang="en-US" altLang="ko-KR" sz="1000" dirty="0" smtClean="0"/>
          </a:p>
          <a:p>
            <a:r>
              <a:rPr lang="ko-KR" altLang="en-US" sz="800" dirty="0" smtClean="0"/>
              <a:t>예 </a:t>
            </a:r>
            <a:r>
              <a:rPr lang="en-US" altLang="ko-KR" sz="800" dirty="0" smtClean="0"/>
              <a:t>) D:\01_Dev\Laonz\work\dip_src\NETWORK_TEST\VS_Server\release\File</a:t>
            </a:r>
            <a:endParaRPr lang="ko-KR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5511847" y="1279741"/>
            <a:ext cx="16558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 VS_Server.exe </a:t>
            </a:r>
            <a:r>
              <a:rPr lang="ko-KR" altLang="en-US" sz="1200" smtClean="0"/>
              <a:t>실행</a:t>
            </a:r>
            <a:endParaRPr lang="en-US" altLang="ko-KR" sz="12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565" y="1533767"/>
            <a:ext cx="6412719" cy="369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536" y="513932"/>
            <a:ext cx="20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Pet Manager </a:t>
            </a:r>
            <a:r>
              <a:rPr lang="ko-KR" altLang="en-US" smtClean="0"/>
              <a:t>설명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8" y="1153323"/>
            <a:ext cx="8402942" cy="4847010"/>
          </a:xfrm>
          <a:prstGeom prst="rect">
            <a:avLst/>
          </a:prstGeom>
        </p:spPr>
      </p:pic>
      <p:sp>
        <p:nvSpPr>
          <p:cNvPr id="2" name="칠각형 1"/>
          <p:cNvSpPr/>
          <p:nvPr/>
        </p:nvSpPr>
        <p:spPr>
          <a:xfrm>
            <a:off x="4712164" y="3617553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3" name="칠각형 12"/>
          <p:cNvSpPr/>
          <p:nvPr/>
        </p:nvSpPr>
        <p:spPr>
          <a:xfrm>
            <a:off x="4612047" y="1515101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4" name="칠각형 13"/>
          <p:cNvSpPr/>
          <p:nvPr/>
        </p:nvSpPr>
        <p:spPr>
          <a:xfrm>
            <a:off x="4612047" y="1965371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5" name="칠각형 14"/>
          <p:cNvSpPr/>
          <p:nvPr/>
        </p:nvSpPr>
        <p:spPr>
          <a:xfrm>
            <a:off x="4612047" y="2242105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6" name="칠각형 15"/>
          <p:cNvSpPr/>
          <p:nvPr/>
        </p:nvSpPr>
        <p:spPr>
          <a:xfrm>
            <a:off x="9003836" y="1180021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1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04069" y="1153323"/>
            <a:ext cx="2872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운영 </a:t>
            </a:r>
            <a:r>
              <a:rPr lang="en-US" altLang="ko-KR" sz="1000" dirty="0" smtClean="0"/>
              <a:t>PC IP </a:t>
            </a:r>
            <a:r>
              <a:rPr lang="ko-KR" altLang="en-US" sz="1000" smtClean="0"/>
              <a:t>정보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운영 </a:t>
            </a:r>
            <a:r>
              <a:rPr lang="en-US" altLang="ko-KR" sz="1000" dirty="0" smtClean="0"/>
              <a:t>PC</a:t>
            </a:r>
            <a:r>
              <a:rPr lang="ko-KR" altLang="en-US" sz="1000" smtClean="0"/>
              <a:t>와 단말의 접속 </a:t>
            </a:r>
            <a:r>
              <a:rPr lang="en-US" altLang="ko-KR" sz="1000" dirty="0" smtClean="0"/>
              <a:t>Port ( </a:t>
            </a:r>
            <a:r>
              <a:rPr lang="ko-KR" altLang="en-US" sz="1000" smtClean="0"/>
              <a:t>기본 </a:t>
            </a:r>
            <a:r>
              <a:rPr lang="en-US" altLang="ko-KR" sz="1000" dirty="0" smtClean="0"/>
              <a:t>: 2000 ) </a:t>
            </a:r>
            <a:endParaRPr lang="ko-KR" altLang="en-US" sz="1000"/>
          </a:p>
        </p:txBody>
      </p:sp>
      <p:sp>
        <p:nvSpPr>
          <p:cNvPr id="17" name="칠각형 16"/>
          <p:cNvSpPr/>
          <p:nvPr/>
        </p:nvSpPr>
        <p:spPr>
          <a:xfrm>
            <a:off x="9003836" y="1868693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2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204069" y="1841995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단말 </a:t>
            </a:r>
            <a:r>
              <a:rPr lang="en-US" altLang="ko-KR" sz="1000" dirty="0" smtClean="0"/>
              <a:t>AP </a:t>
            </a:r>
            <a:r>
              <a:rPr lang="ko-KR" altLang="en-US" sz="1000" smtClean="0"/>
              <a:t>모드 운영 시 </a:t>
            </a:r>
            <a:r>
              <a:rPr lang="en-US" altLang="ko-KR" sz="1000" dirty="0" smtClean="0"/>
              <a:t>IP </a:t>
            </a:r>
            <a:r>
              <a:rPr lang="ko-KR" altLang="en-US" sz="1000" smtClean="0"/>
              <a:t>정보 </a:t>
            </a:r>
            <a:r>
              <a:rPr lang="en-US" altLang="ko-KR" sz="1000" dirty="0" smtClean="0"/>
              <a:t>( </a:t>
            </a:r>
            <a:r>
              <a:rPr lang="ko-KR" altLang="en-US" sz="1000" smtClean="0"/>
              <a:t>변경 불가 </a:t>
            </a:r>
            <a:r>
              <a:rPr lang="en-US" altLang="ko-KR" sz="10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단말 </a:t>
            </a:r>
            <a:r>
              <a:rPr lang="en-US" altLang="ko-KR" sz="1000" dirty="0" smtClean="0"/>
              <a:t>AP </a:t>
            </a:r>
            <a:r>
              <a:rPr lang="ko-KR" altLang="en-US" sz="1000" smtClean="0"/>
              <a:t>모드 운영 시 접속 </a:t>
            </a:r>
            <a:r>
              <a:rPr lang="en-US" altLang="ko-KR" sz="1000" dirty="0" smtClean="0"/>
              <a:t>Port </a:t>
            </a:r>
            <a:r>
              <a:rPr lang="ko-KR" altLang="en-US" sz="1000" smtClean="0"/>
              <a:t>정보</a:t>
            </a:r>
            <a:r>
              <a:rPr lang="en-US" altLang="ko-KR" sz="1000" dirty="0" smtClean="0"/>
              <a:t>( </a:t>
            </a:r>
            <a:r>
              <a:rPr lang="ko-KR" altLang="en-US" sz="1000" smtClean="0"/>
              <a:t>변경불가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9" name="칠각형 18"/>
          <p:cNvSpPr/>
          <p:nvPr/>
        </p:nvSpPr>
        <p:spPr>
          <a:xfrm>
            <a:off x="9003836" y="2421805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3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04069" y="2395107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접속 인터넷</a:t>
            </a:r>
            <a:r>
              <a:rPr lang="en-US" altLang="ko-KR" sz="1000" dirty="0" smtClean="0"/>
              <a:t> AP SSID </a:t>
            </a:r>
            <a:r>
              <a:rPr lang="ko-KR" altLang="en-US" sz="1000" smtClean="0"/>
              <a:t>정보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접속 인터넷</a:t>
            </a:r>
            <a:r>
              <a:rPr lang="en-US" altLang="ko-KR" sz="1000" dirty="0" smtClean="0"/>
              <a:t> AP KEY </a:t>
            </a:r>
            <a:r>
              <a:rPr lang="ko-KR" altLang="en-US" sz="1000" smtClean="0"/>
              <a:t>정보</a:t>
            </a:r>
            <a:endParaRPr lang="en-US" altLang="ko-KR" sz="1000" dirty="0" smtClean="0"/>
          </a:p>
        </p:txBody>
      </p:sp>
      <p:sp>
        <p:nvSpPr>
          <p:cNvPr id="21" name="칠각형 20"/>
          <p:cNvSpPr/>
          <p:nvPr/>
        </p:nvSpPr>
        <p:spPr>
          <a:xfrm>
            <a:off x="9003836" y="3088025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04069" y="3061327"/>
            <a:ext cx="20649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접속 단말 정보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연결 시    </a:t>
            </a:r>
            <a:r>
              <a:rPr lang="en-US" altLang="ko-KR" sz="1000" dirty="0" smtClean="0"/>
              <a:t>: IP </a:t>
            </a:r>
            <a:r>
              <a:rPr lang="ko-KR" altLang="en-US" sz="1000" smtClean="0"/>
              <a:t>정보</a:t>
            </a:r>
            <a:r>
              <a:rPr lang="en-US" altLang="ko-KR" sz="1000" dirty="0" smtClean="0"/>
              <a:t>, MAC</a:t>
            </a:r>
            <a:r>
              <a:rPr lang="ko-KR" altLang="en-US" sz="1000" smtClean="0"/>
              <a:t>정보</a:t>
            </a:r>
            <a:endParaRPr lang="en-US" altLang="ko-KR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미연결</a:t>
            </a:r>
            <a:r>
              <a:rPr lang="ko-KR" altLang="en-US" sz="1000" dirty="0" smtClean="0"/>
              <a:t> 시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정보 없음 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 </a:t>
            </a:r>
            <a:endParaRPr lang="en-US" altLang="ko-KR" sz="1000" dirty="0" smtClean="0"/>
          </a:p>
        </p:txBody>
      </p:sp>
      <p:sp>
        <p:nvSpPr>
          <p:cNvPr id="23" name="대각선 방향의 모서리가 둥근 사각형 22"/>
          <p:cNvSpPr/>
          <p:nvPr/>
        </p:nvSpPr>
        <p:spPr>
          <a:xfrm>
            <a:off x="6196084" y="1248770"/>
            <a:ext cx="2538483" cy="4367284"/>
          </a:xfrm>
          <a:prstGeom prst="round2Diag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칠각형 23"/>
          <p:cNvSpPr/>
          <p:nvPr/>
        </p:nvSpPr>
        <p:spPr>
          <a:xfrm>
            <a:off x="6602379" y="1093253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25" name="칠각형 24"/>
          <p:cNvSpPr/>
          <p:nvPr/>
        </p:nvSpPr>
        <p:spPr>
          <a:xfrm>
            <a:off x="9003836" y="3791089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20749" y="3764570"/>
            <a:ext cx="27687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접속 단말 엔지니어링 제어 </a:t>
            </a:r>
            <a:endParaRPr lang="en-US" altLang="ko-KR" sz="1000" dirty="0" smtClean="0"/>
          </a:p>
          <a:p>
            <a:r>
              <a:rPr lang="en-US" altLang="ko-KR" sz="1000" dirty="0" smtClean="0"/>
              <a:t>    </a:t>
            </a:r>
            <a:r>
              <a:rPr lang="ko-KR" altLang="en-US" sz="1000" smtClean="0"/>
              <a:t>단말의 단위 테스트를 위한 제어 명령으로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smtClean="0"/>
              <a:t>개발자 외 제어 자제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en-US" altLang="ko-KR" sz="1000" dirty="0" smtClean="0"/>
              <a:t>    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79" y="1448290"/>
            <a:ext cx="4086605" cy="3083873"/>
          </a:xfrm>
          <a:prstGeom prst="rect">
            <a:avLst/>
          </a:prstGeom>
        </p:spPr>
      </p:pic>
      <p:sp>
        <p:nvSpPr>
          <p:cNvPr id="28" name="칠각형 27"/>
          <p:cNvSpPr/>
          <p:nvPr/>
        </p:nvSpPr>
        <p:spPr>
          <a:xfrm>
            <a:off x="456798" y="1553433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ko-KR" altLang="en-US" sz="1000">
              <a:solidFill>
                <a:srgbClr val="FF0000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14" y="4532163"/>
            <a:ext cx="3783074" cy="948264"/>
          </a:xfrm>
          <a:prstGeom prst="rect">
            <a:avLst/>
          </a:prstGeom>
        </p:spPr>
      </p:pic>
      <p:sp>
        <p:nvSpPr>
          <p:cNvPr id="30" name="칠각형 29"/>
          <p:cNvSpPr/>
          <p:nvPr/>
        </p:nvSpPr>
        <p:spPr>
          <a:xfrm>
            <a:off x="425963" y="4505465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1" name="칠각형 30"/>
          <p:cNvSpPr/>
          <p:nvPr/>
        </p:nvSpPr>
        <p:spPr>
          <a:xfrm>
            <a:off x="9003836" y="4472456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20749" y="4445937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스트립 영상 이미지</a:t>
            </a:r>
            <a:r>
              <a:rPr lang="en-US" altLang="ko-KR" sz="1000" dirty="0" smtClean="0"/>
              <a:t>    </a:t>
            </a:r>
          </a:p>
        </p:txBody>
      </p:sp>
      <p:sp>
        <p:nvSpPr>
          <p:cNvPr id="33" name="칠각형 32"/>
          <p:cNvSpPr/>
          <p:nvPr/>
        </p:nvSpPr>
        <p:spPr>
          <a:xfrm>
            <a:off x="9003836" y="4759514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20749" y="4732995"/>
            <a:ext cx="1646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스트립 영상 분석 결과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59366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536" y="513932"/>
            <a:ext cx="58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Debug Serial</a:t>
            </a:r>
            <a:r>
              <a:rPr lang="ko-KR" altLang="en-US" smtClean="0"/>
              <a:t>를 이용한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AP </a:t>
            </a:r>
            <a:r>
              <a:rPr lang="ko-KR" altLang="en-US" smtClean="0"/>
              <a:t>정보 변경 설명 </a:t>
            </a:r>
            <a:r>
              <a:rPr lang="en-US" altLang="ko-KR" dirty="0" smtClean="0"/>
              <a:t>- </a:t>
            </a:r>
            <a:r>
              <a:rPr lang="ko-KR" altLang="en-US" smtClean="0"/>
              <a:t>계속 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25198" y="1810143"/>
            <a:ext cx="396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err="1" smtClean="0"/>
              <a:t>Tera</a:t>
            </a:r>
            <a:r>
              <a:rPr lang="en-US" altLang="ko-KR" sz="1200" dirty="0" smtClean="0"/>
              <a:t> Term </a:t>
            </a:r>
            <a:r>
              <a:rPr lang="ko-KR" altLang="en-US" sz="1200" smtClean="0"/>
              <a:t>다운로드 및 설치</a:t>
            </a:r>
            <a:endParaRPr lang="en-US" altLang="ko-KR" sz="1200" dirty="0" smtClean="0"/>
          </a:p>
          <a:p>
            <a:pPr marL="628650" lvl="1" indent="-171450">
              <a:buFontTx/>
              <a:buChar char="-"/>
            </a:pPr>
            <a:r>
              <a:rPr lang="ko-KR" altLang="en-US" sz="1200" dirty="0" smtClean="0"/>
              <a:t>다운로드 </a:t>
            </a:r>
            <a:r>
              <a:rPr lang="en-US" altLang="ko-KR" sz="1200" dirty="0" smtClean="0"/>
              <a:t>: </a:t>
            </a:r>
            <a:r>
              <a:rPr lang="en-US" altLang="ko-KR" sz="1200" dirty="0" smtClean="0">
                <a:hlinkClick r:id="rId2"/>
              </a:rPr>
              <a:t>http://tory45.egloos.com/4852198</a:t>
            </a:r>
            <a:endParaRPr lang="en-US" altLang="ko-KR" sz="1200" dirty="0" smtClean="0"/>
          </a:p>
          <a:p>
            <a:pPr marL="628650" lvl="1" indent="-171450">
              <a:buFontTx/>
              <a:buChar char="-"/>
            </a:pP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80" y="2641140"/>
            <a:ext cx="2330667" cy="195404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07988" y="1250585"/>
            <a:ext cx="1023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Debug Serial</a:t>
            </a:r>
            <a:r>
              <a:rPr lang="ko-KR" altLang="en-US" sz="1200" smtClean="0">
                <a:solidFill>
                  <a:srgbClr val="FF0000"/>
                </a:solidFill>
              </a:rPr>
              <a:t>을 이용한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WiFi</a:t>
            </a:r>
            <a:r>
              <a:rPr lang="en-US" altLang="ko-KR" sz="1200" dirty="0" smtClean="0">
                <a:solidFill>
                  <a:srgbClr val="FF0000"/>
                </a:solidFill>
              </a:rPr>
              <a:t> AP </a:t>
            </a:r>
            <a:r>
              <a:rPr lang="ko-KR" altLang="en-US" sz="1200" smtClean="0">
                <a:solidFill>
                  <a:srgbClr val="FF0000"/>
                </a:solidFill>
              </a:rPr>
              <a:t>변경은 내부 네트워크 요인에 의해 네트워크 통신이 안되는 상황에서 초기 정보를 설정 하기 위함입니다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5198" y="2364141"/>
            <a:ext cx="720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2. </a:t>
            </a:r>
            <a:r>
              <a:rPr lang="ko-KR" altLang="en-US" sz="1200" smtClean="0"/>
              <a:t>실행 </a:t>
            </a:r>
            <a:endParaRPr lang="en-US" altLang="ko-KR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4919918" y="1787049"/>
            <a:ext cx="2233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4. File -&gt; New Connect </a:t>
            </a:r>
            <a:r>
              <a:rPr lang="ko-KR" altLang="en-US" sz="1200" smtClean="0"/>
              <a:t>선책 </a:t>
            </a:r>
            <a:endParaRPr lang="en-US" altLang="ko-KR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847166" y="2146301"/>
            <a:ext cx="2013583" cy="1480055"/>
            <a:chOff x="8698325" y="2538727"/>
            <a:chExt cx="2013583" cy="1480055"/>
          </a:xfrm>
        </p:grpSpPr>
        <p:sp>
          <p:nvSpPr>
            <p:cNvPr id="39" name="칠각형 38"/>
            <p:cNvSpPr/>
            <p:nvPr/>
          </p:nvSpPr>
          <p:spPr>
            <a:xfrm>
              <a:off x="8698325" y="2797183"/>
              <a:ext cx="200233" cy="173536"/>
            </a:xfrm>
            <a:prstGeom prst="heptagon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4</a:t>
              </a:r>
              <a:endParaRPr lang="ko-KR" altLang="en-US" sz="1000">
                <a:solidFill>
                  <a:srgbClr val="FF0000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8558" y="2538727"/>
              <a:ext cx="1813350" cy="1480055"/>
            </a:xfrm>
            <a:prstGeom prst="rect">
              <a:avLst/>
            </a:prstGeom>
          </p:spPr>
        </p:pic>
      </p:grpSp>
      <p:sp>
        <p:nvSpPr>
          <p:cNvPr id="40" name="직사각형 39"/>
          <p:cNvSpPr/>
          <p:nvPr/>
        </p:nvSpPr>
        <p:spPr>
          <a:xfrm>
            <a:off x="325198" y="4860386"/>
            <a:ext cx="37212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3. PC</a:t>
            </a:r>
            <a:r>
              <a:rPr lang="ko-KR" altLang="en-US" sz="1200" smtClean="0"/>
              <a:t>에 </a:t>
            </a:r>
            <a:r>
              <a:rPr lang="en-US" altLang="ko-KR" sz="1200" dirty="0" err="1" smtClean="0"/>
              <a:t>Usb</a:t>
            </a:r>
            <a:r>
              <a:rPr lang="en-US" altLang="ko-KR" sz="1200" dirty="0" smtClean="0"/>
              <a:t> to Serial cable </a:t>
            </a:r>
            <a:r>
              <a:rPr lang="ko-KR" altLang="en-US" sz="1200" smtClean="0"/>
              <a:t>연결</a:t>
            </a:r>
            <a:r>
              <a:rPr lang="en-US" altLang="ko-KR" sz="1200" dirty="0" smtClean="0"/>
              <a:t>( </a:t>
            </a:r>
            <a:r>
              <a:rPr lang="ko-KR" altLang="en-US" sz="1200" smtClean="0"/>
              <a:t>별도 구매 필요 </a:t>
            </a:r>
            <a:r>
              <a:rPr lang="en-US" altLang="ko-KR" sz="1200" dirty="0" smtClean="0"/>
              <a:t>)</a:t>
            </a:r>
            <a:r>
              <a:rPr lang="ko-KR" altLang="en-US" sz="1200" smtClean="0"/>
              <a:t> </a:t>
            </a:r>
            <a:endParaRPr lang="en-US" altLang="ko-KR" sz="12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551" y="2312532"/>
            <a:ext cx="2094999" cy="1283882"/>
          </a:xfrm>
          <a:prstGeom prst="rect">
            <a:avLst/>
          </a:prstGeom>
        </p:spPr>
      </p:pic>
      <p:sp>
        <p:nvSpPr>
          <p:cNvPr id="45" name="칠각형 44"/>
          <p:cNvSpPr/>
          <p:nvPr/>
        </p:nvSpPr>
        <p:spPr>
          <a:xfrm>
            <a:off x="7153222" y="3180121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5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53338" y="1763188"/>
            <a:ext cx="34101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5. </a:t>
            </a:r>
            <a:r>
              <a:rPr lang="en-US" altLang="ko-KR" sz="1200" dirty="0" smtClean="0"/>
              <a:t>PC</a:t>
            </a:r>
            <a:r>
              <a:rPr lang="ko-KR" altLang="en-US" sz="1200" smtClean="0"/>
              <a:t>의 </a:t>
            </a:r>
            <a:r>
              <a:rPr lang="en-US" altLang="ko-KR" sz="1200" dirty="0" smtClean="0"/>
              <a:t>Serial Com Port </a:t>
            </a:r>
            <a:r>
              <a:rPr lang="ko-KR" altLang="en-US" sz="1200" smtClean="0"/>
              <a:t>확인 후 </a:t>
            </a:r>
            <a:r>
              <a:rPr lang="en-US" altLang="ko-KR" sz="1200" dirty="0" smtClean="0"/>
              <a:t>OK </a:t>
            </a:r>
            <a:r>
              <a:rPr lang="ko-KR" altLang="en-US" sz="1200" smtClean="0"/>
              <a:t>버튼 확인</a:t>
            </a:r>
            <a:endParaRPr lang="en-US" altLang="ko-KR" sz="1200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919" y="4459008"/>
            <a:ext cx="2260419" cy="1906515"/>
          </a:xfrm>
          <a:prstGeom prst="rect">
            <a:avLst/>
          </a:prstGeom>
        </p:spPr>
      </p:pic>
      <p:sp>
        <p:nvSpPr>
          <p:cNvPr id="50" name="칠각형 49"/>
          <p:cNvSpPr/>
          <p:nvPr/>
        </p:nvSpPr>
        <p:spPr>
          <a:xfrm>
            <a:off x="5266491" y="5378428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6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92919" y="4146177"/>
            <a:ext cx="2951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6. </a:t>
            </a:r>
            <a:r>
              <a:rPr lang="en-US" altLang="ko-KR" sz="1200" dirty="0" smtClean="0"/>
              <a:t>Set </a:t>
            </a:r>
            <a:r>
              <a:rPr lang="ko-KR" altLang="en-US" sz="1200" smtClean="0"/>
              <a:t>메뉴의 </a:t>
            </a:r>
            <a:r>
              <a:rPr lang="en-US" altLang="ko-KR" sz="1200" dirty="0" smtClean="0"/>
              <a:t>Serial Port </a:t>
            </a:r>
            <a:r>
              <a:rPr lang="ko-KR" altLang="en-US" sz="1200" smtClean="0"/>
              <a:t>서브 메뉴 클릭</a:t>
            </a:r>
            <a:endParaRPr lang="en-US" altLang="ko-KR" sz="12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9846" y="4523641"/>
            <a:ext cx="2445407" cy="1963928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8103214" y="4146176"/>
            <a:ext cx="35349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7. </a:t>
            </a:r>
            <a:r>
              <a:rPr lang="ko-KR" altLang="en-US" sz="1200" smtClean="0"/>
              <a:t>아래와 같이 </a:t>
            </a:r>
            <a:r>
              <a:rPr lang="en-US" altLang="ko-KR" sz="1200" dirty="0" smtClean="0"/>
              <a:t>Serial </a:t>
            </a:r>
            <a:r>
              <a:rPr lang="ko-KR" altLang="en-US" sz="1200" smtClean="0"/>
              <a:t>연결 설정 후 </a:t>
            </a:r>
            <a:r>
              <a:rPr lang="en-US" altLang="ko-KR" sz="1200" dirty="0" smtClean="0"/>
              <a:t>OK </a:t>
            </a:r>
            <a:r>
              <a:rPr lang="ko-KR" altLang="en-US" sz="1200" smtClean="0"/>
              <a:t>버튼 클릭</a:t>
            </a:r>
            <a:endParaRPr lang="en-US" altLang="ko-KR" sz="1200" dirty="0"/>
          </a:p>
        </p:txBody>
      </p:sp>
      <p:sp>
        <p:nvSpPr>
          <p:cNvPr id="55" name="칠각형 54"/>
          <p:cNvSpPr/>
          <p:nvPr/>
        </p:nvSpPr>
        <p:spPr>
          <a:xfrm>
            <a:off x="8003097" y="4912117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7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8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30" y="5145211"/>
            <a:ext cx="2362200" cy="1323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536" y="513932"/>
            <a:ext cx="585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Debug Serial</a:t>
            </a:r>
            <a:r>
              <a:rPr lang="ko-KR" altLang="en-US" smtClean="0"/>
              <a:t>를 이용한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AP </a:t>
            </a:r>
            <a:r>
              <a:rPr lang="ko-KR" altLang="en-US" smtClean="0"/>
              <a:t>정보 변경 설명 </a:t>
            </a:r>
            <a:r>
              <a:rPr lang="en-US" altLang="ko-KR" dirty="0" smtClean="0"/>
              <a:t>- </a:t>
            </a:r>
            <a:r>
              <a:rPr lang="ko-KR" altLang="en-US" smtClean="0"/>
              <a:t>계속 </a:t>
            </a: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7988" y="1250585"/>
            <a:ext cx="1023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Debug Serial</a:t>
            </a:r>
            <a:r>
              <a:rPr lang="ko-KR" altLang="en-US" sz="1200" smtClean="0">
                <a:solidFill>
                  <a:srgbClr val="FF0000"/>
                </a:solidFill>
              </a:rPr>
              <a:t>을 이용한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WiFi</a:t>
            </a:r>
            <a:r>
              <a:rPr lang="en-US" altLang="ko-KR" sz="1200" dirty="0" smtClean="0">
                <a:solidFill>
                  <a:srgbClr val="FF0000"/>
                </a:solidFill>
              </a:rPr>
              <a:t> AP </a:t>
            </a:r>
            <a:r>
              <a:rPr lang="ko-KR" altLang="en-US" sz="1200" smtClean="0">
                <a:solidFill>
                  <a:srgbClr val="FF0000"/>
                </a:solidFill>
              </a:rPr>
              <a:t>변경은 내부 네트워크 요인에 의해 네트워크 통신이 안되는 상황에서 초기 정보를 설정 하기 위함입니다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 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5198" y="1810143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8. </a:t>
            </a:r>
            <a:r>
              <a:rPr lang="ko-KR" altLang="en-US" sz="1200" smtClean="0"/>
              <a:t>네트워크 설정 경로 이동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cd /</a:t>
            </a:r>
            <a:r>
              <a:rPr lang="en-US" altLang="ko-KR" sz="1200" dirty="0" err="1" smtClean="0"/>
              <a:t>mnt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nuwicam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conf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8" y="2415873"/>
            <a:ext cx="4352925" cy="628650"/>
          </a:xfrm>
          <a:prstGeom prst="rect">
            <a:avLst/>
          </a:prstGeom>
        </p:spPr>
      </p:pic>
      <p:sp>
        <p:nvSpPr>
          <p:cNvPr id="21" name="칠각형 20"/>
          <p:cNvSpPr/>
          <p:nvPr/>
        </p:nvSpPr>
        <p:spPr>
          <a:xfrm>
            <a:off x="1155054" y="2499236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8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7988" y="3427249"/>
            <a:ext cx="226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9. </a:t>
            </a:r>
            <a:r>
              <a:rPr lang="ko-KR" altLang="en-US" sz="1200" smtClean="0"/>
              <a:t>네트워크 파일 편집 및 저장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vi net.dat</a:t>
            </a:r>
            <a:endParaRPr lang="en-US" altLang="ko-KR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30" y="3962765"/>
            <a:ext cx="4048125" cy="676275"/>
          </a:xfrm>
          <a:prstGeom prst="rect">
            <a:avLst/>
          </a:prstGeom>
        </p:spPr>
      </p:pic>
      <p:sp>
        <p:nvSpPr>
          <p:cNvPr id="26" name="칠각형 25"/>
          <p:cNvSpPr/>
          <p:nvPr/>
        </p:nvSpPr>
        <p:spPr>
          <a:xfrm>
            <a:off x="1735731" y="4312303"/>
            <a:ext cx="200233" cy="173536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</a:rPr>
              <a:t>9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7988" y="4835377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10. </a:t>
            </a:r>
            <a:r>
              <a:rPr lang="ko-KR" altLang="en-US" sz="1200" smtClean="0"/>
              <a:t>네트워크 파일 편집 및 저장</a:t>
            </a:r>
            <a:endParaRPr lang="en-US" altLang="ko-KR" sz="1200" dirty="0" smtClean="0"/>
          </a:p>
        </p:txBody>
      </p:sp>
      <p:sp>
        <p:nvSpPr>
          <p:cNvPr id="29" name="칠각형 28"/>
          <p:cNvSpPr/>
          <p:nvPr/>
        </p:nvSpPr>
        <p:spPr>
          <a:xfrm>
            <a:off x="1735731" y="5542003"/>
            <a:ext cx="366722" cy="153088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10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31" name="칠각형 30"/>
          <p:cNvSpPr/>
          <p:nvPr/>
        </p:nvSpPr>
        <p:spPr>
          <a:xfrm>
            <a:off x="1935964" y="5719909"/>
            <a:ext cx="366722" cy="153088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11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32" name="칠각형 31"/>
          <p:cNvSpPr/>
          <p:nvPr/>
        </p:nvSpPr>
        <p:spPr>
          <a:xfrm>
            <a:off x="2151770" y="5905832"/>
            <a:ext cx="366722" cy="153088"/>
          </a:xfrm>
          <a:prstGeom prst="heptagon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12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11025" y="5371925"/>
            <a:ext cx="2957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10 </a:t>
            </a:r>
            <a:r>
              <a:rPr lang="en-US" altLang="ko-KR" sz="1200" dirty="0" err="1" smtClean="0"/>
              <a:t>ssid</a:t>
            </a:r>
            <a:r>
              <a:rPr lang="en-US" altLang="ko-KR" sz="1200" dirty="0" smtClean="0"/>
              <a:t>  : </a:t>
            </a:r>
            <a:r>
              <a:rPr lang="ko-KR" altLang="en-US" sz="1200" smtClean="0"/>
              <a:t>접속 </a:t>
            </a:r>
            <a:r>
              <a:rPr lang="en-US" altLang="ko-KR" sz="1200" dirty="0" smtClean="0"/>
              <a:t>AP</a:t>
            </a:r>
            <a:r>
              <a:rPr lang="ko-KR" altLang="en-US" sz="1200" smtClean="0"/>
              <a:t>의 </a:t>
            </a:r>
            <a:r>
              <a:rPr lang="en-US" altLang="ko-KR" sz="1200" dirty="0" smtClean="0"/>
              <a:t>SSID </a:t>
            </a:r>
            <a:r>
              <a:rPr lang="ko-KR" altLang="en-US" sz="1200" smtClean="0"/>
              <a:t>정보 수정</a:t>
            </a:r>
            <a:endParaRPr lang="en-US" altLang="ko-KR" sz="1200" dirty="0" smtClean="0"/>
          </a:p>
          <a:p>
            <a:r>
              <a:rPr lang="en-US" altLang="ko-KR" sz="1200" dirty="0" smtClean="0"/>
              <a:t>11 </a:t>
            </a:r>
            <a:r>
              <a:rPr lang="en-US" altLang="ko-KR" sz="1200" dirty="0" err="1" smtClean="0"/>
              <a:t>auth_key</a:t>
            </a:r>
            <a:r>
              <a:rPr lang="en-US" altLang="ko-KR" sz="1200" dirty="0" smtClean="0"/>
              <a:t> : </a:t>
            </a:r>
            <a:r>
              <a:rPr lang="ko-KR" altLang="en-US" sz="1200" smtClean="0"/>
              <a:t>접속 </a:t>
            </a:r>
            <a:r>
              <a:rPr lang="en-US" altLang="ko-KR" sz="1200" dirty="0" smtClean="0"/>
              <a:t>AP</a:t>
            </a:r>
            <a:r>
              <a:rPr lang="ko-KR" altLang="en-US" sz="1200" smtClean="0"/>
              <a:t>의 </a:t>
            </a:r>
            <a:r>
              <a:rPr lang="en-US" altLang="ko-KR" sz="1200" dirty="0" smtClean="0"/>
              <a:t>KEY </a:t>
            </a:r>
            <a:r>
              <a:rPr lang="ko-KR" altLang="en-US" sz="1200" smtClean="0"/>
              <a:t>정보 수정</a:t>
            </a:r>
            <a:endParaRPr lang="en-US" altLang="ko-KR" sz="1200" dirty="0" smtClean="0"/>
          </a:p>
          <a:p>
            <a:r>
              <a:rPr lang="en-US" altLang="ko-KR" sz="1200" dirty="0" smtClean="0"/>
              <a:t>12 </a:t>
            </a:r>
            <a:r>
              <a:rPr lang="en-US" altLang="ko-KR" sz="1200" dirty="0" err="1" smtClean="0"/>
              <a:t>server_ip</a:t>
            </a:r>
            <a:r>
              <a:rPr lang="en-US" altLang="ko-KR" sz="1200" dirty="0" smtClean="0"/>
              <a:t> : </a:t>
            </a:r>
            <a:r>
              <a:rPr lang="ko-KR" altLang="en-US" sz="1200" smtClean="0"/>
              <a:t>접속 서버의 </a:t>
            </a:r>
            <a:r>
              <a:rPr lang="en-US" altLang="ko-KR" sz="1200" dirty="0" smtClean="0"/>
              <a:t>IP </a:t>
            </a:r>
            <a:r>
              <a:rPr lang="ko-KR" altLang="en-US" sz="1200" smtClean="0"/>
              <a:t>정보 수정 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저장 후 단말 전원 </a:t>
            </a:r>
            <a:r>
              <a:rPr lang="ko-KR" altLang="en-US" sz="1200" dirty="0" err="1" smtClean="0"/>
              <a:t>리셋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02671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402</Words>
  <Application>Microsoft Office PowerPoint</Application>
  <PresentationFormat>와이드스크린</PresentationFormat>
  <Paragraphs>85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종철</dc:creator>
  <cp:lastModifiedBy>황 종철</cp:lastModifiedBy>
  <cp:revision>9</cp:revision>
  <dcterms:created xsi:type="dcterms:W3CDTF">2019-06-18T07:22:52Z</dcterms:created>
  <dcterms:modified xsi:type="dcterms:W3CDTF">2019-06-18T08:18:53Z</dcterms:modified>
</cp:coreProperties>
</file>