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86A723-CB8C-4B26-8D83-897809EF79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6E18-9394-475A-B1C0-BB907B028A99}" type="datetimeFigureOut">
              <a:rPr lang="en-US" smtClean="0"/>
              <a:t>2023-01-16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7818B-098C-40D4-B3DD-F8F4F028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FD17-4F6F-4C64-91F8-572A5A71E019}" type="datetime1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8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0716-2130-42BE-A999-68DF163E12AB}" type="datetime1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16E-430D-45B8-93C8-CBDFA6C9B808}" type="datetime1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1B5-519E-415F-BD53-E704E4537F5D}" type="datetime1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A49-596B-44E9-B4A7-14AB2A0843DD}" type="datetime1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8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C6F-9B3F-4174-9278-743144818241}" type="datetime1">
              <a:rPr lang="en-US" smtClean="0"/>
              <a:t>2023-01-16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11CC-B739-4869-80F9-208C5B414332}" type="datetime1">
              <a:rPr lang="en-US" smtClean="0"/>
              <a:t>2023-01-16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E8C-F6B7-4AEB-8FBD-7F3C5F08A52D}" type="datetime1">
              <a:rPr lang="en-US" smtClean="0"/>
              <a:t>2023-01-16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42D4-907A-44F6-9EC6-12BD839FC88D}" type="datetime1">
              <a:rPr lang="en-US" smtClean="0"/>
              <a:t>2023-01-16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Készítette: Toroczkai Attila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9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33A922-BA77-417C-BCD2-51831E28C26C}" type="datetime1">
              <a:rPr lang="en-US" smtClean="0"/>
              <a:t>2023-01-16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Készítette: Toroczkai Attila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BB41-AB59-4D62-84D1-4AAC77E694D6}" type="datetime1">
              <a:rPr lang="en-US" smtClean="0"/>
              <a:t>2023-01-16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23BE7-AD6B-4030-85AB-D15A96103F48}" type="datetime1">
              <a:rPr lang="en-US" smtClean="0"/>
              <a:t>2023-01-16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Készítette: Toroczkai Attila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7C7FFB-17DE-44D1-BBF2-D00BC12E4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4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A1D-76C8-2387-8233-9222D32F8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AAA4-8DF6-A35C-7893-36DA2DF7D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WEBES ALKALMAZÁS ELADÓKNAK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1021-293C-8532-DE6D-EFFE64E2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</p:spTree>
    <p:extLst>
      <p:ext uri="{BB962C8B-B14F-4D97-AF65-F5344CB8AC3E}">
        <p14:creationId xmlns:p14="http://schemas.microsoft.com/office/powerpoint/2010/main" val="19111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E2C7-E582-F6AB-53D9-A468222D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Software témája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1E21-9EC7-6CC1-69E8-AADF4D2B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software célja a kisvállalkozások termékeinek bemutatása, eladása, kezelése és megrendelések létrehozása.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FE883-7CBD-D85A-C05C-3C972C5A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</p:spTree>
    <p:extLst>
      <p:ext uri="{BB962C8B-B14F-4D97-AF65-F5344CB8AC3E}">
        <p14:creationId xmlns:p14="http://schemas.microsoft.com/office/powerpoint/2010/main" val="24014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08EA-361D-49A0-3978-17942828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Software komponensei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4136-056C-7019-6D7A-A378EEDB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PHP - egy szerveroldali script nyelv, mely HTML oldalba ágyazható.</a:t>
            </a:r>
          </a:p>
          <a:p>
            <a:r>
              <a:rPr lang="hu-HU" dirty="0" err="1"/>
              <a:t>MySQL</a:t>
            </a:r>
            <a:r>
              <a:rPr lang="hu-HU" dirty="0"/>
              <a:t> – relációs adatbázis, az adatok tárolására</a:t>
            </a:r>
          </a:p>
          <a:p>
            <a:r>
              <a:rPr lang="en-US" dirty="0"/>
              <a:t>jQuery </a:t>
            </a:r>
            <a:r>
              <a:rPr lang="hu-HU" dirty="0"/>
              <a:t>- JavaScript könyvtár, mely a HTML kód és a kliensoldali JavaScript közötti kapcsolatot segíti</a:t>
            </a:r>
          </a:p>
          <a:p>
            <a:r>
              <a:rPr lang="hu-HU" dirty="0"/>
              <a:t>REST -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 egy szoftverarchitektúra típus, internet alapú rendszerek számára</a:t>
            </a:r>
          </a:p>
          <a:p>
            <a:r>
              <a:rPr lang="hu-HU" dirty="0"/>
              <a:t>JSON - egy egyszerű, ember által is olvasható szöveg alapú szabvány számítógépek közötti adatcserére.</a:t>
            </a:r>
          </a:p>
          <a:p>
            <a:r>
              <a:rPr lang="en-US" dirty="0"/>
              <a:t>Bootstrap</a:t>
            </a:r>
            <a:r>
              <a:rPr lang="hu-HU" dirty="0"/>
              <a:t> - egy nyílt forráskódú keretrendszer (</a:t>
            </a:r>
            <a:r>
              <a:rPr lang="hu-HU" dirty="0" err="1"/>
              <a:t>framework</a:t>
            </a:r>
            <a:r>
              <a:rPr lang="hu-HU" dirty="0"/>
              <a:t>), mely HTML, CSS, JavaScript technológiákat használ.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AAC4-8A7A-D3DC-F21D-29FAC833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</p:spTree>
    <p:extLst>
      <p:ext uri="{BB962C8B-B14F-4D97-AF65-F5344CB8AC3E}">
        <p14:creationId xmlns:p14="http://schemas.microsoft.com/office/powerpoint/2010/main" val="92314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65FA-F47C-D13E-10B7-6A12746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Működési feltételek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6898-D175-AC46-9125-5D00006E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software működéshez elengedhetetlen a fent említett, első két komponensek megléte a kiszolgáló gépen. </a:t>
            </a:r>
          </a:p>
          <a:p>
            <a:r>
              <a:rPr lang="hu-HU" dirty="0"/>
              <a:t>Futtatáshoz a WAMP Server x64 </a:t>
            </a:r>
            <a:r>
              <a:rPr lang="hu-HU" dirty="0" err="1"/>
              <a:t>softwaret</a:t>
            </a:r>
            <a:r>
              <a:rPr lang="hu-HU" dirty="0"/>
              <a:t> használtam, de a XAMPP is megfelelő.</a:t>
            </a:r>
          </a:p>
          <a:p>
            <a:r>
              <a:rPr lang="hu-HU" dirty="0"/>
              <a:t>A </a:t>
            </a:r>
            <a:r>
              <a:rPr lang="en-US" dirty="0"/>
              <a:t>jQuery</a:t>
            </a:r>
            <a:r>
              <a:rPr lang="hu-HU" dirty="0"/>
              <a:t> és </a:t>
            </a:r>
            <a:r>
              <a:rPr lang="hu-HU" dirty="0" err="1"/>
              <a:t>Bootstrap</a:t>
            </a:r>
            <a:r>
              <a:rPr lang="hu-HU" dirty="0"/>
              <a:t> CDN segítségével töltődik be a kliens oldalon, így nem szükséges telepíteni</a:t>
            </a:r>
          </a:p>
          <a:p>
            <a:r>
              <a:rPr lang="hu-HU" dirty="0"/>
              <a:t>A REST és JSON szoftverarchitektúrák, ezt a software kezeli</a:t>
            </a:r>
          </a:p>
          <a:p>
            <a:r>
              <a:rPr lang="hu-HU" dirty="0"/>
              <a:t>A software jelenleg a 8080-as portón működik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05AA8-3D55-A158-80F8-9D7D69C0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</p:spTree>
    <p:extLst>
      <p:ext uri="{BB962C8B-B14F-4D97-AF65-F5344CB8AC3E}">
        <p14:creationId xmlns:p14="http://schemas.microsoft.com/office/powerpoint/2010/main" val="404792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0078-4860-2F0C-0DA6-852091775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Software használata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5D3CC6A-936F-F19E-CE7A-FEEF1531D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F600-193D-1AEE-9E74-58B7F139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</p:spTree>
    <p:extLst>
      <p:ext uri="{BB962C8B-B14F-4D97-AF65-F5344CB8AC3E}">
        <p14:creationId xmlns:p14="http://schemas.microsoft.com/office/powerpoint/2010/main" val="27768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EE55-FC78-DC97-4E58-E4CCD948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51089"/>
          </a:xfrm>
        </p:spPr>
        <p:txBody>
          <a:bodyPr>
            <a:normAutofit fontScale="90000"/>
          </a:bodyPr>
          <a:lstStyle/>
          <a:p>
            <a:r>
              <a:rPr lang="hu-HU" dirty="0"/>
              <a:t>Felhasználok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C0BF97-C009-BEC1-EDA2-A92DD615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CE4A9-86E2-6D00-E824-11C932A5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412"/>
            <a:ext cx="2584231" cy="1610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6B933-5FF4-01D6-B51B-3BDA3A6CE268}"/>
              </a:ext>
            </a:extLst>
          </p:cNvPr>
          <p:cNvSpPr txBox="1"/>
          <p:nvPr/>
        </p:nvSpPr>
        <p:spPr>
          <a:xfrm>
            <a:off x="3848100" y="1781175"/>
            <a:ext cx="209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Üdvözlő képernyő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D0CA1-9D57-7970-5378-2D8FFCFE032D}"/>
              </a:ext>
            </a:extLst>
          </p:cNvPr>
          <p:cNvSpPr txBox="1"/>
          <p:nvPr/>
        </p:nvSpPr>
        <p:spPr>
          <a:xfrm>
            <a:off x="9686925" y="1813441"/>
            <a:ext cx="232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Kategóriák képernyő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F3365-DA84-816F-7E84-63175522D067}"/>
              </a:ext>
            </a:extLst>
          </p:cNvPr>
          <p:cNvSpPr txBox="1"/>
          <p:nvPr/>
        </p:nvSpPr>
        <p:spPr>
          <a:xfrm>
            <a:off x="1276350" y="3295415"/>
            <a:ext cx="43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Kategóriákhoz tartozó termékek képernyő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5B524-D869-FCF1-B6D9-3BC11348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40" y="1355608"/>
            <a:ext cx="2829320" cy="1733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60481-6429-363F-92CD-2EA8204E6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8601"/>
            <a:ext cx="12192000" cy="23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94398-C1BC-CEE1-08E8-8160F34D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9" y="647572"/>
            <a:ext cx="4772691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29C3D-AB91-33EF-1B4D-41427C811B9B}"/>
              </a:ext>
            </a:extLst>
          </p:cNvPr>
          <p:cNvSpPr txBox="1"/>
          <p:nvPr/>
        </p:nvSpPr>
        <p:spPr>
          <a:xfrm>
            <a:off x="5991225" y="800100"/>
            <a:ext cx="28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4. Kosárba helyezés értesítés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D7DCD-A1B0-F223-9F0F-4B3A959B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2884"/>
            <a:ext cx="12192000" cy="1416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32CFA-BB3A-22FE-02DF-596B5598F8CE}"/>
              </a:ext>
            </a:extLst>
          </p:cNvPr>
          <p:cNvSpPr txBox="1"/>
          <p:nvPr/>
        </p:nvSpPr>
        <p:spPr>
          <a:xfrm>
            <a:off x="1533525" y="3362325"/>
            <a:ext cx="409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5. Kosár tartalma és módosítása képernyő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0D78CB-C138-C2C6-CF92-DCD90C2F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</p:spTree>
    <p:extLst>
      <p:ext uri="{BB962C8B-B14F-4D97-AF65-F5344CB8AC3E}">
        <p14:creationId xmlns:p14="http://schemas.microsoft.com/office/powerpoint/2010/main" val="289036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1E4D-263E-2ABB-F62C-4CE3FF05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1005"/>
          </a:xfrm>
        </p:spPr>
        <p:txBody>
          <a:bodyPr/>
          <a:lstStyle/>
          <a:p>
            <a:r>
              <a:rPr lang="hu-HU" dirty="0"/>
              <a:t>Adminisztrátor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6945F9-A500-BB2A-A469-9C81B628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30" y="1809502"/>
            <a:ext cx="7770246" cy="4351338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EBB874-835E-E2B6-1137-A234F0B8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F8090-41C5-0478-3846-D1D0360F108C}"/>
              </a:ext>
            </a:extLst>
          </p:cNvPr>
          <p:cNvSpPr txBox="1"/>
          <p:nvPr/>
        </p:nvSpPr>
        <p:spPr>
          <a:xfrm>
            <a:off x="858669" y="1440170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adminisztráció csak manuálisan (/</a:t>
            </a:r>
            <a:r>
              <a:rPr lang="hu-HU" dirty="0" err="1"/>
              <a:t>admin</a:t>
            </a:r>
            <a:r>
              <a:rPr lang="hu-HU" dirty="0"/>
              <a:t>) érhető el.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9F851-67EE-CDA0-F8BF-3A7AE576C5B8}"/>
              </a:ext>
            </a:extLst>
          </p:cNvPr>
          <p:cNvSpPr txBox="1"/>
          <p:nvPr/>
        </p:nvSpPr>
        <p:spPr>
          <a:xfrm>
            <a:off x="9009231" y="2507843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Kilistázza a termék kategóriákat, amelyeket törölhetnek és új létrehozására is van lehetőség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74175-948B-FCB5-650D-062E12314A60}"/>
              </a:ext>
            </a:extLst>
          </p:cNvPr>
          <p:cNvSpPr txBox="1"/>
          <p:nvPr/>
        </p:nvSpPr>
        <p:spPr>
          <a:xfrm>
            <a:off x="8720667" y="5481724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Kilistázza a terméket, amelyeket módosíthatnak vagy törölhetnek.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647A-98C4-8952-DB8D-4B04F4A384D8}"/>
              </a:ext>
            </a:extLst>
          </p:cNvPr>
          <p:cNvSpPr txBox="1"/>
          <p:nvPr/>
        </p:nvSpPr>
        <p:spPr>
          <a:xfrm>
            <a:off x="8720667" y="4944911"/>
            <a:ext cx="27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Új termék létrehozása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982B1D-A041-8255-E68A-CEB0766777FD}"/>
              </a:ext>
            </a:extLst>
          </p:cNvPr>
          <p:cNvSpPr txBox="1"/>
          <p:nvPr/>
        </p:nvSpPr>
        <p:spPr>
          <a:xfrm>
            <a:off x="1171575" y="1304925"/>
            <a:ext cx="322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Új termék hozzáadása képernyő: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7B74D-8EBC-AD8F-0FAB-41C942588390}"/>
              </a:ext>
            </a:extLst>
          </p:cNvPr>
          <p:cNvSpPr txBox="1"/>
          <p:nvPr/>
        </p:nvSpPr>
        <p:spPr>
          <a:xfrm>
            <a:off x="6657474" y="1301234"/>
            <a:ext cx="30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Termék módosítása képernyő: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27F26-9A2C-BF72-4DB9-34A5BBE4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2" y="1670566"/>
            <a:ext cx="4565483" cy="3487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73F7D-F9EB-ECB4-68BD-8871EBDE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0566"/>
            <a:ext cx="4249678" cy="36068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207482-3605-427C-C97C-2B3048C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Készítette: Toroczkai Attila</a:t>
            </a:r>
          </a:p>
        </p:txBody>
      </p:sp>
    </p:spTree>
    <p:extLst>
      <p:ext uri="{BB962C8B-B14F-4D97-AF65-F5344CB8AC3E}">
        <p14:creationId xmlns:p14="http://schemas.microsoft.com/office/powerpoint/2010/main" val="532781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283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E-Shop</vt:lpstr>
      <vt:lpstr>Software témája</vt:lpstr>
      <vt:lpstr>Software komponensei</vt:lpstr>
      <vt:lpstr>Működési feltételek</vt:lpstr>
      <vt:lpstr>Software használata</vt:lpstr>
      <vt:lpstr>Felhasználok</vt:lpstr>
      <vt:lpstr>PowerPoint Presentation</vt:lpstr>
      <vt:lpstr>Adminisztrátor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E-Shop</dc:title>
  <dc:creator>Attila Toroczkai</dc:creator>
  <cp:lastModifiedBy>Attila Toroczkai</cp:lastModifiedBy>
  <cp:revision>5</cp:revision>
  <dcterms:created xsi:type="dcterms:W3CDTF">2023-01-16T15:13:42Z</dcterms:created>
  <dcterms:modified xsi:type="dcterms:W3CDTF">2023-01-16T17:32:08Z</dcterms:modified>
</cp:coreProperties>
</file>