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918C-C51F-0E41-1DFE-D8C600FC3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29216-3D0D-C320-3F79-0B8D9677A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23DB-E662-2925-8F50-D8D92E42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95E-9898-4742-9708-0CF6314E9C1F}" type="datetimeFigureOut">
              <a:rPr lang="en-US" smtClean="0"/>
              <a:t>2023-01-16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A407C-218F-2707-2EE0-8322A819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AB4BD-CA00-E0DE-10D6-0CACA60C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FFB-17DE-44D1-BBF2-D00BC12E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3CFF-4AEE-5107-949D-F5CB4448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FB698-C592-B353-E1EC-72DC0E536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39E0D-AEE9-4ED9-4DC9-8474F1A3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95E-9898-4742-9708-0CF6314E9C1F}" type="datetimeFigureOut">
              <a:rPr lang="en-US" smtClean="0"/>
              <a:t>2023-01-16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E9B4-149D-6CE4-0696-6E13E297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94DB3-4544-6AE1-B903-E3634EE6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FFB-17DE-44D1-BBF2-D00BC12E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8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30571-A406-53BF-A98D-A40BB817C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56070-A0A2-59CE-2422-56C6599A2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D61EB-AB45-2A8F-39B4-DCA4CFA3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95E-9898-4742-9708-0CF6314E9C1F}" type="datetimeFigureOut">
              <a:rPr lang="en-US" smtClean="0"/>
              <a:t>2023-01-16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F3FA4-FF89-0B00-E0F4-6DB770EC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A10A3-550A-6147-0FA5-847B1512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FFB-17DE-44D1-BBF2-D00BC12E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4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7AD1-2099-A967-2A55-62FFFE3B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AEA5-B7B1-F3EE-DCCB-1461C3114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28B6E-68EA-610E-E99F-E58C6340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95E-9898-4742-9708-0CF6314E9C1F}" type="datetimeFigureOut">
              <a:rPr lang="en-US" smtClean="0"/>
              <a:t>2023-01-16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E910D-22ED-F297-7564-F3BD3866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FDE55-34A1-393D-EEBA-67A104B3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FFB-17DE-44D1-BBF2-D00BC12E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7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20D7-D43C-7094-E6C9-634E5B76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84276-844A-B28B-EDC0-E36F67ED0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0F1A5-5437-5579-83DA-719D978D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95E-9898-4742-9708-0CF6314E9C1F}" type="datetimeFigureOut">
              <a:rPr lang="en-US" smtClean="0"/>
              <a:t>2023-01-16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EA23C-2E5F-6787-4DD3-6580069B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59377-3D6C-1E2D-A3B7-F7E18F30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FFB-17DE-44D1-BBF2-D00BC12E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DF42-DFE2-40CA-4C01-D24EAF96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5DC6C-E099-D10E-2EE0-A8ACC4B2D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3C345-1BC7-87CE-4DB7-946C8FD30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71294-89CC-EFC5-70AC-4254AF09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95E-9898-4742-9708-0CF6314E9C1F}" type="datetimeFigureOut">
              <a:rPr lang="en-US" smtClean="0"/>
              <a:t>2023-01-16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1637C-47C7-8DC4-5551-1033E817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33A44-0DC2-F5A1-202A-872C477D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FFB-17DE-44D1-BBF2-D00BC12E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3D91-07C7-29F1-C3FA-FC09EEDF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6FD6E-3A62-D433-2D96-31C0E10BF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3AE4D-C4DE-34DD-2042-B954F4CA1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B1248-C45A-CFF4-0636-83ED3718E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31197-1523-02F9-F569-C46692E02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7401C-80B2-4030-1DC0-C118466B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95E-9898-4742-9708-0CF6314E9C1F}" type="datetimeFigureOut">
              <a:rPr lang="en-US" smtClean="0"/>
              <a:t>2023-01-16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FB6B5-604F-3BE1-EEF1-842F6F84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86863-6DFD-983A-1F33-9C63430D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FFB-17DE-44D1-BBF2-D00BC12E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0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1916-C487-0D11-62ED-6D63090D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7BC0D-1244-0447-635E-692B2D7B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95E-9898-4742-9708-0CF6314E9C1F}" type="datetimeFigureOut">
              <a:rPr lang="en-US" smtClean="0"/>
              <a:t>2023-01-16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816F2-84CF-2E7B-B999-6C83B8BF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0AA59-96B5-F74D-4732-43187DB9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FFB-17DE-44D1-BBF2-D00BC12E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5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CCE20-CD30-C41D-B38A-C591E794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95E-9898-4742-9708-0CF6314E9C1F}" type="datetimeFigureOut">
              <a:rPr lang="en-US" smtClean="0"/>
              <a:t>2023-01-16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C532D-76B0-AEB6-C778-2C0EDA1E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42E25-67D2-73BC-E664-1B1E6641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FFB-17DE-44D1-BBF2-D00BC12E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9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B285-9AD7-AD86-014F-53EC41810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2446E-6234-0AE8-A478-3449C5BE1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6BF49-0807-66ED-40A3-ABB7B12C3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00E71-FD6D-FA25-C129-BC24C93D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95E-9898-4742-9708-0CF6314E9C1F}" type="datetimeFigureOut">
              <a:rPr lang="en-US" smtClean="0"/>
              <a:t>2023-01-16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57EC2-5F70-7607-6A9A-DDD0BA0F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0533A-512C-174A-5408-CF08FB81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FFB-17DE-44D1-BBF2-D00BC12E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3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A1E7-A729-971E-1FBF-6493D755B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4C1E3-7FD3-FE11-EF2E-D3E83C795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25EB1-B8B0-E2EA-6476-9671D90C1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ADDC1-E1B8-D47B-D226-D12A4645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95E-9898-4742-9708-0CF6314E9C1F}" type="datetimeFigureOut">
              <a:rPr lang="en-US" smtClean="0"/>
              <a:t>2023-01-16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00D86-F544-9D91-9B18-92E5AF75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3774F-919A-70FC-99F6-E7F051BE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FFB-17DE-44D1-BBF2-D00BC12E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9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D66A4-2813-0921-B880-4FB47D02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2204B-414D-8665-AB5A-F3BCBE4A0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846C6-31C9-B917-60A4-B6E29F9B7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5C95E-9898-4742-9708-0CF6314E9C1F}" type="datetimeFigureOut">
              <a:rPr lang="en-US" smtClean="0"/>
              <a:t>2023-01-16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C0968-73B2-C6E8-4B64-1468928BA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AD733-F80C-2334-1519-72D682E93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C7FFB-17DE-44D1-BBF2-D00BC12E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1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FA1D-76C8-2387-8233-9222D32F8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2AAA4-8DF6-A35C-7893-36DA2DF7D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WEBES ALKALMAZÁS ELADÓKNAK</a:t>
            </a:r>
          </a:p>
        </p:txBody>
      </p:sp>
    </p:spTree>
    <p:extLst>
      <p:ext uri="{BB962C8B-B14F-4D97-AF65-F5344CB8AC3E}">
        <p14:creationId xmlns:p14="http://schemas.microsoft.com/office/powerpoint/2010/main" val="191117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E2C7-E582-F6AB-53D9-A468222D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Software témája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71E21-9EC7-6CC1-69E8-AADF4D2B8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software célja a kisvállalkozások termékeinek bemutatása, eladása, kezelése és megrendelések létrehozása.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08EA-361D-49A0-3978-17942828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Software komponensei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24136-056C-7019-6D7A-A378EEDB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PHP - egy szerveroldali script nyelv, mely HTML oldalba ágyazható.</a:t>
            </a:r>
          </a:p>
          <a:p>
            <a:r>
              <a:rPr lang="hu-HU" dirty="0" err="1"/>
              <a:t>MySQL</a:t>
            </a:r>
            <a:r>
              <a:rPr lang="hu-HU" dirty="0"/>
              <a:t> – relációs adatbázis, az adatok tárolására</a:t>
            </a:r>
          </a:p>
          <a:p>
            <a:r>
              <a:rPr lang="en-US" dirty="0"/>
              <a:t>jQuery </a:t>
            </a:r>
            <a:r>
              <a:rPr lang="hu-HU" dirty="0"/>
              <a:t>- JavaScript könyvtár, mely a HTML kód és a kliensoldali JavaScript közötti kapcsolatot segíti</a:t>
            </a:r>
          </a:p>
          <a:p>
            <a:r>
              <a:rPr lang="hu-HU" dirty="0"/>
              <a:t>REST - (</a:t>
            </a:r>
            <a:r>
              <a:rPr lang="hu-HU" dirty="0" err="1"/>
              <a:t>Representational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Transfer</a:t>
            </a:r>
            <a:r>
              <a:rPr lang="hu-HU" dirty="0"/>
              <a:t>) egy szoftverarchitektúra típus, internet alapú rendszerek számára</a:t>
            </a:r>
          </a:p>
          <a:p>
            <a:r>
              <a:rPr lang="hu-HU" dirty="0"/>
              <a:t>JSON - egy egyszerű, ember által is olvasható szöveg alapú szabvány számítógépek közötti adatcserére.</a:t>
            </a:r>
          </a:p>
          <a:p>
            <a:r>
              <a:rPr lang="en-US" dirty="0"/>
              <a:t>Bootstrap</a:t>
            </a:r>
            <a:r>
              <a:rPr lang="hu-HU" dirty="0"/>
              <a:t> - egy nyílt forráskódú keretrendszer (</a:t>
            </a:r>
            <a:r>
              <a:rPr lang="hu-HU" dirty="0" err="1"/>
              <a:t>framework</a:t>
            </a:r>
            <a:r>
              <a:rPr lang="hu-HU" dirty="0"/>
              <a:t>), mely HTML, CSS, JavaScript technológiákat használ.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4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65FA-F47C-D13E-10B7-6A127466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Működési feltételek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6898-D175-AC46-9125-5D00006EB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software működéshez elengedhetetlen a fent említett, első két komponensek megléte a kiszolgáló gépen. </a:t>
            </a:r>
          </a:p>
          <a:p>
            <a:r>
              <a:rPr lang="hu-HU" dirty="0"/>
              <a:t>Futtatáshoz a WAMP Server x64 </a:t>
            </a:r>
            <a:r>
              <a:rPr lang="hu-HU" dirty="0" err="1"/>
              <a:t>softwaret</a:t>
            </a:r>
            <a:r>
              <a:rPr lang="hu-HU" dirty="0"/>
              <a:t> használtam, de a XAMPP is megfelelő.</a:t>
            </a:r>
          </a:p>
          <a:p>
            <a:r>
              <a:rPr lang="hu-HU" dirty="0"/>
              <a:t>A </a:t>
            </a:r>
            <a:r>
              <a:rPr lang="en-US" dirty="0"/>
              <a:t>jQuery</a:t>
            </a:r>
            <a:r>
              <a:rPr lang="hu-HU" dirty="0"/>
              <a:t> és </a:t>
            </a:r>
            <a:r>
              <a:rPr lang="hu-HU" dirty="0" err="1"/>
              <a:t>Bootstrap</a:t>
            </a:r>
            <a:r>
              <a:rPr lang="hu-HU" dirty="0"/>
              <a:t> CDN segítségével töltődik be a kliens oldalon, így nem szükséges telepíteni</a:t>
            </a:r>
          </a:p>
          <a:p>
            <a:r>
              <a:rPr lang="hu-HU" dirty="0"/>
              <a:t>A REST és JSON szoftverarchitektúrák, ezt a software kezeli</a:t>
            </a:r>
          </a:p>
          <a:p>
            <a:r>
              <a:rPr lang="hu-HU" dirty="0"/>
              <a:t>A software jelenleg a 8080-as </a:t>
            </a:r>
            <a:r>
              <a:rPr lang="hu-HU" dirty="0" err="1"/>
              <a:t>porton</a:t>
            </a:r>
            <a:r>
              <a:rPr lang="hu-HU" dirty="0"/>
              <a:t> </a:t>
            </a:r>
            <a:r>
              <a:rPr lang="hu-HU" dirty="0" err="1"/>
              <a:t>müködik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2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0078-4860-2F0C-0DA6-852091775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Software használata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5D3CC6A-936F-F19E-CE7A-FEEF1531D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7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EE55-FC78-DC97-4E58-E4CCD948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Felhasználok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CE4A9-86E2-6D00-E824-11C932A57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2412"/>
            <a:ext cx="2584231" cy="1610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6B933-5FF4-01D6-B51B-3BDA3A6CE268}"/>
              </a:ext>
            </a:extLst>
          </p:cNvPr>
          <p:cNvSpPr txBox="1"/>
          <p:nvPr/>
        </p:nvSpPr>
        <p:spPr>
          <a:xfrm>
            <a:off x="3848100" y="1781175"/>
            <a:ext cx="209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 Üdvözlő képernyő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19AC81-0A4C-0611-5D03-B5994258E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866" y="1522412"/>
            <a:ext cx="2810267" cy="20195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AD0CA1-9D57-7970-5378-2D8FFCFE032D}"/>
              </a:ext>
            </a:extLst>
          </p:cNvPr>
          <p:cNvSpPr txBox="1"/>
          <p:nvPr/>
        </p:nvSpPr>
        <p:spPr>
          <a:xfrm>
            <a:off x="9686925" y="1813441"/>
            <a:ext cx="2327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2. </a:t>
            </a:r>
            <a:r>
              <a:rPr lang="hu-HU" dirty="0" err="1"/>
              <a:t>Kategoriák</a:t>
            </a:r>
            <a:r>
              <a:rPr lang="hu-HU" dirty="0"/>
              <a:t> képernyő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1CDD0F-96B0-01B5-3BDB-DDACF0FBF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3664747"/>
            <a:ext cx="12030075" cy="23282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2F3365-DA84-816F-7E84-63175522D067}"/>
              </a:ext>
            </a:extLst>
          </p:cNvPr>
          <p:cNvSpPr txBox="1"/>
          <p:nvPr/>
        </p:nvSpPr>
        <p:spPr>
          <a:xfrm>
            <a:off x="1276350" y="3295415"/>
            <a:ext cx="431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3. </a:t>
            </a:r>
            <a:r>
              <a:rPr lang="hu-HU" dirty="0" err="1"/>
              <a:t>Kategoriákhoz</a:t>
            </a:r>
            <a:r>
              <a:rPr lang="hu-HU" dirty="0"/>
              <a:t> tartozó termékek képernyő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294398-C1BC-CEE1-08E8-8160F34DF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29" y="647572"/>
            <a:ext cx="4772691" cy="1829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29C3D-AB91-33EF-1B4D-41427C811B9B}"/>
              </a:ext>
            </a:extLst>
          </p:cNvPr>
          <p:cNvSpPr txBox="1"/>
          <p:nvPr/>
        </p:nvSpPr>
        <p:spPr>
          <a:xfrm>
            <a:off x="5991225" y="800100"/>
            <a:ext cx="287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4. Kosárba helyezés értesítés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8D7DCD-A1B0-F223-9F0F-4B3A959B7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82884"/>
            <a:ext cx="12192000" cy="14163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832CFA-BB3A-22FE-02DF-596B5598F8CE}"/>
              </a:ext>
            </a:extLst>
          </p:cNvPr>
          <p:cNvSpPr txBox="1"/>
          <p:nvPr/>
        </p:nvSpPr>
        <p:spPr>
          <a:xfrm>
            <a:off x="1533525" y="3362325"/>
            <a:ext cx="409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5. Kosár tartalma és módosítása képernyő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6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1E4D-263E-2ABB-F62C-4CE3FF05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Adminisztrátor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F8090-41C5-0478-3846-D1D0360F108C}"/>
              </a:ext>
            </a:extLst>
          </p:cNvPr>
          <p:cNvSpPr txBox="1"/>
          <p:nvPr/>
        </p:nvSpPr>
        <p:spPr>
          <a:xfrm>
            <a:off x="858669" y="1589643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Az adminisztráció csak manuálisan (/</a:t>
            </a:r>
            <a:r>
              <a:rPr lang="hu-HU" dirty="0" err="1"/>
              <a:t>admin</a:t>
            </a:r>
            <a:r>
              <a:rPr lang="hu-HU" dirty="0"/>
              <a:t>) érhető el.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9F851-67EE-CDA0-F8BF-3A7AE576C5B8}"/>
              </a:ext>
            </a:extLst>
          </p:cNvPr>
          <p:cNvSpPr txBox="1"/>
          <p:nvPr/>
        </p:nvSpPr>
        <p:spPr>
          <a:xfrm>
            <a:off x="9009231" y="2690336"/>
            <a:ext cx="2324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Kilistázza a termék kategóriákat, amelyeket törölhetnek és új létrehozására is van lehetőség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D74175-948B-FCB5-650D-062E12314A60}"/>
              </a:ext>
            </a:extLst>
          </p:cNvPr>
          <p:cNvSpPr txBox="1"/>
          <p:nvPr/>
        </p:nvSpPr>
        <p:spPr>
          <a:xfrm>
            <a:off x="9029700" y="5481724"/>
            <a:ext cx="232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Kilistázza a terméket, amelyeket módosíthatnak vagy törölhetnek.</a:t>
            </a:r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2C43578-A869-85CB-8BBB-270225667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669" y="1854200"/>
            <a:ext cx="7468714" cy="4351338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884647A-98C4-8952-DB8D-4B04F4A384D8}"/>
              </a:ext>
            </a:extLst>
          </p:cNvPr>
          <p:cNvSpPr txBox="1"/>
          <p:nvPr/>
        </p:nvSpPr>
        <p:spPr>
          <a:xfrm>
            <a:off x="9009231" y="510422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Új termék létrehozása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7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F838C6-2615-8A5C-CF5D-4143BA1CE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07" y="1619250"/>
            <a:ext cx="4530095" cy="3619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299313-B3E2-ECC2-10F5-17F36DD65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1807923"/>
            <a:ext cx="3924301" cy="34308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982B1D-A041-8255-E68A-CEB0766777FD}"/>
              </a:ext>
            </a:extLst>
          </p:cNvPr>
          <p:cNvSpPr txBox="1"/>
          <p:nvPr/>
        </p:nvSpPr>
        <p:spPr>
          <a:xfrm>
            <a:off x="1171575" y="1304925"/>
            <a:ext cx="322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Új termék hozzáadása képernyő: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7B74D-8EBC-AD8F-0FAB-41C942588390}"/>
              </a:ext>
            </a:extLst>
          </p:cNvPr>
          <p:cNvSpPr txBox="1"/>
          <p:nvPr/>
        </p:nvSpPr>
        <p:spPr>
          <a:xfrm>
            <a:off x="6657474" y="1301234"/>
            <a:ext cx="304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Termék módosítása képernyő: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8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247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E-Shop</vt:lpstr>
      <vt:lpstr>Software témája</vt:lpstr>
      <vt:lpstr>Software komponensei</vt:lpstr>
      <vt:lpstr>Működési feltételek</vt:lpstr>
      <vt:lpstr>Software használata</vt:lpstr>
      <vt:lpstr>Felhasználok</vt:lpstr>
      <vt:lpstr>PowerPoint Presentation</vt:lpstr>
      <vt:lpstr>Adminisztrátor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E-Shop</dc:title>
  <dc:creator>Attila Toroczkai</dc:creator>
  <cp:lastModifiedBy>Attila Toroczkai</cp:lastModifiedBy>
  <cp:revision>1</cp:revision>
  <dcterms:created xsi:type="dcterms:W3CDTF">2023-01-16T15:13:42Z</dcterms:created>
  <dcterms:modified xsi:type="dcterms:W3CDTF">2023-01-16T16:59:03Z</dcterms:modified>
</cp:coreProperties>
</file>