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9"/>
  </p:notesMasterIdLst>
  <p:handoutMasterIdLst>
    <p:handoutMasterId r:id="rId42"/>
  </p:handoutMasterIdLst>
  <p:sldIdLst>
    <p:sldId id="278" r:id="rId4"/>
    <p:sldId id="276" r:id="rId5"/>
    <p:sldId id="322" r:id="rId6"/>
    <p:sldId id="294" r:id="rId7"/>
    <p:sldId id="293" r:id="rId8"/>
    <p:sldId id="295" r:id="rId10"/>
    <p:sldId id="296" r:id="rId11"/>
    <p:sldId id="323" r:id="rId12"/>
    <p:sldId id="298" r:id="rId13"/>
    <p:sldId id="305" r:id="rId14"/>
    <p:sldId id="302" r:id="rId15"/>
    <p:sldId id="324" r:id="rId16"/>
    <p:sldId id="364" r:id="rId17"/>
    <p:sldId id="365" r:id="rId18"/>
    <p:sldId id="366" r:id="rId19"/>
    <p:sldId id="367" r:id="rId20"/>
    <p:sldId id="368" r:id="rId21"/>
    <p:sldId id="369" r:id="rId22"/>
    <p:sldId id="370" r:id="rId23"/>
    <p:sldId id="380" r:id="rId24"/>
    <p:sldId id="381" r:id="rId25"/>
    <p:sldId id="382" r:id="rId26"/>
    <p:sldId id="383" r:id="rId27"/>
    <p:sldId id="371" r:id="rId28"/>
    <p:sldId id="313" r:id="rId29"/>
    <p:sldId id="389" r:id="rId30"/>
    <p:sldId id="311" r:id="rId31"/>
    <p:sldId id="312" r:id="rId32"/>
    <p:sldId id="394" r:id="rId33"/>
    <p:sldId id="395" r:id="rId34"/>
    <p:sldId id="314" r:id="rId35"/>
    <p:sldId id="393" r:id="rId36"/>
    <p:sldId id="318" r:id="rId37"/>
    <p:sldId id="442" r:id="rId38"/>
    <p:sldId id="443" r:id="rId39"/>
    <p:sldId id="444" r:id="rId40"/>
    <p:sldId id="445" r:id="rId41"/>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591"/>
    <p:restoredTop sz="94660"/>
  </p:normalViewPr>
  <p:slideViewPr>
    <p:cSldViewPr showGuides="1">
      <p:cViewPr varScale="1">
        <p:scale>
          <a:sx n="74" d="100"/>
          <a:sy n="74" d="100"/>
        </p:scale>
        <p:origin x="-83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4210" name="页眉占位符 94209"/>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94211" name="日期占位符 94210"/>
          <p:cNvSpPr>
            <a:spLocks noGrp="1"/>
          </p:cNvSpPr>
          <p:nvPr>
            <p:ph type="dt" sz="quarter"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94212" name="页脚占位符 94211"/>
          <p:cNvSpPr>
            <a:spLocks noGrp="1"/>
          </p:cNvSpPr>
          <p:nvPr>
            <p:ph type="ftr" sz="quarter" idx="2"/>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94213" name="灯片编号占位符 94212"/>
          <p:cNvSpPr>
            <a:spLocks noGrp="1"/>
          </p:cNvSpPr>
          <p:nvPr>
            <p:ph type="sldNum" sz="quarter" idx="3"/>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6082" name="页眉占位符 46081"/>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46083" name="日期占位符 46082"/>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6148" name="幻灯片图像占位符 46083"/>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文本占位符 46084"/>
          <p:cNvSpPr>
            <a:spLocks noGrp="1"/>
          </p:cNvSpPr>
          <p:nvPr>
            <p:ph type="body" sz="quarter"/>
          </p:nvPr>
        </p:nvSpPr>
        <p:spPr>
          <a:xfrm>
            <a:off x="685800" y="4343400"/>
            <a:ext cx="5486400" cy="4114800"/>
          </a:xfrm>
          <a:prstGeom prst="rect">
            <a:avLst/>
          </a:prstGeom>
          <a:noFill/>
          <a:ln w="9525">
            <a:noFill/>
          </a:ln>
        </p:spPr>
        <p:txBody>
          <a:bodyPr anchor="t"/>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6086" name="页脚占位符 46085"/>
          <p:cNvSpPr>
            <a:spLocks noGrp="1"/>
          </p:cNvSpPr>
          <p:nvPr>
            <p:ph type="ftr" sz="quarter" idx="4"/>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46087" name="灯片编号占位符 46086"/>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63489"/>
          <p:cNvSpPr>
            <a:spLocks noRot="1" noTextEdit="1"/>
          </p:cNvSpPr>
          <p:nvPr>
            <p:ph type="sldImg"/>
          </p:nvPr>
        </p:nvSpPr>
        <p:spPr>
          <a:ln/>
        </p:spPr>
      </p:sp>
      <p:sp>
        <p:nvSpPr>
          <p:cNvPr id="12290" name="文本占位符 63490"/>
          <p:cNvSpPr>
            <a:spLocks noGrp="1"/>
          </p:cNvSpPr>
          <p:nvPr>
            <p:ph type="body"/>
          </p:nvPr>
        </p:nvSpPr>
        <p:spPr>
          <a:ln/>
        </p:spPr>
        <p:txBody>
          <a:bodyPr anchor="t"/>
          <a:p>
            <a:pPr lvl="0" indent="0"/>
            <a:endParaRPr lang="zh-CN" altLang="zh-CN" dirty="0"/>
          </a:p>
        </p:txBody>
      </p:sp>
      <p:sp>
        <p:nvSpPr>
          <p:cNvPr id="1229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70657"/>
          <p:cNvSpPr>
            <a:spLocks noRot="1" noTextEdit="1"/>
          </p:cNvSpPr>
          <p:nvPr>
            <p:ph type="sldImg"/>
          </p:nvPr>
        </p:nvSpPr>
        <p:spPr>
          <a:ln/>
        </p:spPr>
      </p:sp>
      <p:sp>
        <p:nvSpPr>
          <p:cNvPr id="17410" name="文本占位符 70658"/>
          <p:cNvSpPr>
            <a:spLocks noGrp="1"/>
          </p:cNvSpPr>
          <p:nvPr>
            <p:ph type="body"/>
          </p:nvPr>
        </p:nvSpPr>
        <p:spPr>
          <a:ln/>
        </p:spPr>
        <p:txBody>
          <a:bodyPr anchor="t"/>
          <a:p>
            <a:pPr lvl="0" indent="0"/>
            <a:endParaRPr lang="zh-CN" altLang="zh-CN" dirty="0"/>
          </a:p>
        </p:txBody>
      </p:sp>
      <p:sp>
        <p:nvSpPr>
          <p:cNvPr id="1741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77825"/>
          <p:cNvSpPr>
            <a:spLocks noRot="1" noTextEdit="1"/>
          </p:cNvSpPr>
          <p:nvPr>
            <p:ph type="sldImg"/>
          </p:nvPr>
        </p:nvSpPr>
        <p:spPr>
          <a:ln/>
        </p:spPr>
      </p:sp>
      <p:sp>
        <p:nvSpPr>
          <p:cNvPr id="20482" name="文本占位符 77826"/>
          <p:cNvSpPr>
            <a:spLocks noGrp="1"/>
          </p:cNvSpPr>
          <p:nvPr>
            <p:ph type="body"/>
          </p:nvPr>
        </p:nvSpPr>
        <p:spPr>
          <a:ln/>
        </p:spPr>
        <p:txBody>
          <a:bodyPr anchor="t"/>
          <a:p>
            <a:pPr lvl="0" indent="0"/>
            <a:endParaRPr lang="zh-CN" altLang="zh-CN" dirty="0"/>
          </a:p>
        </p:txBody>
      </p:sp>
      <p:sp>
        <p:nvSpPr>
          <p:cNvPr id="2048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234497"/>
          <p:cNvSpPr>
            <a:spLocks noRot="1" noTextEdit="1"/>
          </p:cNvSpPr>
          <p:nvPr>
            <p:ph type="sldImg"/>
          </p:nvPr>
        </p:nvSpPr>
        <p:spPr>
          <a:ln/>
        </p:spPr>
      </p:sp>
      <p:sp>
        <p:nvSpPr>
          <p:cNvPr id="37890" name="文本占位符 234498"/>
          <p:cNvSpPr>
            <a:spLocks noGrp="1"/>
          </p:cNvSpPr>
          <p:nvPr>
            <p:ph type="body"/>
          </p:nvPr>
        </p:nvSpPr>
        <p:spPr>
          <a:ln/>
        </p:spPr>
        <p:txBody>
          <a:bodyPr anchor="t"/>
          <a:p>
            <a:pPr lvl="0" indent="0"/>
            <a:r>
              <a:rPr lang="en-US" altLang="zh-CN" dirty="0"/>
              <a:t>#</a:t>
            </a:r>
            <a:r>
              <a:rPr lang="zh-CN" altLang="en-US" dirty="0"/>
              <a:t>表示受保护的</a:t>
            </a:r>
            <a:endParaRPr lang="zh-CN" altLang="en-US" dirty="0"/>
          </a:p>
        </p:txBody>
      </p:sp>
      <p:sp>
        <p:nvSpPr>
          <p:cNvPr id="3789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a:stretch>
        </a:blipFill>
        <a:effectLst/>
      </p:bgPr>
    </p:bg>
    <p:spTree>
      <p:nvGrpSpPr>
        <p:cNvPr id="1" name=""/>
        <p:cNvGrpSpPr/>
        <p:nvPr/>
      </p:nvGrpSpPr>
      <p:grpSpPr/>
      <p:sp>
        <p:nvSpPr>
          <p:cNvPr id="158722" name="标题 158721"/>
          <p:cNvSpPr>
            <a:spLocks noGrp="1" noRot="1"/>
          </p:cNvSpPr>
          <p:nvPr>
            <p:ph type="ctrTitle"/>
          </p:nvPr>
        </p:nvSpPr>
        <p:spPr>
          <a:xfrm>
            <a:off x="685800" y="2286000"/>
            <a:ext cx="7772400" cy="1143000"/>
          </a:xfrm>
          <a:prstGeom prst="rect">
            <a:avLst/>
          </a:prstGeom>
          <a:noFill/>
          <a:ln w="9525">
            <a:noFill/>
          </a:ln>
        </p:spPr>
        <p:txBody>
          <a:bodyPr anchor="ctr"/>
          <a:lstStyle>
            <a:lvl1pPr lvl="0">
              <a:defRPr/>
            </a:lvl1pPr>
          </a:lstStyle>
          <a:p>
            <a:pPr lvl="0" fontAlgn="base"/>
            <a:r>
              <a:rPr lang="zh-CN" altLang="en-US" strike="noStrike" noProof="1" dirty="0"/>
              <a:t>单击此处编辑母版标题样式</a:t>
            </a:r>
            <a:endParaRPr lang="zh-CN" altLang="en-US" strike="noStrike" noProof="1" dirty="0"/>
          </a:p>
        </p:txBody>
      </p:sp>
      <p:sp>
        <p:nvSpPr>
          <p:cNvPr id="158723" name="副标题 158722"/>
          <p:cNvSpPr>
            <a:spLocks noGrp="1" noRot="1"/>
          </p:cNvSpPr>
          <p:nvPr>
            <p:ph type="subTitle" idx="1"/>
          </p:nvPr>
        </p:nvSpPr>
        <p:spPr>
          <a:xfrm>
            <a:off x="1371600" y="3886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158724" name="日期占位符 158723"/>
          <p:cNvSpPr>
            <a:spLocks noGrp="1"/>
          </p:cNvSpPr>
          <p:nvPr>
            <p:ph type="dt" sz="half" idx="2"/>
          </p:nvPr>
        </p:nvSpPr>
        <p:spPr>
          <a:xfrm>
            <a:off x="301625" y="6245225"/>
            <a:ext cx="2289175" cy="476250"/>
          </a:xfrm>
          <a:prstGeom prst="rect">
            <a:avLst/>
          </a:prstGeom>
          <a:noFill/>
          <a:ln w="9525">
            <a:noFill/>
          </a:ln>
        </p:spPr>
        <p:txBody>
          <a:bodyPr anchor="t"/>
          <a:lstStyle>
            <a:lvl1pPr>
              <a:defRPr sz="1400"/>
            </a:lvl1pPr>
          </a:lstStyle>
          <a:p>
            <a:pPr fontAlgn="base"/>
            <a:endParaRPr lang="zh-CN" altLang="en-US" strike="noStrike" noProof="1" dirty="0">
              <a:latin typeface="Arial" panose="020B0604020202020204" pitchFamily="34" charset="0"/>
            </a:endParaRPr>
          </a:p>
        </p:txBody>
      </p:sp>
      <p:sp>
        <p:nvSpPr>
          <p:cNvPr id="158725" name="页脚占位符 158724"/>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pPr fontAlgn="base"/>
            <a:endParaRPr lang="zh-CN" altLang="en-US" strike="noStrike" noProof="1" dirty="0">
              <a:latin typeface="Arial" panose="020B0604020202020204" pitchFamily="34" charset="0"/>
            </a:endParaRPr>
          </a:p>
        </p:txBody>
      </p:sp>
      <p:sp>
        <p:nvSpPr>
          <p:cNvPr id="158726" name="灯片编号占位符 158725"/>
          <p:cNvSpPr>
            <a:spLocks noGrp="1"/>
          </p:cNvSpPr>
          <p:nvPr>
            <p:ph type="sldNum" sz="quarter" idx="4"/>
          </p:nvPr>
        </p:nvSpPr>
        <p:spPr>
          <a:xfrm>
            <a:off x="6553200" y="6245225"/>
            <a:ext cx="2289175" cy="47625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8" cy="54895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01625" y="609600"/>
            <a:ext cx="6281784" cy="54895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7" name="页脚占位符 6"/>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8" name="灯片编号占位符 7"/>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a:stretch>
        </a:blipFill>
        <a:effectLst/>
      </p:bgPr>
    </p:bg>
    <p:spTree>
      <p:nvGrpSpPr>
        <p:cNvPr id="1" name=""/>
        <p:cNvGrpSpPr/>
        <p:nvPr/>
      </p:nvGrpSpPr>
      <p:grpSpPr/>
      <p:sp>
        <p:nvSpPr>
          <p:cNvPr id="158722" name="标题 158721"/>
          <p:cNvSpPr>
            <a:spLocks noGrp="1" noRot="1"/>
          </p:cNvSpPr>
          <p:nvPr>
            <p:ph type="ctrTitle"/>
          </p:nvPr>
        </p:nvSpPr>
        <p:spPr>
          <a:xfrm>
            <a:off x="685800" y="2286000"/>
            <a:ext cx="7772400" cy="1143000"/>
          </a:xfrm>
          <a:prstGeom prst="rect">
            <a:avLst/>
          </a:prstGeom>
          <a:noFill/>
          <a:ln w="9525">
            <a:noFill/>
          </a:ln>
        </p:spPr>
        <p:txBody>
          <a:bodyPr anchor="ctr"/>
          <a:lstStyle>
            <a:lvl1pPr lvl="0">
              <a:defRPr/>
            </a:lvl1pPr>
          </a:lstStyle>
          <a:p>
            <a:pPr lvl="0" fontAlgn="base"/>
            <a:r>
              <a:rPr lang="zh-CN" altLang="en-US" strike="noStrike" noProof="1" dirty="0"/>
              <a:t>单击此处编辑母版标题样式</a:t>
            </a:r>
            <a:endParaRPr lang="zh-CN" altLang="en-US" strike="noStrike" noProof="1" dirty="0"/>
          </a:p>
        </p:txBody>
      </p:sp>
      <p:sp>
        <p:nvSpPr>
          <p:cNvPr id="158723" name="副标题 158722"/>
          <p:cNvSpPr>
            <a:spLocks noGrp="1" noRot="1"/>
          </p:cNvSpPr>
          <p:nvPr>
            <p:ph type="subTitle" idx="1"/>
          </p:nvPr>
        </p:nvSpPr>
        <p:spPr>
          <a:xfrm>
            <a:off x="1371600" y="3886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158724" name="日期占位符 158723"/>
          <p:cNvSpPr>
            <a:spLocks noGrp="1"/>
          </p:cNvSpPr>
          <p:nvPr>
            <p:ph type="dt" sz="half" idx="2"/>
          </p:nvPr>
        </p:nvSpPr>
        <p:spPr>
          <a:xfrm>
            <a:off x="301625" y="6245225"/>
            <a:ext cx="2289175" cy="476250"/>
          </a:xfrm>
          <a:prstGeom prst="rect">
            <a:avLst/>
          </a:prstGeom>
          <a:noFill/>
          <a:ln w="9525">
            <a:noFill/>
          </a:ln>
        </p:spPr>
        <p:txBody>
          <a:bodyPr anchor="t"/>
          <a:lstStyle>
            <a:lvl1pPr>
              <a:defRPr sz="1400"/>
            </a:lvl1pPr>
          </a:lstStyle>
          <a:p>
            <a:pPr fontAlgn="base"/>
            <a:endParaRPr lang="zh-CN" altLang="en-US" strike="noStrike" noProof="1" dirty="0">
              <a:latin typeface="Arial" panose="020B0604020202020204" pitchFamily="34" charset="0"/>
            </a:endParaRPr>
          </a:p>
        </p:txBody>
      </p:sp>
      <p:sp>
        <p:nvSpPr>
          <p:cNvPr id="158725" name="页脚占位符 158724"/>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pPr fontAlgn="base"/>
            <a:endParaRPr lang="zh-CN" altLang="en-US" strike="noStrike" noProof="1" dirty="0">
              <a:latin typeface="Arial" panose="020B0604020202020204" pitchFamily="34" charset="0"/>
            </a:endParaRPr>
          </a:p>
        </p:txBody>
      </p:sp>
      <p:sp>
        <p:nvSpPr>
          <p:cNvPr id="158726" name="灯片编号占位符 158725"/>
          <p:cNvSpPr>
            <a:spLocks noGrp="1"/>
          </p:cNvSpPr>
          <p:nvPr>
            <p:ph type="sldNum" sz="quarter" idx="4"/>
          </p:nvPr>
        </p:nvSpPr>
        <p:spPr>
          <a:xfrm>
            <a:off x="6553200" y="6245225"/>
            <a:ext cx="2289175" cy="47625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01625" y="1905000"/>
            <a:ext cx="4184968" cy="41941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7408" y="1905000"/>
            <a:ext cx="4184968" cy="41941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8" cy="54895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01625" y="609600"/>
            <a:ext cx="6281784" cy="54895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7" name="页脚占位符 6"/>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8" name="灯片编号占位符 7"/>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01625" y="1905000"/>
            <a:ext cx="4184968" cy="41941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7408" y="1905000"/>
            <a:ext cx="4184968" cy="41941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6" Type="http://schemas.openxmlformats.org/officeDocument/2006/relationships/theme" Target="../theme/theme2.xml"/><Relationship Id="rId15" Type="http://schemas.openxmlformats.org/officeDocument/2006/relationships/image" Target="../media/image1.jpeg"/><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57697"/>
          <p:cNvSpPr>
            <a:spLocks noGrp="1" noRot="1"/>
          </p:cNvSpPr>
          <p:nvPr>
            <p:ph type="title"/>
          </p:nvPr>
        </p:nvSpPr>
        <p:spPr>
          <a:xfrm>
            <a:off x="301625" y="609600"/>
            <a:ext cx="8540750" cy="1143000"/>
          </a:xfrm>
          <a:prstGeom prst="rect">
            <a:avLst/>
          </a:prstGeom>
          <a:noFill/>
          <a:ln w="9525">
            <a:noFill/>
          </a:ln>
        </p:spPr>
        <p:txBody>
          <a:bodyPr anchor="ctr"/>
          <a:p>
            <a:pPr lvl="0" indent="0"/>
            <a:r>
              <a:rPr lang="zh-CN" altLang="en-US" dirty="0"/>
              <a:t>单击此处编辑母版标题样式</a:t>
            </a:r>
            <a:endParaRPr lang="zh-CN" altLang="en-US" dirty="0"/>
          </a:p>
        </p:txBody>
      </p:sp>
      <p:sp>
        <p:nvSpPr>
          <p:cNvPr id="1027" name="文本占位符 157698"/>
          <p:cNvSpPr>
            <a:spLocks noGrp="1" noRot="1"/>
          </p:cNvSpPr>
          <p:nvPr>
            <p:ph type="body"/>
          </p:nvPr>
        </p:nvSpPr>
        <p:spPr>
          <a:xfrm>
            <a:off x="301625" y="1905000"/>
            <a:ext cx="8540750" cy="41941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57700" name="日期占位符 157699"/>
          <p:cNvSpPr>
            <a:spLocks noGrp="1"/>
          </p:cNvSpPr>
          <p:nvPr>
            <p:ph type="dt" sz="half" idx="2"/>
          </p:nvPr>
        </p:nvSpPr>
        <p:spPr>
          <a:xfrm>
            <a:off x="301625" y="6245225"/>
            <a:ext cx="2289175" cy="476250"/>
          </a:xfrm>
          <a:prstGeom prst="rect">
            <a:avLst/>
          </a:prstGeom>
          <a:noFill/>
          <a:ln w="9525">
            <a:noFill/>
          </a:ln>
        </p:spPr>
        <p:txBody>
          <a:bodyPr/>
          <a:lstStyle>
            <a:lvl1pPr>
              <a:defRPr sz="1400"/>
            </a:lvl1pPr>
          </a:lstStyle>
          <a:p>
            <a:pPr lvl="0" fontAlgn="base"/>
            <a:endParaRPr lang="zh-CN" altLang="en-US" strike="noStrike" noProof="1" dirty="0">
              <a:latin typeface="Arial" panose="020B0604020202020204" pitchFamily="34" charset="0"/>
            </a:endParaRPr>
          </a:p>
        </p:txBody>
      </p:sp>
      <p:sp>
        <p:nvSpPr>
          <p:cNvPr id="157701" name="页脚占位符 157700"/>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dirty="0">
              <a:latin typeface="Arial" panose="020B0604020202020204" pitchFamily="34" charset="0"/>
            </a:endParaRPr>
          </a:p>
        </p:txBody>
      </p:sp>
      <p:sp>
        <p:nvSpPr>
          <p:cNvPr id="157702" name="灯片编号占位符 157701"/>
          <p:cNvSpPr>
            <a:spLocks noGrp="1"/>
          </p:cNvSpPr>
          <p:nvPr>
            <p:ph type="sldNum" sz="quarter" idx="4"/>
          </p:nvPr>
        </p:nvSpPr>
        <p:spPr>
          <a:xfrm>
            <a:off x="6553200" y="6245225"/>
            <a:ext cx="2289175"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2050" name="标题 157697"/>
          <p:cNvSpPr>
            <a:spLocks noGrp="1" noRot="1"/>
          </p:cNvSpPr>
          <p:nvPr>
            <p:ph type="title"/>
          </p:nvPr>
        </p:nvSpPr>
        <p:spPr>
          <a:xfrm>
            <a:off x="301625" y="609600"/>
            <a:ext cx="8540750" cy="1143000"/>
          </a:xfrm>
          <a:prstGeom prst="rect">
            <a:avLst/>
          </a:prstGeom>
          <a:noFill/>
          <a:ln w="9525">
            <a:noFill/>
          </a:ln>
        </p:spPr>
        <p:txBody>
          <a:bodyPr anchor="ctr"/>
          <a:p>
            <a:pPr lvl="0" indent="0"/>
            <a:r>
              <a:rPr lang="zh-CN" altLang="en-US" dirty="0"/>
              <a:t>单击此处编辑母版标题样式</a:t>
            </a:r>
            <a:endParaRPr lang="zh-CN" altLang="en-US" dirty="0"/>
          </a:p>
        </p:txBody>
      </p:sp>
      <p:sp>
        <p:nvSpPr>
          <p:cNvPr id="2051" name="文本占位符 157698"/>
          <p:cNvSpPr>
            <a:spLocks noGrp="1" noRot="1"/>
          </p:cNvSpPr>
          <p:nvPr>
            <p:ph type="body"/>
          </p:nvPr>
        </p:nvSpPr>
        <p:spPr>
          <a:xfrm>
            <a:off x="301625" y="1905000"/>
            <a:ext cx="8540750" cy="41941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57700" name="日期占位符 157699"/>
          <p:cNvSpPr>
            <a:spLocks noGrp="1"/>
          </p:cNvSpPr>
          <p:nvPr>
            <p:ph type="dt" sz="half" idx="2"/>
          </p:nvPr>
        </p:nvSpPr>
        <p:spPr>
          <a:xfrm>
            <a:off x="301625" y="6245225"/>
            <a:ext cx="2289175" cy="476250"/>
          </a:xfrm>
          <a:prstGeom prst="rect">
            <a:avLst/>
          </a:prstGeom>
          <a:noFill/>
          <a:ln w="9525">
            <a:noFill/>
          </a:ln>
        </p:spPr>
        <p:txBody>
          <a:bodyPr/>
          <a:lstStyle>
            <a:lvl1pPr>
              <a:defRPr sz="1400"/>
            </a:lvl1pPr>
          </a:lstStyle>
          <a:p>
            <a:pPr lvl="0" fontAlgn="base"/>
            <a:endParaRPr lang="zh-CN" altLang="en-US" strike="noStrike" noProof="1" dirty="0">
              <a:latin typeface="Arial" panose="020B0604020202020204" pitchFamily="34" charset="0"/>
            </a:endParaRPr>
          </a:p>
        </p:txBody>
      </p:sp>
      <p:sp>
        <p:nvSpPr>
          <p:cNvPr id="157701" name="页脚占位符 157700"/>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dirty="0">
              <a:latin typeface="Arial" panose="020B0604020202020204" pitchFamily="34" charset="0"/>
            </a:endParaRPr>
          </a:p>
        </p:txBody>
      </p:sp>
      <p:sp>
        <p:nvSpPr>
          <p:cNvPr id="157702" name="灯片编号占位符 157701"/>
          <p:cNvSpPr>
            <a:spLocks noGrp="1"/>
          </p:cNvSpPr>
          <p:nvPr>
            <p:ph type="sldNum" sz="quarter" idx="4"/>
          </p:nvPr>
        </p:nvSpPr>
        <p:spPr>
          <a:xfrm>
            <a:off x="6553200" y="6245225"/>
            <a:ext cx="2289175"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dev.21tx.com/jav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10.e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4.xml"/><Relationship Id="rId4" Type="http://schemas.openxmlformats.org/officeDocument/2006/relationships/image" Target="../media/image12.emf"/><Relationship Id="rId3" Type="http://schemas.openxmlformats.org/officeDocument/2006/relationships/oleObject" Target="../embeddings/oleObject3.bin"/><Relationship Id="rId2" Type="http://schemas.openxmlformats.org/officeDocument/2006/relationships/image" Target="../media/image11.emf"/><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44033"/>
          <p:cNvSpPr>
            <a:spLocks noGrp="1" noRot="1"/>
          </p:cNvSpPr>
          <p:nvPr>
            <p:ph type="title"/>
          </p:nvPr>
        </p:nvSpPr>
        <p:spPr>
          <a:xfrm>
            <a:off x="395288" y="1628775"/>
            <a:ext cx="8229600" cy="1143000"/>
          </a:xfrm>
          <a:ln/>
        </p:spPr>
        <p:txBody>
          <a:bodyPr anchor="ctr"/>
          <a:p>
            <a:r>
              <a:rPr lang="en-US" altLang="zh-CN" sz="6600" b="1" dirty="0">
                <a:solidFill>
                  <a:schemeClr val="tx1"/>
                </a:solidFill>
              </a:rPr>
              <a:t>UML</a:t>
            </a:r>
            <a:endParaRPr lang="en-US" altLang="zh-CN" sz="6600" b="1">
              <a:solidFill>
                <a:schemeClr val="tx1"/>
              </a:solidFill>
            </a:endParaRPr>
          </a:p>
        </p:txBody>
      </p:sp>
      <p:pic>
        <p:nvPicPr>
          <p:cNvPr id="7170" name="图片 3" descr="logoBlack"/>
          <p:cNvPicPr>
            <a:picLocks noChangeAspect="1"/>
          </p:cNvPicPr>
          <p:nvPr/>
        </p:nvPicPr>
        <p:blipFill>
          <a:blip r:embed="rId1"/>
          <a:stretch>
            <a:fillRect/>
          </a:stretch>
        </p:blipFill>
        <p:spPr>
          <a:xfrm>
            <a:off x="3778250" y="3355975"/>
            <a:ext cx="1585913" cy="1649413"/>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80897"/>
          <p:cNvSpPr>
            <a:spLocks noGrp="1" noRot="1"/>
          </p:cNvSpPr>
          <p:nvPr>
            <p:ph type="title"/>
          </p:nvPr>
        </p:nvSpPr>
        <p:spPr>
          <a:xfrm>
            <a:off x="395288" y="260350"/>
            <a:ext cx="8229600" cy="1143000"/>
          </a:xfrm>
          <a:ln/>
        </p:spPr>
        <p:txBody>
          <a:bodyPr anchor="ctr"/>
          <a:p>
            <a:r>
              <a:rPr lang="en-US" altLang="zh-CN" dirty="0"/>
              <a:t>UML</a:t>
            </a:r>
            <a:r>
              <a:rPr lang="zh-CN" altLang="en-US" dirty="0"/>
              <a:t>的语义与语法：</a:t>
            </a:r>
            <a:endParaRPr lang="zh-CN" altLang="en-US" dirty="0"/>
          </a:p>
        </p:txBody>
      </p:sp>
      <p:sp>
        <p:nvSpPr>
          <p:cNvPr id="18434" name="文本占位符 80898"/>
          <p:cNvSpPr>
            <a:spLocks noGrp="1" noRot="1"/>
          </p:cNvSpPr>
          <p:nvPr>
            <p:ph idx="1"/>
          </p:nvPr>
        </p:nvSpPr>
        <p:spPr>
          <a:xfrm>
            <a:off x="323850" y="1196975"/>
            <a:ext cx="8540750" cy="4686300"/>
          </a:xfrm>
          <a:ln/>
        </p:spPr>
        <p:txBody>
          <a:bodyPr anchor="t"/>
          <a:p>
            <a:r>
              <a:rPr lang="en-US" altLang="zh-CN" sz="2800" b="1" dirty="0"/>
              <a:t>UML</a:t>
            </a:r>
            <a:r>
              <a:rPr lang="zh-CN" altLang="en-US" sz="2800" b="1" dirty="0"/>
              <a:t>由图和元模型组成，图是语法，元模型是语义。</a:t>
            </a:r>
            <a:endParaRPr lang="zh-CN" altLang="en-US" sz="2800" dirty="0"/>
          </a:p>
          <a:p>
            <a:r>
              <a:rPr lang="en-US" altLang="zh-CN" sz="2800" b="1" dirty="0"/>
              <a:t>UML</a:t>
            </a:r>
            <a:r>
              <a:rPr lang="zh-CN" altLang="en-US" sz="2800" b="1" dirty="0"/>
              <a:t>语义</a:t>
            </a:r>
            <a:r>
              <a:rPr lang="zh-CN" altLang="en-US" sz="2800" dirty="0"/>
              <a:t>　描述基于</a:t>
            </a:r>
            <a:r>
              <a:rPr lang="en-US" altLang="zh-CN" sz="2800" dirty="0"/>
              <a:t>UML</a:t>
            </a:r>
            <a:r>
              <a:rPr lang="zh-CN" altLang="en-US" sz="2800" dirty="0"/>
              <a:t>的精确元模型定义。元模型为</a:t>
            </a:r>
            <a:r>
              <a:rPr lang="en-US" altLang="zh-CN" sz="2800" dirty="0"/>
              <a:t>UML</a:t>
            </a:r>
            <a:r>
              <a:rPr lang="zh-CN" altLang="en-US" sz="2800" dirty="0"/>
              <a:t>的所有元素在语法和语义上提供了简单、一致、通用的定义性说明，使开发者能在语义上取得一致，消除了因人而异的最佳表达方法所造成的影响。此外</a:t>
            </a:r>
            <a:r>
              <a:rPr lang="en-US" altLang="zh-CN" sz="2800" dirty="0"/>
              <a:t>UML</a:t>
            </a:r>
            <a:r>
              <a:rPr lang="zh-CN" altLang="en-US" sz="2800" dirty="0"/>
              <a:t>还支持对元模型的扩展定义。</a:t>
            </a:r>
            <a:endParaRPr lang="zh-CN" altLang="en-US" sz="2800" dirty="0"/>
          </a:p>
          <a:p>
            <a:r>
              <a:rPr lang="en-US" altLang="zh-CN" sz="2800" b="1" dirty="0"/>
              <a:t>UML</a:t>
            </a:r>
            <a:r>
              <a:rPr lang="zh-CN" altLang="en-US" sz="2800" b="1" dirty="0"/>
              <a:t>表示法</a:t>
            </a:r>
            <a:r>
              <a:rPr lang="zh-CN" altLang="en-US" sz="2800" dirty="0"/>
              <a:t>　定义</a:t>
            </a:r>
            <a:r>
              <a:rPr lang="en-US" altLang="zh-CN" sz="2800" dirty="0"/>
              <a:t>UML</a:t>
            </a:r>
            <a:r>
              <a:rPr lang="zh-CN" altLang="en-US" sz="2800" dirty="0"/>
              <a:t>符号的表示法，为开发者或开发工具使用这些图形符号和文本语法为系统建模提供了标准。这些图形符号和文字所表达的是应用级的模型，在语义上它是</a:t>
            </a:r>
            <a:r>
              <a:rPr lang="en-US" altLang="zh-CN" sz="2800" dirty="0"/>
              <a:t>UML</a:t>
            </a:r>
            <a:r>
              <a:rPr lang="zh-CN" altLang="en-US" sz="2800" dirty="0"/>
              <a:t>元模型的实例 </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76801"/>
          <p:cNvSpPr>
            <a:spLocks noGrp="1" noRot="1"/>
          </p:cNvSpPr>
          <p:nvPr>
            <p:ph type="title"/>
          </p:nvPr>
        </p:nvSpPr>
        <p:spPr>
          <a:xfrm>
            <a:off x="395288" y="333375"/>
            <a:ext cx="8229600" cy="1143000"/>
          </a:xfrm>
          <a:ln/>
        </p:spPr>
        <p:txBody>
          <a:bodyPr anchor="ctr"/>
          <a:p>
            <a:r>
              <a:rPr lang="zh-CN" altLang="en-US" dirty="0"/>
              <a:t>在不同系统中的应用</a:t>
            </a:r>
            <a:endParaRPr lang="zh-CN" altLang="en-US" dirty="0"/>
          </a:p>
        </p:txBody>
      </p:sp>
      <p:sp>
        <p:nvSpPr>
          <p:cNvPr id="19458" name="文本框 76802"/>
          <p:cNvSpPr txBox="1"/>
          <p:nvPr/>
        </p:nvSpPr>
        <p:spPr>
          <a:xfrm>
            <a:off x="395288" y="1341438"/>
            <a:ext cx="7237412" cy="3935412"/>
          </a:xfrm>
          <a:prstGeom prst="rect">
            <a:avLst/>
          </a:prstGeom>
          <a:noFill/>
          <a:ln w="9525">
            <a:noFill/>
          </a:ln>
        </p:spPr>
        <p:txBody>
          <a:bodyPr anchor="t">
            <a:spAutoFit/>
          </a:bodyPr>
          <a:p>
            <a:pPr algn="just">
              <a:buChar char="•"/>
            </a:pPr>
            <a:r>
              <a:rPr lang="zh-CN" altLang="en-US" sz="2800" b="1" dirty="0">
                <a:latin typeface="楷体_GB2312" pitchFamily="49" charset="-122"/>
                <a:ea typeface="楷体_GB2312" pitchFamily="49" charset="-122"/>
              </a:rPr>
              <a:t>信息系统</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与数据库有关的系统</a:t>
            </a:r>
            <a:endParaRPr lang="zh-CN" altLang="en-US" sz="2800" b="1" dirty="0">
              <a:latin typeface="楷体_GB2312" pitchFamily="49" charset="-122"/>
              <a:ea typeface="楷体_GB2312" pitchFamily="49" charset="-122"/>
            </a:endParaRPr>
          </a:p>
          <a:p>
            <a:pPr algn="just">
              <a:buChar char="•"/>
            </a:pPr>
            <a:r>
              <a:rPr lang="zh-CN" altLang="en-US" sz="2800" b="1" dirty="0">
                <a:latin typeface="楷体_GB2312" pitchFamily="49" charset="-122"/>
                <a:ea typeface="楷体_GB2312" pitchFamily="49" charset="-122"/>
              </a:rPr>
              <a:t>技术系统：处理和控制技术设备</a:t>
            </a:r>
            <a:endParaRPr lang="zh-CN" altLang="en-US" sz="2800" b="1" dirty="0">
              <a:latin typeface="楷体_GB2312" pitchFamily="49" charset="-122"/>
              <a:ea typeface="楷体_GB2312" pitchFamily="49" charset="-122"/>
            </a:endParaRPr>
          </a:p>
          <a:p>
            <a:pPr algn="just">
              <a:buChar char="•"/>
            </a:pPr>
            <a:r>
              <a:rPr lang="zh-CN" altLang="en-US" sz="2800" b="1" dirty="0">
                <a:latin typeface="楷体_GB2312" pitchFamily="49" charset="-122"/>
                <a:ea typeface="楷体_GB2312" pitchFamily="49" charset="-122"/>
              </a:rPr>
              <a:t>嵌入式系统：控制像移动电话这样的设备以			及家用设备</a:t>
            </a:r>
            <a:endParaRPr lang="zh-CN" altLang="en-US" sz="2800" b="1" dirty="0">
              <a:latin typeface="楷体_GB2312" pitchFamily="49" charset="-122"/>
              <a:ea typeface="楷体_GB2312" pitchFamily="49" charset="-122"/>
            </a:endParaRPr>
          </a:p>
          <a:p>
            <a:pPr algn="just">
              <a:buChar char="•"/>
            </a:pPr>
            <a:r>
              <a:rPr lang="zh-CN" altLang="en-US" sz="2800" b="1" dirty="0">
                <a:latin typeface="楷体_GB2312" pitchFamily="49" charset="-122"/>
                <a:ea typeface="楷体_GB2312" pitchFamily="49" charset="-122"/>
              </a:rPr>
              <a:t>分布式系统：使用 </a:t>
            </a:r>
            <a:r>
              <a:rPr lang="en-US" altLang="zh-CN" sz="2800" b="1" dirty="0">
                <a:latin typeface="楷体_GB2312" pitchFamily="49" charset="-122"/>
                <a:ea typeface="楷体_GB2312" pitchFamily="49" charset="-122"/>
              </a:rPr>
              <a:t>CORBA </a:t>
            </a:r>
            <a:r>
              <a:rPr lang="zh-CN" altLang="en-US" sz="2800" b="1" dirty="0">
                <a:latin typeface="楷体_GB2312" pitchFamily="49" charset="-122"/>
                <a:ea typeface="楷体_GB2312" pitchFamily="49" charset="-122"/>
              </a:rPr>
              <a:t>和类似的面向对			象机制分布在不同系统上的			数据库系统</a:t>
            </a:r>
            <a:endParaRPr lang="zh-CN" altLang="en-US" sz="2800" b="1" dirty="0">
              <a:latin typeface="楷体_GB2312" pitchFamily="49" charset="-122"/>
              <a:ea typeface="楷体_GB2312" pitchFamily="49" charset="-122"/>
            </a:endParaRPr>
          </a:p>
          <a:p>
            <a:pPr algn="just">
              <a:buChar char="•"/>
            </a:pPr>
            <a:r>
              <a:rPr lang="zh-CN" altLang="en-US" sz="2800" b="1" dirty="0">
                <a:latin typeface="楷体_GB2312" pitchFamily="49" charset="-122"/>
                <a:ea typeface="楷体_GB2312" pitchFamily="49" charset="-122"/>
              </a:rPr>
              <a:t>系统软件：操作系统和编写系统实用程序</a:t>
            </a:r>
            <a:endParaRPr lang="zh-CN" altLang="en-US" sz="2800" b="1" dirty="0">
              <a:latin typeface="楷体_GB2312" pitchFamily="49" charset="-122"/>
              <a:ea typeface="楷体_GB2312" pitchFamily="49" charset="-122"/>
            </a:endParaRPr>
          </a:p>
          <a:p>
            <a:pPr algn="just">
              <a:buChar char="•"/>
            </a:pPr>
            <a:r>
              <a:rPr lang="zh-CN" altLang="en-US" sz="2800" b="1" dirty="0">
                <a:latin typeface="楷体_GB2312" pitchFamily="49" charset="-122"/>
                <a:ea typeface="楷体_GB2312" pitchFamily="49" charset="-122"/>
              </a:rPr>
              <a:t>业务系统：与工作流有关的系统</a:t>
            </a:r>
            <a:endParaRPr lang="zh-CN" altLang="en-US" sz="2800" b="1" dirty="0">
              <a:latin typeface="楷体_GB2312" pitchFamily="49" charset="-122"/>
              <a:ea typeface="楷体_GB2312"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14689"/>
          <p:cNvSpPr>
            <a:spLocks noGrp="1" noRot="1"/>
          </p:cNvSpPr>
          <p:nvPr>
            <p:ph type="title"/>
          </p:nvPr>
        </p:nvSpPr>
        <p:spPr>
          <a:xfrm>
            <a:off x="2484438" y="2349500"/>
            <a:ext cx="4824412" cy="1143000"/>
          </a:xfrm>
          <a:ln/>
        </p:spPr>
        <p:txBody>
          <a:bodyPr anchor="ctr"/>
          <a:p>
            <a:r>
              <a:rPr lang="en-US" altLang="zh-CN" dirty="0"/>
              <a:t>3</a:t>
            </a:r>
            <a:r>
              <a:rPr lang="zh-CN" altLang="en-US" dirty="0"/>
              <a:t>、</a:t>
            </a:r>
            <a:r>
              <a:rPr lang="en-US" altLang="zh-CN" dirty="0"/>
              <a:t>UML</a:t>
            </a:r>
            <a:r>
              <a:rPr lang="zh-CN" altLang="en-US" dirty="0"/>
              <a:t>的组成。</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占位符 187394"/>
          <p:cNvSpPr>
            <a:spLocks noGrp="1" noRot="1"/>
          </p:cNvSpPr>
          <p:nvPr>
            <p:ph idx="1"/>
          </p:nvPr>
        </p:nvSpPr>
        <p:spPr>
          <a:ln/>
        </p:spPr>
        <p:txBody>
          <a:bodyPr anchor="t"/>
          <a:p>
            <a:r>
              <a:rPr lang="en-US" altLang="zh-CN" dirty="0"/>
              <a:t>UML</a:t>
            </a:r>
            <a:r>
              <a:rPr lang="zh-CN" altLang="en-US" dirty="0"/>
              <a:t>主要包括三个基本构造块：事物（</a:t>
            </a:r>
            <a:r>
              <a:rPr lang="en-US" altLang="zh-CN" dirty="0"/>
              <a:t>Things</a:t>
            </a:r>
            <a:r>
              <a:rPr lang="zh-CN" altLang="en-US" dirty="0"/>
              <a:t>）、关系（</a:t>
            </a:r>
            <a:r>
              <a:rPr lang="en-US" altLang="zh-CN" dirty="0"/>
              <a:t>Relationships</a:t>
            </a:r>
            <a:r>
              <a:rPr lang="zh-CN" altLang="en-US" dirty="0"/>
              <a:t>）和图 （</a:t>
            </a:r>
            <a:r>
              <a:rPr lang="en-US" altLang="zh-CN" dirty="0"/>
              <a:t>Diagrams</a:t>
            </a:r>
            <a:r>
              <a:rPr lang="zh-CN" altLang="en-US" dirty="0"/>
              <a:t>）。 </a:t>
            </a:r>
            <a:endParaRPr lang="zh-CN" altLang="en-US" dirty="0"/>
          </a:p>
        </p:txBody>
      </p:sp>
      <p:sp>
        <p:nvSpPr>
          <p:cNvPr id="22530" name="标题 187395"/>
          <p:cNvSpPr>
            <a:spLocks noGrp="1" noRot="1"/>
          </p:cNvSpPr>
          <p:nvPr>
            <p:ph type="title"/>
          </p:nvPr>
        </p:nvSpPr>
        <p:spPr>
          <a:ln/>
        </p:spPr>
        <p:txBody>
          <a:bodyPr wrap="square" lIns="91440" tIns="45720" rIns="91440" bIns="45720" anchor="ctr"/>
          <a:p>
            <a:r>
              <a:rPr lang="en-US" altLang="zh-CN" dirty="0"/>
              <a:t>UML</a:t>
            </a:r>
            <a:r>
              <a:rPr lang="zh-CN" altLang="en-US" dirty="0"/>
              <a:t>的组成</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88417"/>
          <p:cNvSpPr>
            <a:spLocks noGrp="1" noRot="1"/>
          </p:cNvSpPr>
          <p:nvPr>
            <p:ph type="title"/>
          </p:nvPr>
        </p:nvSpPr>
        <p:spPr>
          <a:ln/>
        </p:spPr>
        <p:txBody>
          <a:bodyPr anchor="ctr"/>
          <a:p>
            <a:r>
              <a:rPr lang="en-US" altLang="zh-CN" b="1" dirty="0"/>
              <a:t>UML</a:t>
            </a:r>
            <a:r>
              <a:rPr lang="zh-CN" altLang="en-US" b="1" dirty="0"/>
              <a:t>的基本构造块</a:t>
            </a:r>
            <a:r>
              <a:rPr lang="zh-CN" altLang="en-US" dirty="0"/>
              <a:t> </a:t>
            </a:r>
            <a:r>
              <a:rPr lang="en-US" altLang="zh-CN"/>
              <a:t>-- </a:t>
            </a:r>
            <a:r>
              <a:rPr lang="zh-CN" altLang="en-US" b="1" dirty="0"/>
              <a:t>事物</a:t>
            </a:r>
            <a:r>
              <a:rPr lang="zh-CN" altLang="en-US" dirty="0"/>
              <a:t> </a:t>
            </a:r>
            <a:endParaRPr lang="zh-CN" altLang="en-US"/>
          </a:p>
        </p:txBody>
      </p:sp>
      <p:sp>
        <p:nvSpPr>
          <p:cNvPr id="23554" name="文本占位符 188418"/>
          <p:cNvSpPr>
            <a:spLocks noGrp="1" noRot="1"/>
          </p:cNvSpPr>
          <p:nvPr>
            <p:ph idx="1"/>
          </p:nvPr>
        </p:nvSpPr>
        <p:spPr>
          <a:ln/>
        </p:spPr>
        <p:txBody>
          <a:bodyPr anchor="t"/>
          <a:p>
            <a:r>
              <a:rPr lang="zh-CN" altLang="en-US" dirty="0"/>
              <a:t>事物是实体抽象化的最终结果，是模型中的基本成员，</a:t>
            </a:r>
            <a:r>
              <a:rPr lang="en-US" altLang="zh-CN" dirty="0"/>
              <a:t>UML</a:t>
            </a:r>
            <a:r>
              <a:rPr lang="zh-CN" altLang="en-US" dirty="0"/>
              <a:t>中包含</a:t>
            </a:r>
            <a:r>
              <a:rPr lang="en-US" altLang="zh-CN"/>
              <a:t>:</a:t>
            </a:r>
            <a:endParaRPr lang="en-US" altLang="zh-CN"/>
          </a:p>
          <a:p>
            <a:pPr lvl="1"/>
            <a:r>
              <a:rPr lang="zh-CN" altLang="en-US" dirty="0"/>
              <a:t>结构事物、</a:t>
            </a:r>
            <a:endParaRPr lang="zh-CN" altLang="en-US" dirty="0"/>
          </a:p>
          <a:p>
            <a:pPr lvl="1"/>
            <a:r>
              <a:rPr lang="zh-CN" altLang="en-US" dirty="0"/>
              <a:t>行为事物、</a:t>
            </a:r>
            <a:endParaRPr lang="zh-CN" altLang="en-US" dirty="0"/>
          </a:p>
          <a:p>
            <a:pPr lvl="1"/>
            <a:r>
              <a:rPr lang="zh-CN" altLang="en-US" dirty="0"/>
              <a:t>分组事物</a:t>
            </a:r>
            <a:endParaRPr lang="zh-CN" altLang="en-US" dirty="0"/>
          </a:p>
          <a:p>
            <a:pPr lvl="1"/>
            <a:r>
              <a:rPr lang="zh-CN" altLang="en-US" dirty="0"/>
              <a:t>注释事物。</a:t>
            </a:r>
            <a:br>
              <a:rPr lang="zh-CN" altLang="en-US" dirty="0"/>
            </a:br>
            <a:br>
              <a:rPr lang="zh-CN" altLang="en-US" dirty="0"/>
            </a:b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89441"/>
          <p:cNvSpPr>
            <a:spLocks noGrp="1" noRot="1"/>
          </p:cNvSpPr>
          <p:nvPr>
            <p:ph type="title"/>
          </p:nvPr>
        </p:nvSpPr>
        <p:spPr>
          <a:xfrm>
            <a:off x="250825" y="404813"/>
            <a:ext cx="8540750" cy="1143000"/>
          </a:xfrm>
          <a:ln/>
        </p:spPr>
        <p:txBody>
          <a:bodyPr anchor="ctr"/>
          <a:p>
            <a:r>
              <a:rPr lang="zh-CN" altLang="en-US" dirty="0"/>
              <a:t>结构事物（</a:t>
            </a:r>
            <a:r>
              <a:rPr lang="en-US" altLang="zh-CN" dirty="0"/>
              <a:t>Structural things</a:t>
            </a:r>
            <a:r>
              <a:rPr lang="zh-CN" altLang="en-US" dirty="0"/>
              <a:t>） </a:t>
            </a:r>
            <a:endParaRPr lang="zh-CN" altLang="en-US" dirty="0"/>
          </a:p>
        </p:txBody>
      </p:sp>
      <p:sp>
        <p:nvSpPr>
          <p:cNvPr id="24578" name="文本占位符 189442"/>
          <p:cNvSpPr>
            <a:spLocks noGrp="1" noRot="1"/>
          </p:cNvSpPr>
          <p:nvPr>
            <p:ph idx="1"/>
          </p:nvPr>
        </p:nvSpPr>
        <p:spPr>
          <a:xfrm>
            <a:off x="0" y="1268413"/>
            <a:ext cx="9144000" cy="5589587"/>
          </a:xfrm>
          <a:ln/>
        </p:spPr>
        <p:txBody>
          <a:bodyPr anchor="t"/>
          <a:p>
            <a:pPr>
              <a:lnSpc>
                <a:spcPct val="80000"/>
              </a:lnSpc>
            </a:pPr>
            <a:r>
              <a:rPr lang="zh-CN" altLang="en-US" sz="2400" dirty="0"/>
              <a:t>结构事物是模型中的静态部分，用以呈现概念或实体的表现元素，是软件建模中最常见的元素，共有以下八种：</a:t>
            </a:r>
            <a:r>
              <a:rPr lang="zh-CN" altLang="en-US" sz="1800" dirty="0"/>
              <a:t> </a:t>
            </a:r>
            <a:endParaRPr lang="zh-CN" altLang="en-US" sz="1800" dirty="0"/>
          </a:p>
          <a:p>
            <a:pPr lvl="1">
              <a:lnSpc>
                <a:spcPct val="80000"/>
              </a:lnSpc>
            </a:pPr>
            <a:r>
              <a:rPr lang="zh-CN" altLang="en-US" sz="1600" b="1" dirty="0"/>
              <a:t>类（</a:t>
            </a:r>
            <a:r>
              <a:rPr lang="en-US" altLang="zh-CN" sz="1600" b="1" dirty="0"/>
              <a:t>Class</a:t>
            </a:r>
            <a:r>
              <a:rPr lang="zh-CN" altLang="en-US" sz="1600" b="1" dirty="0"/>
              <a:t>）：</a:t>
            </a:r>
            <a:r>
              <a:rPr lang="zh-CN" altLang="en-US" sz="1600" dirty="0"/>
              <a:t>类是指具有相同属性、方法、关系和语义的对象的集合；</a:t>
            </a:r>
            <a:br>
              <a:rPr lang="zh-CN" altLang="en-US" sz="1600" dirty="0"/>
            </a:br>
            <a:endParaRPr lang="zh-CN" altLang="en-US" sz="1600" dirty="0"/>
          </a:p>
          <a:p>
            <a:pPr lvl="1">
              <a:lnSpc>
                <a:spcPct val="80000"/>
              </a:lnSpc>
            </a:pPr>
            <a:r>
              <a:rPr lang="zh-CN" altLang="en-US" sz="1600" b="1" dirty="0"/>
              <a:t>接口（</a:t>
            </a:r>
            <a:r>
              <a:rPr lang="en-US" altLang="zh-CN" sz="1600" b="1" dirty="0"/>
              <a:t>Interface</a:t>
            </a:r>
            <a:r>
              <a:rPr lang="zh-CN" altLang="en-US" sz="1600" b="1" dirty="0"/>
              <a:t>）</a:t>
            </a:r>
            <a:r>
              <a:rPr lang="zh-CN" altLang="en-US" sz="1600" dirty="0"/>
              <a:t>：接口是指类或组件所提供的服务（操作），描述了类或组件对外可见的动作；</a:t>
            </a:r>
            <a:br>
              <a:rPr lang="zh-CN" altLang="en-US" sz="1600" dirty="0"/>
            </a:br>
            <a:endParaRPr lang="zh-CN" altLang="en-US" sz="1600" dirty="0"/>
          </a:p>
          <a:p>
            <a:pPr lvl="1">
              <a:lnSpc>
                <a:spcPct val="80000"/>
              </a:lnSpc>
            </a:pPr>
            <a:r>
              <a:rPr lang="zh-CN" altLang="en-US" sz="1600" b="1" dirty="0"/>
              <a:t>协作（</a:t>
            </a:r>
            <a:r>
              <a:rPr lang="en-US" altLang="zh-CN" sz="1600" b="1" dirty="0"/>
              <a:t>Collaboration</a:t>
            </a:r>
            <a:r>
              <a:rPr lang="zh-CN" altLang="en-US" sz="1600" b="1" dirty="0"/>
              <a:t>）</a:t>
            </a:r>
            <a:r>
              <a:rPr lang="zh-CN" altLang="en-US" sz="1600" dirty="0"/>
              <a:t>：协作描述合作完成某个特定任务的一组类及其关联的集合，用于对使用情形的实现建模；</a:t>
            </a:r>
            <a:br>
              <a:rPr lang="zh-CN" altLang="en-US" sz="1600" dirty="0"/>
            </a:br>
            <a:endParaRPr lang="zh-CN" altLang="en-US" sz="1600" dirty="0"/>
          </a:p>
          <a:p>
            <a:pPr lvl="1">
              <a:lnSpc>
                <a:spcPct val="80000"/>
              </a:lnSpc>
            </a:pPr>
            <a:r>
              <a:rPr lang="zh-CN" altLang="en-US" sz="1600" b="1" dirty="0"/>
              <a:t>用例（</a:t>
            </a:r>
            <a:r>
              <a:rPr lang="en-US" altLang="zh-CN" sz="1600" b="1" dirty="0"/>
              <a:t>Use Case</a:t>
            </a:r>
            <a:r>
              <a:rPr lang="zh-CN" altLang="en-US" sz="1600" b="1" dirty="0"/>
              <a:t>）</a:t>
            </a:r>
            <a:r>
              <a:rPr lang="zh-CN" altLang="en-US" sz="1600" dirty="0"/>
              <a:t>：用例定义了执行者（在系统外部和系统交互的人）和被考虑的系统之间的交互来实现的一个业务目标；</a:t>
            </a:r>
            <a:endParaRPr lang="zh-CN" altLang="en-US" sz="1600" dirty="0"/>
          </a:p>
          <a:p>
            <a:pPr lvl="1">
              <a:lnSpc>
                <a:spcPct val="80000"/>
              </a:lnSpc>
              <a:buNone/>
            </a:pPr>
            <a:endParaRPr lang="zh-CN" altLang="en-US" sz="1600" dirty="0"/>
          </a:p>
          <a:p>
            <a:pPr lvl="1">
              <a:lnSpc>
                <a:spcPct val="80000"/>
              </a:lnSpc>
            </a:pPr>
            <a:r>
              <a:rPr lang="zh-CN" altLang="en-US" sz="1600" b="1" dirty="0"/>
              <a:t>主动类（</a:t>
            </a:r>
            <a:r>
              <a:rPr lang="en-US" altLang="zh-CN" sz="1600" b="1" dirty="0"/>
              <a:t>Active Class</a:t>
            </a:r>
            <a:r>
              <a:rPr lang="zh-CN" altLang="en-US" sz="1600" b="1" dirty="0"/>
              <a:t>）</a:t>
            </a:r>
            <a:r>
              <a:rPr lang="zh-CN" altLang="en-US" sz="1600" dirty="0"/>
              <a:t>：活动类的对象有一个或多个进程或线程。活动类和类很相象，只是它的对象代表的元素的行为和其他的元素是同时存在的；</a:t>
            </a:r>
            <a:br>
              <a:rPr lang="zh-CN" altLang="en-US" sz="1600" dirty="0"/>
            </a:br>
            <a:endParaRPr lang="zh-CN" altLang="en-US" sz="1600" dirty="0"/>
          </a:p>
          <a:p>
            <a:pPr lvl="1">
              <a:lnSpc>
                <a:spcPct val="80000"/>
              </a:lnSpc>
            </a:pPr>
            <a:r>
              <a:rPr lang="zh-CN" altLang="en-US" sz="1600" b="1" dirty="0"/>
              <a:t>组件（</a:t>
            </a:r>
            <a:r>
              <a:rPr lang="en-US" altLang="zh-CN" sz="1600" b="1" dirty="0"/>
              <a:t>Component</a:t>
            </a:r>
            <a:r>
              <a:rPr lang="zh-CN" altLang="en-US" sz="1600" b="1" dirty="0"/>
              <a:t>）</a:t>
            </a:r>
            <a:r>
              <a:rPr lang="zh-CN" altLang="en-US" sz="1600" dirty="0"/>
              <a:t>：组件是物理的、可替换的部分，包含接口的集合，例如</a:t>
            </a:r>
            <a:r>
              <a:rPr lang="en-US" altLang="zh-CN" sz="1600" dirty="0"/>
              <a:t>COM+ </a:t>
            </a:r>
            <a:r>
              <a:rPr lang="zh-CN" altLang="en-US" sz="1600" dirty="0"/>
              <a:t>、</a:t>
            </a:r>
            <a:r>
              <a:rPr lang="en-US" altLang="zh-CN" sz="1600" dirty="0">
                <a:hlinkClick r:id="rId1"/>
              </a:rPr>
              <a:t>Java</a:t>
            </a:r>
            <a:r>
              <a:rPr lang="en-US" altLang="zh-CN" sz="1600" dirty="0"/>
              <a:t> BEANS</a:t>
            </a:r>
            <a:r>
              <a:rPr lang="zh-CN" altLang="en-US" sz="1600" dirty="0"/>
              <a:t>等；</a:t>
            </a:r>
            <a:endParaRPr lang="zh-CN" altLang="en-US" sz="1600" dirty="0"/>
          </a:p>
          <a:p>
            <a:pPr lvl="1">
              <a:lnSpc>
                <a:spcPct val="80000"/>
              </a:lnSpc>
              <a:buNone/>
            </a:pPr>
            <a:endParaRPr lang="zh-CN" altLang="en-US" sz="1600" dirty="0"/>
          </a:p>
          <a:p>
            <a:pPr lvl="1">
              <a:lnSpc>
                <a:spcPct val="80000"/>
              </a:lnSpc>
            </a:pPr>
            <a:r>
              <a:rPr lang="zh-CN" altLang="en-US" sz="1600" b="1" dirty="0"/>
              <a:t>结点（</a:t>
            </a:r>
            <a:r>
              <a:rPr lang="en-US" altLang="zh-CN" sz="1600" b="1" dirty="0"/>
              <a:t>Node</a:t>
            </a:r>
            <a:r>
              <a:rPr lang="zh-CN" altLang="en-US" sz="1600" b="1" dirty="0"/>
              <a:t>）</a:t>
            </a:r>
            <a:r>
              <a:rPr lang="zh-CN" altLang="en-US" sz="1600" dirty="0"/>
              <a:t>：结点是系统在运行时存在的物理元素，代表一个可计算的资源，通常占用一些内存和具有处理能力。</a:t>
            </a:r>
            <a:endParaRPr lang="zh-CN" altLang="en-US" sz="1600" dirty="0"/>
          </a:p>
          <a:p>
            <a:pPr lvl="1">
              <a:lnSpc>
                <a:spcPct val="80000"/>
              </a:lnSpc>
            </a:pPr>
            <a:endParaRPr lang="zh-CN" altLang="en-US" sz="1600" b="1" dirty="0"/>
          </a:p>
          <a:p>
            <a:pPr lvl="1">
              <a:lnSpc>
                <a:spcPct val="80000"/>
              </a:lnSpc>
            </a:pPr>
            <a:r>
              <a:rPr lang="zh-CN" altLang="en-US" sz="1600" b="1" dirty="0"/>
              <a:t>制品（</a:t>
            </a:r>
            <a:r>
              <a:rPr lang="en-US" altLang="zh-CN" sz="1600" b="1" dirty="0"/>
              <a:t>Artifact</a:t>
            </a:r>
            <a:r>
              <a:rPr lang="zh-CN" altLang="en-US" sz="1600" b="1" dirty="0"/>
              <a:t>）</a:t>
            </a:r>
            <a:r>
              <a:rPr lang="zh-CN" altLang="en-US" sz="1600" dirty="0"/>
              <a:t>：是系统中物理的而且可以替代的部件。通常代表对源代码信息或运行时信息的物理打包。</a:t>
            </a:r>
            <a:endParaRPr lang="zh-CN" alt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90465"/>
          <p:cNvSpPr>
            <a:spLocks noGrp="1" noRot="1"/>
          </p:cNvSpPr>
          <p:nvPr>
            <p:ph type="title"/>
          </p:nvPr>
        </p:nvSpPr>
        <p:spPr>
          <a:ln/>
        </p:spPr>
        <p:txBody>
          <a:bodyPr anchor="ctr"/>
          <a:p>
            <a:r>
              <a:rPr lang="zh-CN" altLang="en-US" dirty="0"/>
              <a:t>行为事物（</a:t>
            </a:r>
            <a:r>
              <a:rPr lang="en-US" altLang="zh-CN" dirty="0"/>
              <a:t>Behavioral things</a:t>
            </a:r>
            <a:r>
              <a:rPr lang="zh-CN" altLang="en-US" dirty="0"/>
              <a:t>） </a:t>
            </a:r>
            <a:endParaRPr lang="zh-CN" altLang="en-US" dirty="0"/>
          </a:p>
        </p:txBody>
      </p:sp>
      <p:sp>
        <p:nvSpPr>
          <p:cNvPr id="25602" name="文本占位符 190466"/>
          <p:cNvSpPr>
            <a:spLocks noGrp="1" noRot="1"/>
          </p:cNvSpPr>
          <p:nvPr>
            <p:ph idx="1"/>
          </p:nvPr>
        </p:nvSpPr>
        <p:spPr>
          <a:ln/>
        </p:spPr>
        <p:txBody>
          <a:bodyPr anchor="t"/>
          <a:p>
            <a:pPr>
              <a:lnSpc>
                <a:spcPct val="90000"/>
              </a:lnSpc>
            </a:pPr>
            <a:r>
              <a:rPr lang="zh-CN" altLang="en-US" sz="2800" dirty="0"/>
              <a:t>行为事物指的是</a:t>
            </a:r>
            <a:r>
              <a:rPr lang="en-US" altLang="zh-CN" sz="2800" dirty="0"/>
              <a:t>UML</a:t>
            </a:r>
            <a:r>
              <a:rPr lang="zh-CN" altLang="en-US" sz="2800" dirty="0"/>
              <a:t>模型中的动态部分，代表语句里的“动词”，表示模型里随着时空不断变化的部分，包含三类：</a:t>
            </a:r>
            <a:br>
              <a:rPr lang="zh-CN" altLang="en-US" sz="2800" dirty="0"/>
            </a:br>
            <a:endParaRPr lang="zh-CN" altLang="en-US" sz="2800" dirty="0"/>
          </a:p>
          <a:p>
            <a:pPr lvl="1">
              <a:lnSpc>
                <a:spcPct val="90000"/>
              </a:lnSpc>
            </a:pPr>
            <a:r>
              <a:rPr lang="zh-CN" altLang="en-US" sz="2400" dirty="0"/>
              <a:t>交互（</a:t>
            </a:r>
            <a:r>
              <a:rPr lang="en-US" altLang="zh-CN" sz="2400" dirty="0"/>
              <a:t>interaction</a:t>
            </a:r>
            <a:r>
              <a:rPr lang="zh-CN" altLang="en-US" sz="2400" dirty="0"/>
              <a:t>）：交互是由一组对象之间在特定上下文中，为达到特定的目的而进行的一系列消息交换而组成的动作；</a:t>
            </a:r>
            <a:endParaRPr lang="zh-CN" altLang="en-US" sz="2400" dirty="0"/>
          </a:p>
          <a:p>
            <a:pPr lvl="1">
              <a:lnSpc>
                <a:spcPct val="90000"/>
              </a:lnSpc>
            </a:pPr>
            <a:r>
              <a:rPr lang="zh-CN" altLang="en-US" sz="2400" dirty="0"/>
              <a:t>状态机（</a:t>
            </a:r>
            <a:r>
              <a:rPr lang="en-US" altLang="zh-CN" sz="2400" dirty="0"/>
              <a:t>state machine</a:t>
            </a:r>
            <a:r>
              <a:rPr lang="zh-CN" altLang="en-US" sz="2400" dirty="0"/>
              <a:t>）：状态机由一系列对象的状态组成。 </a:t>
            </a:r>
            <a:endParaRPr lang="zh-CN" altLang="en-US" sz="2400" dirty="0"/>
          </a:p>
          <a:p>
            <a:pPr lvl="1">
              <a:lnSpc>
                <a:spcPct val="90000"/>
              </a:lnSpc>
            </a:pPr>
            <a:r>
              <a:rPr lang="zh-CN" altLang="en-US" sz="2400" dirty="0"/>
              <a:t>活动</a:t>
            </a:r>
            <a:r>
              <a:rPr lang="en-US" altLang="zh-CN" sz="2400" dirty="0"/>
              <a:t>(activity):</a:t>
            </a:r>
            <a:r>
              <a:rPr lang="zh-CN" altLang="en-US" sz="2400" dirty="0"/>
              <a:t>描述了计算过程执行的步骤序列。</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91489"/>
          <p:cNvSpPr>
            <a:spLocks noGrp="1" noRot="1"/>
          </p:cNvSpPr>
          <p:nvPr>
            <p:ph type="title"/>
          </p:nvPr>
        </p:nvSpPr>
        <p:spPr>
          <a:ln/>
        </p:spPr>
        <p:txBody>
          <a:bodyPr anchor="ctr"/>
          <a:p>
            <a:r>
              <a:rPr lang="zh-CN" altLang="en-US" dirty="0"/>
              <a:t>分组事物（</a:t>
            </a:r>
            <a:r>
              <a:rPr lang="en-US" altLang="zh-CN" dirty="0"/>
              <a:t>Grouping things</a:t>
            </a:r>
            <a:r>
              <a:rPr lang="zh-CN" altLang="en-US" dirty="0"/>
              <a:t>）</a:t>
            </a:r>
            <a:endParaRPr lang="zh-CN" altLang="en-US" dirty="0"/>
          </a:p>
        </p:txBody>
      </p:sp>
      <p:sp>
        <p:nvSpPr>
          <p:cNvPr id="26626" name="文本占位符 191490"/>
          <p:cNvSpPr>
            <a:spLocks noGrp="1" noRot="1"/>
          </p:cNvSpPr>
          <p:nvPr>
            <p:ph idx="1"/>
          </p:nvPr>
        </p:nvSpPr>
        <p:spPr>
          <a:ln/>
        </p:spPr>
        <p:txBody>
          <a:bodyPr anchor="t"/>
          <a:p>
            <a:r>
              <a:rPr lang="zh-CN" altLang="en-US" dirty="0"/>
              <a:t>可以把分组事物看成是一个</a:t>
            </a:r>
            <a:r>
              <a:rPr lang="en-US" altLang="zh-CN" dirty="0"/>
              <a:t>"</a:t>
            </a:r>
            <a:r>
              <a:rPr lang="zh-CN" altLang="en-US" dirty="0"/>
              <a:t>盒子</a:t>
            </a:r>
            <a:r>
              <a:rPr lang="en-US" altLang="zh-CN" dirty="0"/>
              <a:t>"</a:t>
            </a:r>
            <a:r>
              <a:rPr lang="zh-CN" altLang="en-US" dirty="0"/>
              <a:t>，模型可以在其中被分解。目前只有一种分组事物，即包（</a:t>
            </a:r>
            <a:r>
              <a:rPr lang="en-US" altLang="zh-CN" dirty="0"/>
              <a:t>package</a:t>
            </a:r>
            <a:r>
              <a:rPr lang="zh-CN" altLang="en-US" dirty="0"/>
              <a:t>）。结构事物、动作事物甚至分组事物都有可能放在一个包中。包纯粹是概念上的，只存在于开发阶段，而组件在运行时存在。 </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92513"/>
          <p:cNvSpPr>
            <a:spLocks noGrp="1" noRot="1"/>
          </p:cNvSpPr>
          <p:nvPr>
            <p:ph type="title"/>
          </p:nvPr>
        </p:nvSpPr>
        <p:spPr>
          <a:ln/>
        </p:spPr>
        <p:txBody>
          <a:bodyPr anchor="ctr"/>
          <a:p>
            <a:r>
              <a:rPr lang="zh-CN" altLang="en-US" dirty="0"/>
              <a:t>注释事物（</a:t>
            </a:r>
            <a:r>
              <a:rPr lang="en-US" altLang="zh-CN" err="1"/>
              <a:t>Annotational</a:t>
            </a:r>
            <a:r>
              <a:rPr lang="en-US" altLang="zh-CN" dirty="0"/>
              <a:t> things</a:t>
            </a:r>
            <a:r>
              <a:rPr lang="zh-CN" altLang="en-US" dirty="0"/>
              <a:t>）</a:t>
            </a:r>
            <a:endParaRPr lang="zh-CN" altLang="en-US" dirty="0"/>
          </a:p>
        </p:txBody>
      </p:sp>
      <p:sp>
        <p:nvSpPr>
          <p:cNvPr id="27650" name="文本占位符 192514"/>
          <p:cNvSpPr>
            <a:spLocks noGrp="1" noRot="1"/>
          </p:cNvSpPr>
          <p:nvPr>
            <p:ph idx="1"/>
          </p:nvPr>
        </p:nvSpPr>
        <p:spPr>
          <a:ln/>
        </p:spPr>
        <p:txBody>
          <a:bodyPr anchor="t"/>
          <a:p>
            <a:r>
              <a:rPr lang="zh-CN" altLang="en-US" dirty="0"/>
              <a:t>注释事物是</a:t>
            </a:r>
            <a:r>
              <a:rPr lang="en-US" altLang="zh-CN" dirty="0"/>
              <a:t>UML</a:t>
            </a:r>
            <a:r>
              <a:rPr lang="zh-CN" altLang="en-US" dirty="0"/>
              <a:t>模型的解释部分。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93537"/>
          <p:cNvSpPr>
            <a:spLocks noGrp="1" noRot="1"/>
          </p:cNvSpPr>
          <p:nvPr>
            <p:ph type="title"/>
          </p:nvPr>
        </p:nvSpPr>
        <p:spPr>
          <a:ln/>
        </p:spPr>
        <p:txBody>
          <a:bodyPr anchor="ctr"/>
          <a:p>
            <a:r>
              <a:rPr lang="en-US" altLang="zh-CN" b="1" dirty="0"/>
              <a:t>UML</a:t>
            </a:r>
            <a:r>
              <a:rPr lang="zh-CN" altLang="en-US" b="1" dirty="0"/>
              <a:t>的基本构造块</a:t>
            </a:r>
            <a:r>
              <a:rPr lang="zh-CN" altLang="en-US" dirty="0"/>
              <a:t> </a:t>
            </a:r>
            <a:r>
              <a:rPr lang="en-US" altLang="zh-CN"/>
              <a:t>-- </a:t>
            </a:r>
            <a:r>
              <a:rPr lang="zh-CN" altLang="en-US" b="1" dirty="0"/>
              <a:t>关系</a:t>
            </a:r>
            <a:r>
              <a:rPr lang="zh-CN" altLang="en-US" dirty="0"/>
              <a:t> </a:t>
            </a:r>
            <a:endParaRPr lang="zh-CN" altLang="en-US" dirty="0"/>
          </a:p>
        </p:txBody>
      </p:sp>
      <p:sp>
        <p:nvSpPr>
          <p:cNvPr id="28674" name="文本占位符 193538"/>
          <p:cNvSpPr>
            <a:spLocks noGrp="1" noRot="1"/>
          </p:cNvSpPr>
          <p:nvPr>
            <p:ph idx="1"/>
          </p:nvPr>
        </p:nvSpPr>
        <p:spPr>
          <a:xfrm>
            <a:off x="301625" y="1905000"/>
            <a:ext cx="8842375" cy="4194175"/>
          </a:xfrm>
          <a:ln/>
        </p:spPr>
        <p:txBody>
          <a:bodyPr anchor="t"/>
          <a:p>
            <a:pPr>
              <a:lnSpc>
                <a:spcPct val="80000"/>
              </a:lnSpc>
            </a:pPr>
            <a:r>
              <a:rPr lang="zh-CN" altLang="en-US" sz="2400" dirty="0"/>
              <a:t>关系是将事物联系在一起的方式，</a:t>
            </a:r>
            <a:r>
              <a:rPr lang="en-US" altLang="zh-CN" sz="2400" dirty="0"/>
              <a:t>UML</a:t>
            </a:r>
            <a:r>
              <a:rPr lang="zh-CN" altLang="en-US" sz="2400" dirty="0"/>
              <a:t>中定义了四种关系：</a:t>
            </a:r>
            <a:br>
              <a:rPr lang="zh-CN" altLang="en-US" sz="2400" dirty="0"/>
            </a:br>
            <a:br>
              <a:rPr lang="zh-CN" altLang="en-US" sz="2400" dirty="0"/>
            </a:br>
            <a:r>
              <a:rPr lang="zh-CN" altLang="en-US" sz="2400" dirty="0"/>
              <a:t>　　（</a:t>
            </a:r>
            <a:r>
              <a:rPr lang="en-US" altLang="zh-CN" sz="2400" dirty="0"/>
              <a:t>1</a:t>
            </a:r>
            <a:r>
              <a:rPr lang="zh-CN" altLang="en-US" sz="2400" dirty="0"/>
              <a:t>）依赖（</a:t>
            </a:r>
            <a:r>
              <a:rPr lang="en-US" altLang="zh-CN" sz="2400" dirty="0"/>
              <a:t>Dependencies</a:t>
            </a:r>
            <a:r>
              <a:rPr lang="zh-CN" altLang="en-US" sz="2400" dirty="0"/>
              <a:t>）：两个事物之间的语义关系，其中一个事物发生变化会影响另一个事物的语义；</a:t>
            </a:r>
            <a:br>
              <a:rPr lang="zh-CN" altLang="en-US" sz="2400" dirty="0"/>
            </a:br>
            <a:br>
              <a:rPr lang="zh-CN" altLang="en-US" sz="2400" dirty="0"/>
            </a:br>
            <a:r>
              <a:rPr lang="zh-CN" altLang="en-US" sz="2400" dirty="0"/>
              <a:t>　　（</a:t>
            </a:r>
            <a:r>
              <a:rPr lang="en-US" altLang="zh-CN" sz="2400" dirty="0"/>
              <a:t>2</a:t>
            </a:r>
            <a:r>
              <a:rPr lang="zh-CN" altLang="en-US" sz="2400" dirty="0"/>
              <a:t>）关联（</a:t>
            </a:r>
            <a:r>
              <a:rPr lang="en-US" altLang="zh-CN" sz="2400" dirty="0"/>
              <a:t>Association</a:t>
            </a:r>
            <a:r>
              <a:rPr lang="zh-CN" altLang="en-US" sz="2400" dirty="0"/>
              <a:t>）：一种描述一组对象之间连接的结构关系，如聚合关系（描述了整体和部分间的结构关系）；</a:t>
            </a:r>
            <a:br>
              <a:rPr lang="zh-CN" altLang="en-US" sz="2400" dirty="0"/>
            </a:br>
            <a:br>
              <a:rPr lang="zh-CN" altLang="en-US" sz="2400" dirty="0"/>
            </a:br>
            <a:r>
              <a:rPr lang="zh-CN" altLang="en-US" sz="2400" dirty="0"/>
              <a:t>　　（</a:t>
            </a:r>
            <a:r>
              <a:rPr lang="en-US" altLang="zh-CN" sz="2400" dirty="0"/>
              <a:t>3</a:t>
            </a:r>
            <a:r>
              <a:rPr lang="zh-CN" altLang="en-US" sz="2400" dirty="0"/>
              <a:t>）泛化（</a:t>
            </a:r>
            <a:r>
              <a:rPr lang="en-US" altLang="zh-CN" sz="2400" dirty="0"/>
              <a:t>Generalization</a:t>
            </a:r>
            <a:r>
              <a:rPr lang="zh-CN" altLang="en-US" sz="2400" dirty="0"/>
              <a:t>）：一种一般化</a:t>
            </a:r>
            <a:r>
              <a:rPr lang="en-US" altLang="zh-CN" sz="2400" dirty="0"/>
              <a:t>-</a:t>
            </a:r>
            <a:r>
              <a:rPr lang="zh-CN" altLang="en-US" sz="2400" dirty="0"/>
              <a:t>特殊化的关系；</a:t>
            </a:r>
            <a:br>
              <a:rPr lang="zh-CN" altLang="en-US" sz="2400" dirty="0"/>
            </a:br>
            <a:br>
              <a:rPr lang="zh-CN" altLang="en-US" sz="2400" dirty="0"/>
            </a:br>
            <a:r>
              <a:rPr lang="zh-CN" altLang="en-US" sz="2400" dirty="0"/>
              <a:t>　　（</a:t>
            </a:r>
            <a:r>
              <a:rPr lang="en-US" altLang="zh-CN" sz="2400" dirty="0"/>
              <a:t>4</a:t>
            </a:r>
            <a:r>
              <a:rPr lang="zh-CN" altLang="en-US" sz="2400" dirty="0"/>
              <a:t>）实现</a:t>
            </a:r>
            <a:r>
              <a:rPr lang="en-US" altLang="zh-CN" sz="2400" dirty="0"/>
              <a:t>(Realization) </a:t>
            </a:r>
            <a:r>
              <a:rPr lang="zh-CN" altLang="en-US" sz="2400" dirty="0"/>
              <a:t>：类之间的语义关系，其中的一个类指定了由另一个类保证执行的契约。</a:t>
            </a:r>
            <a:br>
              <a:rPr lang="zh-CN" altLang="en-US" sz="2400" dirty="0"/>
            </a:br>
            <a:br>
              <a:rPr lang="zh-CN" altLang="en-US" sz="2400" dirty="0"/>
            </a:br>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41985"/>
          <p:cNvSpPr>
            <a:spLocks noGrp="1" noRot="1"/>
          </p:cNvSpPr>
          <p:nvPr>
            <p:ph type="title"/>
          </p:nvPr>
        </p:nvSpPr>
        <p:spPr>
          <a:ln/>
        </p:spPr>
        <p:txBody>
          <a:bodyPr anchor="ctr"/>
          <a:p>
            <a:r>
              <a:rPr lang="zh-CN" altLang="en-US" dirty="0"/>
              <a:t>内容</a:t>
            </a:r>
            <a:endParaRPr lang="zh-CN" altLang="en-US" dirty="0"/>
          </a:p>
        </p:txBody>
      </p:sp>
      <p:sp>
        <p:nvSpPr>
          <p:cNvPr id="41987" name="文本占位符 41986"/>
          <p:cNvSpPr>
            <a:spLocks noGrp="1" noRot="1"/>
          </p:cNvSpPr>
          <p:nvPr>
            <p:ph idx="1"/>
          </p:nvPr>
        </p:nvSpPr>
        <p:spPr/>
        <p:txBody>
          <a:bodyPr/>
          <a:p>
            <a:pPr fontAlgn="base"/>
            <a:r>
              <a:rPr lang="en-US" altLang="zh-CN" strike="noStrike" noProof="1" dirty="0"/>
              <a:t>1</a:t>
            </a:r>
            <a:r>
              <a:rPr lang="zh-CN" altLang="en-US" strike="noStrike" noProof="1" dirty="0"/>
              <a:t>、模型与建模</a:t>
            </a:r>
            <a:endParaRPr lang="zh-CN" altLang="en-US" strike="noStrike" noProof="1" dirty="0"/>
          </a:p>
          <a:p>
            <a:pPr fontAlgn="base"/>
            <a:r>
              <a:rPr lang="en-US" altLang="zh-CN" strike="noStrike" noProof="1" dirty="0"/>
              <a:t>2</a:t>
            </a:r>
            <a:r>
              <a:rPr lang="zh-CN" altLang="en-US" strike="noStrike" noProof="1" dirty="0"/>
              <a:t>、</a:t>
            </a:r>
            <a:r>
              <a:rPr lang="en-US" altLang="zh-CN" strike="noStrike" noProof="1" dirty="0"/>
              <a:t>UML</a:t>
            </a:r>
            <a:r>
              <a:rPr lang="zh-CN" altLang="en-US" strike="noStrike" noProof="1" dirty="0"/>
              <a:t>的基本概念。</a:t>
            </a:r>
            <a:endParaRPr lang="zh-CN" altLang="en-US" strike="noStrike" noProof="1" dirty="0"/>
          </a:p>
          <a:p>
            <a:pPr fontAlgn="base"/>
            <a:r>
              <a:rPr lang="en-US" altLang="zh-CN" strike="noStrike" noProof="1" dirty="0"/>
              <a:t>3</a:t>
            </a:r>
            <a:r>
              <a:rPr lang="zh-CN" altLang="en-US" strike="noStrike" noProof="1" dirty="0"/>
              <a:t>、</a:t>
            </a:r>
            <a:r>
              <a:rPr lang="en-US" altLang="zh-CN" strike="noStrike" noProof="1" dirty="0"/>
              <a:t>UML</a:t>
            </a:r>
            <a:r>
              <a:rPr lang="zh-CN" altLang="en-US" strike="noStrike" noProof="1" dirty="0"/>
              <a:t>的组成。</a:t>
            </a:r>
            <a:endParaRPr lang="zh-CN" altLang="en-US" strike="noStrike" noProof="1" dirty="0"/>
          </a:p>
          <a:p>
            <a:pPr marL="0" indent="0" fontAlgn="base">
              <a:buNone/>
            </a:pPr>
            <a:endParaRPr lang="zh-CN" altLang="en-US" strike="noStrike" noProof="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矩形 204804"/>
          <p:cNvSpPr/>
          <p:nvPr/>
        </p:nvSpPr>
        <p:spPr>
          <a:xfrm>
            <a:off x="0" y="2352675"/>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pic>
        <p:nvPicPr>
          <p:cNvPr id="29698" name="图片 204803"/>
          <p:cNvPicPr>
            <a:picLocks noChangeAspect="1"/>
          </p:cNvPicPr>
          <p:nvPr/>
        </p:nvPicPr>
        <p:blipFill>
          <a:blip r:embed="rId1"/>
          <a:srcRect l="13544" t="40541" r="36343" b="18631"/>
          <a:stretch>
            <a:fillRect/>
          </a:stretch>
        </p:blipFill>
        <p:spPr>
          <a:xfrm>
            <a:off x="0" y="549275"/>
            <a:ext cx="9144000" cy="4967288"/>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矩形 205828"/>
          <p:cNvSpPr/>
          <p:nvPr/>
        </p:nvSpPr>
        <p:spPr>
          <a:xfrm>
            <a:off x="0" y="2447925"/>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pic>
        <p:nvPicPr>
          <p:cNvPr id="30722" name="图片 205827"/>
          <p:cNvPicPr>
            <a:picLocks noChangeAspect="1"/>
          </p:cNvPicPr>
          <p:nvPr/>
        </p:nvPicPr>
        <p:blipFill>
          <a:blip r:embed="rId1"/>
          <a:srcRect l="18925" t="40541" r="40407" b="22379"/>
          <a:stretch>
            <a:fillRect/>
          </a:stretch>
        </p:blipFill>
        <p:spPr>
          <a:xfrm>
            <a:off x="0" y="549275"/>
            <a:ext cx="9144000" cy="5218113"/>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矩形 207875"/>
          <p:cNvSpPr/>
          <p:nvPr/>
        </p:nvSpPr>
        <p:spPr>
          <a:xfrm>
            <a:off x="0" y="2324100"/>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pic>
        <p:nvPicPr>
          <p:cNvPr id="31746" name="图片 207874"/>
          <p:cNvPicPr>
            <a:picLocks noChangeAspect="1"/>
          </p:cNvPicPr>
          <p:nvPr/>
        </p:nvPicPr>
        <p:blipFill>
          <a:blip r:embed="rId1"/>
          <a:srcRect l="17607" t="38664" r="39052" b="19482"/>
          <a:stretch>
            <a:fillRect/>
          </a:stretch>
        </p:blipFill>
        <p:spPr>
          <a:xfrm>
            <a:off x="0" y="476250"/>
            <a:ext cx="9144000" cy="552450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矩形 208899"/>
          <p:cNvSpPr/>
          <p:nvPr/>
        </p:nvSpPr>
        <p:spPr>
          <a:xfrm>
            <a:off x="0" y="2257425"/>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pic>
        <p:nvPicPr>
          <p:cNvPr id="32770" name="图片 208898"/>
          <p:cNvPicPr>
            <a:picLocks noChangeAspect="1"/>
          </p:cNvPicPr>
          <p:nvPr/>
        </p:nvPicPr>
        <p:blipFill>
          <a:blip r:embed="rId1"/>
          <a:srcRect l="14899" t="37366" r="39052" b="18158"/>
          <a:stretch>
            <a:fillRect/>
          </a:stretch>
        </p:blipFill>
        <p:spPr>
          <a:xfrm>
            <a:off x="0" y="476250"/>
            <a:ext cx="9144000" cy="5513388"/>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94561"/>
          <p:cNvSpPr>
            <a:spLocks noGrp="1" noRot="1"/>
          </p:cNvSpPr>
          <p:nvPr>
            <p:ph type="title"/>
          </p:nvPr>
        </p:nvSpPr>
        <p:spPr>
          <a:ln/>
        </p:spPr>
        <p:txBody>
          <a:bodyPr anchor="ctr"/>
          <a:p>
            <a:r>
              <a:rPr lang="en-US" altLang="zh-CN" dirty="0"/>
              <a:t>UML</a:t>
            </a:r>
            <a:r>
              <a:rPr lang="zh-CN" altLang="en-US" dirty="0"/>
              <a:t>图 </a:t>
            </a:r>
            <a:endParaRPr lang="zh-CN" altLang="en-US" dirty="0"/>
          </a:p>
        </p:txBody>
      </p:sp>
      <p:sp>
        <p:nvSpPr>
          <p:cNvPr id="33794" name="文本框 1"/>
          <p:cNvSpPr txBox="1"/>
          <p:nvPr/>
        </p:nvSpPr>
        <p:spPr>
          <a:xfrm>
            <a:off x="1089025" y="1863725"/>
            <a:ext cx="3063875" cy="3536950"/>
          </a:xfrm>
          <a:prstGeom prst="rect">
            <a:avLst/>
          </a:prstGeom>
          <a:noFill/>
          <a:ln w="9525">
            <a:noFill/>
          </a:ln>
        </p:spPr>
        <p:txBody>
          <a:bodyPr wrap="square" anchor="t">
            <a:spAutoFit/>
          </a:bodyPr>
          <a:p>
            <a:r>
              <a:rPr lang="en-US" altLang="zh-CN" sz="3200">
                <a:latin typeface="Arial" panose="020B0604020202020204" pitchFamily="34" charset="0"/>
                <a:ea typeface="宋体" panose="02010600030101010101" pitchFamily="2" charset="-122"/>
              </a:rPr>
              <a:t>1</a:t>
            </a:r>
            <a:r>
              <a:rPr lang="zh-CN" altLang="en-US" sz="3200">
                <a:latin typeface="Arial" panose="020B0604020202020204" pitchFamily="34" charset="0"/>
                <a:ea typeface="宋体" panose="02010600030101010101" pitchFamily="2" charset="-122"/>
              </a:rPr>
              <a:t>、类图</a:t>
            </a:r>
            <a:endParaRPr lang="zh-CN" altLang="en-US" sz="3200">
              <a:latin typeface="Arial" panose="020B0604020202020204" pitchFamily="34" charset="0"/>
              <a:ea typeface="宋体" panose="02010600030101010101" pitchFamily="2" charset="-122"/>
            </a:endParaRPr>
          </a:p>
          <a:p>
            <a:r>
              <a:rPr lang="en-US" altLang="zh-CN" sz="3200">
                <a:latin typeface="Arial" panose="020B0604020202020204" pitchFamily="34" charset="0"/>
                <a:ea typeface="宋体" panose="02010600030101010101" pitchFamily="2" charset="-122"/>
              </a:rPr>
              <a:t>2</a:t>
            </a:r>
            <a:r>
              <a:rPr lang="zh-CN" altLang="en-US" sz="3200">
                <a:latin typeface="Arial" panose="020B0604020202020204" pitchFamily="34" charset="0"/>
                <a:ea typeface="宋体" panose="02010600030101010101" pitchFamily="2" charset="-122"/>
              </a:rPr>
              <a:t>、对象图</a:t>
            </a:r>
            <a:endParaRPr lang="zh-CN" altLang="en-US" sz="3200">
              <a:latin typeface="Arial" panose="020B0604020202020204" pitchFamily="34" charset="0"/>
              <a:ea typeface="宋体" panose="02010600030101010101" pitchFamily="2" charset="-122"/>
            </a:endParaRPr>
          </a:p>
          <a:p>
            <a:r>
              <a:rPr lang="en-US" altLang="zh-CN" sz="3200">
                <a:latin typeface="Arial" panose="020B0604020202020204" pitchFamily="34" charset="0"/>
                <a:ea typeface="宋体" panose="02010600030101010101" pitchFamily="2" charset="-122"/>
              </a:rPr>
              <a:t>3</a:t>
            </a:r>
            <a:r>
              <a:rPr lang="zh-CN" altLang="en-US" sz="3200">
                <a:latin typeface="Arial" panose="020B0604020202020204" pitchFamily="34" charset="0"/>
                <a:ea typeface="宋体" panose="02010600030101010101" pitchFamily="2" charset="-122"/>
              </a:rPr>
              <a:t>、构建图</a:t>
            </a:r>
            <a:endParaRPr lang="zh-CN" altLang="en-US" sz="3200">
              <a:latin typeface="Arial" panose="020B0604020202020204" pitchFamily="34" charset="0"/>
              <a:ea typeface="宋体" panose="02010600030101010101" pitchFamily="2" charset="-122"/>
            </a:endParaRPr>
          </a:p>
          <a:p>
            <a:r>
              <a:rPr lang="en-US" altLang="zh-CN" sz="3200">
                <a:latin typeface="Arial" panose="020B0604020202020204" pitchFamily="34" charset="0"/>
                <a:ea typeface="宋体" panose="02010600030101010101" pitchFamily="2" charset="-122"/>
              </a:rPr>
              <a:t>4</a:t>
            </a:r>
            <a:r>
              <a:rPr lang="zh-CN" altLang="en-US" sz="3200">
                <a:latin typeface="Arial" panose="020B0604020202020204" pitchFamily="34" charset="0"/>
                <a:ea typeface="宋体" panose="02010600030101010101" pitchFamily="2" charset="-122"/>
              </a:rPr>
              <a:t>、组合结构图</a:t>
            </a:r>
            <a:endParaRPr lang="zh-CN" altLang="en-US" sz="3200">
              <a:latin typeface="Arial" panose="020B0604020202020204" pitchFamily="34" charset="0"/>
              <a:ea typeface="宋体" panose="02010600030101010101" pitchFamily="2" charset="-122"/>
            </a:endParaRPr>
          </a:p>
          <a:p>
            <a:r>
              <a:rPr lang="en-US" altLang="zh-CN" sz="3200">
                <a:latin typeface="Arial" panose="020B0604020202020204" pitchFamily="34" charset="0"/>
                <a:ea typeface="宋体" panose="02010600030101010101" pitchFamily="2" charset="-122"/>
              </a:rPr>
              <a:t>5</a:t>
            </a:r>
            <a:r>
              <a:rPr lang="zh-CN" altLang="en-US" sz="3200">
                <a:latin typeface="Arial" panose="020B0604020202020204" pitchFamily="34" charset="0"/>
                <a:ea typeface="宋体" panose="02010600030101010101" pitchFamily="2" charset="-122"/>
              </a:rPr>
              <a:t>、用况图</a:t>
            </a:r>
            <a:endParaRPr lang="zh-CN" altLang="en-US" sz="3200">
              <a:latin typeface="Arial" panose="020B0604020202020204" pitchFamily="34" charset="0"/>
              <a:ea typeface="宋体" panose="02010600030101010101" pitchFamily="2" charset="-122"/>
            </a:endParaRPr>
          </a:p>
          <a:p>
            <a:r>
              <a:rPr lang="en-US" altLang="zh-CN" sz="3200">
                <a:latin typeface="Arial" panose="020B0604020202020204" pitchFamily="34" charset="0"/>
                <a:ea typeface="宋体" panose="02010600030101010101" pitchFamily="2" charset="-122"/>
              </a:rPr>
              <a:t>6</a:t>
            </a:r>
            <a:r>
              <a:rPr lang="zh-CN" altLang="en-US" sz="3200">
                <a:latin typeface="Arial" panose="020B0604020202020204" pitchFamily="34" charset="0"/>
                <a:ea typeface="宋体" panose="02010600030101010101" pitchFamily="2" charset="-122"/>
              </a:rPr>
              <a:t>、顺序图</a:t>
            </a:r>
            <a:endParaRPr lang="zh-CN" altLang="en-US" sz="3200">
              <a:latin typeface="Arial" panose="020B0604020202020204" pitchFamily="34" charset="0"/>
              <a:ea typeface="宋体" panose="02010600030101010101" pitchFamily="2" charset="-122"/>
            </a:endParaRPr>
          </a:p>
          <a:p>
            <a:endParaRPr lang="zh-CN" altLang="en-US" sz="3200">
              <a:latin typeface="Arial" panose="020B0604020202020204" pitchFamily="34" charset="0"/>
              <a:ea typeface="宋体" panose="02010600030101010101" pitchFamily="2" charset="-122"/>
            </a:endParaRPr>
          </a:p>
        </p:txBody>
      </p:sp>
      <p:sp>
        <p:nvSpPr>
          <p:cNvPr id="33795" name="文本框 2"/>
          <p:cNvSpPr txBox="1"/>
          <p:nvPr/>
        </p:nvSpPr>
        <p:spPr>
          <a:xfrm>
            <a:off x="5251450" y="1863725"/>
            <a:ext cx="2540000" cy="4030663"/>
          </a:xfrm>
          <a:prstGeom prst="rect">
            <a:avLst/>
          </a:prstGeom>
          <a:noFill/>
          <a:ln w="9525">
            <a:noFill/>
          </a:ln>
        </p:spPr>
        <p:txBody>
          <a:bodyPr wrap="square" anchor="t">
            <a:spAutoFit/>
          </a:bodyPr>
          <a:p>
            <a:r>
              <a:rPr lang="en-US" altLang="zh-CN" sz="3200">
                <a:latin typeface="Arial" panose="020B0604020202020204" pitchFamily="34" charset="0"/>
                <a:ea typeface="宋体" panose="02010600030101010101" pitchFamily="2" charset="-122"/>
              </a:rPr>
              <a:t>7</a:t>
            </a:r>
            <a:r>
              <a:rPr lang="zh-CN" altLang="en-US" sz="3200">
                <a:latin typeface="Arial" panose="020B0604020202020204" pitchFamily="34" charset="0"/>
                <a:ea typeface="宋体" panose="02010600030101010101" pitchFamily="2" charset="-122"/>
              </a:rPr>
              <a:t>、通信图</a:t>
            </a:r>
            <a:endParaRPr lang="zh-CN" altLang="en-US" sz="3200">
              <a:latin typeface="Arial" panose="020B0604020202020204" pitchFamily="34" charset="0"/>
              <a:ea typeface="宋体" panose="02010600030101010101" pitchFamily="2" charset="-122"/>
            </a:endParaRPr>
          </a:p>
          <a:p>
            <a:r>
              <a:rPr lang="en-US" altLang="zh-CN" sz="3200">
                <a:latin typeface="Arial" panose="020B0604020202020204" pitchFamily="34" charset="0"/>
                <a:ea typeface="宋体" panose="02010600030101010101" pitchFamily="2" charset="-122"/>
              </a:rPr>
              <a:t>8</a:t>
            </a:r>
            <a:r>
              <a:rPr lang="zh-CN" altLang="en-US" sz="3200">
                <a:latin typeface="Arial" panose="020B0604020202020204" pitchFamily="34" charset="0"/>
                <a:ea typeface="宋体" panose="02010600030101010101" pitchFamily="2" charset="-122"/>
              </a:rPr>
              <a:t>、状态图</a:t>
            </a:r>
            <a:endParaRPr lang="zh-CN" altLang="en-US" sz="3200">
              <a:latin typeface="Arial" panose="020B0604020202020204" pitchFamily="34" charset="0"/>
              <a:ea typeface="宋体" panose="02010600030101010101" pitchFamily="2" charset="-122"/>
            </a:endParaRPr>
          </a:p>
          <a:p>
            <a:r>
              <a:rPr lang="en-US" altLang="zh-CN" sz="3200">
                <a:latin typeface="Arial" panose="020B0604020202020204" pitchFamily="34" charset="0"/>
                <a:ea typeface="宋体" panose="02010600030101010101" pitchFamily="2" charset="-122"/>
              </a:rPr>
              <a:t>9</a:t>
            </a:r>
            <a:r>
              <a:rPr lang="zh-CN" altLang="en-US" sz="3200">
                <a:latin typeface="Arial" panose="020B0604020202020204" pitchFamily="34" charset="0"/>
                <a:ea typeface="宋体" panose="02010600030101010101" pitchFamily="2" charset="-122"/>
              </a:rPr>
              <a:t>、活动图</a:t>
            </a:r>
            <a:endParaRPr lang="zh-CN" altLang="en-US" sz="3200">
              <a:latin typeface="Arial" panose="020B0604020202020204" pitchFamily="34" charset="0"/>
              <a:ea typeface="宋体" panose="02010600030101010101" pitchFamily="2" charset="-122"/>
            </a:endParaRPr>
          </a:p>
          <a:p>
            <a:r>
              <a:rPr lang="en-US" altLang="zh-CN" sz="3200">
                <a:latin typeface="Arial" panose="020B0604020202020204" pitchFamily="34" charset="0"/>
                <a:ea typeface="宋体" panose="02010600030101010101" pitchFamily="2" charset="-122"/>
              </a:rPr>
              <a:t>10</a:t>
            </a:r>
            <a:r>
              <a:rPr lang="zh-CN" altLang="en-US" sz="3200">
                <a:latin typeface="Arial" panose="020B0604020202020204" pitchFamily="34" charset="0"/>
                <a:ea typeface="宋体" panose="02010600030101010101" pitchFamily="2" charset="-122"/>
              </a:rPr>
              <a:t>、部署图</a:t>
            </a:r>
            <a:endParaRPr lang="zh-CN" altLang="en-US" sz="3200">
              <a:latin typeface="Arial" panose="020B0604020202020204" pitchFamily="34" charset="0"/>
              <a:ea typeface="宋体" panose="02010600030101010101" pitchFamily="2" charset="-122"/>
            </a:endParaRPr>
          </a:p>
          <a:p>
            <a:r>
              <a:rPr lang="en-US" altLang="zh-CN" sz="3200">
                <a:latin typeface="Arial" panose="020B0604020202020204" pitchFamily="34" charset="0"/>
                <a:ea typeface="宋体" panose="02010600030101010101" pitchFamily="2" charset="-122"/>
              </a:rPr>
              <a:t>11</a:t>
            </a:r>
            <a:r>
              <a:rPr lang="zh-CN" altLang="en-US" sz="3200">
                <a:latin typeface="Arial" panose="020B0604020202020204" pitchFamily="34" charset="0"/>
                <a:ea typeface="宋体" panose="02010600030101010101" pitchFamily="2" charset="-122"/>
              </a:rPr>
              <a:t>、包图</a:t>
            </a:r>
            <a:endParaRPr lang="zh-CN" altLang="en-US" sz="3200">
              <a:latin typeface="Arial" panose="020B0604020202020204" pitchFamily="34" charset="0"/>
              <a:ea typeface="宋体" panose="02010600030101010101" pitchFamily="2" charset="-122"/>
            </a:endParaRPr>
          </a:p>
          <a:p>
            <a:r>
              <a:rPr lang="en-US" altLang="zh-CN" sz="3200">
                <a:latin typeface="Arial" panose="020B0604020202020204" pitchFamily="34" charset="0"/>
                <a:ea typeface="宋体" panose="02010600030101010101" pitchFamily="2" charset="-122"/>
              </a:rPr>
              <a:t>12</a:t>
            </a:r>
            <a:r>
              <a:rPr lang="zh-CN" altLang="en-US" sz="3200">
                <a:latin typeface="Arial" panose="020B0604020202020204" pitchFamily="34" charset="0"/>
                <a:ea typeface="宋体" panose="02010600030101010101" pitchFamily="2" charset="-122"/>
              </a:rPr>
              <a:t>、定时图</a:t>
            </a:r>
            <a:endParaRPr lang="zh-CN" altLang="en-US" sz="3200">
              <a:latin typeface="Arial" panose="020B0604020202020204" pitchFamily="34" charset="0"/>
              <a:ea typeface="宋体" panose="02010600030101010101" pitchFamily="2" charset="-122"/>
            </a:endParaRPr>
          </a:p>
          <a:p>
            <a:r>
              <a:rPr lang="en-US" altLang="zh-CN" sz="3200">
                <a:latin typeface="Arial" panose="020B0604020202020204" pitchFamily="34" charset="0"/>
                <a:ea typeface="宋体" panose="02010600030101010101" pitchFamily="2" charset="-122"/>
              </a:rPr>
              <a:t>13</a:t>
            </a:r>
            <a:r>
              <a:rPr lang="zh-CN" altLang="en-US" sz="3200">
                <a:latin typeface="Arial" panose="020B0604020202020204" pitchFamily="34" charset="0"/>
                <a:ea typeface="宋体" panose="02010600030101010101" pitchFamily="2" charset="-122"/>
              </a:rPr>
              <a:t>、交互概览图</a:t>
            </a:r>
            <a:endParaRPr lang="zh-CN" altLang="en-US" sz="3200">
              <a:latin typeface="Arial" panose="020B060402020202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03425"/>
          <p:cNvSpPr>
            <a:spLocks noGrp="1" noRot="1"/>
          </p:cNvSpPr>
          <p:nvPr>
            <p:ph type="title"/>
          </p:nvPr>
        </p:nvSpPr>
        <p:spPr>
          <a:ln/>
        </p:spPr>
        <p:txBody>
          <a:bodyPr anchor="ctr"/>
          <a:p>
            <a:r>
              <a:rPr lang="zh-CN" altLang="en-US" dirty="0"/>
              <a:t>用例图</a:t>
            </a:r>
            <a:endParaRPr lang="zh-CN" altLang="en-US" dirty="0"/>
          </a:p>
        </p:txBody>
      </p:sp>
      <p:sp>
        <p:nvSpPr>
          <p:cNvPr id="34818" name="文本占位符 103426"/>
          <p:cNvSpPr>
            <a:spLocks noGrp="1" noRot="1"/>
          </p:cNvSpPr>
          <p:nvPr>
            <p:ph idx="1"/>
          </p:nvPr>
        </p:nvSpPr>
        <p:spPr>
          <a:ln/>
        </p:spPr>
        <p:txBody>
          <a:bodyPr anchor="t"/>
          <a:p>
            <a:r>
              <a:rPr lang="zh-CN" altLang="en-US" dirty="0"/>
              <a:t>用例图：是从用户角度描述系统功能，并指出各功能的操作者 。</a:t>
            </a:r>
            <a:endParaRPr lang="zh-CN" altLang="en-US" dirty="0"/>
          </a:p>
          <a:p>
            <a:r>
              <a:rPr lang="zh-CN" altLang="en-US" dirty="0"/>
              <a:t> 以洗衣机系统如下：</a:t>
            </a:r>
            <a:endParaRPr lang="zh-CN" altLang="en-US" dirty="0"/>
          </a:p>
        </p:txBody>
      </p:sp>
      <p:pic>
        <p:nvPicPr>
          <p:cNvPr id="34819" name="图片 103427"/>
          <p:cNvPicPr>
            <a:picLocks noChangeAspect="1"/>
          </p:cNvPicPr>
          <p:nvPr/>
        </p:nvPicPr>
        <p:blipFill>
          <a:blip r:embed="rId1"/>
          <a:stretch>
            <a:fillRect/>
          </a:stretch>
        </p:blipFill>
        <p:spPr>
          <a:xfrm>
            <a:off x="4284663" y="3860800"/>
            <a:ext cx="4319587" cy="2535238"/>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18113"/>
          <p:cNvSpPr>
            <a:spLocks noGrp="1" noRot="1"/>
          </p:cNvSpPr>
          <p:nvPr>
            <p:ph type="title"/>
          </p:nvPr>
        </p:nvSpPr>
        <p:spPr>
          <a:ln/>
        </p:spPr>
        <p:txBody>
          <a:bodyPr anchor="ctr"/>
          <a:p>
            <a:r>
              <a:rPr lang="zh-CN" altLang="en-US" dirty="0"/>
              <a:t>用例图  </a:t>
            </a:r>
            <a:r>
              <a:rPr lang="en-US" altLang="zh-CN"/>
              <a:t>Use Case Diagram</a:t>
            </a:r>
            <a:endParaRPr lang="en-US" altLang="zh-CN"/>
          </a:p>
        </p:txBody>
      </p:sp>
      <p:sp>
        <p:nvSpPr>
          <p:cNvPr id="35842" name="矩形 218115"/>
          <p:cNvSpPr/>
          <p:nvPr/>
        </p:nvSpPr>
        <p:spPr>
          <a:xfrm>
            <a:off x="0" y="2547938"/>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pic>
        <p:nvPicPr>
          <p:cNvPr id="35843" name="图片 218114"/>
          <p:cNvPicPr>
            <a:picLocks noChangeAspect="1"/>
          </p:cNvPicPr>
          <p:nvPr/>
        </p:nvPicPr>
        <p:blipFill>
          <a:blip r:embed="rId1"/>
          <a:srcRect l="17607" t="44296" r="39052" b="22354"/>
          <a:stretch>
            <a:fillRect/>
          </a:stretch>
        </p:blipFill>
        <p:spPr>
          <a:xfrm>
            <a:off x="0" y="1628775"/>
            <a:ext cx="9144000" cy="467995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87041"/>
          <p:cNvSpPr>
            <a:spLocks noGrp="1" noRot="1"/>
          </p:cNvSpPr>
          <p:nvPr>
            <p:ph type="title"/>
          </p:nvPr>
        </p:nvSpPr>
        <p:spPr>
          <a:ln/>
        </p:spPr>
        <p:txBody>
          <a:bodyPr anchor="ctr"/>
          <a:p>
            <a:r>
              <a:rPr lang="zh-CN" altLang="en-US" dirty="0"/>
              <a:t>类图 </a:t>
            </a:r>
            <a:r>
              <a:rPr lang="en-US" altLang="zh-CN" dirty="0"/>
              <a:t>Class Diagram</a:t>
            </a:r>
            <a:r>
              <a:rPr lang="zh-CN" altLang="en-US" dirty="0"/>
              <a:t>：</a:t>
            </a:r>
            <a:endParaRPr lang="zh-CN" altLang="en-US" dirty="0"/>
          </a:p>
        </p:txBody>
      </p:sp>
      <p:sp>
        <p:nvSpPr>
          <p:cNvPr id="36866" name="文本占位符 87042"/>
          <p:cNvSpPr>
            <a:spLocks noGrp="1" noRot="1"/>
          </p:cNvSpPr>
          <p:nvPr>
            <p:ph type="body" sz="half" idx="1"/>
          </p:nvPr>
        </p:nvSpPr>
        <p:spPr>
          <a:xfrm>
            <a:off x="301625" y="1905000"/>
            <a:ext cx="8842375" cy="3629025"/>
          </a:xfrm>
          <a:ln/>
        </p:spPr>
        <p:txBody>
          <a:bodyPr anchor="t"/>
          <a:p>
            <a:pPr/>
            <a:r>
              <a:rPr lang="zh-CN" altLang="en-US" dirty="0">
                <a:solidFill>
                  <a:srgbClr val="FF0000"/>
                </a:solidFill>
              </a:rPr>
              <a:t>类图</a:t>
            </a:r>
            <a:r>
              <a:rPr lang="zh-CN" altLang="en-US" sz="2400" dirty="0"/>
              <a:t>描述系统中类的静态结构。</a:t>
            </a:r>
            <a:r>
              <a:rPr lang="zh-CN" altLang="en-US" sz="2800" dirty="0"/>
              <a:t>不仅定义系统中的类，表示类之间的联系如关联、依赖、聚合等，也包括类的内部结构</a:t>
            </a:r>
            <a:r>
              <a:rPr lang="en-US" altLang="zh-CN" sz="2800" dirty="0"/>
              <a:t>(</a:t>
            </a:r>
            <a:r>
              <a:rPr lang="zh-CN" altLang="en-US" sz="2800" dirty="0"/>
              <a:t>类的属性和操作</a:t>
            </a:r>
            <a:r>
              <a:rPr lang="en-US" altLang="zh-CN" sz="2800" dirty="0"/>
              <a:t>)</a:t>
            </a:r>
            <a:r>
              <a:rPr lang="zh-CN" altLang="en-US" sz="2800" dirty="0"/>
              <a:t>。类图描述的是一种静态关系，在系统的整个生命周期都是有效的。</a:t>
            </a:r>
            <a:endParaRPr lang="zh-CN" altLang="en-US" sz="2800" dirty="0"/>
          </a:p>
          <a:p>
            <a:pPr/>
            <a:r>
              <a:rPr lang="zh-CN" altLang="en-US" sz="2800" dirty="0"/>
              <a:t>显示一组类，接口，协作以及它们之间的关系的图。</a:t>
            </a:r>
            <a:endParaRPr lang="zh-CN" altLang="en-US" sz="2800"/>
          </a:p>
          <a:p>
            <a:pPr/>
            <a:r>
              <a:rPr lang="zh-CN" altLang="en-US" sz="2400" dirty="0"/>
              <a:t>以洗衣机为例：类图如右下：</a:t>
            </a:r>
            <a:endParaRPr lang="zh-CN" altLang="en-US" sz="2400" dirty="0"/>
          </a:p>
        </p:txBody>
      </p:sp>
      <p:graphicFrame>
        <p:nvGraphicFramePr>
          <p:cNvPr id="36867" name="内容占位符 87044"/>
          <p:cNvGraphicFramePr>
            <a:graphicFrameLocks noGrp="1"/>
          </p:cNvGraphicFramePr>
          <p:nvPr>
            <p:ph sz="half" idx="2"/>
          </p:nvPr>
        </p:nvGraphicFramePr>
        <p:xfrm>
          <a:off x="5940425" y="4522788"/>
          <a:ext cx="2017713" cy="2335212"/>
        </p:xfrm>
        <a:graphic>
          <a:graphicData uri="http://schemas.openxmlformats.org/presentationml/2006/ole">
            <mc:AlternateContent xmlns:mc="http://schemas.openxmlformats.org/markup-compatibility/2006">
              <mc:Choice xmlns:v="urn:schemas-microsoft-com:vml" Requires="v">
                <p:oleObj spid="_x0000_s3077" name="" r:id="rId1" imgW="1106170" imgH="1490345" progId="Visio.Drawing.11">
                  <p:embed/>
                </p:oleObj>
              </mc:Choice>
              <mc:Fallback>
                <p:oleObj name="" r:id="rId1" imgW="1106170" imgH="1490345" progId="Visio.Drawing.11">
                  <p:embed/>
                  <p:pic>
                    <p:nvPicPr>
                      <p:cNvPr id="0" name="图片 3076"/>
                      <p:cNvPicPr/>
                      <p:nvPr/>
                    </p:nvPicPr>
                    <p:blipFill>
                      <a:blip r:embed="rId2"/>
                      <a:stretch>
                        <a:fillRect/>
                      </a:stretch>
                    </p:blipFill>
                    <p:spPr>
                      <a:xfrm>
                        <a:off x="5940425" y="4522788"/>
                        <a:ext cx="2017713" cy="2335212"/>
                      </a:xfrm>
                      <a:prstGeom prst="rect">
                        <a:avLst/>
                      </a:prstGeom>
                      <a:noFill/>
                      <a:ln w="38100">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90113"/>
          <p:cNvSpPr>
            <a:spLocks noGrp="1" noRot="1"/>
          </p:cNvSpPr>
          <p:nvPr>
            <p:ph type="title"/>
          </p:nvPr>
        </p:nvSpPr>
        <p:spPr>
          <a:ln/>
        </p:spPr>
        <p:txBody>
          <a:bodyPr anchor="ctr"/>
          <a:p>
            <a:r>
              <a:rPr lang="zh-CN" altLang="en-US" dirty="0"/>
              <a:t>对象图 </a:t>
            </a:r>
            <a:r>
              <a:rPr lang="en-US" altLang="zh-CN" dirty="0"/>
              <a:t>Object Diagram</a:t>
            </a:r>
            <a:r>
              <a:rPr lang="zh-CN" altLang="en-US" dirty="0"/>
              <a:t>：</a:t>
            </a:r>
            <a:endParaRPr lang="zh-CN" altLang="en-US" dirty="0"/>
          </a:p>
        </p:txBody>
      </p:sp>
      <p:sp>
        <p:nvSpPr>
          <p:cNvPr id="38914" name="文本占位符 90114"/>
          <p:cNvSpPr>
            <a:spLocks noGrp="1" noRot="1"/>
          </p:cNvSpPr>
          <p:nvPr>
            <p:ph type="body" sz="half" idx="1"/>
          </p:nvPr>
        </p:nvSpPr>
        <p:spPr>
          <a:xfrm>
            <a:off x="0" y="1600200"/>
            <a:ext cx="8893175" cy="4421188"/>
          </a:xfrm>
          <a:ln/>
        </p:spPr>
        <p:txBody>
          <a:bodyPr anchor="t"/>
          <a:p>
            <a:pPr/>
            <a:r>
              <a:rPr lang="zh-CN" altLang="en-US" sz="3600" b="1" dirty="0">
                <a:solidFill>
                  <a:srgbClr val="FF0000"/>
                </a:solidFill>
              </a:rPr>
              <a:t>对象图</a:t>
            </a:r>
            <a:r>
              <a:rPr lang="zh-CN" altLang="en-US" sz="2800" dirty="0"/>
              <a:t>是类图的实例，几乎使用与类图完全相同的标识。他们的不同点在于对象图显示类的多个对象实例，而不是实际的类。一个对象图是类图的一个实例。由于对象存在生命周期，因此对象图只能在系统某一时间段存在。</a:t>
            </a:r>
            <a:endParaRPr lang="zh-CN" altLang="en-US" sz="2800" dirty="0"/>
          </a:p>
          <a:p>
            <a:pPr/>
            <a:r>
              <a:rPr lang="zh-CN" altLang="en-US" sz="2800" dirty="0"/>
              <a:t>显示某一时刻系统中的一组对象及它们之间的关系。</a:t>
            </a:r>
            <a:endParaRPr lang="zh-CN" altLang="en-US" sz="2800"/>
          </a:p>
          <a:p>
            <a:pPr/>
            <a:r>
              <a:rPr lang="zh-CN" altLang="en-US" sz="2800" dirty="0"/>
              <a:t>如下面：左图指明对象和它对应的类名；右图尽管指明了对象所属类，但并未提供一个具体的对象名，这是匿名对象。</a:t>
            </a:r>
            <a:endParaRPr lang="zh-CN" altLang="en-US" sz="2800" dirty="0"/>
          </a:p>
        </p:txBody>
      </p:sp>
      <p:graphicFrame>
        <p:nvGraphicFramePr>
          <p:cNvPr id="38915" name="内容占位符 90115"/>
          <p:cNvGraphicFramePr>
            <a:graphicFrameLocks noGrp="1"/>
          </p:cNvGraphicFramePr>
          <p:nvPr>
            <p:ph sz="quarter" idx="2"/>
          </p:nvPr>
        </p:nvGraphicFramePr>
        <p:xfrm>
          <a:off x="1763713" y="5805488"/>
          <a:ext cx="2951162" cy="811212"/>
        </p:xfrm>
        <a:graphic>
          <a:graphicData uri="http://schemas.openxmlformats.org/presentationml/2006/ole">
            <mc:AlternateContent xmlns:mc="http://schemas.openxmlformats.org/markup-compatibility/2006">
              <mc:Choice xmlns:v="urn:schemas-microsoft-com:vml" Requires="v">
                <p:oleObj spid="_x0000_s3078" name="" r:id="rId1" imgW="1512570" imgH="474345" progId="Visio.Drawing.11">
                  <p:embed/>
                </p:oleObj>
              </mc:Choice>
              <mc:Fallback>
                <p:oleObj name="" r:id="rId1" imgW="1512570" imgH="474345" progId="Visio.Drawing.11">
                  <p:embed/>
                  <p:pic>
                    <p:nvPicPr>
                      <p:cNvPr id="0" name="图片 3077"/>
                      <p:cNvPicPr/>
                      <p:nvPr/>
                    </p:nvPicPr>
                    <p:blipFill>
                      <a:blip r:embed="rId2"/>
                      <a:stretch>
                        <a:fillRect/>
                      </a:stretch>
                    </p:blipFill>
                    <p:spPr>
                      <a:xfrm>
                        <a:off x="1763713" y="5805488"/>
                        <a:ext cx="2951162" cy="811212"/>
                      </a:xfrm>
                      <a:prstGeom prst="rect">
                        <a:avLst/>
                      </a:prstGeom>
                      <a:noFill/>
                      <a:ln w="38100">
                        <a:miter/>
                      </a:ln>
                    </p:spPr>
                  </p:pic>
                </p:oleObj>
              </mc:Fallback>
            </mc:AlternateContent>
          </a:graphicData>
        </a:graphic>
      </p:graphicFrame>
      <p:graphicFrame>
        <p:nvGraphicFramePr>
          <p:cNvPr id="38916" name="内容占位符 90117"/>
          <p:cNvGraphicFramePr>
            <a:graphicFrameLocks noGrp="1"/>
          </p:cNvGraphicFramePr>
          <p:nvPr>
            <p:ph sz="quarter" idx="3"/>
          </p:nvPr>
        </p:nvGraphicFramePr>
        <p:xfrm>
          <a:off x="6011863" y="5805488"/>
          <a:ext cx="1644650" cy="663575"/>
        </p:xfrm>
        <a:graphic>
          <a:graphicData uri="http://schemas.openxmlformats.org/presentationml/2006/ole">
            <mc:AlternateContent xmlns:mc="http://schemas.openxmlformats.org/markup-compatibility/2006">
              <mc:Choice xmlns:v="urn:schemas-microsoft-com:vml" Requires="v">
                <p:oleObj spid="_x0000_s3076" name="" r:id="rId3" imgW="1016000" imgH="462915" progId="Visio.Drawing.11">
                  <p:embed/>
                </p:oleObj>
              </mc:Choice>
              <mc:Fallback>
                <p:oleObj name="" r:id="rId3" imgW="1016000" imgH="462915" progId="Visio.Drawing.11">
                  <p:embed/>
                  <p:pic>
                    <p:nvPicPr>
                      <p:cNvPr id="0" name="图片 3075"/>
                      <p:cNvPicPr/>
                      <p:nvPr/>
                    </p:nvPicPr>
                    <p:blipFill>
                      <a:blip r:embed="rId4"/>
                      <a:stretch>
                        <a:fillRect/>
                      </a:stretch>
                    </p:blipFill>
                    <p:spPr>
                      <a:xfrm>
                        <a:off x="6011863" y="5805488"/>
                        <a:ext cx="1644650" cy="663575"/>
                      </a:xfrm>
                      <a:prstGeom prst="rect">
                        <a:avLst/>
                      </a:prstGeom>
                      <a:noFill/>
                      <a:ln w="38100">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226305"/>
          <p:cNvSpPr>
            <a:spLocks noGrp="1" noRot="1"/>
          </p:cNvSpPr>
          <p:nvPr>
            <p:ph type="title"/>
          </p:nvPr>
        </p:nvSpPr>
        <p:spPr>
          <a:ln/>
        </p:spPr>
        <p:txBody>
          <a:bodyPr anchor="ctr"/>
          <a:p>
            <a:r>
              <a:rPr lang="zh-CN" altLang="en-US" sz="4000" dirty="0"/>
              <a:t>顺序图 </a:t>
            </a:r>
            <a:r>
              <a:rPr lang="en-US" altLang="zh-CN" sz="4000" dirty="0"/>
              <a:t>Sequence Diagram</a:t>
            </a:r>
            <a:br>
              <a:rPr lang="en-US" altLang="zh-CN" sz="4000" dirty="0"/>
            </a:br>
            <a:r>
              <a:rPr lang="zh-CN" altLang="en-US" sz="4000" dirty="0"/>
              <a:t>与协作图 </a:t>
            </a:r>
            <a:r>
              <a:rPr lang="en-US" altLang="zh-CN" sz="4000"/>
              <a:t>Collaboration Diagram</a:t>
            </a:r>
            <a:endParaRPr lang="en-US" altLang="zh-CN" sz="4000"/>
          </a:p>
        </p:txBody>
      </p:sp>
      <p:sp>
        <p:nvSpPr>
          <p:cNvPr id="39938" name="文本占位符 226306"/>
          <p:cNvSpPr>
            <a:spLocks noGrp="1" noRot="1"/>
          </p:cNvSpPr>
          <p:nvPr>
            <p:ph idx="1"/>
          </p:nvPr>
        </p:nvSpPr>
        <p:spPr>
          <a:ln/>
        </p:spPr>
        <p:txBody>
          <a:bodyPr anchor="t"/>
          <a:p>
            <a:r>
              <a:rPr lang="zh-CN" altLang="en-US" dirty="0"/>
              <a:t>顺序图显示对象之间的动态合作关系，它强调对象之间消息发送的顺序，同时显示对象之间的交互。</a:t>
            </a:r>
            <a:endParaRPr lang="zh-CN" altLang="en-US" dirty="0"/>
          </a:p>
          <a:p>
            <a:r>
              <a:rPr lang="zh-CN" altLang="en-US" dirty="0"/>
              <a:t>协作图描述对象间的协作关系，协作图跟顺序图相似，显示对象间的动态合作关系。除显示信息交换外，协作图还显示对象以及它们之间的关系。</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12641"/>
          <p:cNvSpPr>
            <a:spLocks noGrp="1" noRot="1"/>
          </p:cNvSpPr>
          <p:nvPr>
            <p:ph type="title"/>
          </p:nvPr>
        </p:nvSpPr>
        <p:spPr>
          <a:xfrm>
            <a:off x="2195513" y="2420938"/>
            <a:ext cx="4897437" cy="1143000"/>
          </a:xfrm>
          <a:ln/>
        </p:spPr>
        <p:txBody>
          <a:bodyPr anchor="ctr"/>
          <a:p>
            <a:r>
              <a:rPr lang="en-US" altLang="zh-CN" dirty="0"/>
              <a:t>1</a:t>
            </a:r>
            <a:r>
              <a:rPr lang="zh-CN" altLang="en-US" dirty="0"/>
              <a:t>、模型与建模</a:t>
            </a:r>
            <a:br>
              <a:rPr lang="zh-CN" altLang="en-US" dirty="0"/>
            </a:b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矩形 227332"/>
          <p:cNvSpPr/>
          <p:nvPr/>
        </p:nvSpPr>
        <p:spPr>
          <a:xfrm>
            <a:off x="0" y="2424113"/>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pic>
        <p:nvPicPr>
          <p:cNvPr id="40962" name="图片 227331"/>
          <p:cNvPicPr>
            <a:picLocks noChangeAspect="1"/>
          </p:cNvPicPr>
          <p:nvPr/>
        </p:nvPicPr>
        <p:blipFill>
          <a:blip r:embed="rId1"/>
          <a:srcRect l="16222" t="38664" r="40407" b="23236"/>
          <a:stretch>
            <a:fillRect/>
          </a:stretch>
        </p:blipFill>
        <p:spPr>
          <a:xfrm>
            <a:off x="0" y="476250"/>
            <a:ext cx="9144000" cy="5011738"/>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104449"/>
          <p:cNvSpPr>
            <a:spLocks noGrp="1" noRot="1"/>
          </p:cNvSpPr>
          <p:nvPr>
            <p:ph type="title"/>
          </p:nvPr>
        </p:nvSpPr>
        <p:spPr>
          <a:xfrm>
            <a:off x="395288" y="0"/>
            <a:ext cx="8540750" cy="1143000"/>
          </a:xfrm>
          <a:ln/>
        </p:spPr>
        <p:txBody>
          <a:bodyPr anchor="ctr"/>
          <a:p>
            <a:r>
              <a:rPr lang="zh-CN" altLang="en-US" dirty="0"/>
              <a:t>状态图 </a:t>
            </a:r>
            <a:r>
              <a:rPr lang="en-US" altLang="zh-CN" err="1"/>
              <a:t>Statechart</a:t>
            </a:r>
            <a:r>
              <a:rPr lang="en-US" altLang="zh-CN"/>
              <a:t> Diagram</a:t>
            </a:r>
            <a:endParaRPr lang="en-US" altLang="zh-CN"/>
          </a:p>
        </p:txBody>
      </p:sp>
      <p:sp>
        <p:nvSpPr>
          <p:cNvPr id="41986" name="文本占位符 104450"/>
          <p:cNvSpPr>
            <a:spLocks noGrp="1" noRot="1"/>
          </p:cNvSpPr>
          <p:nvPr>
            <p:ph idx="1"/>
          </p:nvPr>
        </p:nvSpPr>
        <p:spPr>
          <a:xfrm>
            <a:off x="323850" y="981075"/>
            <a:ext cx="8540750" cy="2376488"/>
          </a:xfrm>
          <a:ln/>
        </p:spPr>
        <p:txBody>
          <a:bodyPr anchor="t"/>
          <a:p>
            <a:r>
              <a:rPr lang="zh-CN" altLang="en-US" dirty="0">
                <a:solidFill>
                  <a:srgbClr val="FF0000"/>
                </a:solidFill>
              </a:rPr>
              <a:t>状态图</a:t>
            </a:r>
            <a:r>
              <a:rPr lang="zh-CN" altLang="en-US" dirty="0"/>
              <a:t>是对类图的补充。在实用上并不需要为所有的类画状态图，仅为那些有多个状态其行为受外界环境的影响并且发生改变的类画状态图。</a:t>
            </a:r>
            <a:endParaRPr lang="zh-CN" altLang="en-US" dirty="0"/>
          </a:p>
        </p:txBody>
      </p:sp>
      <p:sp>
        <p:nvSpPr>
          <p:cNvPr id="41987" name="矩形 104454"/>
          <p:cNvSpPr/>
          <p:nvPr/>
        </p:nvSpPr>
        <p:spPr>
          <a:xfrm>
            <a:off x="0" y="2695575"/>
            <a:ext cx="9144000" cy="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pic>
        <p:nvPicPr>
          <p:cNvPr id="41988" name="图片 104453"/>
          <p:cNvPicPr>
            <a:picLocks noChangeAspect="1"/>
          </p:cNvPicPr>
          <p:nvPr/>
        </p:nvPicPr>
        <p:blipFill>
          <a:blip r:embed="rId1"/>
          <a:srcRect l="16252" t="44296" r="39052" b="27979"/>
          <a:stretch>
            <a:fillRect/>
          </a:stretch>
        </p:blipFill>
        <p:spPr>
          <a:xfrm>
            <a:off x="250825" y="3068638"/>
            <a:ext cx="8893175" cy="3459162"/>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矩形 219137"/>
          <p:cNvSpPr/>
          <p:nvPr/>
        </p:nvSpPr>
        <p:spPr>
          <a:xfrm>
            <a:off x="323850" y="614363"/>
            <a:ext cx="4349750" cy="457200"/>
          </a:xfrm>
          <a:prstGeom prst="rect">
            <a:avLst/>
          </a:prstGeom>
          <a:noFill/>
          <a:ln w="9525">
            <a:noFill/>
          </a:ln>
        </p:spPr>
        <p:txBody>
          <a:bodyPr wrap="none" anchor="t">
            <a:spAutoFit/>
          </a:bodyPr>
          <a:p>
            <a:pPr>
              <a:spcBef>
                <a:spcPct val="20000"/>
              </a:spcBef>
              <a:buClr>
                <a:schemeClr val="hlink"/>
              </a:buClr>
              <a:buSzPct val="75000"/>
              <a:buFont typeface="Wingdings" panose="05000000000000000000" pitchFamily="2" charset="2"/>
              <a:buChar char="v"/>
            </a:pPr>
            <a:r>
              <a:rPr lang="zh-CN" altLang="en-US" sz="2400" dirty="0">
                <a:latin typeface="Arial" panose="020B0604020202020204" pitchFamily="34" charset="0"/>
                <a:ea typeface="宋体" panose="02010600030101010101" pitchFamily="2" charset="-122"/>
              </a:rPr>
              <a:t>如下为一洗衣过程的状态图。</a:t>
            </a:r>
            <a:endParaRPr lang="zh-CN" altLang="en-US" sz="2400" dirty="0">
              <a:latin typeface="Arial" panose="020B0604020202020204" pitchFamily="34" charset="0"/>
              <a:ea typeface="宋体" panose="02010600030101010101" pitchFamily="2" charset="-122"/>
            </a:endParaRPr>
          </a:p>
        </p:txBody>
      </p:sp>
      <p:pic>
        <p:nvPicPr>
          <p:cNvPr id="43010" name="图片 219138"/>
          <p:cNvPicPr>
            <a:picLocks noChangeAspect="1"/>
          </p:cNvPicPr>
          <p:nvPr/>
        </p:nvPicPr>
        <p:blipFill>
          <a:blip r:embed="rId1"/>
          <a:stretch>
            <a:fillRect/>
          </a:stretch>
        </p:blipFill>
        <p:spPr>
          <a:xfrm>
            <a:off x="755650" y="1125538"/>
            <a:ext cx="3384550" cy="5732462"/>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08545"/>
          <p:cNvSpPr>
            <a:spLocks noGrp="1" noRot="1"/>
          </p:cNvSpPr>
          <p:nvPr>
            <p:ph type="title"/>
          </p:nvPr>
        </p:nvSpPr>
        <p:spPr>
          <a:ln/>
        </p:spPr>
        <p:txBody>
          <a:bodyPr anchor="ctr"/>
          <a:p>
            <a:r>
              <a:rPr lang="zh-CN" altLang="en-US" dirty="0"/>
              <a:t>构件图 </a:t>
            </a:r>
            <a:r>
              <a:rPr lang="en-US" altLang="zh-CN"/>
              <a:t>Component Diagram</a:t>
            </a:r>
            <a:endParaRPr lang="en-US" altLang="zh-CN"/>
          </a:p>
        </p:txBody>
      </p:sp>
      <p:sp>
        <p:nvSpPr>
          <p:cNvPr id="44034" name="文本占位符 108546"/>
          <p:cNvSpPr>
            <a:spLocks noGrp="1" noRot="1"/>
          </p:cNvSpPr>
          <p:nvPr>
            <p:ph idx="1"/>
          </p:nvPr>
        </p:nvSpPr>
        <p:spPr>
          <a:ln/>
        </p:spPr>
        <p:txBody>
          <a:bodyPr anchor="t"/>
          <a:p>
            <a:r>
              <a:rPr lang="zh-CN" altLang="en-US" dirty="0"/>
              <a:t>构件图描述代码部件的物理结构及各部件之间的依赖关系。一个部件可能是一个资源代码部件、一个二进制部件或一个可执行部件。它包含逻辑类或实现类的有关信息。部件图有助于分析和理解部件之间的相互影响程度。</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noRot="1"/>
          </p:cNvSpPr>
          <p:nvPr>
            <p:ph type="title"/>
          </p:nvPr>
        </p:nvSpPr>
        <p:spPr>
          <a:ln/>
        </p:spPr>
        <p:txBody>
          <a:bodyPr anchor="ctr"/>
          <a:p>
            <a:r>
              <a:rPr lang="zh-CN" altLang="en-US"/>
              <a:t>问题</a:t>
            </a:r>
            <a:r>
              <a:rPr lang="en-US" altLang="zh-CN"/>
              <a:t>1</a:t>
            </a:r>
            <a:endParaRPr lang="en-US" altLang="zh-CN"/>
          </a:p>
        </p:txBody>
      </p:sp>
      <p:sp>
        <p:nvSpPr>
          <p:cNvPr id="3" name="内容占位符 2"/>
          <p:cNvSpPr>
            <a:spLocks noGrp="1"/>
          </p:cNvSpPr>
          <p:nvPr>
            <p:ph idx="1"/>
          </p:nvPr>
        </p:nvSpPr>
        <p:spPr>
          <a:xfrm>
            <a:off x="301625" y="1905000"/>
            <a:ext cx="8540750" cy="1406525"/>
          </a:xfrm>
        </p:spPr>
        <p:txBody>
          <a:bodyPr/>
          <a:p>
            <a:pPr fontAlgn="base"/>
            <a:r>
              <a:rPr lang="en-US" altLang="zh-CN" strike="noStrike" noProof="1"/>
              <a:t>1</a:t>
            </a:r>
            <a:r>
              <a:rPr lang="zh-CN" altLang="en-US" strike="noStrike" noProof="1"/>
              <a:t>、</a:t>
            </a:r>
            <a:r>
              <a:rPr lang="en-US" altLang="zh-CN" strike="noStrike" noProof="1"/>
              <a:t>UML</a:t>
            </a:r>
            <a:r>
              <a:rPr lang="zh-CN" altLang="en-US" strike="noStrike" noProof="1"/>
              <a:t>中的</a:t>
            </a:r>
            <a:r>
              <a:rPr lang="en-US" altLang="zh-CN" strike="noStrike" noProof="1"/>
              <a:t>4</a:t>
            </a:r>
            <a:r>
              <a:rPr lang="zh-CN" altLang="en-US" strike="noStrike" noProof="1"/>
              <a:t>种关系？</a:t>
            </a:r>
            <a:endParaRPr lang="zh-CN" altLang="en-US" strike="noStrike" noProof="1"/>
          </a:p>
          <a:p>
            <a:pPr marL="0" indent="0" fontAlgn="base">
              <a:buNone/>
            </a:pPr>
            <a:endParaRPr lang="zh-CN" altLang="en-US" strike="noStrike" noProof="1"/>
          </a:p>
        </p:txBody>
      </p:sp>
      <p:sp>
        <p:nvSpPr>
          <p:cNvPr id="4" name="内容占位符 2"/>
          <p:cNvSpPr>
            <a:spLocks noGrp="1"/>
          </p:cNvSpPr>
          <p:nvPr/>
        </p:nvSpPr>
        <p:spPr>
          <a:xfrm>
            <a:off x="376238" y="3841750"/>
            <a:ext cx="8540750" cy="1406525"/>
          </a:xfrm>
          <a:prstGeom prst="rect">
            <a:avLst/>
          </a:prstGeom>
          <a:noFill/>
          <a:ln w="9525">
            <a:noFill/>
          </a:ln>
        </p:spPr>
        <p:txBody>
          <a:bodyPr anchor="t"/>
          <a:p>
            <a:pPr>
              <a:spcBef>
                <a:spcPct val="20000"/>
              </a:spcBef>
              <a:buClr>
                <a:schemeClr val="hlink"/>
              </a:buClr>
              <a:buSzPct val="75000"/>
              <a:buFont typeface="Wingdings" panose="05000000000000000000" pitchFamily="2" charset="2"/>
              <a:buNone/>
            </a:pPr>
            <a:r>
              <a:rPr lang="zh-CN" altLang="en-US" sz="3200">
                <a:latin typeface="Arial" panose="020B0604020202020204" pitchFamily="34" charset="0"/>
                <a:ea typeface="宋体" panose="02010600030101010101" pitchFamily="2" charset="-122"/>
              </a:rPr>
              <a:t>依赖、关联、泛化、实现</a:t>
            </a:r>
            <a:endParaRPr lang="zh-CN" altLang="en-US" sz="3200">
              <a:latin typeface="Arial" panose="020B0604020202020204" pitchFamily="34" charset="0"/>
              <a:ea typeface="宋体" panose="02010600030101010101" pitchFamily="2" charset="-122"/>
            </a:endParaRPr>
          </a:p>
          <a:p>
            <a:pPr>
              <a:spcBef>
                <a:spcPct val="20000"/>
              </a:spcBef>
              <a:buClr>
                <a:schemeClr val="hlink"/>
              </a:buClr>
              <a:buSzPct val="75000"/>
              <a:buFont typeface="Wingdings" panose="05000000000000000000" pitchFamily="2" charset="2"/>
              <a:buNone/>
            </a:pPr>
            <a:endParaRPr lang="zh-CN" altLang="en-US" sz="32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noRot="1"/>
          </p:cNvSpPr>
          <p:nvPr>
            <p:ph type="title"/>
          </p:nvPr>
        </p:nvSpPr>
        <p:spPr>
          <a:ln/>
        </p:spPr>
        <p:txBody>
          <a:bodyPr anchor="ctr"/>
          <a:p>
            <a:r>
              <a:rPr lang="zh-CN" altLang="en-US"/>
              <a:t>问题</a:t>
            </a:r>
            <a:r>
              <a:rPr lang="en-US" altLang="zh-CN"/>
              <a:t>2</a:t>
            </a:r>
            <a:endParaRPr lang="en-US" altLang="zh-CN"/>
          </a:p>
        </p:txBody>
      </p:sp>
      <p:sp>
        <p:nvSpPr>
          <p:cNvPr id="46082" name="内容占位符 2"/>
          <p:cNvSpPr>
            <a:spLocks noGrp="1" noRot="1"/>
          </p:cNvSpPr>
          <p:nvPr>
            <p:ph idx="1"/>
          </p:nvPr>
        </p:nvSpPr>
        <p:spPr>
          <a:xfrm>
            <a:off x="368300" y="1905000"/>
            <a:ext cx="8540750" cy="1406525"/>
          </a:xfrm>
          <a:ln/>
        </p:spPr>
        <p:txBody>
          <a:bodyPr anchor="t"/>
          <a:p>
            <a:r>
              <a:rPr lang="en-US" altLang="zh-CN"/>
              <a:t>2</a:t>
            </a:r>
            <a:r>
              <a:rPr lang="zh-CN" altLang="en-US"/>
              <a:t>、</a:t>
            </a:r>
            <a:r>
              <a:rPr lang="en-US" altLang="zh-CN">
                <a:latin typeface="Times New Roman" panose="02020603050405020304" pitchFamily="18" charset="0"/>
                <a:sym typeface="宋体" panose="02010600030101010101" pitchFamily="2" charset="-122"/>
              </a:rPr>
              <a:t>UML</a:t>
            </a:r>
            <a:r>
              <a:rPr lang="zh-CN" altLang="en-US" dirty="0">
                <a:latin typeface="Times New Roman" panose="02020603050405020304" pitchFamily="18" charset="0"/>
                <a:ea typeface="楷体_GB2312" pitchFamily="49" charset="-122"/>
                <a:sym typeface="宋体" panose="02010600030101010101" pitchFamily="2" charset="-122"/>
              </a:rPr>
              <a:t>的主要构成 </a:t>
            </a:r>
            <a:r>
              <a:rPr lang="zh-CN" altLang="en-US"/>
              <a:t>？</a:t>
            </a:r>
            <a:endParaRPr lang="zh-CN" altLang="en-US"/>
          </a:p>
          <a:p>
            <a:pPr>
              <a:buNone/>
            </a:pPr>
            <a:endParaRPr lang="zh-CN" altLang="en-US"/>
          </a:p>
        </p:txBody>
      </p:sp>
      <p:sp>
        <p:nvSpPr>
          <p:cNvPr id="4" name="文本框 3"/>
          <p:cNvSpPr txBox="1"/>
          <p:nvPr/>
        </p:nvSpPr>
        <p:spPr>
          <a:xfrm>
            <a:off x="368300" y="3041650"/>
            <a:ext cx="4400550" cy="1309688"/>
          </a:xfrm>
          <a:prstGeom prst="rect">
            <a:avLst/>
          </a:prstGeom>
          <a:noFill/>
          <a:ln w="9525">
            <a:noFill/>
          </a:ln>
        </p:spPr>
        <p:txBody>
          <a:bodyPr wrap="square" anchor="t">
            <a:spAutoFit/>
          </a:bodyPr>
          <a:p>
            <a:pPr marL="1047750" lvl="1" indent="0" algn="just" defTabSz="0">
              <a:lnSpc>
                <a:spcPct val="110000"/>
              </a:lnSpc>
              <a:buClr>
                <a:schemeClr val="tx2"/>
              </a:buClr>
              <a:buFont typeface="Wingdings" panose="05000000000000000000" pitchFamily="2" charset="2"/>
              <a:buNone/>
              <a:tabLst>
                <a:tab pos="574675" algn="l"/>
              </a:tabLst>
            </a:pPr>
            <a:r>
              <a:rPr lang="zh-CN" altLang="en-US" b="1" dirty="0">
                <a:solidFill>
                  <a:schemeClr val="tx2"/>
                </a:solidFill>
                <a:latin typeface="楷体_GB2312" pitchFamily="49" charset="-122"/>
                <a:ea typeface="黑体" panose="02010609060101010101" pitchFamily="2" charset="-122"/>
              </a:rPr>
              <a:t>视图</a:t>
            </a:r>
            <a:r>
              <a:rPr lang="en-US" altLang="zh-CN" b="1">
                <a:solidFill>
                  <a:schemeClr val="tx2"/>
                </a:solidFill>
                <a:latin typeface="楷体_GB2312" pitchFamily="49" charset="-122"/>
                <a:ea typeface="楷体_GB2312" pitchFamily="49" charset="-122"/>
              </a:rPr>
              <a:t>(views)</a:t>
            </a:r>
            <a:endParaRPr lang="en-US" altLang="zh-CN" b="1">
              <a:solidFill>
                <a:schemeClr val="tx2"/>
              </a:solidFill>
              <a:latin typeface="楷体_GB2312" pitchFamily="49" charset="-122"/>
              <a:ea typeface="楷体_GB2312" pitchFamily="49" charset="-122"/>
            </a:endParaRPr>
          </a:p>
          <a:p>
            <a:pPr marL="1047750" lvl="1" indent="0" algn="just" defTabSz="0">
              <a:lnSpc>
                <a:spcPct val="110000"/>
              </a:lnSpc>
              <a:buClr>
                <a:schemeClr val="tx2"/>
              </a:buClr>
              <a:buFont typeface="Wingdings" panose="05000000000000000000" pitchFamily="2" charset="2"/>
              <a:buNone/>
              <a:tabLst>
                <a:tab pos="574675" algn="l"/>
              </a:tabLst>
            </a:pPr>
            <a:r>
              <a:rPr lang="zh-CN" altLang="en-US" b="1">
                <a:solidFill>
                  <a:schemeClr val="tx2"/>
                </a:solidFill>
                <a:latin typeface="楷体_GB2312" pitchFamily="49" charset="-122"/>
                <a:ea typeface="黑体" panose="02010609060101010101" pitchFamily="2" charset="-122"/>
              </a:rPr>
              <a:t>图</a:t>
            </a:r>
            <a:r>
              <a:rPr lang="en-US" altLang="zh-CN" b="1">
                <a:solidFill>
                  <a:schemeClr val="tx2"/>
                </a:solidFill>
                <a:latin typeface="楷体_GB2312" pitchFamily="49" charset="-122"/>
                <a:ea typeface="楷体_GB2312" pitchFamily="49" charset="-122"/>
              </a:rPr>
              <a:t>(Diagrams)</a:t>
            </a:r>
            <a:endParaRPr lang="en-US" altLang="zh-CN" b="1">
              <a:solidFill>
                <a:schemeClr val="tx2"/>
              </a:solidFill>
              <a:latin typeface="楷体_GB2312" pitchFamily="49" charset="-122"/>
              <a:ea typeface="楷体_GB2312" pitchFamily="49" charset="-122"/>
            </a:endParaRPr>
          </a:p>
          <a:p>
            <a:pPr marL="1047750" lvl="1" indent="0" algn="just" defTabSz="0">
              <a:lnSpc>
                <a:spcPct val="110000"/>
              </a:lnSpc>
              <a:buClr>
                <a:schemeClr val="tx2"/>
              </a:buClr>
              <a:buFont typeface="Wingdings" panose="05000000000000000000" pitchFamily="2" charset="2"/>
              <a:buNone/>
              <a:tabLst>
                <a:tab pos="574675" algn="l"/>
              </a:tabLst>
            </a:pPr>
            <a:r>
              <a:rPr lang="zh-CN" altLang="en-US" b="1" dirty="0">
                <a:solidFill>
                  <a:schemeClr val="tx2"/>
                </a:solidFill>
                <a:latin typeface="楷体_GB2312" pitchFamily="49" charset="-122"/>
                <a:ea typeface="黑体" panose="02010609060101010101" pitchFamily="2" charset="-122"/>
              </a:rPr>
              <a:t>模型元素</a:t>
            </a:r>
            <a:r>
              <a:rPr lang="en-US" altLang="zh-CN" b="1">
                <a:solidFill>
                  <a:schemeClr val="tx2"/>
                </a:solidFill>
                <a:latin typeface="楷体_GB2312" pitchFamily="49" charset="-122"/>
                <a:ea typeface="楷体_GB2312" pitchFamily="49" charset="-122"/>
              </a:rPr>
              <a:t>(Model elements)</a:t>
            </a:r>
            <a:endParaRPr lang="en-US" altLang="zh-CN" b="1">
              <a:solidFill>
                <a:schemeClr val="tx2"/>
              </a:solidFill>
              <a:latin typeface="楷体_GB2312" pitchFamily="49" charset="-122"/>
              <a:ea typeface="楷体_GB2312" pitchFamily="49" charset="-122"/>
            </a:endParaRPr>
          </a:p>
          <a:p>
            <a:pPr marL="1047750" lvl="1" indent="0" algn="just" defTabSz="0">
              <a:lnSpc>
                <a:spcPct val="110000"/>
              </a:lnSpc>
              <a:buClr>
                <a:schemeClr val="tx2"/>
              </a:buClr>
              <a:buFont typeface="Wingdings" panose="05000000000000000000" pitchFamily="2" charset="2"/>
              <a:buNone/>
              <a:tabLst>
                <a:tab pos="574675" algn="l"/>
              </a:tabLst>
            </a:pPr>
            <a:r>
              <a:rPr lang="zh-CN" altLang="en-US" b="1" dirty="0">
                <a:solidFill>
                  <a:schemeClr val="tx2"/>
                </a:solidFill>
                <a:latin typeface="楷体_GB2312" pitchFamily="49" charset="-122"/>
                <a:ea typeface="黑体" panose="02010609060101010101" pitchFamily="2" charset="-122"/>
              </a:rPr>
              <a:t>通用机制</a:t>
            </a:r>
            <a:r>
              <a:rPr lang="en-US" altLang="zh-CN" b="1">
                <a:solidFill>
                  <a:schemeClr val="tx2"/>
                </a:solidFill>
                <a:latin typeface="楷体_GB2312" pitchFamily="49" charset="-122"/>
                <a:ea typeface="楷体_GB2312" pitchFamily="49" charset="-122"/>
              </a:rPr>
              <a:t>(general mechanism)</a:t>
            </a:r>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noRot="1"/>
          </p:cNvSpPr>
          <p:nvPr>
            <p:ph type="title"/>
          </p:nvPr>
        </p:nvSpPr>
        <p:spPr>
          <a:ln/>
        </p:spPr>
        <p:txBody>
          <a:bodyPr anchor="ctr"/>
          <a:p>
            <a:r>
              <a:rPr lang="zh-CN" altLang="en-US"/>
              <a:t>问题</a:t>
            </a:r>
            <a:r>
              <a:rPr lang="en-US" altLang="zh-CN"/>
              <a:t>3</a:t>
            </a:r>
            <a:endParaRPr lang="en-US" altLang="zh-CN"/>
          </a:p>
        </p:txBody>
      </p:sp>
      <p:sp>
        <p:nvSpPr>
          <p:cNvPr id="3" name="内容占位符 2"/>
          <p:cNvSpPr>
            <a:spLocks noGrp="1"/>
          </p:cNvSpPr>
          <p:nvPr>
            <p:ph idx="1"/>
          </p:nvPr>
        </p:nvSpPr>
        <p:spPr>
          <a:xfrm>
            <a:off x="301625" y="1905000"/>
            <a:ext cx="8540750" cy="1406525"/>
          </a:xfrm>
        </p:spPr>
        <p:txBody>
          <a:bodyPr/>
          <a:p>
            <a:pPr fontAlgn="base"/>
            <a:r>
              <a:rPr lang="en-US" altLang="zh-CN" strike="noStrike" noProof="1"/>
              <a:t>3</a:t>
            </a:r>
            <a:r>
              <a:rPr lang="zh-CN" altLang="en-US" strike="noStrike" noProof="1"/>
              <a:t>、</a:t>
            </a:r>
            <a:r>
              <a:rPr lang="en-US" strike="noStrike" noProof="1"/>
              <a:t>UML</a:t>
            </a:r>
            <a:r>
              <a:rPr lang="zh-CN" altLang="en-US" strike="noStrike" noProof="1"/>
              <a:t>中的公共机制？</a:t>
            </a:r>
            <a:endParaRPr lang="zh-CN" altLang="en-US" strike="noStrike" noProof="1"/>
          </a:p>
          <a:p>
            <a:pPr marL="0" indent="0" fontAlgn="base">
              <a:buNone/>
            </a:pPr>
            <a:endParaRPr lang="zh-CN" altLang="en-US" strike="noStrike" noProof="1"/>
          </a:p>
        </p:txBody>
      </p:sp>
      <p:sp>
        <p:nvSpPr>
          <p:cNvPr id="4" name="内容占位符 2"/>
          <p:cNvSpPr>
            <a:spLocks noGrp="1"/>
          </p:cNvSpPr>
          <p:nvPr/>
        </p:nvSpPr>
        <p:spPr>
          <a:xfrm>
            <a:off x="376238" y="3841750"/>
            <a:ext cx="8540750" cy="1406525"/>
          </a:xfrm>
          <a:prstGeom prst="rect">
            <a:avLst/>
          </a:prstGeom>
          <a:noFill/>
          <a:ln w="9525">
            <a:noFill/>
          </a:ln>
        </p:spPr>
        <p:txBody>
          <a:bodyPr anchor="t"/>
          <a:p>
            <a:pPr>
              <a:spcBef>
                <a:spcPct val="20000"/>
              </a:spcBef>
              <a:buClr>
                <a:schemeClr val="hlink"/>
              </a:buClr>
              <a:buSzPct val="75000"/>
              <a:buFont typeface="Wingdings" panose="05000000000000000000" pitchFamily="2" charset="2"/>
              <a:buNone/>
            </a:pPr>
            <a:r>
              <a:rPr lang="zh-CN" altLang="en-US" sz="3200">
                <a:latin typeface="Arial" panose="020B0604020202020204" pitchFamily="34" charset="0"/>
                <a:ea typeface="宋体" panose="02010600030101010101" pitchFamily="2" charset="-122"/>
              </a:rPr>
              <a:t>规约、修饰、通用划分、扩展机制</a:t>
            </a:r>
            <a:endParaRPr lang="zh-CN" altLang="en-US" sz="3200">
              <a:latin typeface="Arial" panose="020B0604020202020204" pitchFamily="34" charset="0"/>
              <a:ea typeface="宋体" panose="02010600030101010101" pitchFamily="2" charset="-122"/>
            </a:endParaRPr>
          </a:p>
          <a:p>
            <a:pPr>
              <a:spcBef>
                <a:spcPct val="20000"/>
              </a:spcBef>
              <a:buClr>
                <a:schemeClr val="hlink"/>
              </a:buClr>
              <a:buSzPct val="75000"/>
              <a:buFont typeface="Wingdings" panose="05000000000000000000" pitchFamily="2" charset="2"/>
              <a:buNone/>
            </a:pPr>
            <a:endParaRPr lang="zh-CN" altLang="en-US" sz="32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1"/>
          </p:nvPr>
        </p:nvSpPr>
        <p:spPr>
          <a:xfrm>
            <a:off x="2219325" y="2290763"/>
            <a:ext cx="8540750" cy="4194175"/>
          </a:xfrm>
        </p:spPr>
        <p:txBody>
          <a:bodyPr/>
          <a:p>
            <a:pPr fontAlgn="base"/>
            <a:r>
              <a:rPr lang="en-US" altLang="zh-CN" sz="6600" strike="noStrike" noProof="1">
                <a:solidFill>
                  <a:schemeClr val="tx1"/>
                </a:solidFill>
                <a:effectLst>
                  <a:outerShdw blurRad="38100" dist="19050" dir="2700000" algn="tl" rotWithShape="0">
                    <a:schemeClr val="dk1">
                      <a:alpha val="40000"/>
                    </a:schemeClr>
                  </a:outerShdw>
                </a:effectLst>
              </a:rPr>
              <a:t>THANKS</a:t>
            </a:r>
            <a:endParaRPr lang="en-US" altLang="zh-CN" sz="6600" strike="noStrike" noProof="1">
              <a:solidFill>
                <a:schemeClr val="tx1"/>
              </a:solidFill>
              <a:effectLst>
                <a:outerShdw blurRad="38100" dist="19050" dir="2700000" algn="tl" rotWithShape="0">
                  <a:schemeClr val="dk1">
                    <a:alpha val="40000"/>
                  </a:schemeClr>
                </a:outerShdw>
              </a:effectLst>
            </a:endParaRPr>
          </a:p>
        </p:txBody>
      </p:sp>
      <p:pic>
        <p:nvPicPr>
          <p:cNvPr id="48130" name="图片 3" descr="logoBlack"/>
          <p:cNvPicPr>
            <a:picLocks noChangeAspect="1"/>
          </p:cNvPicPr>
          <p:nvPr/>
        </p:nvPicPr>
        <p:blipFill>
          <a:blip r:embed="rId1"/>
          <a:stretch>
            <a:fillRect/>
          </a:stretch>
        </p:blipFill>
        <p:spPr>
          <a:xfrm>
            <a:off x="3778250" y="3355975"/>
            <a:ext cx="1585913" cy="1649413"/>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64513"/>
          <p:cNvSpPr>
            <a:spLocks noGrp="1" noRot="1"/>
          </p:cNvSpPr>
          <p:nvPr>
            <p:ph type="title"/>
          </p:nvPr>
        </p:nvSpPr>
        <p:spPr>
          <a:xfrm>
            <a:off x="611188" y="692150"/>
            <a:ext cx="8229600" cy="1143000"/>
          </a:xfrm>
          <a:ln/>
        </p:spPr>
        <p:txBody>
          <a:bodyPr anchor="ctr"/>
          <a:p>
            <a:r>
              <a:rPr lang="zh-CN" altLang="en-US" dirty="0"/>
              <a:t>为什么要建模</a:t>
            </a:r>
            <a:endParaRPr lang="zh-CN" altLang="en-US" dirty="0"/>
          </a:p>
        </p:txBody>
      </p:sp>
      <p:sp>
        <p:nvSpPr>
          <p:cNvPr id="10242" name="文本占位符 64514"/>
          <p:cNvSpPr>
            <a:spLocks noGrp="1" noRot="1"/>
          </p:cNvSpPr>
          <p:nvPr>
            <p:ph idx="1"/>
          </p:nvPr>
        </p:nvSpPr>
        <p:spPr>
          <a:xfrm>
            <a:off x="468313" y="1773238"/>
            <a:ext cx="8229600" cy="525462"/>
          </a:xfrm>
          <a:ln/>
        </p:spPr>
        <p:txBody>
          <a:bodyPr anchor="t"/>
          <a:p>
            <a:r>
              <a:rPr lang="zh-CN" altLang="en-US" sz="2800" dirty="0"/>
              <a:t>建模是为了让我们更好地理解将要开发的系统。</a:t>
            </a:r>
            <a:endParaRPr lang="zh-CN" altLang="en-US" sz="2800" dirty="0"/>
          </a:p>
        </p:txBody>
      </p:sp>
      <p:pic>
        <p:nvPicPr>
          <p:cNvPr id="10243" name="图片 64515"/>
          <p:cNvPicPr/>
          <p:nvPr/>
        </p:nvPicPr>
        <p:blipFill>
          <a:blip r:embed="rId1"/>
          <a:stretch>
            <a:fillRect/>
          </a:stretch>
        </p:blipFill>
        <p:spPr>
          <a:xfrm>
            <a:off x="755650" y="2903538"/>
            <a:ext cx="3705225" cy="3954462"/>
          </a:xfrm>
          <a:prstGeom prst="rect">
            <a:avLst/>
          </a:prstGeom>
          <a:noFill/>
          <a:ln w="12700">
            <a:noFill/>
          </a:ln>
        </p:spPr>
      </p:pic>
      <p:grpSp>
        <p:nvGrpSpPr>
          <p:cNvPr id="10244" name="组合 64516"/>
          <p:cNvGrpSpPr/>
          <p:nvPr/>
        </p:nvGrpSpPr>
        <p:grpSpPr>
          <a:xfrm>
            <a:off x="5724525" y="3644900"/>
            <a:ext cx="2259013" cy="1643063"/>
            <a:chOff x="3622" y="1974"/>
            <a:chExt cx="1423" cy="1035"/>
          </a:xfrm>
        </p:grpSpPr>
        <p:sp>
          <p:nvSpPr>
            <p:cNvPr id="10245" name="任意多边形 64517"/>
            <p:cNvSpPr/>
            <p:nvPr/>
          </p:nvSpPr>
          <p:spPr>
            <a:xfrm>
              <a:off x="3858" y="2707"/>
              <a:ext cx="359" cy="302"/>
            </a:xfrm>
            <a:custGeom>
              <a:avLst/>
              <a:gdLst/>
              <a:ahLst/>
              <a:cxnLst/>
              <a:pathLst>
                <a:path w="359" h="302">
                  <a:moveTo>
                    <a:pt x="0" y="0"/>
                  </a:moveTo>
                  <a:lnTo>
                    <a:pt x="358" y="0"/>
                  </a:lnTo>
                  <a:lnTo>
                    <a:pt x="358" y="301"/>
                  </a:lnTo>
                  <a:lnTo>
                    <a:pt x="345" y="301"/>
                  </a:lnTo>
                  <a:lnTo>
                    <a:pt x="345" y="289"/>
                  </a:lnTo>
                  <a:lnTo>
                    <a:pt x="252" y="289"/>
                  </a:lnTo>
                  <a:lnTo>
                    <a:pt x="252" y="301"/>
                  </a:lnTo>
                  <a:lnTo>
                    <a:pt x="224" y="301"/>
                  </a:lnTo>
                  <a:lnTo>
                    <a:pt x="224" y="289"/>
                  </a:lnTo>
                  <a:lnTo>
                    <a:pt x="132" y="289"/>
                  </a:lnTo>
                  <a:lnTo>
                    <a:pt x="132" y="301"/>
                  </a:lnTo>
                  <a:lnTo>
                    <a:pt x="105" y="301"/>
                  </a:lnTo>
                  <a:lnTo>
                    <a:pt x="105" y="289"/>
                  </a:lnTo>
                  <a:lnTo>
                    <a:pt x="14" y="289"/>
                  </a:lnTo>
                  <a:lnTo>
                    <a:pt x="14" y="301"/>
                  </a:lnTo>
                  <a:lnTo>
                    <a:pt x="0" y="301"/>
                  </a:lnTo>
                  <a:lnTo>
                    <a:pt x="0" y="0"/>
                  </a:lnTo>
                </a:path>
              </a:pathLst>
            </a:custGeom>
            <a:solidFill>
              <a:srgbClr val="CECECE"/>
            </a:solidFill>
            <a:ln w="12700" cap="rnd" cmpd="sng">
              <a:solidFill>
                <a:srgbClr val="000000"/>
              </a:solidFill>
              <a:prstDash val="solid"/>
              <a:round/>
              <a:headEnd type="none" w="med" len="med"/>
              <a:tailEnd type="none" w="med" len="med"/>
            </a:ln>
          </p:spPr>
          <p:txBody>
            <a:bodyPr/>
            <a:p>
              <a:endParaRPr lang="zh-CN" altLang="en-US"/>
            </a:p>
          </p:txBody>
        </p:sp>
        <p:sp>
          <p:nvSpPr>
            <p:cNvPr id="10246" name="直接连接符 64518"/>
            <p:cNvSpPr/>
            <p:nvPr/>
          </p:nvSpPr>
          <p:spPr>
            <a:xfrm>
              <a:off x="3861" y="2724"/>
              <a:ext cx="356" cy="0"/>
            </a:xfrm>
            <a:prstGeom prst="line">
              <a:avLst/>
            </a:prstGeom>
            <a:ln w="12700" cap="flat" cmpd="sng">
              <a:solidFill>
                <a:srgbClr val="000000"/>
              </a:solidFill>
              <a:prstDash val="solid"/>
              <a:round/>
              <a:headEnd type="none" w="med" len="med"/>
              <a:tailEnd type="none" w="med" len="med"/>
            </a:ln>
          </p:spPr>
        </p:sp>
        <p:sp>
          <p:nvSpPr>
            <p:cNvPr id="10247" name="直接连接符 64519"/>
            <p:cNvSpPr/>
            <p:nvPr/>
          </p:nvSpPr>
          <p:spPr>
            <a:xfrm>
              <a:off x="4099" y="2753"/>
              <a:ext cx="118" cy="0"/>
            </a:xfrm>
            <a:prstGeom prst="line">
              <a:avLst/>
            </a:prstGeom>
            <a:ln w="12700" cap="flat" cmpd="sng">
              <a:solidFill>
                <a:srgbClr val="000000"/>
              </a:solidFill>
              <a:prstDash val="solid"/>
              <a:round/>
              <a:headEnd type="none" w="med" len="med"/>
              <a:tailEnd type="none" w="med" len="med"/>
            </a:ln>
          </p:spPr>
        </p:sp>
        <p:sp>
          <p:nvSpPr>
            <p:cNvPr id="10248" name="直接连接符 64520"/>
            <p:cNvSpPr/>
            <p:nvPr/>
          </p:nvSpPr>
          <p:spPr>
            <a:xfrm>
              <a:off x="3861" y="2880"/>
              <a:ext cx="117" cy="0"/>
            </a:xfrm>
            <a:prstGeom prst="line">
              <a:avLst/>
            </a:prstGeom>
            <a:ln w="12700" cap="flat" cmpd="sng">
              <a:solidFill>
                <a:srgbClr val="000000"/>
              </a:solidFill>
              <a:prstDash val="solid"/>
              <a:round/>
              <a:headEnd type="none" w="med" len="med"/>
              <a:tailEnd type="none" w="med" len="med"/>
            </a:ln>
          </p:spPr>
        </p:sp>
        <p:sp>
          <p:nvSpPr>
            <p:cNvPr id="10249" name="直接连接符 64521"/>
            <p:cNvSpPr/>
            <p:nvPr/>
          </p:nvSpPr>
          <p:spPr>
            <a:xfrm>
              <a:off x="3861" y="2945"/>
              <a:ext cx="356" cy="0"/>
            </a:xfrm>
            <a:prstGeom prst="line">
              <a:avLst/>
            </a:prstGeom>
            <a:ln w="12700" cap="flat" cmpd="sng">
              <a:solidFill>
                <a:srgbClr val="000000"/>
              </a:solidFill>
              <a:prstDash val="solid"/>
              <a:round/>
              <a:headEnd type="none" w="med" len="med"/>
              <a:tailEnd type="none" w="med" len="med"/>
            </a:ln>
          </p:spPr>
        </p:sp>
        <p:sp>
          <p:nvSpPr>
            <p:cNvPr id="10250" name="直接连接符 64522"/>
            <p:cNvSpPr/>
            <p:nvPr/>
          </p:nvSpPr>
          <p:spPr>
            <a:xfrm>
              <a:off x="3861" y="2985"/>
              <a:ext cx="356" cy="0"/>
            </a:xfrm>
            <a:prstGeom prst="line">
              <a:avLst/>
            </a:prstGeom>
            <a:ln w="12700" cap="flat" cmpd="sng">
              <a:solidFill>
                <a:srgbClr val="000000"/>
              </a:solidFill>
              <a:prstDash val="solid"/>
              <a:round/>
              <a:headEnd type="none" w="med" len="med"/>
              <a:tailEnd type="none" w="med" len="med"/>
            </a:ln>
          </p:spPr>
        </p:sp>
        <p:sp>
          <p:nvSpPr>
            <p:cNvPr id="10251" name="直接连接符 64523"/>
            <p:cNvSpPr/>
            <p:nvPr/>
          </p:nvSpPr>
          <p:spPr>
            <a:xfrm>
              <a:off x="3880" y="2727"/>
              <a:ext cx="0" cy="153"/>
            </a:xfrm>
            <a:prstGeom prst="line">
              <a:avLst/>
            </a:prstGeom>
            <a:ln w="12700" cap="flat" cmpd="sng">
              <a:solidFill>
                <a:srgbClr val="000000"/>
              </a:solidFill>
              <a:prstDash val="solid"/>
              <a:round/>
              <a:headEnd type="none" w="med" len="med"/>
              <a:tailEnd type="none" w="med" len="med"/>
            </a:ln>
          </p:spPr>
        </p:sp>
        <p:sp>
          <p:nvSpPr>
            <p:cNvPr id="10252" name="直接连接符 64524"/>
            <p:cNvSpPr/>
            <p:nvPr/>
          </p:nvSpPr>
          <p:spPr>
            <a:xfrm>
              <a:off x="3914" y="2727"/>
              <a:ext cx="0" cy="153"/>
            </a:xfrm>
            <a:prstGeom prst="line">
              <a:avLst/>
            </a:prstGeom>
            <a:ln w="12700" cap="flat" cmpd="sng">
              <a:solidFill>
                <a:srgbClr val="000000"/>
              </a:solidFill>
              <a:prstDash val="solid"/>
              <a:round/>
              <a:headEnd type="none" w="med" len="med"/>
              <a:tailEnd type="none" w="med" len="med"/>
            </a:ln>
          </p:spPr>
        </p:sp>
        <p:sp>
          <p:nvSpPr>
            <p:cNvPr id="10253" name="矩形 64525"/>
            <p:cNvSpPr/>
            <p:nvPr/>
          </p:nvSpPr>
          <p:spPr>
            <a:xfrm>
              <a:off x="4016" y="2853"/>
              <a:ext cx="43" cy="29"/>
            </a:xfrm>
            <a:prstGeom prst="rect">
              <a:avLst/>
            </a:prstGeom>
            <a:solidFill>
              <a:srgbClr val="CECECE"/>
            </a:soli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10254" name="直接连接符 64526"/>
            <p:cNvSpPr/>
            <p:nvPr/>
          </p:nvSpPr>
          <p:spPr>
            <a:xfrm flipV="1">
              <a:off x="4846" y="2446"/>
              <a:ext cx="0" cy="128"/>
            </a:xfrm>
            <a:prstGeom prst="line">
              <a:avLst/>
            </a:prstGeom>
            <a:ln w="12700" cap="flat" cmpd="sng">
              <a:solidFill>
                <a:schemeClr val="tx1"/>
              </a:solidFill>
              <a:prstDash val="solid"/>
              <a:round/>
              <a:headEnd type="none" w="med" len="med"/>
              <a:tailEnd type="none" w="med" len="med"/>
            </a:ln>
          </p:spPr>
        </p:sp>
        <p:sp>
          <p:nvSpPr>
            <p:cNvPr id="10255" name="圆角矩形 64527"/>
            <p:cNvSpPr/>
            <p:nvPr/>
          </p:nvSpPr>
          <p:spPr>
            <a:xfrm>
              <a:off x="3666" y="1974"/>
              <a:ext cx="295" cy="245"/>
            </a:xfrm>
            <a:prstGeom prst="roundRect">
              <a:avLst>
                <a:gd name="adj" fmla="val 12458"/>
              </a:avLst>
            </a:prstGeom>
            <a:solidFill>
              <a:srgbClr val="FFFFFF"/>
            </a:solidFill>
            <a:ln w="1270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256" name="圆角矩形 64528"/>
            <p:cNvSpPr/>
            <p:nvPr/>
          </p:nvSpPr>
          <p:spPr>
            <a:xfrm>
              <a:off x="3700" y="2004"/>
              <a:ext cx="225" cy="185"/>
            </a:xfrm>
            <a:prstGeom prst="roundRect">
              <a:avLst>
                <a:gd name="adj" fmla="val 12458"/>
              </a:avLst>
            </a:prstGeom>
            <a:solidFill>
              <a:srgbClr val="FDE3BA"/>
            </a:solidFill>
            <a:ln w="1270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257" name="直接连接符 64529"/>
            <p:cNvSpPr/>
            <p:nvPr/>
          </p:nvSpPr>
          <p:spPr>
            <a:xfrm>
              <a:off x="3734" y="2227"/>
              <a:ext cx="0" cy="26"/>
            </a:xfrm>
            <a:prstGeom prst="line">
              <a:avLst/>
            </a:prstGeom>
            <a:ln w="12700" cap="flat" cmpd="sng">
              <a:solidFill>
                <a:srgbClr val="000000"/>
              </a:solidFill>
              <a:prstDash val="solid"/>
              <a:round/>
              <a:headEnd type="none" w="med" len="med"/>
              <a:tailEnd type="none" w="med" len="med"/>
            </a:ln>
          </p:spPr>
        </p:sp>
        <p:sp>
          <p:nvSpPr>
            <p:cNvPr id="10258" name="直接连接符 64530"/>
            <p:cNvSpPr/>
            <p:nvPr/>
          </p:nvSpPr>
          <p:spPr>
            <a:xfrm>
              <a:off x="3896" y="2227"/>
              <a:ext cx="0" cy="26"/>
            </a:xfrm>
            <a:prstGeom prst="line">
              <a:avLst/>
            </a:prstGeom>
            <a:ln w="12700" cap="flat" cmpd="sng">
              <a:solidFill>
                <a:srgbClr val="000000"/>
              </a:solidFill>
              <a:prstDash val="solid"/>
              <a:round/>
              <a:headEnd type="none" w="med" len="med"/>
              <a:tailEnd type="none" w="med" len="med"/>
            </a:ln>
          </p:spPr>
        </p:sp>
        <p:sp>
          <p:nvSpPr>
            <p:cNvPr id="10259" name="矩形 64531"/>
            <p:cNvSpPr/>
            <p:nvPr/>
          </p:nvSpPr>
          <p:spPr>
            <a:xfrm>
              <a:off x="3649" y="2255"/>
              <a:ext cx="329" cy="83"/>
            </a:xfrm>
            <a:prstGeom prst="rect">
              <a:avLst/>
            </a:prstGeom>
            <a:solidFill>
              <a:srgbClr val="FFFFFF"/>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260" name="直接连接符 64532"/>
            <p:cNvSpPr/>
            <p:nvPr/>
          </p:nvSpPr>
          <p:spPr>
            <a:xfrm>
              <a:off x="3666" y="2301"/>
              <a:ext cx="0" cy="27"/>
            </a:xfrm>
            <a:prstGeom prst="line">
              <a:avLst/>
            </a:prstGeom>
            <a:ln w="12700" cap="flat" cmpd="sng">
              <a:solidFill>
                <a:srgbClr val="000000"/>
              </a:solidFill>
              <a:prstDash val="solid"/>
              <a:round/>
              <a:headEnd type="none" w="med" len="med"/>
              <a:tailEnd type="none" w="med" len="med"/>
            </a:ln>
          </p:spPr>
        </p:sp>
        <p:sp>
          <p:nvSpPr>
            <p:cNvPr id="10261" name="直接连接符 64533"/>
            <p:cNvSpPr/>
            <p:nvPr/>
          </p:nvSpPr>
          <p:spPr>
            <a:xfrm>
              <a:off x="3673" y="2301"/>
              <a:ext cx="0" cy="27"/>
            </a:xfrm>
            <a:prstGeom prst="line">
              <a:avLst/>
            </a:prstGeom>
            <a:ln w="12700" cap="flat" cmpd="sng">
              <a:solidFill>
                <a:srgbClr val="000000"/>
              </a:solidFill>
              <a:prstDash val="solid"/>
              <a:round/>
              <a:headEnd type="none" w="med" len="med"/>
              <a:tailEnd type="none" w="med" len="med"/>
            </a:ln>
          </p:spPr>
        </p:sp>
        <p:sp>
          <p:nvSpPr>
            <p:cNvPr id="10262" name="直接连接符 64534"/>
            <p:cNvSpPr/>
            <p:nvPr/>
          </p:nvSpPr>
          <p:spPr>
            <a:xfrm>
              <a:off x="3682" y="2301"/>
              <a:ext cx="0" cy="27"/>
            </a:xfrm>
            <a:prstGeom prst="line">
              <a:avLst/>
            </a:prstGeom>
            <a:ln w="12700" cap="flat" cmpd="sng">
              <a:solidFill>
                <a:srgbClr val="000000"/>
              </a:solidFill>
              <a:prstDash val="solid"/>
              <a:round/>
              <a:headEnd type="none" w="med" len="med"/>
              <a:tailEnd type="none" w="med" len="med"/>
            </a:ln>
          </p:spPr>
        </p:sp>
        <p:sp>
          <p:nvSpPr>
            <p:cNvPr id="10263" name="直接连接符 64535"/>
            <p:cNvSpPr/>
            <p:nvPr/>
          </p:nvSpPr>
          <p:spPr>
            <a:xfrm>
              <a:off x="3691" y="2301"/>
              <a:ext cx="0" cy="27"/>
            </a:xfrm>
            <a:prstGeom prst="line">
              <a:avLst/>
            </a:prstGeom>
            <a:ln w="12700" cap="flat" cmpd="sng">
              <a:solidFill>
                <a:srgbClr val="000000"/>
              </a:solidFill>
              <a:prstDash val="solid"/>
              <a:round/>
              <a:headEnd type="none" w="med" len="med"/>
              <a:tailEnd type="none" w="med" len="med"/>
            </a:ln>
          </p:spPr>
        </p:sp>
        <p:sp>
          <p:nvSpPr>
            <p:cNvPr id="10264" name="直接连接符 64536"/>
            <p:cNvSpPr/>
            <p:nvPr/>
          </p:nvSpPr>
          <p:spPr>
            <a:xfrm>
              <a:off x="3699" y="2301"/>
              <a:ext cx="0" cy="27"/>
            </a:xfrm>
            <a:prstGeom prst="line">
              <a:avLst/>
            </a:prstGeom>
            <a:ln w="12700" cap="flat" cmpd="sng">
              <a:solidFill>
                <a:srgbClr val="000000"/>
              </a:solidFill>
              <a:prstDash val="solid"/>
              <a:round/>
              <a:headEnd type="none" w="med" len="med"/>
              <a:tailEnd type="none" w="med" len="med"/>
            </a:ln>
          </p:spPr>
        </p:sp>
        <p:sp>
          <p:nvSpPr>
            <p:cNvPr id="10265" name="直接连接符 64537"/>
            <p:cNvSpPr/>
            <p:nvPr/>
          </p:nvSpPr>
          <p:spPr>
            <a:xfrm>
              <a:off x="3708" y="2301"/>
              <a:ext cx="0" cy="27"/>
            </a:xfrm>
            <a:prstGeom prst="line">
              <a:avLst/>
            </a:prstGeom>
            <a:ln w="12700" cap="flat" cmpd="sng">
              <a:solidFill>
                <a:srgbClr val="000000"/>
              </a:solidFill>
              <a:prstDash val="solid"/>
              <a:round/>
              <a:headEnd type="none" w="med" len="med"/>
              <a:tailEnd type="none" w="med" len="med"/>
            </a:ln>
          </p:spPr>
        </p:sp>
        <p:sp>
          <p:nvSpPr>
            <p:cNvPr id="10266" name="直接连接符 64538"/>
            <p:cNvSpPr/>
            <p:nvPr/>
          </p:nvSpPr>
          <p:spPr>
            <a:xfrm>
              <a:off x="3716" y="2301"/>
              <a:ext cx="0" cy="27"/>
            </a:xfrm>
            <a:prstGeom prst="line">
              <a:avLst/>
            </a:prstGeom>
            <a:ln w="12700" cap="flat" cmpd="sng">
              <a:solidFill>
                <a:srgbClr val="000000"/>
              </a:solidFill>
              <a:prstDash val="solid"/>
              <a:round/>
              <a:headEnd type="none" w="med" len="med"/>
              <a:tailEnd type="none" w="med" len="med"/>
            </a:ln>
          </p:spPr>
        </p:sp>
        <p:sp>
          <p:nvSpPr>
            <p:cNvPr id="10267" name="直接连接符 64539"/>
            <p:cNvSpPr/>
            <p:nvPr/>
          </p:nvSpPr>
          <p:spPr>
            <a:xfrm>
              <a:off x="3725" y="2301"/>
              <a:ext cx="0" cy="27"/>
            </a:xfrm>
            <a:prstGeom prst="line">
              <a:avLst/>
            </a:prstGeom>
            <a:ln w="12700" cap="flat" cmpd="sng">
              <a:solidFill>
                <a:srgbClr val="000000"/>
              </a:solidFill>
              <a:prstDash val="solid"/>
              <a:round/>
              <a:headEnd type="none" w="med" len="med"/>
              <a:tailEnd type="none" w="med" len="med"/>
            </a:ln>
          </p:spPr>
        </p:sp>
        <p:sp>
          <p:nvSpPr>
            <p:cNvPr id="10268" name="直接连接符 64540"/>
            <p:cNvSpPr/>
            <p:nvPr/>
          </p:nvSpPr>
          <p:spPr>
            <a:xfrm>
              <a:off x="3734" y="2301"/>
              <a:ext cx="0" cy="27"/>
            </a:xfrm>
            <a:prstGeom prst="line">
              <a:avLst/>
            </a:prstGeom>
            <a:ln w="12700" cap="flat" cmpd="sng">
              <a:solidFill>
                <a:srgbClr val="000000"/>
              </a:solidFill>
              <a:prstDash val="solid"/>
              <a:round/>
              <a:headEnd type="none" w="med" len="med"/>
              <a:tailEnd type="none" w="med" len="med"/>
            </a:ln>
          </p:spPr>
        </p:sp>
        <p:sp>
          <p:nvSpPr>
            <p:cNvPr id="10269" name="直接连接符 64541"/>
            <p:cNvSpPr/>
            <p:nvPr/>
          </p:nvSpPr>
          <p:spPr>
            <a:xfrm>
              <a:off x="3742" y="2301"/>
              <a:ext cx="0" cy="27"/>
            </a:xfrm>
            <a:prstGeom prst="line">
              <a:avLst/>
            </a:prstGeom>
            <a:ln w="12700" cap="flat" cmpd="sng">
              <a:solidFill>
                <a:srgbClr val="000000"/>
              </a:solidFill>
              <a:prstDash val="solid"/>
              <a:round/>
              <a:headEnd type="none" w="med" len="med"/>
              <a:tailEnd type="none" w="med" len="med"/>
            </a:ln>
          </p:spPr>
        </p:sp>
        <p:sp>
          <p:nvSpPr>
            <p:cNvPr id="10270" name="直接连接符 64542"/>
            <p:cNvSpPr/>
            <p:nvPr/>
          </p:nvSpPr>
          <p:spPr>
            <a:xfrm>
              <a:off x="3750" y="2301"/>
              <a:ext cx="0" cy="27"/>
            </a:xfrm>
            <a:prstGeom prst="line">
              <a:avLst/>
            </a:prstGeom>
            <a:ln w="12700" cap="flat" cmpd="sng">
              <a:solidFill>
                <a:srgbClr val="000000"/>
              </a:solidFill>
              <a:prstDash val="solid"/>
              <a:round/>
              <a:headEnd type="none" w="med" len="med"/>
              <a:tailEnd type="none" w="med" len="med"/>
            </a:ln>
          </p:spPr>
        </p:sp>
        <p:sp>
          <p:nvSpPr>
            <p:cNvPr id="10271" name="直接连接符 64543"/>
            <p:cNvSpPr/>
            <p:nvPr/>
          </p:nvSpPr>
          <p:spPr>
            <a:xfrm>
              <a:off x="3760" y="2301"/>
              <a:ext cx="0" cy="27"/>
            </a:xfrm>
            <a:prstGeom prst="line">
              <a:avLst/>
            </a:prstGeom>
            <a:ln w="12700" cap="flat" cmpd="sng">
              <a:solidFill>
                <a:srgbClr val="000000"/>
              </a:solidFill>
              <a:prstDash val="solid"/>
              <a:round/>
              <a:headEnd type="none" w="med" len="med"/>
              <a:tailEnd type="none" w="med" len="med"/>
            </a:ln>
          </p:spPr>
        </p:sp>
        <p:sp>
          <p:nvSpPr>
            <p:cNvPr id="10272" name="直接连接符 64544"/>
            <p:cNvSpPr/>
            <p:nvPr/>
          </p:nvSpPr>
          <p:spPr>
            <a:xfrm>
              <a:off x="3768" y="2301"/>
              <a:ext cx="0" cy="27"/>
            </a:xfrm>
            <a:prstGeom prst="line">
              <a:avLst/>
            </a:prstGeom>
            <a:ln w="12700" cap="flat" cmpd="sng">
              <a:solidFill>
                <a:srgbClr val="000000"/>
              </a:solidFill>
              <a:prstDash val="solid"/>
              <a:round/>
              <a:headEnd type="none" w="med" len="med"/>
              <a:tailEnd type="none" w="med" len="med"/>
            </a:ln>
          </p:spPr>
        </p:sp>
        <p:sp>
          <p:nvSpPr>
            <p:cNvPr id="10273" name="直接连接符 64545"/>
            <p:cNvSpPr/>
            <p:nvPr/>
          </p:nvSpPr>
          <p:spPr>
            <a:xfrm>
              <a:off x="3776" y="2301"/>
              <a:ext cx="0" cy="27"/>
            </a:xfrm>
            <a:prstGeom prst="line">
              <a:avLst/>
            </a:prstGeom>
            <a:ln w="12700" cap="flat" cmpd="sng">
              <a:solidFill>
                <a:srgbClr val="000000"/>
              </a:solidFill>
              <a:prstDash val="solid"/>
              <a:round/>
              <a:headEnd type="none" w="med" len="med"/>
              <a:tailEnd type="none" w="med" len="med"/>
            </a:ln>
          </p:spPr>
        </p:sp>
        <p:sp>
          <p:nvSpPr>
            <p:cNvPr id="10274" name="直接连接符 64546"/>
            <p:cNvSpPr/>
            <p:nvPr/>
          </p:nvSpPr>
          <p:spPr>
            <a:xfrm>
              <a:off x="3786" y="2301"/>
              <a:ext cx="0" cy="27"/>
            </a:xfrm>
            <a:prstGeom prst="line">
              <a:avLst/>
            </a:prstGeom>
            <a:ln w="12700" cap="flat" cmpd="sng">
              <a:solidFill>
                <a:srgbClr val="000000"/>
              </a:solidFill>
              <a:prstDash val="solid"/>
              <a:round/>
              <a:headEnd type="none" w="med" len="med"/>
              <a:tailEnd type="none" w="med" len="med"/>
            </a:ln>
          </p:spPr>
        </p:sp>
        <p:sp>
          <p:nvSpPr>
            <p:cNvPr id="10275" name="直接连接符 64547"/>
            <p:cNvSpPr/>
            <p:nvPr/>
          </p:nvSpPr>
          <p:spPr>
            <a:xfrm>
              <a:off x="3794" y="2301"/>
              <a:ext cx="0" cy="27"/>
            </a:xfrm>
            <a:prstGeom prst="line">
              <a:avLst/>
            </a:prstGeom>
            <a:ln w="12700" cap="flat" cmpd="sng">
              <a:solidFill>
                <a:srgbClr val="000000"/>
              </a:solidFill>
              <a:prstDash val="solid"/>
              <a:round/>
              <a:headEnd type="none" w="med" len="med"/>
              <a:tailEnd type="none" w="med" len="med"/>
            </a:ln>
          </p:spPr>
        </p:sp>
        <p:sp>
          <p:nvSpPr>
            <p:cNvPr id="10276" name="直接连接符 64548"/>
            <p:cNvSpPr/>
            <p:nvPr/>
          </p:nvSpPr>
          <p:spPr>
            <a:xfrm>
              <a:off x="3802" y="2301"/>
              <a:ext cx="0" cy="27"/>
            </a:xfrm>
            <a:prstGeom prst="line">
              <a:avLst/>
            </a:prstGeom>
            <a:ln w="12700" cap="flat" cmpd="sng">
              <a:solidFill>
                <a:srgbClr val="000000"/>
              </a:solidFill>
              <a:prstDash val="solid"/>
              <a:round/>
              <a:headEnd type="none" w="med" len="med"/>
              <a:tailEnd type="none" w="med" len="med"/>
            </a:ln>
          </p:spPr>
        </p:sp>
        <p:sp>
          <p:nvSpPr>
            <p:cNvPr id="10277" name="直接连接符 64549"/>
            <p:cNvSpPr/>
            <p:nvPr/>
          </p:nvSpPr>
          <p:spPr>
            <a:xfrm>
              <a:off x="3812" y="2301"/>
              <a:ext cx="0" cy="27"/>
            </a:xfrm>
            <a:prstGeom prst="line">
              <a:avLst/>
            </a:prstGeom>
            <a:ln w="12700" cap="flat" cmpd="sng">
              <a:solidFill>
                <a:srgbClr val="000000"/>
              </a:solidFill>
              <a:prstDash val="solid"/>
              <a:round/>
              <a:headEnd type="none" w="med" len="med"/>
              <a:tailEnd type="none" w="med" len="med"/>
            </a:ln>
          </p:spPr>
        </p:sp>
        <p:sp>
          <p:nvSpPr>
            <p:cNvPr id="10278" name="直接连接符 64550"/>
            <p:cNvSpPr/>
            <p:nvPr/>
          </p:nvSpPr>
          <p:spPr>
            <a:xfrm>
              <a:off x="3819" y="2301"/>
              <a:ext cx="0" cy="27"/>
            </a:xfrm>
            <a:prstGeom prst="line">
              <a:avLst/>
            </a:prstGeom>
            <a:ln w="12700" cap="flat" cmpd="sng">
              <a:solidFill>
                <a:srgbClr val="000000"/>
              </a:solidFill>
              <a:prstDash val="solid"/>
              <a:round/>
              <a:headEnd type="none" w="med" len="med"/>
              <a:tailEnd type="none" w="med" len="med"/>
            </a:ln>
          </p:spPr>
        </p:sp>
        <p:sp>
          <p:nvSpPr>
            <p:cNvPr id="10279" name="矩形 64551"/>
            <p:cNvSpPr/>
            <p:nvPr/>
          </p:nvSpPr>
          <p:spPr>
            <a:xfrm>
              <a:off x="3896" y="2278"/>
              <a:ext cx="29" cy="10"/>
            </a:xfrm>
            <a:prstGeom prst="rect">
              <a:avLst/>
            </a:prstGeom>
            <a:solidFill>
              <a:srgbClr val="FFFFFF"/>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280" name="矩形 64552"/>
            <p:cNvSpPr/>
            <p:nvPr/>
          </p:nvSpPr>
          <p:spPr>
            <a:xfrm>
              <a:off x="3862" y="2281"/>
              <a:ext cx="99" cy="4"/>
            </a:xfrm>
            <a:prstGeom prst="rect">
              <a:avLst/>
            </a:prstGeom>
            <a:solidFill>
              <a:srgbClr val="FFFFFF"/>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281" name="矩形 64553"/>
            <p:cNvSpPr/>
            <p:nvPr/>
          </p:nvSpPr>
          <p:spPr>
            <a:xfrm>
              <a:off x="3896" y="2308"/>
              <a:ext cx="29" cy="9"/>
            </a:xfrm>
            <a:prstGeom prst="rect">
              <a:avLst/>
            </a:prstGeom>
            <a:solidFill>
              <a:srgbClr val="FFFFFF"/>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282" name="矩形 64554"/>
            <p:cNvSpPr/>
            <p:nvPr/>
          </p:nvSpPr>
          <p:spPr>
            <a:xfrm>
              <a:off x="3862" y="2311"/>
              <a:ext cx="99" cy="6"/>
            </a:xfrm>
            <a:prstGeom prst="rect">
              <a:avLst/>
            </a:prstGeom>
            <a:solidFill>
              <a:srgbClr val="FFFFFF"/>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283" name="矩形 64555"/>
            <p:cNvSpPr/>
            <p:nvPr/>
          </p:nvSpPr>
          <p:spPr>
            <a:xfrm>
              <a:off x="3792" y="2207"/>
              <a:ext cx="45" cy="29"/>
            </a:xfrm>
            <a:prstGeom prst="rect">
              <a:avLst/>
            </a:prstGeom>
            <a:no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10284" name="矩形 64556"/>
            <p:cNvSpPr/>
            <p:nvPr/>
          </p:nvSpPr>
          <p:spPr>
            <a:xfrm>
              <a:off x="3750" y="2018"/>
              <a:ext cx="129" cy="123"/>
            </a:xfrm>
            <a:prstGeom prst="rect">
              <a:avLst/>
            </a:prstGeom>
            <a:solidFill>
              <a:schemeClr val="folHlink"/>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285" name="矩形 64557"/>
            <p:cNvSpPr/>
            <p:nvPr/>
          </p:nvSpPr>
          <p:spPr>
            <a:xfrm>
              <a:off x="3747" y="2077"/>
              <a:ext cx="44" cy="29"/>
            </a:xfrm>
            <a:prstGeom prst="rect">
              <a:avLst/>
            </a:prstGeom>
            <a:no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10286" name="矩形 64558"/>
            <p:cNvSpPr/>
            <p:nvPr/>
          </p:nvSpPr>
          <p:spPr>
            <a:xfrm>
              <a:off x="3792" y="2082"/>
              <a:ext cx="131" cy="81"/>
            </a:xfrm>
            <a:prstGeom prst="rect">
              <a:avLst/>
            </a:prstGeom>
            <a:solidFill>
              <a:srgbClr val="0000FF"/>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287" name="矩形 64559"/>
            <p:cNvSpPr/>
            <p:nvPr/>
          </p:nvSpPr>
          <p:spPr>
            <a:xfrm>
              <a:off x="3837" y="2120"/>
              <a:ext cx="44" cy="29"/>
            </a:xfrm>
            <a:prstGeom prst="rect">
              <a:avLst/>
            </a:prstGeom>
            <a:no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10288" name="圆角矩形 64560"/>
            <p:cNvSpPr/>
            <p:nvPr/>
          </p:nvSpPr>
          <p:spPr>
            <a:xfrm>
              <a:off x="4179" y="1974"/>
              <a:ext cx="295" cy="245"/>
            </a:xfrm>
            <a:prstGeom prst="roundRect">
              <a:avLst>
                <a:gd name="adj" fmla="val 12458"/>
              </a:avLst>
            </a:prstGeom>
            <a:solidFill>
              <a:srgbClr val="0000FF"/>
            </a:solidFill>
            <a:ln w="1270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289" name="圆角矩形 64561"/>
            <p:cNvSpPr/>
            <p:nvPr/>
          </p:nvSpPr>
          <p:spPr>
            <a:xfrm>
              <a:off x="4214" y="2004"/>
              <a:ext cx="225" cy="185"/>
            </a:xfrm>
            <a:prstGeom prst="roundRect">
              <a:avLst>
                <a:gd name="adj" fmla="val 12458"/>
              </a:avLst>
            </a:prstGeom>
            <a:solidFill>
              <a:srgbClr val="0000FF"/>
            </a:solidFill>
            <a:ln w="1270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290" name="直接连接符 64562"/>
            <p:cNvSpPr/>
            <p:nvPr/>
          </p:nvSpPr>
          <p:spPr>
            <a:xfrm>
              <a:off x="4246" y="2227"/>
              <a:ext cx="0" cy="26"/>
            </a:xfrm>
            <a:prstGeom prst="line">
              <a:avLst/>
            </a:prstGeom>
            <a:ln w="12700" cap="flat" cmpd="sng">
              <a:solidFill>
                <a:srgbClr val="000000"/>
              </a:solidFill>
              <a:prstDash val="solid"/>
              <a:round/>
              <a:headEnd type="none" w="med" len="med"/>
              <a:tailEnd type="none" w="med" len="med"/>
            </a:ln>
          </p:spPr>
        </p:sp>
        <p:sp>
          <p:nvSpPr>
            <p:cNvPr id="10291" name="直接连接符 64563"/>
            <p:cNvSpPr/>
            <p:nvPr/>
          </p:nvSpPr>
          <p:spPr>
            <a:xfrm>
              <a:off x="4408" y="2227"/>
              <a:ext cx="0" cy="26"/>
            </a:xfrm>
            <a:prstGeom prst="line">
              <a:avLst/>
            </a:prstGeom>
            <a:ln w="12700" cap="flat" cmpd="sng">
              <a:solidFill>
                <a:srgbClr val="000000"/>
              </a:solidFill>
              <a:prstDash val="solid"/>
              <a:round/>
              <a:headEnd type="none" w="med" len="med"/>
              <a:tailEnd type="none" w="med" len="med"/>
            </a:ln>
          </p:spPr>
        </p:sp>
        <p:sp>
          <p:nvSpPr>
            <p:cNvPr id="10292" name="矩形 64564"/>
            <p:cNvSpPr/>
            <p:nvPr/>
          </p:nvSpPr>
          <p:spPr>
            <a:xfrm>
              <a:off x="4162" y="2255"/>
              <a:ext cx="328" cy="83"/>
            </a:xfrm>
            <a:prstGeom prst="rect">
              <a:avLst/>
            </a:prstGeom>
            <a:solidFill>
              <a:srgbClr val="0000FF"/>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293" name="直接连接符 64565"/>
            <p:cNvSpPr/>
            <p:nvPr/>
          </p:nvSpPr>
          <p:spPr>
            <a:xfrm>
              <a:off x="4178" y="2301"/>
              <a:ext cx="0" cy="27"/>
            </a:xfrm>
            <a:prstGeom prst="line">
              <a:avLst/>
            </a:prstGeom>
            <a:ln w="12700" cap="flat" cmpd="sng">
              <a:solidFill>
                <a:srgbClr val="000000"/>
              </a:solidFill>
              <a:prstDash val="solid"/>
              <a:round/>
              <a:headEnd type="none" w="med" len="med"/>
              <a:tailEnd type="none" w="med" len="med"/>
            </a:ln>
          </p:spPr>
        </p:sp>
        <p:sp>
          <p:nvSpPr>
            <p:cNvPr id="10294" name="直接连接符 64566"/>
            <p:cNvSpPr/>
            <p:nvPr/>
          </p:nvSpPr>
          <p:spPr>
            <a:xfrm>
              <a:off x="4187" y="2301"/>
              <a:ext cx="0" cy="27"/>
            </a:xfrm>
            <a:prstGeom prst="line">
              <a:avLst/>
            </a:prstGeom>
            <a:ln w="12700" cap="flat" cmpd="sng">
              <a:solidFill>
                <a:srgbClr val="000000"/>
              </a:solidFill>
              <a:prstDash val="solid"/>
              <a:round/>
              <a:headEnd type="none" w="med" len="med"/>
              <a:tailEnd type="none" w="med" len="med"/>
            </a:ln>
          </p:spPr>
        </p:sp>
        <p:sp>
          <p:nvSpPr>
            <p:cNvPr id="10295" name="直接连接符 64567"/>
            <p:cNvSpPr/>
            <p:nvPr/>
          </p:nvSpPr>
          <p:spPr>
            <a:xfrm>
              <a:off x="4195" y="2301"/>
              <a:ext cx="0" cy="27"/>
            </a:xfrm>
            <a:prstGeom prst="line">
              <a:avLst/>
            </a:prstGeom>
            <a:ln w="12700" cap="flat" cmpd="sng">
              <a:solidFill>
                <a:srgbClr val="000000"/>
              </a:solidFill>
              <a:prstDash val="solid"/>
              <a:round/>
              <a:headEnd type="none" w="med" len="med"/>
              <a:tailEnd type="none" w="med" len="med"/>
            </a:ln>
          </p:spPr>
        </p:sp>
        <p:sp>
          <p:nvSpPr>
            <p:cNvPr id="10296" name="直接连接符 64568"/>
            <p:cNvSpPr/>
            <p:nvPr/>
          </p:nvSpPr>
          <p:spPr>
            <a:xfrm>
              <a:off x="4204" y="2301"/>
              <a:ext cx="0" cy="27"/>
            </a:xfrm>
            <a:prstGeom prst="line">
              <a:avLst/>
            </a:prstGeom>
            <a:ln w="12700" cap="flat" cmpd="sng">
              <a:solidFill>
                <a:srgbClr val="000000"/>
              </a:solidFill>
              <a:prstDash val="solid"/>
              <a:round/>
              <a:headEnd type="none" w="med" len="med"/>
              <a:tailEnd type="none" w="med" len="med"/>
            </a:ln>
          </p:spPr>
        </p:sp>
        <p:sp>
          <p:nvSpPr>
            <p:cNvPr id="10297" name="直接连接符 64569"/>
            <p:cNvSpPr/>
            <p:nvPr/>
          </p:nvSpPr>
          <p:spPr>
            <a:xfrm>
              <a:off x="4213" y="2301"/>
              <a:ext cx="0" cy="27"/>
            </a:xfrm>
            <a:prstGeom prst="line">
              <a:avLst/>
            </a:prstGeom>
            <a:ln w="12700" cap="flat" cmpd="sng">
              <a:solidFill>
                <a:srgbClr val="000000"/>
              </a:solidFill>
              <a:prstDash val="solid"/>
              <a:round/>
              <a:headEnd type="none" w="med" len="med"/>
              <a:tailEnd type="none" w="med" len="med"/>
            </a:ln>
          </p:spPr>
        </p:sp>
        <p:sp>
          <p:nvSpPr>
            <p:cNvPr id="10298" name="直接连接符 64570"/>
            <p:cNvSpPr/>
            <p:nvPr/>
          </p:nvSpPr>
          <p:spPr>
            <a:xfrm>
              <a:off x="4221" y="2301"/>
              <a:ext cx="0" cy="27"/>
            </a:xfrm>
            <a:prstGeom prst="line">
              <a:avLst/>
            </a:prstGeom>
            <a:ln w="12700" cap="flat" cmpd="sng">
              <a:solidFill>
                <a:srgbClr val="000000"/>
              </a:solidFill>
              <a:prstDash val="solid"/>
              <a:round/>
              <a:headEnd type="none" w="med" len="med"/>
              <a:tailEnd type="none" w="med" len="med"/>
            </a:ln>
          </p:spPr>
        </p:sp>
        <p:sp>
          <p:nvSpPr>
            <p:cNvPr id="10299" name="直接连接符 64571"/>
            <p:cNvSpPr/>
            <p:nvPr/>
          </p:nvSpPr>
          <p:spPr>
            <a:xfrm>
              <a:off x="4230" y="2301"/>
              <a:ext cx="0" cy="27"/>
            </a:xfrm>
            <a:prstGeom prst="line">
              <a:avLst/>
            </a:prstGeom>
            <a:ln w="12700" cap="flat" cmpd="sng">
              <a:solidFill>
                <a:srgbClr val="000000"/>
              </a:solidFill>
              <a:prstDash val="solid"/>
              <a:round/>
              <a:headEnd type="none" w="med" len="med"/>
              <a:tailEnd type="none" w="med" len="med"/>
            </a:ln>
          </p:spPr>
        </p:sp>
        <p:sp>
          <p:nvSpPr>
            <p:cNvPr id="10300" name="直接连接符 64572"/>
            <p:cNvSpPr/>
            <p:nvPr/>
          </p:nvSpPr>
          <p:spPr>
            <a:xfrm>
              <a:off x="4238" y="2301"/>
              <a:ext cx="0" cy="27"/>
            </a:xfrm>
            <a:prstGeom prst="line">
              <a:avLst/>
            </a:prstGeom>
            <a:ln w="12700" cap="flat" cmpd="sng">
              <a:solidFill>
                <a:srgbClr val="000000"/>
              </a:solidFill>
              <a:prstDash val="solid"/>
              <a:round/>
              <a:headEnd type="none" w="med" len="med"/>
              <a:tailEnd type="none" w="med" len="med"/>
            </a:ln>
          </p:spPr>
        </p:sp>
        <p:sp>
          <p:nvSpPr>
            <p:cNvPr id="10301" name="直接连接符 64573"/>
            <p:cNvSpPr/>
            <p:nvPr/>
          </p:nvSpPr>
          <p:spPr>
            <a:xfrm>
              <a:off x="4246" y="2301"/>
              <a:ext cx="0" cy="27"/>
            </a:xfrm>
            <a:prstGeom prst="line">
              <a:avLst/>
            </a:prstGeom>
            <a:ln w="12700" cap="flat" cmpd="sng">
              <a:solidFill>
                <a:srgbClr val="000000"/>
              </a:solidFill>
              <a:prstDash val="solid"/>
              <a:round/>
              <a:headEnd type="none" w="med" len="med"/>
              <a:tailEnd type="none" w="med" len="med"/>
            </a:ln>
          </p:spPr>
        </p:sp>
        <p:sp>
          <p:nvSpPr>
            <p:cNvPr id="10302" name="直接连接符 64574"/>
            <p:cNvSpPr/>
            <p:nvPr/>
          </p:nvSpPr>
          <p:spPr>
            <a:xfrm>
              <a:off x="4256" y="2301"/>
              <a:ext cx="0" cy="27"/>
            </a:xfrm>
            <a:prstGeom prst="line">
              <a:avLst/>
            </a:prstGeom>
            <a:ln w="12700" cap="flat" cmpd="sng">
              <a:solidFill>
                <a:srgbClr val="000000"/>
              </a:solidFill>
              <a:prstDash val="solid"/>
              <a:round/>
              <a:headEnd type="none" w="med" len="med"/>
              <a:tailEnd type="none" w="med" len="med"/>
            </a:ln>
          </p:spPr>
        </p:sp>
        <p:sp>
          <p:nvSpPr>
            <p:cNvPr id="10303" name="直接连接符 64575"/>
            <p:cNvSpPr/>
            <p:nvPr/>
          </p:nvSpPr>
          <p:spPr>
            <a:xfrm>
              <a:off x="4264" y="2301"/>
              <a:ext cx="0" cy="27"/>
            </a:xfrm>
            <a:prstGeom prst="line">
              <a:avLst/>
            </a:prstGeom>
            <a:ln w="12700" cap="flat" cmpd="sng">
              <a:solidFill>
                <a:srgbClr val="000000"/>
              </a:solidFill>
              <a:prstDash val="solid"/>
              <a:round/>
              <a:headEnd type="none" w="med" len="med"/>
              <a:tailEnd type="none" w="med" len="med"/>
            </a:ln>
          </p:spPr>
        </p:sp>
        <p:sp>
          <p:nvSpPr>
            <p:cNvPr id="10304" name="直接连接符 64576"/>
            <p:cNvSpPr/>
            <p:nvPr/>
          </p:nvSpPr>
          <p:spPr>
            <a:xfrm>
              <a:off x="4273" y="2301"/>
              <a:ext cx="0" cy="27"/>
            </a:xfrm>
            <a:prstGeom prst="line">
              <a:avLst/>
            </a:prstGeom>
            <a:ln w="12700" cap="flat" cmpd="sng">
              <a:solidFill>
                <a:srgbClr val="000000"/>
              </a:solidFill>
              <a:prstDash val="solid"/>
              <a:round/>
              <a:headEnd type="none" w="med" len="med"/>
              <a:tailEnd type="none" w="med" len="med"/>
            </a:ln>
          </p:spPr>
        </p:sp>
        <p:sp>
          <p:nvSpPr>
            <p:cNvPr id="10305" name="直接连接符 64577"/>
            <p:cNvSpPr/>
            <p:nvPr/>
          </p:nvSpPr>
          <p:spPr>
            <a:xfrm>
              <a:off x="4282" y="2301"/>
              <a:ext cx="0" cy="27"/>
            </a:xfrm>
            <a:prstGeom prst="line">
              <a:avLst/>
            </a:prstGeom>
            <a:ln w="12700" cap="flat" cmpd="sng">
              <a:solidFill>
                <a:srgbClr val="000000"/>
              </a:solidFill>
              <a:prstDash val="solid"/>
              <a:round/>
              <a:headEnd type="none" w="med" len="med"/>
              <a:tailEnd type="none" w="med" len="med"/>
            </a:ln>
          </p:spPr>
        </p:sp>
        <p:sp>
          <p:nvSpPr>
            <p:cNvPr id="10306" name="直接连接符 64578"/>
            <p:cNvSpPr/>
            <p:nvPr/>
          </p:nvSpPr>
          <p:spPr>
            <a:xfrm>
              <a:off x="4290" y="2301"/>
              <a:ext cx="0" cy="27"/>
            </a:xfrm>
            <a:prstGeom prst="line">
              <a:avLst/>
            </a:prstGeom>
            <a:ln w="12700" cap="flat" cmpd="sng">
              <a:solidFill>
                <a:srgbClr val="000000"/>
              </a:solidFill>
              <a:prstDash val="solid"/>
              <a:round/>
              <a:headEnd type="none" w="med" len="med"/>
              <a:tailEnd type="none" w="med" len="med"/>
            </a:ln>
          </p:spPr>
        </p:sp>
        <p:sp>
          <p:nvSpPr>
            <p:cNvPr id="10307" name="直接连接符 64579"/>
            <p:cNvSpPr/>
            <p:nvPr/>
          </p:nvSpPr>
          <p:spPr>
            <a:xfrm>
              <a:off x="4299" y="2301"/>
              <a:ext cx="0" cy="27"/>
            </a:xfrm>
            <a:prstGeom prst="line">
              <a:avLst/>
            </a:prstGeom>
            <a:ln w="12700" cap="flat" cmpd="sng">
              <a:solidFill>
                <a:srgbClr val="000000"/>
              </a:solidFill>
              <a:prstDash val="solid"/>
              <a:round/>
              <a:headEnd type="none" w="med" len="med"/>
              <a:tailEnd type="none" w="med" len="med"/>
            </a:ln>
          </p:spPr>
        </p:sp>
        <p:sp>
          <p:nvSpPr>
            <p:cNvPr id="10308" name="直接连接符 64580"/>
            <p:cNvSpPr/>
            <p:nvPr/>
          </p:nvSpPr>
          <p:spPr>
            <a:xfrm>
              <a:off x="4308" y="2301"/>
              <a:ext cx="0" cy="27"/>
            </a:xfrm>
            <a:prstGeom prst="line">
              <a:avLst/>
            </a:prstGeom>
            <a:ln w="12700" cap="flat" cmpd="sng">
              <a:solidFill>
                <a:srgbClr val="000000"/>
              </a:solidFill>
              <a:prstDash val="solid"/>
              <a:round/>
              <a:headEnd type="none" w="med" len="med"/>
              <a:tailEnd type="none" w="med" len="med"/>
            </a:ln>
          </p:spPr>
        </p:sp>
        <p:sp>
          <p:nvSpPr>
            <p:cNvPr id="10309" name="直接连接符 64581"/>
            <p:cNvSpPr/>
            <p:nvPr/>
          </p:nvSpPr>
          <p:spPr>
            <a:xfrm>
              <a:off x="4315" y="2301"/>
              <a:ext cx="0" cy="27"/>
            </a:xfrm>
            <a:prstGeom prst="line">
              <a:avLst/>
            </a:prstGeom>
            <a:ln w="12700" cap="flat" cmpd="sng">
              <a:solidFill>
                <a:srgbClr val="000000"/>
              </a:solidFill>
              <a:prstDash val="solid"/>
              <a:round/>
              <a:headEnd type="none" w="med" len="med"/>
              <a:tailEnd type="none" w="med" len="med"/>
            </a:ln>
          </p:spPr>
        </p:sp>
        <p:sp>
          <p:nvSpPr>
            <p:cNvPr id="10310" name="直接连接符 64582"/>
            <p:cNvSpPr/>
            <p:nvPr/>
          </p:nvSpPr>
          <p:spPr>
            <a:xfrm>
              <a:off x="4324" y="2301"/>
              <a:ext cx="0" cy="27"/>
            </a:xfrm>
            <a:prstGeom prst="line">
              <a:avLst/>
            </a:prstGeom>
            <a:ln w="12700" cap="flat" cmpd="sng">
              <a:solidFill>
                <a:srgbClr val="000000"/>
              </a:solidFill>
              <a:prstDash val="solid"/>
              <a:round/>
              <a:headEnd type="none" w="med" len="med"/>
              <a:tailEnd type="none" w="med" len="med"/>
            </a:ln>
          </p:spPr>
        </p:sp>
        <p:sp>
          <p:nvSpPr>
            <p:cNvPr id="10311" name="直接连接符 64583"/>
            <p:cNvSpPr/>
            <p:nvPr/>
          </p:nvSpPr>
          <p:spPr>
            <a:xfrm>
              <a:off x="4333" y="2301"/>
              <a:ext cx="0" cy="27"/>
            </a:xfrm>
            <a:prstGeom prst="line">
              <a:avLst/>
            </a:prstGeom>
            <a:ln w="12700" cap="flat" cmpd="sng">
              <a:solidFill>
                <a:srgbClr val="000000"/>
              </a:solidFill>
              <a:prstDash val="solid"/>
              <a:round/>
              <a:headEnd type="none" w="med" len="med"/>
              <a:tailEnd type="none" w="med" len="med"/>
            </a:ln>
          </p:spPr>
        </p:sp>
        <p:sp>
          <p:nvSpPr>
            <p:cNvPr id="10312" name="矩形 64584"/>
            <p:cNvSpPr/>
            <p:nvPr/>
          </p:nvSpPr>
          <p:spPr>
            <a:xfrm>
              <a:off x="4409" y="2278"/>
              <a:ext cx="30" cy="10"/>
            </a:xfrm>
            <a:prstGeom prst="rect">
              <a:avLst/>
            </a:prstGeom>
            <a:solidFill>
              <a:srgbClr val="0000FF"/>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13" name="矩形 64585"/>
            <p:cNvSpPr/>
            <p:nvPr/>
          </p:nvSpPr>
          <p:spPr>
            <a:xfrm>
              <a:off x="4375" y="2281"/>
              <a:ext cx="99" cy="4"/>
            </a:xfrm>
            <a:prstGeom prst="rect">
              <a:avLst/>
            </a:prstGeom>
            <a:solidFill>
              <a:srgbClr val="0000FF"/>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14" name="矩形 64586"/>
            <p:cNvSpPr/>
            <p:nvPr/>
          </p:nvSpPr>
          <p:spPr>
            <a:xfrm>
              <a:off x="4409" y="2308"/>
              <a:ext cx="30" cy="9"/>
            </a:xfrm>
            <a:prstGeom prst="rect">
              <a:avLst/>
            </a:prstGeom>
            <a:solidFill>
              <a:srgbClr val="0000FF"/>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15" name="矩形 64587"/>
            <p:cNvSpPr/>
            <p:nvPr/>
          </p:nvSpPr>
          <p:spPr>
            <a:xfrm>
              <a:off x="4375" y="2311"/>
              <a:ext cx="99" cy="6"/>
            </a:xfrm>
            <a:prstGeom prst="rect">
              <a:avLst/>
            </a:prstGeom>
            <a:solidFill>
              <a:srgbClr val="0000FF"/>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16" name="矩形 64588"/>
            <p:cNvSpPr/>
            <p:nvPr/>
          </p:nvSpPr>
          <p:spPr>
            <a:xfrm>
              <a:off x="4305" y="2207"/>
              <a:ext cx="45" cy="29"/>
            </a:xfrm>
            <a:prstGeom prst="rect">
              <a:avLst/>
            </a:prstGeom>
            <a:no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10317" name="矩形 64589"/>
            <p:cNvSpPr/>
            <p:nvPr/>
          </p:nvSpPr>
          <p:spPr>
            <a:xfrm>
              <a:off x="4217" y="2018"/>
              <a:ext cx="129" cy="123"/>
            </a:xfrm>
            <a:prstGeom prst="rect">
              <a:avLst/>
            </a:prstGeom>
            <a:solidFill>
              <a:srgbClr val="00FFFF"/>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18" name="矩形 64590"/>
            <p:cNvSpPr/>
            <p:nvPr/>
          </p:nvSpPr>
          <p:spPr>
            <a:xfrm>
              <a:off x="4261" y="2077"/>
              <a:ext cx="44" cy="29"/>
            </a:xfrm>
            <a:prstGeom prst="rect">
              <a:avLst/>
            </a:prstGeom>
            <a:no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10319" name="矩形 64591"/>
            <p:cNvSpPr/>
            <p:nvPr/>
          </p:nvSpPr>
          <p:spPr>
            <a:xfrm>
              <a:off x="4307" y="2082"/>
              <a:ext cx="128" cy="81"/>
            </a:xfrm>
            <a:prstGeom prst="rect">
              <a:avLst/>
            </a:prstGeom>
            <a:solidFill>
              <a:srgbClr val="0000FF"/>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20" name="矩形 64592"/>
            <p:cNvSpPr/>
            <p:nvPr/>
          </p:nvSpPr>
          <p:spPr>
            <a:xfrm>
              <a:off x="4350" y="2120"/>
              <a:ext cx="44" cy="29"/>
            </a:xfrm>
            <a:prstGeom prst="rect">
              <a:avLst/>
            </a:prstGeom>
            <a:no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10321" name="直接连接符 64593"/>
            <p:cNvSpPr/>
            <p:nvPr/>
          </p:nvSpPr>
          <p:spPr>
            <a:xfrm>
              <a:off x="3978" y="2710"/>
              <a:ext cx="0" cy="298"/>
            </a:xfrm>
            <a:prstGeom prst="line">
              <a:avLst/>
            </a:prstGeom>
            <a:ln w="12700" cap="flat" cmpd="sng">
              <a:solidFill>
                <a:srgbClr val="000000"/>
              </a:solidFill>
              <a:prstDash val="solid"/>
              <a:round/>
              <a:headEnd type="none" w="med" len="med"/>
              <a:tailEnd type="none" w="med" len="med"/>
            </a:ln>
          </p:spPr>
        </p:sp>
        <p:sp>
          <p:nvSpPr>
            <p:cNvPr id="10322" name="直接连接符 64594"/>
            <p:cNvSpPr/>
            <p:nvPr/>
          </p:nvSpPr>
          <p:spPr>
            <a:xfrm>
              <a:off x="4096" y="2710"/>
              <a:ext cx="0" cy="298"/>
            </a:xfrm>
            <a:prstGeom prst="line">
              <a:avLst/>
            </a:prstGeom>
            <a:ln w="12700" cap="flat" cmpd="sng">
              <a:solidFill>
                <a:srgbClr val="000000"/>
              </a:solidFill>
              <a:prstDash val="solid"/>
              <a:round/>
              <a:headEnd type="none" w="med" len="med"/>
              <a:tailEnd type="none" w="med" len="med"/>
            </a:ln>
          </p:spPr>
        </p:sp>
        <p:sp>
          <p:nvSpPr>
            <p:cNvPr id="10323" name="直接连接符 64595"/>
            <p:cNvSpPr/>
            <p:nvPr/>
          </p:nvSpPr>
          <p:spPr>
            <a:xfrm>
              <a:off x="4037" y="2580"/>
              <a:ext cx="0" cy="127"/>
            </a:xfrm>
            <a:prstGeom prst="line">
              <a:avLst/>
            </a:prstGeom>
            <a:ln w="12700" cap="flat" cmpd="sng">
              <a:solidFill>
                <a:schemeClr val="tx1"/>
              </a:solidFill>
              <a:prstDash val="solid"/>
              <a:round/>
              <a:headEnd type="none" w="med" len="med"/>
              <a:tailEnd type="none" w="med" len="med"/>
            </a:ln>
          </p:spPr>
        </p:sp>
        <p:sp>
          <p:nvSpPr>
            <p:cNvPr id="10324" name="圆角矩形 64596"/>
            <p:cNvSpPr/>
            <p:nvPr/>
          </p:nvSpPr>
          <p:spPr>
            <a:xfrm>
              <a:off x="4704" y="1980"/>
              <a:ext cx="294" cy="245"/>
            </a:xfrm>
            <a:prstGeom prst="roundRect">
              <a:avLst>
                <a:gd name="adj" fmla="val 12458"/>
              </a:avLst>
            </a:prstGeom>
            <a:solidFill>
              <a:srgbClr val="00FF00"/>
            </a:solidFill>
            <a:ln w="1270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25" name="圆角矩形 64597"/>
            <p:cNvSpPr/>
            <p:nvPr/>
          </p:nvSpPr>
          <p:spPr>
            <a:xfrm>
              <a:off x="4739" y="2010"/>
              <a:ext cx="225" cy="185"/>
            </a:xfrm>
            <a:prstGeom prst="roundRect">
              <a:avLst>
                <a:gd name="adj" fmla="val 12458"/>
              </a:avLst>
            </a:prstGeom>
            <a:solidFill>
              <a:srgbClr val="0000FF"/>
            </a:solidFill>
            <a:ln w="1270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26" name="直接连接符 64598"/>
            <p:cNvSpPr/>
            <p:nvPr/>
          </p:nvSpPr>
          <p:spPr>
            <a:xfrm>
              <a:off x="4771" y="2232"/>
              <a:ext cx="0" cy="26"/>
            </a:xfrm>
            <a:prstGeom prst="line">
              <a:avLst/>
            </a:prstGeom>
            <a:ln w="12700" cap="flat" cmpd="sng">
              <a:solidFill>
                <a:srgbClr val="000000"/>
              </a:solidFill>
              <a:prstDash val="solid"/>
              <a:round/>
              <a:headEnd type="none" w="med" len="med"/>
              <a:tailEnd type="none" w="med" len="med"/>
            </a:ln>
          </p:spPr>
        </p:sp>
        <p:sp>
          <p:nvSpPr>
            <p:cNvPr id="10327" name="直接连接符 64599"/>
            <p:cNvSpPr/>
            <p:nvPr/>
          </p:nvSpPr>
          <p:spPr>
            <a:xfrm>
              <a:off x="4933" y="2232"/>
              <a:ext cx="0" cy="26"/>
            </a:xfrm>
            <a:prstGeom prst="line">
              <a:avLst/>
            </a:prstGeom>
            <a:ln w="12700" cap="flat" cmpd="sng">
              <a:solidFill>
                <a:srgbClr val="000000"/>
              </a:solidFill>
              <a:prstDash val="solid"/>
              <a:round/>
              <a:headEnd type="none" w="med" len="med"/>
              <a:tailEnd type="none" w="med" len="med"/>
            </a:ln>
          </p:spPr>
        </p:sp>
        <p:sp>
          <p:nvSpPr>
            <p:cNvPr id="10328" name="矩形 64600"/>
            <p:cNvSpPr/>
            <p:nvPr/>
          </p:nvSpPr>
          <p:spPr>
            <a:xfrm>
              <a:off x="4687" y="2261"/>
              <a:ext cx="329" cy="84"/>
            </a:xfrm>
            <a:prstGeom prst="rect">
              <a:avLst/>
            </a:prstGeom>
            <a:solidFill>
              <a:srgbClr val="00FF00"/>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29" name="直接连接符 64601"/>
            <p:cNvSpPr/>
            <p:nvPr/>
          </p:nvSpPr>
          <p:spPr>
            <a:xfrm>
              <a:off x="4703" y="2307"/>
              <a:ext cx="0" cy="27"/>
            </a:xfrm>
            <a:prstGeom prst="line">
              <a:avLst/>
            </a:prstGeom>
            <a:ln w="12700" cap="flat" cmpd="sng">
              <a:solidFill>
                <a:srgbClr val="000000"/>
              </a:solidFill>
              <a:prstDash val="solid"/>
              <a:round/>
              <a:headEnd type="none" w="med" len="med"/>
              <a:tailEnd type="none" w="med" len="med"/>
            </a:ln>
          </p:spPr>
        </p:sp>
        <p:sp>
          <p:nvSpPr>
            <p:cNvPr id="10330" name="直接连接符 64602"/>
            <p:cNvSpPr/>
            <p:nvPr/>
          </p:nvSpPr>
          <p:spPr>
            <a:xfrm>
              <a:off x="4712" y="2307"/>
              <a:ext cx="0" cy="27"/>
            </a:xfrm>
            <a:prstGeom prst="line">
              <a:avLst/>
            </a:prstGeom>
            <a:ln w="12700" cap="flat" cmpd="sng">
              <a:solidFill>
                <a:srgbClr val="000000"/>
              </a:solidFill>
              <a:prstDash val="solid"/>
              <a:round/>
              <a:headEnd type="none" w="med" len="med"/>
              <a:tailEnd type="none" w="med" len="med"/>
            </a:ln>
          </p:spPr>
        </p:sp>
        <p:sp>
          <p:nvSpPr>
            <p:cNvPr id="10331" name="直接连接符 64603"/>
            <p:cNvSpPr/>
            <p:nvPr/>
          </p:nvSpPr>
          <p:spPr>
            <a:xfrm>
              <a:off x="4720" y="2307"/>
              <a:ext cx="0" cy="27"/>
            </a:xfrm>
            <a:prstGeom prst="line">
              <a:avLst/>
            </a:prstGeom>
            <a:ln w="12700" cap="flat" cmpd="sng">
              <a:solidFill>
                <a:srgbClr val="000000"/>
              </a:solidFill>
              <a:prstDash val="solid"/>
              <a:round/>
              <a:headEnd type="none" w="med" len="med"/>
              <a:tailEnd type="none" w="med" len="med"/>
            </a:ln>
          </p:spPr>
        </p:sp>
        <p:sp>
          <p:nvSpPr>
            <p:cNvPr id="10332" name="直接连接符 64604"/>
            <p:cNvSpPr/>
            <p:nvPr/>
          </p:nvSpPr>
          <p:spPr>
            <a:xfrm>
              <a:off x="4729" y="2307"/>
              <a:ext cx="0" cy="27"/>
            </a:xfrm>
            <a:prstGeom prst="line">
              <a:avLst/>
            </a:prstGeom>
            <a:ln w="12700" cap="flat" cmpd="sng">
              <a:solidFill>
                <a:srgbClr val="000000"/>
              </a:solidFill>
              <a:prstDash val="solid"/>
              <a:round/>
              <a:headEnd type="none" w="med" len="med"/>
              <a:tailEnd type="none" w="med" len="med"/>
            </a:ln>
          </p:spPr>
        </p:sp>
        <p:sp>
          <p:nvSpPr>
            <p:cNvPr id="10333" name="直接连接符 64605"/>
            <p:cNvSpPr/>
            <p:nvPr/>
          </p:nvSpPr>
          <p:spPr>
            <a:xfrm>
              <a:off x="4738" y="2307"/>
              <a:ext cx="0" cy="27"/>
            </a:xfrm>
            <a:prstGeom prst="line">
              <a:avLst/>
            </a:prstGeom>
            <a:ln w="12700" cap="flat" cmpd="sng">
              <a:solidFill>
                <a:srgbClr val="000000"/>
              </a:solidFill>
              <a:prstDash val="solid"/>
              <a:round/>
              <a:headEnd type="none" w="med" len="med"/>
              <a:tailEnd type="none" w="med" len="med"/>
            </a:ln>
          </p:spPr>
        </p:sp>
        <p:sp>
          <p:nvSpPr>
            <p:cNvPr id="10334" name="直接连接符 64606"/>
            <p:cNvSpPr/>
            <p:nvPr/>
          </p:nvSpPr>
          <p:spPr>
            <a:xfrm>
              <a:off x="4746" y="2307"/>
              <a:ext cx="0" cy="27"/>
            </a:xfrm>
            <a:prstGeom prst="line">
              <a:avLst/>
            </a:prstGeom>
            <a:ln w="12700" cap="flat" cmpd="sng">
              <a:solidFill>
                <a:srgbClr val="000000"/>
              </a:solidFill>
              <a:prstDash val="solid"/>
              <a:round/>
              <a:headEnd type="none" w="med" len="med"/>
              <a:tailEnd type="none" w="med" len="med"/>
            </a:ln>
          </p:spPr>
        </p:sp>
        <p:sp>
          <p:nvSpPr>
            <p:cNvPr id="10335" name="直接连接符 64607"/>
            <p:cNvSpPr/>
            <p:nvPr/>
          </p:nvSpPr>
          <p:spPr>
            <a:xfrm>
              <a:off x="4755" y="2307"/>
              <a:ext cx="0" cy="27"/>
            </a:xfrm>
            <a:prstGeom prst="line">
              <a:avLst/>
            </a:prstGeom>
            <a:ln w="12700" cap="flat" cmpd="sng">
              <a:solidFill>
                <a:srgbClr val="000000"/>
              </a:solidFill>
              <a:prstDash val="solid"/>
              <a:round/>
              <a:headEnd type="none" w="med" len="med"/>
              <a:tailEnd type="none" w="med" len="med"/>
            </a:ln>
          </p:spPr>
        </p:sp>
        <p:sp>
          <p:nvSpPr>
            <p:cNvPr id="10336" name="直接连接符 64608"/>
            <p:cNvSpPr/>
            <p:nvPr/>
          </p:nvSpPr>
          <p:spPr>
            <a:xfrm>
              <a:off x="4763" y="2307"/>
              <a:ext cx="0" cy="27"/>
            </a:xfrm>
            <a:prstGeom prst="line">
              <a:avLst/>
            </a:prstGeom>
            <a:ln w="12700" cap="flat" cmpd="sng">
              <a:solidFill>
                <a:srgbClr val="000000"/>
              </a:solidFill>
              <a:prstDash val="solid"/>
              <a:round/>
              <a:headEnd type="none" w="med" len="med"/>
              <a:tailEnd type="none" w="med" len="med"/>
            </a:ln>
          </p:spPr>
        </p:sp>
        <p:sp>
          <p:nvSpPr>
            <p:cNvPr id="10337" name="直接连接符 64609"/>
            <p:cNvSpPr/>
            <p:nvPr/>
          </p:nvSpPr>
          <p:spPr>
            <a:xfrm>
              <a:off x="4771" y="2307"/>
              <a:ext cx="0" cy="27"/>
            </a:xfrm>
            <a:prstGeom prst="line">
              <a:avLst/>
            </a:prstGeom>
            <a:ln w="12700" cap="flat" cmpd="sng">
              <a:solidFill>
                <a:srgbClr val="000000"/>
              </a:solidFill>
              <a:prstDash val="solid"/>
              <a:round/>
              <a:headEnd type="none" w="med" len="med"/>
              <a:tailEnd type="none" w="med" len="med"/>
            </a:ln>
          </p:spPr>
        </p:sp>
        <p:sp>
          <p:nvSpPr>
            <p:cNvPr id="10338" name="直接连接符 64610"/>
            <p:cNvSpPr/>
            <p:nvPr/>
          </p:nvSpPr>
          <p:spPr>
            <a:xfrm>
              <a:off x="4781" y="2307"/>
              <a:ext cx="0" cy="27"/>
            </a:xfrm>
            <a:prstGeom prst="line">
              <a:avLst/>
            </a:prstGeom>
            <a:ln w="12700" cap="flat" cmpd="sng">
              <a:solidFill>
                <a:srgbClr val="000000"/>
              </a:solidFill>
              <a:prstDash val="solid"/>
              <a:round/>
              <a:headEnd type="none" w="med" len="med"/>
              <a:tailEnd type="none" w="med" len="med"/>
            </a:ln>
          </p:spPr>
        </p:sp>
        <p:sp>
          <p:nvSpPr>
            <p:cNvPr id="10339" name="直接连接符 64611"/>
            <p:cNvSpPr/>
            <p:nvPr/>
          </p:nvSpPr>
          <p:spPr>
            <a:xfrm>
              <a:off x="4789" y="2307"/>
              <a:ext cx="0" cy="27"/>
            </a:xfrm>
            <a:prstGeom prst="line">
              <a:avLst/>
            </a:prstGeom>
            <a:ln w="12700" cap="flat" cmpd="sng">
              <a:solidFill>
                <a:srgbClr val="000000"/>
              </a:solidFill>
              <a:prstDash val="solid"/>
              <a:round/>
              <a:headEnd type="none" w="med" len="med"/>
              <a:tailEnd type="none" w="med" len="med"/>
            </a:ln>
          </p:spPr>
        </p:sp>
        <p:sp>
          <p:nvSpPr>
            <p:cNvPr id="10340" name="直接连接符 64612"/>
            <p:cNvSpPr/>
            <p:nvPr/>
          </p:nvSpPr>
          <p:spPr>
            <a:xfrm>
              <a:off x="4797" y="2307"/>
              <a:ext cx="0" cy="27"/>
            </a:xfrm>
            <a:prstGeom prst="line">
              <a:avLst/>
            </a:prstGeom>
            <a:ln w="12700" cap="flat" cmpd="sng">
              <a:solidFill>
                <a:srgbClr val="000000"/>
              </a:solidFill>
              <a:prstDash val="solid"/>
              <a:round/>
              <a:headEnd type="none" w="med" len="med"/>
              <a:tailEnd type="none" w="med" len="med"/>
            </a:ln>
          </p:spPr>
        </p:sp>
        <p:sp>
          <p:nvSpPr>
            <p:cNvPr id="10341" name="直接连接符 64613"/>
            <p:cNvSpPr/>
            <p:nvPr/>
          </p:nvSpPr>
          <p:spPr>
            <a:xfrm>
              <a:off x="4807" y="2307"/>
              <a:ext cx="0" cy="27"/>
            </a:xfrm>
            <a:prstGeom prst="line">
              <a:avLst/>
            </a:prstGeom>
            <a:ln w="12700" cap="flat" cmpd="sng">
              <a:solidFill>
                <a:srgbClr val="000000"/>
              </a:solidFill>
              <a:prstDash val="solid"/>
              <a:round/>
              <a:headEnd type="none" w="med" len="med"/>
              <a:tailEnd type="none" w="med" len="med"/>
            </a:ln>
          </p:spPr>
        </p:sp>
        <p:sp>
          <p:nvSpPr>
            <p:cNvPr id="10342" name="直接连接符 64614"/>
            <p:cNvSpPr/>
            <p:nvPr/>
          </p:nvSpPr>
          <p:spPr>
            <a:xfrm>
              <a:off x="4815" y="2307"/>
              <a:ext cx="0" cy="27"/>
            </a:xfrm>
            <a:prstGeom prst="line">
              <a:avLst/>
            </a:prstGeom>
            <a:ln w="12700" cap="flat" cmpd="sng">
              <a:solidFill>
                <a:srgbClr val="000000"/>
              </a:solidFill>
              <a:prstDash val="solid"/>
              <a:round/>
              <a:headEnd type="none" w="med" len="med"/>
              <a:tailEnd type="none" w="med" len="med"/>
            </a:ln>
          </p:spPr>
        </p:sp>
        <p:sp>
          <p:nvSpPr>
            <p:cNvPr id="10343" name="直接连接符 64615"/>
            <p:cNvSpPr/>
            <p:nvPr/>
          </p:nvSpPr>
          <p:spPr>
            <a:xfrm>
              <a:off x="4823" y="2307"/>
              <a:ext cx="0" cy="27"/>
            </a:xfrm>
            <a:prstGeom prst="line">
              <a:avLst/>
            </a:prstGeom>
            <a:ln w="12700" cap="flat" cmpd="sng">
              <a:solidFill>
                <a:srgbClr val="000000"/>
              </a:solidFill>
              <a:prstDash val="solid"/>
              <a:round/>
              <a:headEnd type="none" w="med" len="med"/>
              <a:tailEnd type="none" w="med" len="med"/>
            </a:ln>
          </p:spPr>
        </p:sp>
        <p:sp>
          <p:nvSpPr>
            <p:cNvPr id="10344" name="直接连接符 64616"/>
            <p:cNvSpPr/>
            <p:nvPr/>
          </p:nvSpPr>
          <p:spPr>
            <a:xfrm>
              <a:off x="4833" y="2307"/>
              <a:ext cx="0" cy="27"/>
            </a:xfrm>
            <a:prstGeom prst="line">
              <a:avLst/>
            </a:prstGeom>
            <a:ln w="12700" cap="flat" cmpd="sng">
              <a:solidFill>
                <a:srgbClr val="000000"/>
              </a:solidFill>
              <a:prstDash val="solid"/>
              <a:round/>
              <a:headEnd type="none" w="med" len="med"/>
              <a:tailEnd type="none" w="med" len="med"/>
            </a:ln>
          </p:spPr>
        </p:sp>
        <p:sp>
          <p:nvSpPr>
            <p:cNvPr id="10345" name="直接连接符 64617"/>
            <p:cNvSpPr/>
            <p:nvPr/>
          </p:nvSpPr>
          <p:spPr>
            <a:xfrm>
              <a:off x="4840" y="2307"/>
              <a:ext cx="0" cy="27"/>
            </a:xfrm>
            <a:prstGeom prst="line">
              <a:avLst/>
            </a:prstGeom>
            <a:ln w="12700" cap="flat" cmpd="sng">
              <a:solidFill>
                <a:srgbClr val="000000"/>
              </a:solidFill>
              <a:prstDash val="solid"/>
              <a:round/>
              <a:headEnd type="none" w="med" len="med"/>
              <a:tailEnd type="none" w="med" len="med"/>
            </a:ln>
          </p:spPr>
        </p:sp>
        <p:sp>
          <p:nvSpPr>
            <p:cNvPr id="10346" name="直接连接符 64618"/>
            <p:cNvSpPr/>
            <p:nvPr/>
          </p:nvSpPr>
          <p:spPr>
            <a:xfrm>
              <a:off x="4849" y="2307"/>
              <a:ext cx="0" cy="27"/>
            </a:xfrm>
            <a:prstGeom prst="line">
              <a:avLst/>
            </a:prstGeom>
            <a:ln w="12700" cap="flat" cmpd="sng">
              <a:solidFill>
                <a:srgbClr val="000000"/>
              </a:solidFill>
              <a:prstDash val="solid"/>
              <a:round/>
              <a:headEnd type="none" w="med" len="med"/>
              <a:tailEnd type="none" w="med" len="med"/>
            </a:ln>
          </p:spPr>
        </p:sp>
        <p:sp>
          <p:nvSpPr>
            <p:cNvPr id="10347" name="直接连接符 64619"/>
            <p:cNvSpPr/>
            <p:nvPr/>
          </p:nvSpPr>
          <p:spPr>
            <a:xfrm>
              <a:off x="4858" y="2307"/>
              <a:ext cx="0" cy="27"/>
            </a:xfrm>
            <a:prstGeom prst="line">
              <a:avLst/>
            </a:prstGeom>
            <a:ln w="12700" cap="flat" cmpd="sng">
              <a:solidFill>
                <a:srgbClr val="000000"/>
              </a:solidFill>
              <a:prstDash val="solid"/>
              <a:round/>
              <a:headEnd type="none" w="med" len="med"/>
              <a:tailEnd type="none" w="med" len="med"/>
            </a:ln>
          </p:spPr>
        </p:sp>
        <p:sp>
          <p:nvSpPr>
            <p:cNvPr id="10348" name="矩形 64620"/>
            <p:cNvSpPr/>
            <p:nvPr/>
          </p:nvSpPr>
          <p:spPr>
            <a:xfrm>
              <a:off x="4934" y="2284"/>
              <a:ext cx="30" cy="9"/>
            </a:xfrm>
            <a:prstGeom prst="rect">
              <a:avLst/>
            </a:prstGeom>
            <a:solidFill>
              <a:srgbClr val="0000FF"/>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49" name="矩形 64621"/>
            <p:cNvSpPr/>
            <p:nvPr/>
          </p:nvSpPr>
          <p:spPr>
            <a:xfrm>
              <a:off x="4900" y="2286"/>
              <a:ext cx="98" cy="6"/>
            </a:xfrm>
            <a:prstGeom prst="rect">
              <a:avLst/>
            </a:prstGeom>
            <a:solidFill>
              <a:srgbClr val="0000FF"/>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50" name="矩形 64622"/>
            <p:cNvSpPr/>
            <p:nvPr/>
          </p:nvSpPr>
          <p:spPr>
            <a:xfrm>
              <a:off x="4934" y="2313"/>
              <a:ext cx="30" cy="10"/>
            </a:xfrm>
            <a:prstGeom prst="rect">
              <a:avLst/>
            </a:prstGeom>
            <a:solidFill>
              <a:srgbClr val="0000FF"/>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51" name="矩形 64623"/>
            <p:cNvSpPr/>
            <p:nvPr/>
          </p:nvSpPr>
          <p:spPr>
            <a:xfrm>
              <a:off x="4900" y="2317"/>
              <a:ext cx="98" cy="5"/>
            </a:xfrm>
            <a:prstGeom prst="rect">
              <a:avLst/>
            </a:prstGeom>
            <a:solidFill>
              <a:srgbClr val="0000FF"/>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52" name="任意多边形 64624"/>
            <p:cNvSpPr/>
            <p:nvPr/>
          </p:nvSpPr>
          <p:spPr>
            <a:xfrm>
              <a:off x="4661" y="2363"/>
              <a:ext cx="384" cy="76"/>
            </a:xfrm>
            <a:custGeom>
              <a:avLst/>
              <a:gdLst/>
              <a:ahLst/>
              <a:cxnLst/>
              <a:pathLst>
                <a:path w="384" h="76">
                  <a:moveTo>
                    <a:pt x="25" y="0"/>
                  </a:moveTo>
                  <a:lnTo>
                    <a:pt x="358" y="0"/>
                  </a:lnTo>
                  <a:lnTo>
                    <a:pt x="383" y="75"/>
                  </a:lnTo>
                  <a:lnTo>
                    <a:pt x="0" y="75"/>
                  </a:lnTo>
                  <a:lnTo>
                    <a:pt x="25" y="0"/>
                  </a:lnTo>
                </a:path>
              </a:pathLst>
            </a:custGeom>
            <a:noFill/>
            <a:ln w="12700" cap="rnd" cmpd="sng">
              <a:solidFill>
                <a:srgbClr val="000000"/>
              </a:solidFill>
              <a:prstDash val="solid"/>
              <a:round/>
              <a:headEnd type="none" w="med" len="med"/>
              <a:tailEnd type="none" w="med" len="med"/>
            </a:ln>
          </p:spPr>
          <p:txBody>
            <a:bodyPr/>
            <a:p>
              <a:endParaRPr lang="zh-CN" altLang="en-US"/>
            </a:p>
          </p:txBody>
        </p:sp>
        <p:sp>
          <p:nvSpPr>
            <p:cNvPr id="10353" name="任意多边形 64625"/>
            <p:cNvSpPr/>
            <p:nvPr/>
          </p:nvSpPr>
          <p:spPr>
            <a:xfrm>
              <a:off x="4661" y="2438"/>
              <a:ext cx="384" cy="16"/>
            </a:xfrm>
            <a:custGeom>
              <a:avLst/>
              <a:gdLst/>
              <a:ahLst/>
              <a:cxnLst/>
              <a:pathLst>
                <a:path w="384" h="16">
                  <a:moveTo>
                    <a:pt x="0" y="0"/>
                  </a:moveTo>
                  <a:lnTo>
                    <a:pt x="0" y="15"/>
                  </a:lnTo>
                  <a:lnTo>
                    <a:pt x="383" y="15"/>
                  </a:lnTo>
                  <a:lnTo>
                    <a:pt x="383" y="0"/>
                  </a:lnTo>
                </a:path>
              </a:pathLst>
            </a:custGeom>
            <a:noFill/>
            <a:ln w="12700" cap="rnd" cmpd="sng">
              <a:solidFill>
                <a:schemeClr val="tx1"/>
              </a:solidFill>
              <a:prstDash val="solid"/>
              <a:round/>
              <a:headEnd type="none" w="med" len="med"/>
              <a:tailEnd type="none" w="med" len="med"/>
            </a:ln>
          </p:spPr>
          <p:txBody>
            <a:bodyPr/>
            <a:p>
              <a:endParaRPr lang="zh-CN" altLang="en-US"/>
            </a:p>
          </p:txBody>
        </p:sp>
        <p:sp>
          <p:nvSpPr>
            <p:cNvPr id="10354" name="直接连接符 64626"/>
            <p:cNvSpPr/>
            <p:nvPr/>
          </p:nvSpPr>
          <p:spPr>
            <a:xfrm>
              <a:off x="4706" y="2371"/>
              <a:ext cx="203" cy="0"/>
            </a:xfrm>
            <a:prstGeom prst="line">
              <a:avLst/>
            </a:prstGeom>
            <a:ln w="12700" cap="flat" cmpd="sng">
              <a:solidFill>
                <a:srgbClr val="000000"/>
              </a:solidFill>
              <a:prstDash val="solid"/>
              <a:round/>
              <a:headEnd type="none" w="med" len="med"/>
              <a:tailEnd type="none" w="med" len="med"/>
            </a:ln>
          </p:spPr>
        </p:sp>
        <p:sp>
          <p:nvSpPr>
            <p:cNvPr id="10355" name="直接连接符 64627"/>
            <p:cNvSpPr/>
            <p:nvPr/>
          </p:nvSpPr>
          <p:spPr>
            <a:xfrm>
              <a:off x="4701" y="2386"/>
              <a:ext cx="210" cy="0"/>
            </a:xfrm>
            <a:prstGeom prst="line">
              <a:avLst/>
            </a:prstGeom>
            <a:ln w="12700" cap="flat" cmpd="sng">
              <a:solidFill>
                <a:srgbClr val="000000"/>
              </a:solidFill>
              <a:prstDash val="solid"/>
              <a:round/>
              <a:headEnd type="none" w="med" len="med"/>
              <a:tailEnd type="none" w="med" len="med"/>
            </a:ln>
          </p:spPr>
        </p:sp>
        <p:sp>
          <p:nvSpPr>
            <p:cNvPr id="10356" name="直接连接符 64628"/>
            <p:cNvSpPr/>
            <p:nvPr/>
          </p:nvSpPr>
          <p:spPr>
            <a:xfrm>
              <a:off x="4698" y="2401"/>
              <a:ext cx="215" cy="0"/>
            </a:xfrm>
            <a:prstGeom prst="line">
              <a:avLst/>
            </a:prstGeom>
            <a:ln w="12700" cap="flat" cmpd="sng">
              <a:solidFill>
                <a:srgbClr val="000000"/>
              </a:solidFill>
              <a:prstDash val="solid"/>
              <a:round/>
              <a:headEnd type="none" w="med" len="med"/>
              <a:tailEnd type="none" w="med" len="med"/>
            </a:ln>
          </p:spPr>
        </p:sp>
        <p:sp>
          <p:nvSpPr>
            <p:cNvPr id="10357" name="直接连接符 64629"/>
            <p:cNvSpPr/>
            <p:nvPr/>
          </p:nvSpPr>
          <p:spPr>
            <a:xfrm>
              <a:off x="4692" y="2414"/>
              <a:ext cx="225" cy="0"/>
            </a:xfrm>
            <a:prstGeom prst="line">
              <a:avLst/>
            </a:prstGeom>
            <a:ln w="12700" cap="flat" cmpd="sng">
              <a:solidFill>
                <a:srgbClr val="000000"/>
              </a:solidFill>
              <a:prstDash val="solid"/>
              <a:round/>
              <a:headEnd type="none" w="med" len="med"/>
              <a:tailEnd type="none" w="med" len="med"/>
            </a:ln>
          </p:spPr>
        </p:sp>
        <p:sp>
          <p:nvSpPr>
            <p:cNvPr id="10358" name="直接连接符 64630"/>
            <p:cNvSpPr/>
            <p:nvPr/>
          </p:nvSpPr>
          <p:spPr>
            <a:xfrm>
              <a:off x="4877" y="2374"/>
              <a:ext cx="1" cy="40"/>
            </a:xfrm>
            <a:prstGeom prst="line">
              <a:avLst/>
            </a:prstGeom>
            <a:ln w="12700" cap="flat" cmpd="sng">
              <a:solidFill>
                <a:srgbClr val="000000"/>
              </a:solidFill>
              <a:prstDash val="solid"/>
              <a:round/>
              <a:headEnd type="none" w="med" len="med"/>
              <a:tailEnd type="none" w="med" len="med"/>
            </a:ln>
          </p:spPr>
        </p:sp>
        <p:sp>
          <p:nvSpPr>
            <p:cNvPr id="10359" name="直接连接符 64631"/>
            <p:cNvSpPr/>
            <p:nvPr/>
          </p:nvSpPr>
          <p:spPr>
            <a:xfrm>
              <a:off x="4895" y="2374"/>
              <a:ext cx="4" cy="56"/>
            </a:xfrm>
            <a:prstGeom prst="line">
              <a:avLst/>
            </a:prstGeom>
            <a:ln w="12700" cap="flat" cmpd="sng">
              <a:solidFill>
                <a:srgbClr val="000000"/>
              </a:solidFill>
              <a:prstDash val="solid"/>
              <a:round/>
              <a:headEnd type="none" w="med" len="med"/>
              <a:tailEnd type="none" w="med" len="med"/>
            </a:ln>
          </p:spPr>
        </p:sp>
        <p:sp>
          <p:nvSpPr>
            <p:cNvPr id="10360" name="直接连接符 64632"/>
            <p:cNvSpPr/>
            <p:nvPr/>
          </p:nvSpPr>
          <p:spPr>
            <a:xfrm>
              <a:off x="4912" y="2374"/>
              <a:ext cx="5" cy="56"/>
            </a:xfrm>
            <a:prstGeom prst="line">
              <a:avLst/>
            </a:prstGeom>
            <a:ln w="12700" cap="flat" cmpd="sng">
              <a:solidFill>
                <a:srgbClr val="000000"/>
              </a:solidFill>
              <a:prstDash val="solid"/>
              <a:round/>
              <a:headEnd type="none" w="med" len="med"/>
              <a:tailEnd type="none" w="med" len="med"/>
            </a:ln>
          </p:spPr>
        </p:sp>
        <p:sp>
          <p:nvSpPr>
            <p:cNvPr id="10361" name="直接连接符 64633"/>
            <p:cNvSpPr/>
            <p:nvPr/>
          </p:nvSpPr>
          <p:spPr>
            <a:xfrm>
              <a:off x="4954" y="2371"/>
              <a:ext cx="48" cy="0"/>
            </a:xfrm>
            <a:prstGeom prst="line">
              <a:avLst/>
            </a:prstGeom>
            <a:ln w="12700" cap="flat" cmpd="sng">
              <a:solidFill>
                <a:srgbClr val="000000"/>
              </a:solidFill>
              <a:prstDash val="solid"/>
              <a:round/>
              <a:headEnd type="none" w="med" len="med"/>
              <a:tailEnd type="none" w="med" len="med"/>
            </a:ln>
          </p:spPr>
        </p:sp>
        <p:sp>
          <p:nvSpPr>
            <p:cNvPr id="10362" name="直接连接符 64634"/>
            <p:cNvSpPr/>
            <p:nvPr/>
          </p:nvSpPr>
          <p:spPr>
            <a:xfrm>
              <a:off x="4956" y="2386"/>
              <a:ext cx="51" cy="0"/>
            </a:xfrm>
            <a:prstGeom prst="line">
              <a:avLst/>
            </a:prstGeom>
            <a:ln w="12700" cap="flat" cmpd="sng">
              <a:solidFill>
                <a:srgbClr val="000000"/>
              </a:solidFill>
              <a:prstDash val="solid"/>
              <a:round/>
              <a:headEnd type="none" w="med" len="med"/>
              <a:tailEnd type="none" w="med" len="med"/>
            </a:ln>
          </p:spPr>
        </p:sp>
        <p:sp>
          <p:nvSpPr>
            <p:cNvPr id="10363" name="直接连接符 64635"/>
            <p:cNvSpPr/>
            <p:nvPr/>
          </p:nvSpPr>
          <p:spPr>
            <a:xfrm>
              <a:off x="4959" y="2401"/>
              <a:ext cx="52" cy="0"/>
            </a:xfrm>
            <a:prstGeom prst="line">
              <a:avLst/>
            </a:prstGeom>
            <a:ln w="12700" cap="flat" cmpd="sng">
              <a:solidFill>
                <a:srgbClr val="000000"/>
              </a:solidFill>
              <a:prstDash val="solid"/>
              <a:round/>
              <a:headEnd type="none" w="med" len="med"/>
              <a:tailEnd type="none" w="med" len="med"/>
            </a:ln>
          </p:spPr>
        </p:sp>
        <p:sp>
          <p:nvSpPr>
            <p:cNvPr id="10364" name="直接连接符 64636"/>
            <p:cNvSpPr/>
            <p:nvPr/>
          </p:nvSpPr>
          <p:spPr>
            <a:xfrm>
              <a:off x="4962" y="2414"/>
              <a:ext cx="54" cy="0"/>
            </a:xfrm>
            <a:prstGeom prst="line">
              <a:avLst/>
            </a:prstGeom>
            <a:ln w="12700" cap="flat" cmpd="sng">
              <a:solidFill>
                <a:srgbClr val="000000"/>
              </a:solidFill>
              <a:prstDash val="solid"/>
              <a:round/>
              <a:headEnd type="none" w="med" len="med"/>
              <a:tailEnd type="none" w="med" len="med"/>
            </a:ln>
          </p:spPr>
        </p:sp>
        <p:sp>
          <p:nvSpPr>
            <p:cNvPr id="10365" name="直接连接符 64637"/>
            <p:cNvSpPr/>
            <p:nvPr/>
          </p:nvSpPr>
          <p:spPr>
            <a:xfrm>
              <a:off x="4963" y="2430"/>
              <a:ext cx="58" cy="0"/>
            </a:xfrm>
            <a:prstGeom prst="line">
              <a:avLst/>
            </a:prstGeom>
            <a:ln w="12700" cap="flat" cmpd="sng">
              <a:solidFill>
                <a:srgbClr val="000000"/>
              </a:solidFill>
              <a:prstDash val="solid"/>
              <a:round/>
              <a:headEnd type="none" w="med" len="med"/>
              <a:tailEnd type="none" w="med" len="med"/>
            </a:ln>
          </p:spPr>
        </p:sp>
        <p:sp>
          <p:nvSpPr>
            <p:cNvPr id="10366" name="直接连接符 64638"/>
            <p:cNvSpPr/>
            <p:nvPr/>
          </p:nvSpPr>
          <p:spPr>
            <a:xfrm>
              <a:off x="4954" y="2374"/>
              <a:ext cx="6" cy="58"/>
            </a:xfrm>
            <a:prstGeom prst="line">
              <a:avLst/>
            </a:prstGeom>
            <a:ln w="12700" cap="flat" cmpd="sng">
              <a:solidFill>
                <a:srgbClr val="000000"/>
              </a:solidFill>
              <a:prstDash val="solid"/>
              <a:round/>
              <a:headEnd type="none" w="med" len="med"/>
              <a:tailEnd type="none" w="med" len="med"/>
            </a:ln>
          </p:spPr>
        </p:sp>
        <p:sp>
          <p:nvSpPr>
            <p:cNvPr id="10367" name="直接连接符 64639"/>
            <p:cNvSpPr/>
            <p:nvPr/>
          </p:nvSpPr>
          <p:spPr>
            <a:xfrm>
              <a:off x="4971" y="2374"/>
              <a:ext cx="11" cy="58"/>
            </a:xfrm>
            <a:prstGeom prst="line">
              <a:avLst/>
            </a:prstGeom>
            <a:ln w="12700" cap="flat" cmpd="sng">
              <a:solidFill>
                <a:srgbClr val="000000"/>
              </a:solidFill>
              <a:prstDash val="solid"/>
              <a:round/>
              <a:headEnd type="none" w="med" len="med"/>
              <a:tailEnd type="none" w="med" len="med"/>
            </a:ln>
          </p:spPr>
        </p:sp>
        <p:sp>
          <p:nvSpPr>
            <p:cNvPr id="10368" name="直接连接符 64640"/>
            <p:cNvSpPr/>
            <p:nvPr/>
          </p:nvSpPr>
          <p:spPr>
            <a:xfrm>
              <a:off x="4988" y="2374"/>
              <a:ext cx="12" cy="58"/>
            </a:xfrm>
            <a:prstGeom prst="line">
              <a:avLst/>
            </a:prstGeom>
            <a:ln w="12700" cap="flat" cmpd="sng">
              <a:solidFill>
                <a:srgbClr val="000000"/>
              </a:solidFill>
              <a:prstDash val="solid"/>
              <a:round/>
              <a:headEnd type="none" w="med" len="med"/>
              <a:tailEnd type="none" w="med" len="med"/>
            </a:ln>
          </p:spPr>
        </p:sp>
        <p:sp>
          <p:nvSpPr>
            <p:cNvPr id="10369" name="直接连接符 64641"/>
            <p:cNvSpPr/>
            <p:nvPr/>
          </p:nvSpPr>
          <p:spPr>
            <a:xfrm>
              <a:off x="5005" y="2374"/>
              <a:ext cx="16" cy="58"/>
            </a:xfrm>
            <a:prstGeom prst="line">
              <a:avLst/>
            </a:prstGeom>
            <a:ln w="12700" cap="flat" cmpd="sng">
              <a:solidFill>
                <a:srgbClr val="000000"/>
              </a:solidFill>
              <a:prstDash val="solid"/>
              <a:round/>
              <a:headEnd type="none" w="med" len="med"/>
              <a:tailEnd type="none" w="med" len="med"/>
            </a:ln>
          </p:spPr>
        </p:sp>
        <p:sp>
          <p:nvSpPr>
            <p:cNvPr id="10370" name="矩形 64642"/>
            <p:cNvSpPr/>
            <p:nvPr/>
          </p:nvSpPr>
          <p:spPr>
            <a:xfrm>
              <a:off x="4830" y="2213"/>
              <a:ext cx="45" cy="28"/>
            </a:xfrm>
            <a:prstGeom prst="rect">
              <a:avLst/>
            </a:prstGeom>
            <a:no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10371" name="矩形 64643"/>
            <p:cNvSpPr/>
            <p:nvPr/>
          </p:nvSpPr>
          <p:spPr>
            <a:xfrm>
              <a:off x="4742" y="2023"/>
              <a:ext cx="130" cy="124"/>
            </a:xfrm>
            <a:prstGeom prst="rect">
              <a:avLst/>
            </a:prstGeom>
            <a:solidFill>
              <a:srgbClr val="00FFFF"/>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72" name="矩形 64644"/>
            <p:cNvSpPr/>
            <p:nvPr/>
          </p:nvSpPr>
          <p:spPr>
            <a:xfrm>
              <a:off x="4786" y="2084"/>
              <a:ext cx="44" cy="27"/>
            </a:xfrm>
            <a:prstGeom prst="rect">
              <a:avLst/>
            </a:prstGeom>
            <a:no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10373" name="矩形 64645"/>
            <p:cNvSpPr/>
            <p:nvPr/>
          </p:nvSpPr>
          <p:spPr>
            <a:xfrm>
              <a:off x="4817" y="2034"/>
              <a:ext cx="129" cy="81"/>
            </a:xfrm>
            <a:prstGeom prst="rect">
              <a:avLst/>
            </a:prstGeom>
            <a:solidFill>
              <a:schemeClr val="bg2"/>
            </a:solidFill>
            <a:ln w="12700"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74" name="矩形 64646"/>
            <p:cNvSpPr/>
            <p:nvPr/>
          </p:nvSpPr>
          <p:spPr>
            <a:xfrm>
              <a:off x="4875" y="2127"/>
              <a:ext cx="44" cy="28"/>
            </a:xfrm>
            <a:prstGeom prst="rect">
              <a:avLst/>
            </a:prstGeom>
            <a:noFill/>
            <a:ln w="12700">
              <a:noFill/>
            </a:ln>
          </p:spPr>
          <p:txBody>
            <a:bodyPr anchor="t"/>
            <a:p>
              <a:endParaRPr lang="zh-CN" altLang="en-US">
                <a:latin typeface="Arial" panose="020B0604020202020204" pitchFamily="34" charset="0"/>
                <a:ea typeface="宋体" panose="02010600030101010101" pitchFamily="2" charset="-122"/>
              </a:endParaRPr>
            </a:p>
          </p:txBody>
        </p:sp>
        <p:grpSp>
          <p:nvGrpSpPr>
            <p:cNvPr id="10375" name="组合 64647"/>
            <p:cNvGrpSpPr/>
            <p:nvPr/>
          </p:nvGrpSpPr>
          <p:grpSpPr>
            <a:xfrm>
              <a:off x="3622" y="2358"/>
              <a:ext cx="1238" cy="219"/>
              <a:chOff x="3622" y="2358"/>
              <a:chExt cx="1238" cy="219"/>
            </a:xfrm>
          </p:grpSpPr>
          <p:sp>
            <p:nvSpPr>
              <p:cNvPr id="10376" name="任意多边形 64648"/>
              <p:cNvSpPr/>
              <p:nvPr/>
            </p:nvSpPr>
            <p:spPr>
              <a:xfrm>
                <a:off x="3622" y="2358"/>
                <a:ext cx="385" cy="76"/>
              </a:xfrm>
              <a:custGeom>
                <a:avLst/>
                <a:gdLst/>
                <a:ahLst/>
                <a:cxnLst/>
                <a:pathLst>
                  <a:path w="385" h="76">
                    <a:moveTo>
                      <a:pt x="26" y="0"/>
                    </a:moveTo>
                    <a:lnTo>
                      <a:pt x="359" y="0"/>
                    </a:lnTo>
                    <a:lnTo>
                      <a:pt x="384" y="75"/>
                    </a:lnTo>
                    <a:lnTo>
                      <a:pt x="0" y="75"/>
                    </a:lnTo>
                    <a:lnTo>
                      <a:pt x="26" y="0"/>
                    </a:lnTo>
                  </a:path>
                </a:pathLst>
              </a:custGeom>
              <a:noFill/>
              <a:ln w="12700" cap="rnd" cmpd="sng">
                <a:solidFill>
                  <a:srgbClr val="000000"/>
                </a:solidFill>
                <a:prstDash val="solid"/>
                <a:round/>
                <a:headEnd type="none" w="med" len="med"/>
                <a:tailEnd type="none" w="med" len="med"/>
              </a:ln>
            </p:spPr>
            <p:txBody>
              <a:bodyPr/>
              <a:p>
                <a:endParaRPr lang="zh-CN" altLang="en-US"/>
              </a:p>
            </p:txBody>
          </p:sp>
          <p:sp>
            <p:nvSpPr>
              <p:cNvPr id="10377" name="任意多边形 64649"/>
              <p:cNvSpPr/>
              <p:nvPr/>
            </p:nvSpPr>
            <p:spPr>
              <a:xfrm>
                <a:off x="3622" y="2433"/>
                <a:ext cx="385" cy="15"/>
              </a:xfrm>
              <a:custGeom>
                <a:avLst/>
                <a:gdLst/>
                <a:ahLst/>
                <a:cxnLst/>
                <a:pathLst>
                  <a:path w="385" h="15">
                    <a:moveTo>
                      <a:pt x="0" y="0"/>
                    </a:moveTo>
                    <a:lnTo>
                      <a:pt x="0" y="14"/>
                    </a:lnTo>
                    <a:lnTo>
                      <a:pt x="384" y="14"/>
                    </a:lnTo>
                    <a:lnTo>
                      <a:pt x="384" y="0"/>
                    </a:lnTo>
                  </a:path>
                </a:pathLst>
              </a:custGeom>
              <a:noFill/>
              <a:ln w="12700" cap="rnd" cmpd="sng">
                <a:solidFill>
                  <a:srgbClr val="000000"/>
                </a:solidFill>
                <a:prstDash val="solid"/>
                <a:round/>
                <a:headEnd type="none" w="med" len="med"/>
                <a:tailEnd type="none" w="med" len="med"/>
              </a:ln>
            </p:spPr>
            <p:txBody>
              <a:bodyPr/>
              <a:p>
                <a:endParaRPr lang="zh-CN" altLang="en-US"/>
              </a:p>
            </p:txBody>
          </p:sp>
          <p:sp>
            <p:nvSpPr>
              <p:cNvPr id="10378" name="直接连接符 64650"/>
              <p:cNvSpPr/>
              <p:nvPr/>
            </p:nvSpPr>
            <p:spPr>
              <a:xfrm>
                <a:off x="3669" y="2364"/>
                <a:ext cx="202" cy="0"/>
              </a:xfrm>
              <a:prstGeom prst="line">
                <a:avLst/>
              </a:prstGeom>
              <a:ln w="12700" cap="flat" cmpd="sng">
                <a:solidFill>
                  <a:srgbClr val="000000"/>
                </a:solidFill>
                <a:prstDash val="solid"/>
                <a:round/>
                <a:headEnd type="none" w="med" len="med"/>
                <a:tailEnd type="none" w="med" len="med"/>
              </a:ln>
            </p:spPr>
          </p:sp>
          <p:sp>
            <p:nvSpPr>
              <p:cNvPr id="10379" name="直接连接符 64651"/>
              <p:cNvSpPr/>
              <p:nvPr/>
            </p:nvSpPr>
            <p:spPr>
              <a:xfrm>
                <a:off x="3664" y="2380"/>
                <a:ext cx="209" cy="0"/>
              </a:xfrm>
              <a:prstGeom prst="line">
                <a:avLst/>
              </a:prstGeom>
              <a:ln w="12700" cap="flat" cmpd="sng">
                <a:solidFill>
                  <a:srgbClr val="000000"/>
                </a:solidFill>
                <a:prstDash val="solid"/>
                <a:round/>
                <a:headEnd type="none" w="med" len="med"/>
                <a:tailEnd type="none" w="med" len="med"/>
              </a:ln>
            </p:spPr>
          </p:sp>
          <p:sp>
            <p:nvSpPr>
              <p:cNvPr id="10380" name="直接连接符 64652"/>
              <p:cNvSpPr/>
              <p:nvPr/>
            </p:nvSpPr>
            <p:spPr>
              <a:xfrm>
                <a:off x="3659" y="2394"/>
                <a:ext cx="215" cy="0"/>
              </a:xfrm>
              <a:prstGeom prst="line">
                <a:avLst/>
              </a:prstGeom>
              <a:ln w="12700" cap="flat" cmpd="sng">
                <a:solidFill>
                  <a:srgbClr val="000000"/>
                </a:solidFill>
                <a:prstDash val="solid"/>
                <a:round/>
                <a:headEnd type="none" w="med" len="med"/>
                <a:tailEnd type="none" w="med" len="med"/>
              </a:ln>
            </p:spPr>
          </p:sp>
          <p:sp>
            <p:nvSpPr>
              <p:cNvPr id="10381" name="直接连接符 64653"/>
              <p:cNvSpPr/>
              <p:nvPr/>
            </p:nvSpPr>
            <p:spPr>
              <a:xfrm>
                <a:off x="3654" y="2410"/>
                <a:ext cx="224" cy="0"/>
              </a:xfrm>
              <a:prstGeom prst="line">
                <a:avLst/>
              </a:prstGeom>
              <a:ln w="12700" cap="flat" cmpd="sng">
                <a:solidFill>
                  <a:srgbClr val="000000"/>
                </a:solidFill>
                <a:prstDash val="solid"/>
                <a:round/>
                <a:headEnd type="none" w="med" len="med"/>
                <a:tailEnd type="none" w="med" len="med"/>
              </a:ln>
            </p:spPr>
          </p:sp>
          <p:sp>
            <p:nvSpPr>
              <p:cNvPr id="10382" name="直接连接符 64654"/>
              <p:cNvSpPr/>
              <p:nvPr/>
            </p:nvSpPr>
            <p:spPr>
              <a:xfrm>
                <a:off x="3649" y="2424"/>
                <a:ext cx="231" cy="0"/>
              </a:xfrm>
              <a:prstGeom prst="line">
                <a:avLst/>
              </a:prstGeom>
              <a:ln w="12700" cap="flat" cmpd="sng">
                <a:solidFill>
                  <a:srgbClr val="000000"/>
                </a:solidFill>
                <a:prstDash val="solid"/>
                <a:round/>
                <a:headEnd type="none" w="med" len="med"/>
                <a:tailEnd type="none" w="med" len="med"/>
              </a:ln>
            </p:spPr>
          </p:sp>
          <p:sp>
            <p:nvSpPr>
              <p:cNvPr id="10383" name="直接连接符 64655"/>
              <p:cNvSpPr/>
              <p:nvPr/>
            </p:nvSpPr>
            <p:spPr>
              <a:xfrm flipH="1">
                <a:off x="3649" y="2367"/>
                <a:ext cx="17" cy="57"/>
              </a:xfrm>
              <a:prstGeom prst="line">
                <a:avLst/>
              </a:prstGeom>
              <a:ln w="12700" cap="flat" cmpd="sng">
                <a:solidFill>
                  <a:srgbClr val="000000"/>
                </a:solidFill>
                <a:prstDash val="solid"/>
                <a:round/>
                <a:headEnd type="none" w="med" len="med"/>
                <a:tailEnd type="none" w="med" len="med"/>
              </a:ln>
            </p:spPr>
          </p:sp>
          <p:sp>
            <p:nvSpPr>
              <p:cNvPr id="10384" name="直接连接符 64656"/>
              <p:cNvSpPr/>
              <p:nvPr/>
            </p:nvSpPr>
            <p:spPr>
              <a:xfrm flipH="1">
                <a:off x="3670" y="2367"/>
                <a:ext cx="12" cy="57"/>
              </a:xfrm>
              <a:prstGeom prst="line">
                <a:avLst/>
              </a:prstGeom>
              <a:ln w="12700" cap="flat" cmpd="sng">
                <a:solidFill>
                  <a:srgbClr val="000000"/>
                </a:solidFill>
                <a:prstDash val="solid"/>
                <a:round/>
                <a:headEnd type="none" w="med" len="med"/>
                <a:tailEnd type="none" w="med" len="med"/>
              </a:ln>
            </p:spPr>
          </p:sp>
          <p:sp>
            <p:nvSpPr>
              <p:cNvPr id="10385" name="直接连接符 64657"/>
              <p:cNvSpPr/>
              <p:nvPr/>
            </p:nvSpPr>
            <p:spPr>
              <a:xfrm flipH="1">
                <a:off x="3689" y="2367"/>
                <a:ext cx="10" cy="57"/>
              </a:xfrm>
              <a:prstGeom prst="line">
                <a:avLst/>
              </a:prstGeom>
              <a:ln w="12700" cap="flat" cmpd="sng">
                <a:solidFill>
                  <a:srgbClr val="000000"/>
                </a:solidFill>
                <a:prstDash val="solid"/>
                <a:round/>
                <a:headEnd type="none" w="med" len="med"/>
                <a:tailEnd type="none" w="med" len="med"/>
              </a:ln>
            </p:spPr>
          </p:sp>
          <p:sp>
            <p:nvSpPr>
              <p:cNvPr id="10386" name="直接连接符 64658"/>
              <p:cNvSpPr/>
              <p:nvPr/>
            </p:nvSpPr>
            <p:spPr>
              <a:xfrm flipH="1">
                <a:off x="3710" y="2367"/>
                <a:ext cx="6" cy="43"/>
              </a:xfrm>
              <a:prstGeom prst="line">
                <a:avLst/>
              </a:prstGeom>
              <a:ln w="12700" cap="flat" cmpd="sng">
                <a:solidFill>
                  <a:srgbClr val="000000"/>
                </a:solidFill>
                <a:prstDash val="solid"/>
                <a:round/>
                <a:headEnd type="none" w="med" len="med"/>
                <a:tailEnd type="none" w="med" len="med"/>
              </a:ln>
            </p:spPr>
          </p:sp>
          <p:sp>
            <p:nvSpPr>
              <p:cNvPr id="10387" name="直接连接符 64659"/>
              <p:cNvSpPr/>
              <p:nvPr/>
            </p:nvSpPr>
            <p:spPr>
              <a:xfrm flipH="1">
                <a:off x="3731" y="2367"/>
                <a:ext cx="3" cy="43"/>
              </a:xfrm>
              <a:prstGeom prst="line">
                <a:avLst/>
              </a:prstGeom>
              <a:ln w="12700" cap="flat" cmpd="sng">
                <a:solidFill>
                  <a:srgbClr val="000000"/>
                </a:solidFill>
                <a:prstDash val="solid"/>
                <a:round/>
                <a:headEnd type="none" w="med" len="med"/>
                <a:tailEnd type="none" w="med" len="med"/>
              </a:ln>
            </p:spPr>
          </p:sp>
          <p:sp>
            <p:nvSpPr>
              <p:cNvPr id="10388" name="直接连接符 64660"/>
              <p:cNvSpPr/>
              <p:nvPr/>
            </p:nvSpPr>
            <p:spPr>
              <a:xfrm flipH="1">
                <a:off x="3749" y="2367"/>
                <a:ext cx="1" cy="43"/>
              </a:xfrm>
              <a:prstGeom prst="line">
                <a:avLst/>
              </a:prstGeom>
              <a:ln w="12700" cap="flat" cmpd="sng">
                <a:solidFill>
                  <a:srgbClr val="000000"/>
                </a:solidFill>
                <a:prstDash val="solid"/>
                <a:round/>
                <a:headEnd type="none" w="med" len="med"/>
                <a:tailEnd type="none" w="med" len="med"/>
              </a:ln>
            </p:spPr>
          </p:sp>
          <p:sp>
            <p:nvSpPr>
              <p:cNvPr id="10389" name="直接连接符 64661"/>
              <p:cNvSpPr/>
              <p:nvPr/>
            </p:nvSpPr>
            <p:spPr>
              <a:xfrm flipH="1">
                <a:off x="3767" y="2367"/>
                <a:ext cx="1" cy="43"/>
              </a:xfrm>
              <a:prstGeom prst="line">
                <a:avLst/>
              </a:prstGeom>
              <a:ln w="12700" cap="flat" cmpd="sng">
                <a:solidFill>
                  <a:srgbClr val="000000"/>
                </a:solidFill>
                <a:prstDash val="solid"/>
                <a:round/>
                <a:headEnd type="none" w="med" len="med"/>
                <a:tailEnd type="none" w="med" len="med"/>
              </a:ln>
            </p:spPr>
          </p:sp>
          <p:sp>
            <p:nvSpPr>
              <p:cNvPr id="10390" name="直接连接符 64662"/>
              <p:cNvSpPr/>
              <p:nvPr/>
            </p:nvSpPr>
            <p:spPr>
              <a:xfrm flipH="1">
                <a:off x="3785" y="2367"/>
                <a:ext cx="1" cy="43"/>
              </a:xfrm>
              <a:prstGeom prst="line">
                <a:avLst/>
              </a:prstGeom>
              <a:ln w="12700" cap="flat" cmpd="sng">
                <a:solidFill>
                  <a:srgbClr val="000000"/>
                </a:solidFill>
                <a:prstDash val="solid"/>
                <a:round/>
                <a:headEnd type="none" w="med" len="med"/>
                <a:tailEnd type="none" w="med" len="med"/>
              </a:ln>
            </p:spPr>
          </p:sp>
          <p:sp>
            <p:nvSpPr>
              <p:cNvPr id="10391" name="直接连接符 64663"/>
              <p:cNvSpPr/>
              <p:nvPr/>
            </p:nvSpPr>
            <p:spPr>
              <a:xfrm>
                <a:off x="3802" y="2367"/>
                <a:ext cx="0" cy="43"/>
              </a:xfrm>
              <a:prstGeom prst="line">
                <a:avLst/>
              </a:prstGeom>
              <a:ln w="12700" cap="flat" cmpd="sng">
                <a:solidFill>
                  <a:srgbClr val="000000"/>
                </a:solidFill>
                <a:prstDash val="solid"/>
                <a:round/>
                <a:headEnd type="none" w="med" len="med"/>
                <a:tailEnd type="none" w="med" len="med"/>
              </a:ln>
            </p:spPr>
          </p:sp>
          <p:sp>
            <p:nvSpPr>
              <p:cNvPr id="10392" name="直接连接符 64664"/>
              <p:cNvSpPr/>
              <p:nvPr/>
            </p:nvSpPr>
            <p:spPr>
              <a:xfrm>
                <a:off x="3821" y="2367"/>
                <a:ext cx="0" cy="43"/>
              </a:xfrm>
              <a:prstGeom prst="line">
                <a:avLst/>
              </a:prstGeom>
              <a:ln w="12700" cap="flat" cmpd="sng">
                <a:solidFill>
                  <a:srgbClr val="000000"/>
                </a:solidFill>
                <a:prstDash val="solid"/>
                <a:round/>
                <a:headEnd type="none" w="med" len="med"/>
                <a:tailEnd type="none" w="med" len="med"/>
              </a:ln>
            </p:spPr>
          </p:sp>
          <p:sp>
            <p:nvSpPr>
              <p:cNvPr id="10393" name="直接连接符 64665"/>
              <p:cNvSpPr/>
              <p:nvPr/>
            </p:nvSpPr>
            <p:spPr>
              <a:xfrm>
                <a:off x="3839" y="2367"/>
                <a:ext cx="1" cy="43"/>
              </a:xfrm>
              <a:prstGeom prst="line">
                <a:avLst/>
              </a:prstGeom>
              <a:ln w="12700" cap="flat" cmpd="sng">
                <a:solidFill>
                  <a:srgbClr val="000000"/>
                </a:solidFill>
                <a:prstDash val="solid"/>
                <a:round/>
                <a:headEnd type="none" w="med" len="med"/>
                <a:tailEnd type="none" w="med" len="med"/>
              </a:ln>
            </p:spPr>
          </p:sp>
          <p:sp>
            <p:nvSpPr>
              <p:cNvPr id="10394" name="直接连接符 64666"/>
              <p:cNvSpPr/>
              <p:nvPr/>
            </p:nvSpPr>
            <p:spPr>
              <a:xfrm>
                <a:off x="3857" y="2367"/>
                <a:ext cx="3" cy="57"/>
              </a:xfrm>
              <a:prstGeom prst="line">
                <a:avLst/>
              </a:prstGeom>
              <a:ln w="12700" cap="flat" cmpd="sng">
                <a:solidFill>
                  <a:srgbClr val="000000"/>
                </a:solidFill>
                <a:prstDash val="solid"/>
                <a:round/>
                <a:headEnd type="none" w="med" len="med"/>
                <a:tailEnd type="none" w="med" len="med"/>
              </a:ln>
            </p:spPr>
          </p:sp>
          <p:sp>
            <p:nvSpPr>
              <p:cNvPr id="10395" name="直接连接符 64667"/>
              <p:cNvSpPr/>
              <p:nvPr/>
            </p:nvSpPr>
            <p:spPr>
              <a:xfrm>
                <a:off x="3874" y="2367"/>
                <a:ext cx="4" cy="57"/>
              </a:xfrm>
              <a:prstGeom prst="line">
                <a:avLst/>
              </a:prstGeom>
              <a:ln w="12700" cap="flat" cmpd="sng">
                <a:solidFill>
                  <a:srgbClr val="000000"/>
                </a:solidFill>
                <a:prstDash val="solid"/>
                <a:round/>
                <a:headEnd type="none" w="med" len="med"/>
                <a:tailEnd type="none" w="med" len="med"/>
              </a:ln>
            </p:spPr>
          </p:sp>
          <p:sp>
            <p:nvSpPr>
              <p:cNvPr id="10396" name="直接连接符 64668"/>
              <p:cNvSpPr/>
              <p:nvPr/>
            </p:nvSpPr>
            <p:spPr>
              <a:xfrm>
                <a:off x="3915" y="2364"/>
                <a:ext cx="49" cy="0"/>
              </a:xfrm>
              <a:prstGeom prst="line">
                <a:avLst/>
              </a:prstGeom>
              <a:ln w="12700" cap="flat" cmpd="sng">
                <a:solidFill>
                  <a:srgbClr val="000000"/>
                </a:solidFill>
                <a:prstDash val="solid"/>
                <a:round/>
                <a:headEnd type="none" w="med" len="med"/>
                <a:tailEnd type="none" w="med" len="med"/>
              </a:ln>
            </p:spPr>
          </p:sp>
          <p:sp>
            <p:nvSpPr>
              <p:cNvPr id="10397" name="直接连接符 64669"/>
              <p:cNvSpPr/>
              <p:nvPr/>
            </p:nvSpPr>
            <p:spPr>
              <a:xfrm>
                <a:off x="3917" y="2380"/>
                <a:ext cx="52" cy="0"/>
              </a:xfrm>
              <a:prstGeom prst="line">
                <a:avLst/>
              </a:prstGeom>
              <a:ln w="12700" cap="flat" cmpd="sng">
                <a:solidFill>
                  <a:srgbClr val="000000"/>
                </a:solidFill>
                <a:prstDash val="solid"/>
                <a:round/>
                <a:headEnd type="none" w="med" len="med"/>
                <a:tailEnd type="none" w="med" len="med"/>
              </a:ln>
            </p:spPr>
          </p:sp>
          <p:sp>
            <p:nvSpPr>
              <p:cNvPr id="10398" name="直接连接符 64670"/>
              <p:cNvSpPr/>
              <p:nvPr/>
            </p:nvSpPr>
            <p:spPr>
              <a:xfrm>
                <a:off x="3920" y="2394"/>
                <a:ext cx="52" cy="0"/>
              </a:xfrm>
              <a:prstGeom prst="line">
                <a:avLst/>
              </a:prstGeom>
              <a:ln w="12700" cap="flat" cmpd="sng">
                <a:solidFill>
                  <a:srgbClr val="000000"/>
                </a:solidFill>
                <a:prstDash val="solid"/>
                <a:round/>
                <a:headEnd type="none" w="med" len="med"/>
                <a:tailEnd type="none" w="med" len="med"/>
              </a:ln>
            </p:spPr>
          </p:sp>
          <p:sp>
            <p:nvSpPr>
              <p:cNvPr id="10399" name="直接连接符 64671"/>
              <p:cNvSpPr/>
              <p:nvPr/>
            </p:nvSpPr>
            <p:spPr>
              <a:xfrm>
                <a:off x="3924" y="2410"/>
                <a:ext cx="54" cy="0"/>
              </a:xfrm>
              <a:prstGeom prst="line">
                <a:avLst/>
              </a:prstGeom>
              <a:ln w="12700" cap="flat" cmpd="sng">
                <a:solidFill>
                  <a:srgbClr val="000000"/>
                </a:solidFill>
                <a:prstDash val="solid"/>
                <a:round/>
                <a:headEnd type="none" w="med" len="med"/>
                <a:tailEnd type="none" w="med" len="med"/>
              </a:ln>
            </p:spPr>
          </p:sp>
          <p:sp>
            <p:nvSpPr>
              <p:cNvPr id="10400" name="直接连接符 64672"/>
              <p:cNvSpPr/>
              <p:nvPr/>
            </p:nvSpPr>
            <p:spPr>
              <a:xfrm>
                <a:off x="3926" y="2424"/>
                <a:ext cx="57" cy="0"/>
              </a:xfrm>
              <a:prstGeom prst="line">
                <a:avLst/>
              </a:prstGeom>
              <a:ln w="12700" cap="flat" cmpd="sng">
                <a:solidFill>
                  <a:srgbClr val="000000"/>
                </a:solidFill>
                <a:prstDash val="solid"/>
                <a:round/>
                <a:headEnd type="none" w="med" len="med"/>
                <a:tailEnd type="none" w="med" len="med"/>
              </a:ln>
            </p:spPr>
          </p:sp>
          <p:sp>
            <p:nvSpPr>
              <p:cNvPr id="10401" name="直接连接符 64673"/>
              <p:cNvSpPr/>
              <p:nvPr/>
            </p:nvSpPr>
            <p:spPr>
              <a:xfrm>
                <a:off x="3915" y="2367"/>
                <a:ext cx="8" cy="58"/>
              </a:xfrm>
              <a:prstGeom prst="line">
                <a:avLst/>
              </a:prstGeom>
              <a:ln w="12700" cap="flat" cmpd="sng">
                <a:solidFill>
                  <a:srgbClr val="000000"/>
                </a:solidFill>
                <a:prstDash val="solid"/>
                <a:round/>
                <a:headEnd type="none" w="med" len="med"/>
                <a:tailEnd type="none" w="med" len="med"/>
              </a:ln>
            </p:spPr>
          </p:sp>
          <p:sp>
            <p:nvSpPr>
              <p:cNvPr id="10402" name="直接连接符 64674"/>
              <p:cNvSpPr/>
              <p:nvPr/>
            </p:nvSpPr>
            <p:spPr>
              <a:xfrm>
                <a:off x="3933" y="2367"/>
                <a:ext cx="10" cy="58"/>
              </a:xfrm>
              <a:prstGeom prst="line">
                <a:avLst/>
              </a:prstGeom>
              <a:ln w="12700" cap="flat" cmpd="sng">
                <a:solidFill>
                  <a:srgbClr val="000000"/>
                </a:solidFill>
                <a:prstDash val="solid"/>
                <a:round/>
                <a:headEnd type="none" w="med" len="med"/>
                <a:tailEnd type="none" w="med" len="med"/>
              </a:ln>
            </p:spPr>
          </p:sp>
          <p:sp>
            <p:nvSpPr>
              <p:cNvPr id="10403" name="直接连接符 64675"/>
              <p:cNvSpPr/>
              <p:nvPr/>
            </p:nvSpPr>
            <p:spPr>
              <a:xfrm>
                <a:off x="3950" y="2367"/>
                <a:ext cx="13" cy="58"/>
              </a:xfrm>
              <a:prstGeom prst="line">
                <a:avLst/>
              </a:prstGeom>
              <a:ln w="12700" cap="flat" cmpd="sng">
                <a:solidFill>
                  <a:srgbClr val="000000"/>
                </a:solidFill>
                <a:prstDash val="solid"/>
                <a:round/>
                <a:headEnd type="none" w="med" len="med"/>
                <a:tailEnd type="none" w="med" len="med"/>
              </a:ln>
            </p:spPr>
          </p:sp>
          <p:sp>
            <p:nvSpPr>
              <p:cNvPr id="10404" name="直接连接符 64676"/>
              <p:cNvSpPr/>
              <p:nvPr/>
            </p:nvSpPr>
            <p:spPr>
              <a:xfrm>
                <a:off x="3966" y="2367"/>
                <a:ext cx="17" cy="58"/>
              </a:xfrm>
              <a:prstGeom prst="line">
                <a:avLst/>
              </a:prstGeom>
              <a:ln w="12700" cap="flat" cmpd="sng">
                <a:solidFill>
                  <a:srgbClr val="000000"/>
                </a:solidFill>
                <a:prstDash val="solid"/>
                <a:round/>
                <a:headEnd type="none" w="med" len="med"/>
                <a:tailEnd type="none" w="med" len="med"/>
              </a:ln>
            </p:spPr>
          </p:sp>
          <p:sp>
            <p:nvSpPr>
              <p:cNvPr id="10405" name="任意多边形 64677"/>
              <p:cNvSpPr/>
              <p:nvPr/>
            </p:nvSpPr>
            <p:spPr>
              <a:xfrm>
                <a:off x="4136" y="2358"/>
                <a:ext cx="384" cy="76"/>
              </a:xfrm>
              <a:custGeom>
                <a:avLst/>
                <a:gdLst/>
                <a:ahLst/>
                <a:cxnLst/>
                <a:pathLst>
                  <a:path w="384" h="76">
                    <a:moveTo>
                      <a:pt x="25" y="0"/>
                    </a:moveTo>
                    <a:lnTo>
                      <a:pt x="358" y="0"/>
                    </a:lnTo>
                    <a:lnTo>
                      <a:pt x="383" y="75"/>
                    </a:lnTo>
                    <a:lnTo>
                      <a:pt x="0" y="75"/>
                    </a:lnTo>
                    <a:lnTo>
                      <a:pt x="25" y="0"/>
                    </a:lnTo>
                  </a:path>
                </a:pathLst>
              </a:custGeom>
              <a:noFill/>
              <a:ln w="12700" cap="rnd" cmpd="sng">
                <a:solidFill>
                  <a:srgbClr val="000000"/>
                </a:solidFill>
                <a:prstDash val="solid"/>
                <a:round/>
                <a:headEnd type="none" w="med" len="med"/>
                <a:tailEnd type="none" w="med" len="med"/>
              </a:ln>
            </p:spPr>
            <p:txBody>
              <a:bodyPr/>
              <a:p>
                <a:endParaRPr lang="zh-CN" altLang="en-US"/>
              </a:p>
            </p:txBody>
          </p:sp>
          <p:sp>
            <p:nvSpPr>
              <p:cNvPr id="10406" name="任意多边形 64678"/>
              <p:cNvSpPr/>
              <p:nvPr/>
            </p:nvSpPr>
            <p:spPr>
              <a:xfrm>
                <a:off x="4136" y="2433"/>
                <a:ext cx="384" cy="15"/>
              </a:xfrm>
              <a:custGeom>
                <a:avLst/>
                <a:gdLst/>
                <a:ahLst/>
                <a:cxnLst/>
                <a:pathLst>
                  <a:path w="384" h="15">
                    <a:moveTo>
                      <a:pt x="0" y="0"/>
                    </a:moveTo>
                    <a:lnTo>
                      <a:pt x="0" y="14"/>
                    </a:lnTo>
                    <a:lnTo>
                      <a:pt x="383" y="14"/>
                    </a:lnTo>
                    <a:lnTo>
                      <a:pt x="383" y="0"/>
                    </a:lnTo>
                  </a:path>
                </a:pathLst>
              </a:custGeom>
              <a:noFill/>
              <a:ln w="12700" cap="rnd" cmpd="sng">
                <a:solidFill>
                  <a:srgbClr val="000000"/>
                </a:solidFill>
                <a:prstDash val="solid"/>
                <a:round/>
                <a:headEnd type="none" w="med" len="med"/>
                <a:tailEnd type="none" w="med" len="med"/>
              </a:ln>
            </p:spPr>
            <p:txBody>
              <a:bodyPr/>
              <a:p>
                <a:endParaRPr lang="zh-CN" altLang="en-US"/>
              </a:p>
            </p:txBody>
          </p:sp>
          <p:sp>
            <p:nvSpPr>
              <p:cNvPr id="10407" name="直接连接符 64679"/>
              <p:cNvSpPr/>
              <p:nvPr/>
            </p:nvSpPr>
            <p:spPr>
              <a:xfrm>
                <a:off x="4181" y="2364"/>
                <a:ext cx="203" cy="0"/>
              </a:xfrm>
              <a:prstGeom prst="line">
                <a:avLst/>
              </a:prstGeom>
              <a:ln w="12700" cap="flat" cmpd="sng">
                <a:solidFill>
                  <a:srgbClr val="000000"/>
                </a:solidFill>
                <a:prstDash val="solid"/>
                <a:round/>
                <a:headEnd type="none" w="med" len="med"/>
                <a:tailEnd type="none" w="med" len="med"/>
              </a:ln>
            </p:spPr>
          </p:sp>
          <p:sp>
            <p:nvSpPr>
              <p:cNvPr id="10408" name="直接连接符 64680"/>
              <p:cNvSpPr/>
              <p:nvPr/>
            </p:nvSpPr>
            <p:spPr>
              <a:xfrm>
                <a:off x="4176" y="2380"/>
                <a:ext cx="210" cy="0"/>
              </a:xfrm>
              <a:prstGeom prst="line">
                <a:avLst/>
              </a:prstGeom>
              <a:ln w="12700" cap="flat" cmpd="sng">
                <a:solidFill>
                  <a:srgbClr val="000000"/>
                </a:solidFill>
                <a:prstDash val="solid"/>
                <a:round/>
                <a:headEnd type="none" w="med" len="med"/>
                <a:tailEnd type="none" w="med" len="med"/>
              </a:ln>
            </p:spPr>
          </p:sp>
          <p:sp>
            <p:nvSpPr>
              <p:cNvPr id="10409" name="直接连接符 64681"/>
              <p:cNvSpPr/>
              <p:nvPr/>
            </p:nvSpPr>
            <p:spPr>
              <a:xfrm>
                <a:off x="4173" y="2394"/>
                <a:ext cx="215" cy="0"/>
              </a:xfrm>
              <a:prstGeom prst="line">
                <a:avLst/>
              </a:prstGeom>
              <a:ln w="12700" cap="flat" cmpd="sng">
                <a:solidFill>
                  <a:srgbClr val="000000"/>
                </a:solidFill>
                <a:prstDash val="solid"/>
                <a:round/>
                <a:headEnd type="none" w="med" len="med"/>
                <a:tailEnd type="none" w="med" len="med"/>
              </a:ln>
            </p:spPr>
          </p:sp>
          <p:sp>
            <p:nvSpPr>
              <p:cNvPr id="10410" name="直接连接符 64682"/>
              <p:cNvSpPr/>
              <p:nvPr/>
            </p:nvSpPr>
            <p:spPr>
              <a:xfrm>
                <a:off x="4168" y="2410"/>
                <a:ext cx="224" cy="0"/>
              </a:xfrm>
              <a:prstGeom prst="line">
                <a:avLst/>
              </a:prstGeom>
              <a:ln w="12700" cap="flat" cmpd="sng">
                <a:solidFill>
                  <a:srgbClr val="000000"/>
                </a:solidFill>
                <a:prstDash val="solid"/>
                <a:round/>
                <a:headEnd type="none" w="med" len="med"/>
                <a:tailEnd type="none" w="med" len="med"/>
              </a:ln>
            </p:spPr>
          </p:sp>
          <p:sp>
            <p:nvSpPr>
              <p:cNvPr id="10411" name="直接连接符 64683"/>
              <p:cNvSpPr/>
              <p:nvPr/>
            </p:nvSpPr>
            <p:spPr>
              <a:xfrm>
                <a:off x="4163" y="2424"/>
                <a:ext cx="230" cy="0"/>
              </a:xfrm>
              <a:prstGeom prst="line">
                <a:avLst/>
              </a:prstGeom>
              <a:ln w="12700" cap="flat" cmpd="sng">
                <a:solidFill>
                  <a:srgbClr val="000000"/>
                </a:solidFill>
                <a:prstDash val="solid"/>
                <a:round/>
                <a:headEnd type="none" w="med" len="med"/>
                <a:tailEnd type="none" w="med" len="med"/>
              </a:ln>
            </p:spPr>
          </p:sp>
          <p:sp>
            <p:nvSpPr>
              <p:cNvPr id="10412" name="直接连接符 64684"/>
              <p:cNvSpPr/>
              <p:nvPr/>
            </p:nvSpPr>
            <p:spPr>
              <a:xfrm flipH="1">
                <a:off x="4163" y="2367"/>
                <a:ext cx="15" cy="57"/>
              </a:xfrm>
              <a:prstGeom prst="line">
                <a:avLst/>
              </a:prstGeom>
              <a:ln w="12700" cap="flat" cmpd="sng">
                <a:solidFill>
                  <a:srgbClr val="000000"/>
                </a:solidFill>
                <a:prstDash val="solid"/>
                <a:round/>
                <a:headEnd type="none" w="med" len="med"/>
                <a:tailEnd type="none" w="med" len="med"/>
              </a:ln>
            </p:spPr>
          </p:sp>
          <p:sp>
            <p:nvSpPr>
              <p:cNvPr id="10413" name="直接连接符 64685"/>
              <p:cNvSpPr/>
              <p:nvPr/>
            </p:nvSpPr>
            <p:spPr>
              <a:xfrm flipH="1">
                <a:off x="4183" y="2367"/>
                <a:ext cx="12" cy="57"/>
              </a:xfrm>
              <a:prstGeom prst="line">
                <a:avLst/>
              </a:prstGeom>
              <a:ln w="12700" cap="flat" cmpd="sng">
                <a:solidFill>
                  <a:srgbClr val="000000"/>
                </a:solidFill>
                <a:prstDash val="solid"/>
                <a:round/>
                <a:headEnd type="none" w="med" len="med"/>
                <a:tailEnd type="none" w="med" len="med"/>
              </a:ln>
            </p:spPr>
          </p:sp>
          <p:sp>
            <p:nvSpPr>
              <p:cNvPr id="10414" name="直接连接符 64686"/>
              <p:cNvSpPr/>
              <p:nvPr/>
            </p:nvSpPr>
            <p:spPr>
              <a:xfrm flipH="1">
                <a:off x="4202" y="2367"/>
                <a:ext cx="11" cy="57"/>
              </a:xfrm>
              <a:prstGeom prst="line">
                <a:avLst/>
              </a:prstGeom>
              <a:ln w="12700" cap="flat" cmpd="sng">
                <a:solidFill>
                  <a:srgbClr val="000000"/>
                </a:solidFill>
                <a:prstDash val="solid"/>
                <a:round/>
                <a:headEnd type="none" w="med" len="med"/>
                <a:tailEnd type="none" w="med" len="med"/>
              </a:ln>
            </p:spPr>
          </p:sp>
          <p:sp>
            <p:nvSpPr>
              <p:cNvPr id="10415" name="直接连接符 64687"/>
              <p:cNvSpPr/>
              <p:nvPr/>
            </p:nvSpPr>
            <p:spPr>
              <a:xfrm flipH="1">
                <a:off x="4224" y="2367"/>
                <a:ext cx="6" cy="43"/>
              </a:xfrm>
              <a:prstGeom prst="line">
                <a:avLst/>
              </a:prstGeom>
              <a:ln w="12700" cap="flat" cmpd="sng">
                <a:solidFill>
                  <a:srgbClr val="000000"/>
                </a:solidFill>
                <a:prstDash val="solid"/>
                <a:round/>
                <a:headEnd type="none" w="med" len="med"/>
                <a:tailEnd type="none" w="med" len="med"/>
              </a:ln>
            </p:spPr>
          </p:sp>
          <p:sp>
            <p:nvSpPr>
              <p:cNvPr id="10416" name="直接连接符 64688"/>
              <p:cNvSpPr/>
              <p:nvPr/>
            </p:nvSpPr>
            <p:spPr>
              <a:xfrm flipH="1">
                <a:off x="4244" y="2367"/>
                <a:ext cx="3" cy="43"/>
              </a:xfrm>
              <a:prstGeom prst="line">
                <a:avLst/>
              </a:prstGeom>
              <a:ln w="12700" cap="flat" cmpd="sng">
                <a:solidFill>
                  <a:srgbClr val="000000"/>
                </a:solidFill>
                <a:prstDash val="solid"/>
                <a:round/>
                <a:headEnd type="none" w="med" len="med"/>
                <a:tailEnd type="none" w="med" len="med"/>
              </a:ln>
            </p:spPr>
          </p:sp>
          <p:sp>
            <p:nvSpPr>
              <p:cNvPr id="10417" name="直接连接符 64689"/>
              <p:cNvSpPr/>
              <p:nvPr/>
            </p:nvSpPr>
            <p:spPr>
              <a:xfrm flipH="1">
                <a:off x="4262" y="2367"/>
                <a:ext cx="2" cy="43"/>
              </a:xfrm>
              <a:prstGeom prst="line">
                <a:avLst/>
              </a:prstGeom>
              <a:ln w="12700" cap="flat" cmpd="sng">
                <a:solidFill>
                  <a:srgbClr val="000000"/>
                </a:solidFill>
                <a:prstDash val="solid"/>
                <a:round/>
                <a:headEnd type="none" w="med" len="med"/>
                <a:tailEnd type="none" w="med" len="med"/>
              </a:ln>
            </p:spPr>
          </p:sp>
          <p:sp>
            <p:nvSpPr>
              <p:cNvPr id="10418" name="直接连接符 64690"/>
              <p:cNvSpPr/>
              <p:nvPr/>
            </p:nvSpPr>
            <p:spPr>
              <a:xfrm flipH="1">
                <a:off x="4281" y="2367"/>
                <a:ext cx="1" cy="43"/>
              </a:xfrm>
              <a:prstGeom prst="line">
                <a:avLst/>
              </a:prstGeom>
              <a:ln w="12700" cap="flat" cmpd="sng">
                <a:solidFill>
                  <a:srgbClr val="000000"/>
                </a:solidFill>
                <a:prstDash val="solid"/>
                <a:round/>
                <a:headEnd type="none" w="med" len="med"/>
                <a:tailEnd type="none" w="med" len="med"/>
              </a:ln>
            </p:spPr>
          </p:sp>
          <p:sp>
            <p:nvSpPr>
              <p:cNvPr id="10419" name="直接连接符 64691"/>
              <p:cNvSpPr/>
              <p:nvPr/>
            </p:nvSpPr>
            <p:spPr>
              <a:xfrm flipH="1">
                <a:off x="4298" y="2367"/>
                <a:ext cx="1" cy="43"/>
              </a:xfrm>
              <a:prstGeom prst="line">
                <a:avLst/>
              </a:prstGeom>
              <a:ln w="12700" cap="flat" cmpd="sng">
                <a:solidFill>
                  <a:srgbClr val="000000"/>
                </a:solidFill>
                <a:prstDash val="solid"/>
                <a:round/>
                <a:headEnd type="none" w="med" len="med"/>
                <a:tailEnd type="none" w="med" len="med"/>
              </a:ln>
            </p:spPr>
          </p:sp>
          <p:sp>
            <p:nvSpPr>
              <p:cNvPr id="10420" name="直接连接符 64692"/>
              <p:cNvSpPr/>
              <p:nvPr/>
            </p:nvSpPr>
            <p:spPr>
              <a:xfrm>
                <a:off x="4315" y="2367"/>
                <a:ext cx="0" cy="43"/>
              </a:xfrm>
              <a:prstGeom prst="line">
                <a:avLst/>
              </a:prstGeom>
              <a:ln w="12700" cap="flat" cmpd="sng">
                <a:solidFill>
                  <a:srgbClr val="000000"/>
                </a:solidFill>
                <a:prstDash val="solid"/>
                <a:round/>
                <a:headEnd type="none" w="med" len="med"/>
                <a:tailEnd type="none" w="med" len="med"/>
              </a:ln>
            </p:spPr>
          </p:sp>
          <p:sp>
            <p:nvSpPr>
              <p:cNvPr id="10421" name="直接连接符 64693"/>
              <p:cNvSpPr/>
              <p:nvPr/>
            </p:nvSpPr>
            <p:spPr>
              <a:xfrm>
                <a:off x="4333" y="2367"/>
                <a:ext cx="1" cy="43"/>
              </a:xfrm>
              <a:prstGeom prst="line">
                <a:avLst/>
              </a:prstGeom>
              <a:ln w="12700" cap="flat" cmpd="sng">
                <a:solidFill>
                  <a:srgbClr val="000000"/>
                </a:solidFill>
                <a:prstDash val="solid"/>
                <a:round/>
                <a:headEnd type="none" w="med" len="med"/>
                <a:tailEnd type="none" w="med" len="med"/>
              </a:ln>
            </p:spPr>
          </p:sp>
          <p:sp>
            <p:nvSpPr>
              <p:cNvPr id="10422" name="直接连接符 64694"/>
              <p:cNvSpPr/>
              <p:nvPr/>
            </p:nvSpPr>
            <p:spPr>
              <a:xfrm>
                <a:off x="4353" y="2367"/>
                <a:ext cx="1" cy="43"/>
              </a:xfrm>
              <a:prstGeom prst="line">
                <a:avLst/>
              </a:prstGeom>
              <a:ln w="12700" cap="flat" cmpd="sng">
                <a:solidFill>
                  <a:srgbClr val="000000"/>
                </a:solidFill>
                <a:prstDash val="solid"/>
                <a:round/>
                <a:headEnd type="none" w="med" len="med"/>
                <a:tailEnd type="none" w="med" len="med"/>
              </a:ln>
            </p:spPr>
          </p:sp>
          <p:sp>
            <p:nvSpPr>
              <p:cNvPr id="10423" name="直接连接符 64695"/>
              <p:cNvSpPr/>
              <p:nvPr/>
            </p:nvSpPr>
            <p:spPr>
              <a:xfrm>
                <a:off x="4370" y="2367"/>
                <a:ext cx="4" cy="57"/>
              </a:xfrm>
              <a:prstGeom prst="line">
                <a:avLst/>
              </a:prstGeom>
              <a:ln w="12700" cap="flat" cmpd="sng">
                <a:solidFill>
                  <a:srgbClr val="000000"/>
                </a:solidFill>
                <a:prstDash val="solid"/>
                <a:round/>
                <a:headEnd type="none" w="med" len="med"/>
                <a:tailEnd type="none" w="med" len="med"/>
              </a:ln>
            </p:spPr>
          </p:sp>
          <p:sp>
            <p:nvSpPr>
              <p:cNvPr id="10424" name="直接连接符 64696"/>
              <p:cNvSpPr/>
              <p:nvPr/>
            </p:nvSpPr>
            <p:spPr>
              <a:xfrm>
                <a:off x="4387" y="2367"/>
                <a:ext cx="5" cy="57"/>
              </a:xfrm>
              <a:prstGeom prst="line">
                <a:avLst/>
              </a:prstGeom>
              <a:ln w="12700" cap="flat" cmpd="sng">
                <a:solidFill>
                  <a:srgbClr val="000000"/>
                </a:solidFill>
                <a:prstDash val="solid"/>
                <a:round/>
                <a:headEnd type="none" w="med" len="med"/>
                <a:tailEnd type="none" w="med" len="med"/>
              </a:ln>
            </p:spPr>
          </p:sp>
          <p:sp>
            <p:nvSpPr>
              <p:cNvPr id="10425" name="直接连接符 64697"/>
              <p:cNvSpPr/>
              <p:nvPr/>
            </p:nvSpPr>
            <p:spPr>
              <a:xfrm>
                <a:off x="4428" y="2364"/>
                <a:ext cx="49" cy="0"/>
              </a:xfrm>
              <a:prstGeom prst="line">
                <a:avLst/>
              </a:prstGeom>
              <a:ln w="12700" cap="flat" cmpd="sng">
                <a:solidFill>
                  <a:srgbClr val="000000"/>
                </a:solidFill>
                <a:prstDash val="solid"/>
                <a:round/>
                <a:headEnd type="none" w="med" len="med"/>
                <a:tailEnd type="none" w="med" len="med"/>
              </a:ln>
            </p:spPr>
          </p:sp>
          <p:sp>
            <p:nvSpPr>
              <p:cNvPr id="10426" name="直接连接符 64698"/>
              <p:cNvSpPr/>
              <p:nvPr/>
            </p:nvSpPr>
            <p:spPr>
              <a:xfrm>
                <a:off x="4431" y="2380"/>
                <a:ext cx="51" cy="0"/>
              </a:xfrm>
              <a:prstGeom prst="line">
                <a:avLst/>
              </a:prstGeom>
              <a:ln w="12700" cap="flat" cmpd="sng">
                <a:solidFill>
                  <a:srgbClr val="000000"/>
                </a:solidFill>
                <a:prstDash val="solid"/>
                <a:round/>
                <a:headEnd type="none" w="med" len="med"/>
                <a:tailEnd type="none" w="med" len="med"/>
              </a:ln>
            </p:spPr>
          </p:sp>
          <p:sp>
            <p:nvSpPr>
              <p:cNvPr id="10427" name="直接连接符 64699"/>
              <p:cNvSpPr/>
              <p:nvPr/>
            </p:nvSpPr>
            <p:spPr>
              <a:xfrm>
                <a:off x="4434" y="2394"/>
                <a:ext cx="52" cy="0"/>
              </a:xfrm>
              <a:prstGeom prst="line">
                <a:avLst/>
              </a:prstGeom>
              <a:ln w="12700" cap="flat" cmpd="sng">
                <a:solidFill>
                  <a:srgbClr val="000000"/>
                </a:solidFill>
                <a:prstDash val="solid"/>
                <a:round/>
                <a:headEnd type="none" w="med" len="med"/>
                <a:tailEnd type="none" w="med" len="med"/>
              </a:ln>
            </p:spPr>
          </p:sp>
          <p:sp>
            <p:nvSpPr>
              <p:cNvPr id="10428" name="直接连接符 64700"/>
              <p:cNvSpPr/>
              <p:nvPr/>
            </p:nvSpPr>
            <p:spPr>
              <a:xfrm>
                <a:off x="4438" y="2410"/>
                <a:ext cx="53" cy="0"/>
              </a:xfrm>
              <a:prstGeom prst="line">
                <a:avLst/>
              </a:prstGeom>
              <a:ln w="12700" cap="flat" cmpd="sng">
                <a:solidFill>
                  <a:srgbClr val="000000"/>
                </a:solidFill>
                <a:prstDash val="solid"/>
                <a:round/>
                <a:headEnd type="none" w="med" len="med"/>
                <a:tailEnd type="none" w="med" len="med"/>
              </a:ln>
            </p:spPr>
          </p:sp>
          <p:sp>
            <p:nvSpPr>
              <p:cNvPr id="10429" name="直接连接符 64701"/>
              <p:cNvSpPr/>
              <p:nvPr/>
            </p:nvSpPr>
            <p:spPr>
              <a:xfrm>
                <a:off x="4438" y="2424"/>
                <a:ext cx="58" cy="0"/>
              </a:xfrm>
              <a:prstGeom prst="line">
                <a:avLst/>
              </a:prstGeom>
              <a:ln w="12700" cap="flat" cmpd="sng">
                <a:solidFill>
                  <a:srgbClr val="000000"/>
                </a:solidFill>
                <a:prstDash val="solid"/>
                <a:round/>
                <a:headEnd type="none" w="med" len="med"/>
                <a:tailEnd type="none" w="med" len="med"/>
              </a:ln>
            </p:spPr>
          </p:sp>
          <p:sp>
            <p:nvSpPr>
              <p:cNvPr id="10430" name="直接连接符 64702"/>
              <p:cNvSpPr/>
              <p:nvPr/>
            </p:nvSpPr>
            <p:spPr>
              <a:xfrm>
                <a:off x="4428" y="2367"/>
                <a:ext cx="8" cy="58"/>
              </a:xfrm>
              <a:prstGeom prst="line">
                <a:avLst/>
              </a:prstGeom>
              <a:ln w="12700" cap="flat" cmpd="sng">
                <a:solidFill>
                  <a:srgbClr val="000000"/>
                </a:solidFill>
                <a:prstDash val="solid"/>
                <a:round/>
                <a:headEnd type="none" w="med" len="med"/>
                <a:tailEnd type="none" w="med" len="med"/>
              </a:ln>
            </p:spPr>
          </p:sp>
          <p:sp>
            <p:nvSpPr>
              <p:cNvPr id="10431" name="直接连接符 64703"/>
              <p:cNvSpPr/>
              <p:nvPr/>
            </p:nvSpPr>
            <p:spPr>
              <a:xfrm>
                <a:off x="4446" y="2367"/>
                <a:ext cx="11" cy="58"/>
              </a:xfrm>
              <a:prstGeom prst="line">
                <a:avLst/>
              </a:prstGeom>
              <a:ln w="12700" cap="flat" cmpd="sng">
                <a:solidFill>
                  <a:srgbClr val="000000"/>
                </a:solidFill>
                <a:prstDash val="solid"/>
                <a:round/>
                <a:headEnd type="none" w="med" len="med"/>
                <a:tailEnd type="none" w="med" len="med"/>
              </a:ln>
            </p:spPr>
          </p:sp>
          <p:sp>
            <p:nvSpPr>
              <p:cNvPr id="10432" name="直接连接符 64704"/>
              <p:cNvSpPr/>
              <p:nvPr/>
            </p:nvSpPr>
            <p:spPr>
              <a:xfrm>
                <a:off x="4464" y="2367"/>
                <a:ext cx="12" cy="58"/>
              </a:xfrm>
              <a:prstGeom prst="line">
                <a:avLst/>
              </a:prstGeom>
              <a:ln w="12700" cap="flat" cmpd="sng">
                <a:solidFill>
                  <a:srgbClr val="000000"/>
                </a:solidFill>
                <a:prstDash val="solid"/>
                <a:round/>
                <a:headEnd type="none" w="med" len="med"/>
                <a:tailEnd type="none" w="med" len="med"/>
              </a:ln>
            </p:spPr>
          </p:sp>
          <p:sp>
            <p:nvSpPr>
              <p:cNvPr id="10433" name="直接连接符 64705"/>
              <p:cNvSpPr/>
              <p:nvPr/>
            </p:nvSpPr>
            <p:spPr>
              <a:xfrm>
                <a:off x="4480" y="2367"/>
                <a:ext cx="16" cy="58"/>
              </a:xfrm>
              <a:prstGeom prst="line">
                <a:avLst/>
              </a:prstGeom>
              <a:ln w="12700" cap="flat" cmpd="sng">
                <a:solidFill>
                  <a:srgbClr val="000000"/>
                </a:solidFill>
                <a:prstDash val="solid"/>
                <a:round/>
                <a:headEnd type="none" w="med" len="med"/>
                <a:tailEnd type="none" w="med" len="med"/>
              </a:ln>
            </p:spPr>
          </p:sp>
          <p:sp>
            <p:nvSpPr>
              <p:cNvPr id="10434" name="直接连接符 64706"/>
              <p:cNvSpPr/>
              <p:nvPr/>
            </p:nvSpPr>
            <p:spPr>
              <a:xfrm>
                <a:off x="3773" y="2577"/>
                <a:ext cx="511" cy="0"/>
              </a:xfrm>
              <a:prstGeom prst="line">
                <a:avLst/>
              </a:prstGeom>
              <a:ln w="12700" cap="flat" cmpd="sng">
                <a:solidFill>
                  <a:schemeClr val="tx1"/>
                </a:solidFill>
                <a:prstDash val="solid"/>
                <a:round/>
                <a:headEnd type="none" w="med" len="med"/>
                <a:tailEnd type="none" w="med" len="med"/>
              </a:ln>
            </p:spPr>
          </p:sp>
          <p:sp>
            <p:nvSpPr>
              <p:cNvPr id="10435" name="直接连接符 64707"/>
              <p:cNvSpPr/>
              <p:nvPr/>
            </p:nvSpPr>
            <p:spPr>
              <a:xfrm>
                <a:off x="3769" y="2451"/>
                <a:ext cx="0" cy="126"/>
              </a:xfrm>
              <a:prstGeom prst="line">
                <a:avLst/>
              </a:prstGeom>
              <a:ln w="12700" cap="flat" cmpd="sng">
                <a:solidFill>
                  <a:schemeClr val="tx1"/>
                </a:solidFill>
                <a:prstDash val="solid"/>
                <a:round/>
                <a:headEnd type="none" w="med" len="med"/>
                <a:tailEnd type="none" w="med" len="med"/>
              </a:ln>
            </p:spPr>
          </p:sp>
          <p:sp>
            <p:nvSpPr>
              <p:cNvPr id="10436" name="直接连接符 64708"/>
              <p:cNvSpPr/>
              <p:nvPr/>
            </p:nvSpPr>
            <p:spPr>
              <a:xfrm>
                <a:off x="4284" y="2451"/>
                <a:ext cx="0" cy="126"/>
              </a:xfrm>
              <a:prstGeom prst="line">
                <a:avLst/>
              </a:prstGeom>
              <a:ln w="12700" cap="flat" cmpd="sng">
                <a:solidFill>
                  <a:schemeClr val="tx1"/>
                </a:solidFill>
                <a:prstDash val="solid"/>
                <a:round/>
                <a:headEnd type="none" w="med" len="med"/>
                <a:tailEnd type="none" w="med" len="med"/>
              </a:ln>
            </p:spPr>
          </p:sp>
          <p:sp>
            <p:nvSpPr>
              <p:cNvPr id="10437" name="直接连接符 64709"/>
              <p:cNvSpPr/>
              <p:nvPr/>
            </p:nvSpPr>
            <p:spPr>
              <a:xfrm flipH="1">
                <a:off x="4688" y="2375"/>
                <a:ext cx="15" cy="55"/>
              </a:xfrm>
              <a:prstGeom prst="line">
                <a:avLst/>
              </a:prstGeom>
              <a:ln w="12700" cap="flat" cmpd="sng">
                <a:solidFill>
                  <a:srgbClr val="000000"/>
                </a:solidFill>
                <a:prstDash val="solid"/>
                <a:round/>
                <a:headEnd type="none" w="med" len="med"/>
                <a:tailEnd type="none" w="med" len="med"/>
              </a:ln>
            </p:spPr>
          </p:sp>
          <p:sp>
            <p:nvSpPr>
              <p:cNvPr id="10438" name="直接连接符 64710"/>
              <p:cNvSpPr/>
              <p:nvPr/>
            </p:nvSpPr>
            <p:spPr>
              <a:xfrm flipH="1">
                <a:off x="4708" y="2375"/>
                <a:ext cx="12" cy="55"/>
              </a:xfrm>
              <a:prstGeom prst="line">
                <a:avLst/>
              </a:prstGeom>
              <a:ln w="12700" cap="flat" cmpd="sng">
                <a:solidFill>
                  <a:srgbClr val="000000"/>
                </a:solidFill>
                <a:prstDash val="solid"/>
                <a:round/>
                <a:headEnd type="none" w="med" len="med"/>
                <a:tailEnd type="none" w="med" len="med"/>
              </a:ln>
            </p:spPr>
          </p:sp>
          <p:sp>
            <p:nvSpPr>
              <p:cNvPr id="10439" name="直接连接符 64711"/>
              <p:cNvSpPr/>
              <p:nvPr/>
            </p:nvSpPr>
            <p:spPr>
              <a:xfrm flipH="1">
                <a:off x="4727" y="2375"/>
                <a:ext cx="11" cy="55"/>
              </a:xfrm>
              <a:prstGeom prst="line">
                <a:avLst/>
              </a:prstGeom>
              <a:ln w="12700" cap="flat" cmpd="sng">
                <a:solidFill>
                  <a:srgbClr val="000000"/>
                </a:solidFill>
                <a:prstDash val="solid"/>
                <a:round/>
                <a:headEnd type="none" w="med" len="med"/>
                <a:tailEnd type="none" w="med" len="med"/>
              </a:ln>
            </p:spPr>
          </p:sp>
          <p:sp>
            <p:nvSpPr>
              <p:cNvPr id="10440" name="直接连接符 64712"/>
              <p:cNvSpPr/>
              <p:nvPr/>
            </p:nvSpPr>
            <p:spPr>
              <a:xfrm flipH="1">
                <a:off x="4749" y="2375"/>
                <a:ext cx="6" cy="40"/>
              </a:xfrm>
              <a:prstGeom prst="line">
                <a:avLst/>
              </a:prstGeom>
              <a:ln w="12700" cap="flat" cmpd="sng">
                <a:solidFill>
                  <a:srgbClr val="000000"/>
                </a:solidFill>
                <a:prstDash val="solid"/>
                <a:round/>
                <a:headEnd type="none" w="med" len="med"/>
                <a:tailEnd type="none" w="med" len="med"/>
              </a:ln>
            </p:spPr>
          </p:sp>
          <p:sp>
            <p:nvSpPr>
              <p:cNvPr id="10441" name="直接连接符 64713"/>
              <p:cNvSpPr/>
              <p:nvPr/>
            </p:nvSpPr>
            <p:spPr>
              <a:xfrm flipH="1">
                <a:off x="4769" y="2375"/>
                <a:ext cx="4" cy="40"/>
              </a:xfrm>
              <a:prstGeom prst="line">
                <a:avLst/>
              </a:prstGeom>
              <a:ln w="12700" cap="flat" cmpd="sng">
                <a:solidFill>
                  <a:srgbClr val="000000"/>
                </a:solidFill>
                <a:prstDash val="solid"/>
                <a:round/>
                <a:headEnd type="none" w="med" len="med"/>
                <a:tailEnd type="none" w="med" len="med"/>
              </a:ln>
            </p:spPr>
          </p:sp>
          <p:sp>
            <p:nvSpPr>
              <p:cNvPr id="10442" name="直接连接符 64714"/>
              <p:cNvSpPr/>
              <p:nvPr/>
            </p:nvSpPr>
            <p:spPr>
              <a:xfrm flipH="1">
                <a:off x="4787" y="2375"/>
                <a:ext cx="2" cy="40"/>
              </a:xfrm>
              <a:prstGeom prst="line">
                <a:avLst/>
              </a:prstGeom>
              <a:ln w="12700" cap="flat" cmpd="sng">
                <a:solidFill>
                  <a:srgbClr val="000000"/>
                </a:solidFill>
                <a:prstDash val="solid"/>
                <a:round/>
                <a:headEnd type="none" w="med" len="med"/>
                <a:tailEnd type="none" w="med" len="med"/>
              </a:ln>
            </p:spPr>
          </p:sp>
          <p:sp>
            <p:nvSpPr>
              <p:cNvPr id="10443" name="直接连接符 64715"/>
              <p:cNvSpPr/>
              <p:nvPr/>
            </p:nvSpPr>
            <p:spPr>
              <a:xfrm flipH="1">
                <a:off x="4806" y="2375"/>
                <a:ext cx="1" cy="40"/>
              </a:xfrm>
              <a:prstGeom prst="line">
                <a:avLst/>
              </a:prstGeom>
              <a:ln w="12700" cap="flat" cmpd="sng">
                <a:solidFill>
                  <a:srgbClr val="000000"/>
                </a:solidFill>
                <a:prstDash val="solid"/>
                <a:round/>
                <a:headEnd type="none" w="med" len="med"/>
                <a:tailEnd type="none" w="med" len="med"/>
              </a:ln>
            </p:spPr>
          </p:sp>
          <p:sp>
            <p:nvSpPr>
              <p:cNvPr id="10444" name="直接连接符 64716"/>
              <p:cNvSpPr/>
              <p:nvPr/>
            </p:nvSpPr>
            <p:spPr>
              <a:xfrm flipH="1">
                <a:off x="4823" y="2375"/>
                <a:ext cx="1" cy="40"/>
              </a:xfrm>
              <a:prstGeom prst="line">
                <a:avLst/>
              </a:prstGeom>
              <a:ln w="12700" cap="flat" cmpd="sng">
                <a:solidFill>
                  <a:srgbClr val="000000"/>
                </a:solidFill>
                <a:prstDash val="solid"/>
                <a:round/>
                <a:headEnd type="none" w="med" len="med"/>
                <a:tailEnd type="none" w="med" len="med"/>
              </a:ln>
            </p:spPr>
          </p:sp>
          <p:sp>
            <p:nvSpPr>
              <p:cNvPr id="10445" name="直接连接符 64717"/>
              <p:cNvSpPr/>
              <p:nvPr/>
            </p:nvSpPr>
            <p:spPr>
              <a:xfrm>
                <a:off x="4840" y="2375"/>
                <a:ext cx="0" cy="40"/>
              </a:xfrm>
              <a:prstGeom prst="line">
                <a:avLst/>
              </a:prstGeom>
              <a:ln w="12700" cap="flat" cmpd="sng">
                <a:solidFill>
                  <a:srgbClr val="000000"/>
                </a:solidFill>
                <a:prstDash val="solid"/>
                <a:round/>
                <a:headEnd type="none" w="med" len="med"/>
                <a:tailEnd type="none" w="med" len="med"/>
              </a:ln>
            </p:spPr>
          </p:sp>
          <p:sp>
            <p:nvSpPr>
              <p:cNvPr id="10446" name="直接连接符 64718"/>
              <p:cNvSpPr/>
              <p:nvPr/>
            </p:nvSpPr>
            <p:spPr>
              <a:xfrm>
                <a:off x="4859" y="2375"/>
                <a:ext cx="1" cy="40"/>
              </a:xfrm>
              <a:prstGeom prst="line">
                <a:avLst/>
              </a:prstGeom>
              <a:ln w="12700" cap="flat" cmpd="sng">
                <a:solidFill>
                  <a:srgbClr val="000000"/>
                </a:solidFill>
                <a:prstDash val="solid"/>
                <a:round/>
                <a:headEnd type="none" w="med" len="med"/>
                <a:tailEnd type="none" w="med" len="med"/>
              </a:ln>
            </p:spPr>
          </p:sp>
          <p:sp>
            <p:nvSpPr>
              <p:cNvPr id="10447" name="直接连接符 64719"/>
              <p:cNvSpPr/>
              <p:nvPr/>
            </p:nvSpPr>
            <p:spPr>
              <a:xfrm>
                <a:off x="4275" y="2575"/>
                <a:ext cx="563" cy="0"/>
              </a:xfrm>
              <a:prstGeom prst="line">
                <a:avLst/>
              </a:prstGeom>
              <a:ln w="12700" cap="flat" cmpd="sng">
                <a:solidFill>
                  <a:schemeClr val="tx1"/>
                </a:solidFill>
                <a:prstDash val="solid"/>
                <a:round/>
                <a:headEnd type="none" w="med" len="med"/>
                <a:tailEnd type="none" w="med" len="med"/>
              </a:ln>
            </p:spPr>
          </p:sp>
        </p:grpSp>
        <p:sp>
          <p:nvSpPr>
            <p:cNvPr id="10448" name="直接连接符 64720"/>
            <p:cNvSpPr/>
            <p:nvPr/>
          </p:nvSpPr>
          <p:spPr>
            <a:xfrm>
              <a:off x="4688" y="2430"/>
              <a:ext cx="229" cy="0"/>
            </a:xfrm>
            <a:prstGeom prst="line">
              <a:avLst/>
            </a:prstGeom>
            <a:ln w="12700" cap="flat" cmpd="sng">
              <a:solidFill>
                <a:srgbClr val="000000"/>
              </a:solidFill>
              <a:prstDash val="solid"/>
              <a:round/>
              <a:headEnd type="none" w="med" len="med"/>
              <a:tailEnd type="none" w="med" len="med"/>
            </a:ln>
          </p:spPr>
        </p:sp>
      </p:grpSp>
      <p:grpSp>
        <p:nvGrpSpPr>
          <p:cNvPr id="10449" name="组合 64721"/>
          <p:cNvGrpSpPr/>
          <p:nvPr/>
        </p:nvGrpSpPr>
        <p:grpSpPr>
          <a:xfrm>
            <a:off x="3203575" y="2565400"/>
            <a:ext cx="2697163" cy="1057275"/>
            <a:chOff x="2119" y="1173"/>
            <a:chExt cx="1699" cy="666"/>
          </a:xfrm>
        </p:grpSpPr>
        <p:sp>
          <p:nvSpPr>
            <p:cNvPr id="10450" name="任意多边形 64722"/>
            <p:cNvSpPr/>
            <p:nvPr/>
          </p:nvSpPr>
          <p:spPr>
            <a:xfrm>
              <a:off x="2119" y="1173"/>
              <a:ext cx="1699" cy="666"/>
            </a:xfrm>
            <a:custGeom>
              <a:avLst/>
              <a:gdLst/>
              <a:ahLst/>
              <a:cxnLst/>
              <a:pathLst>
                <a:path w="1699" h="666">
                  <a:moveTo>
                    <a:pt x="0" y="353"/>
                  </a:moveTo>
                  <a:lnTo>
                    <a:pt x="183" y="280"/>
                  </a:lnTo>
                  <a:lnTo>
                    <a:pt x="361" y="209"/>
                  </a:lnTo>
                  <a:lnTo>
                    <a:pt x="532" y="144"/>
                  </a:lnTo>
                  <a:lnTo>
                    <a:pt x="696" y="89"/>
                  </a:lnTo>
                  <a:lnTo>
                    <a:pt x="776" y="65"/>
                  </a:lnTo>
                  <a:lnTo>
                    <a:pt x="855" y="42"/>
                  </a:lnTo>
                  <a:lnTo>
                    <a:pt x="928" y="27"/>
                  </a:lnTo>
                  <a:lnTo>
                    <a:pt x="1002" y="12"/>
                  </a:lnTo>
                  <a:lnTo>
                    <a:pt x="1069" y="3"/>
                  </a:lnTo>
                  <a:lnTo>
                    <a:pt x="1130" y="0"/>
                  </a:lnTo>
                  <a:lnTo>
                    <a:pt x="1191" y="3"/>
                  </a:lnTo>
                  <a:lnTo>
                    <a:pt x="1246" y="9"/>
                  </a:lnTo>
                  <a:lnTo>
                    <a:pt x="1295" y="24"/>
                  </a:lnTo>
                  <a:lnTo>
                    <a:pt x="1344" y="47"/>
                  </a:lnTo>
                  <a:lnTo>
                    <a:pt x="1387" y="80"/>
                  </a:lnTo>
                  <a:lnTo>
                    <a:pt x="1423" y="118"/>
                  </a:lnTo>
                  <a:lnTo>
                    <a:pt x="1460" y="162"/>
                  </a:lnTo>
                  <a:lnTo>
                    <a:pt x="1490" y="209"/>
                  </a:lnTo>
                  <a:lnTo>
                    <a:pt x="1521" y="262"/>
                  </a:lnTo>
                  <a:lnTo>
                    <a:pt x="1551" y="315"/>
                  </a:lnTo>
                  <a:lnTo>
                    <a:pt x="1594" y="424"/>
                  </a:lnTo>
                  <a:lnTo>
                    <a:pt x="1619" y="474"/>
                  </a:lnTo>
                  <a:lnTo>
                    <a:pt x="1637" y="524"/>
                  </a:lnTo>
                  <a:lnTo>
                    <a:pt x="1655" y="568"/>
                  </a:lnTo>
                  <a:lnTo>
                    <a:pt x="1667" y="609"/>
                  </a:lnTo>
                  <a:lnTo>
                    <a:pt x="1686" y="641"/>
                  </a:lnTo>
                  <a:lnTo>
                    <a:pt x="1698" y="665"/>
                  </a:lnTo>
                </a:path>
              </a:pathLst>
            </a:custGeom>
            <a:noFill/>
            <a:ln w="76200" cap="rnd" cmpd="sng">
              <a:solidFill>
                <a:srgbClr val="B2B2B2"/>
              </a:solidFill>
              <a:prstDash val="solid"/>
              <a:round/>
              <a:headEnd type="none" w="med" len="med"/>
              <a:tailEnd type="triangle" w="med" len="med"/>
            </a:ln>
          </p:spPr>
          <p:txBody>
            <a:bodyPr/>
            <a:p>
              <a:endParaRPr lang="zh-CN" altLang="en-US"/>
            </a:p>
          </p:txBody>
        </p:sp>
        <p:sp>
          <p:nvSpPr>
            <p:cNvPr id="10451" name="矩形 64723"/>
            <p:cNvSpPr/>
            <p:nvPr/>
          </p:nvSpPr>
          <p:spPr>
            <a:xfrm>
              <a:off x="2765" y="1265"/>
              <a:ext cx="859" cy="407"/>
            </a:xfrm>
            <a:prstGeom prst="rect">
              <a:avLst/>
            </a:prstGeom>
            <a:noFill/>
            <a:ln w="12700">
              <a:noFill/>
            </a:ln>
          </p:spPr>
          <p:txBody>
            <a:bodyPr wrap="none" lIns="90488" tIns="44450" rIns="90488" bIns="44450" anchor="t">
              <a:spAutoFit/>
            </a:bodyPr>
            <a:p>
              <a:pPr algn="ctr" eaLnBrk="0" hangingPunct="0">
                <a:lnSpc>
                  <a:spcPct val="87000"/>
                </a:lnSpc>
              </a:pPr>
              <a:r>
                <a:rPr lang="en-US" altLang="zh-CN" sz="1400" b="1">
                  <a:latin typeface="Arial" panose="020B0604020202020204" pitchFamily="34" charset="0"/>
                  <a:ea typeface="宋体" panose="02010600030101010101" pitchFamily="2" charset="-122"/>
                </a:rPr>
                <a:t>User Interface</a:t>
              </a:r>
              <a:endParaRPr lang="en-US" altLang="zh-CN" sz="1400" b="1">
                <a:latin typeface="Arial" panose="020B0604020202020204" pitchFamily="34" charset="0"/>
                <a:ea typeface="宋体" panose="02010600030101010101" pitchFamily="2" charset="-122"/>
              </a:endParaRPr>
            </a:p>
            <a:p>
              <a:pPr algn="ctr" eaLnBrk="0" hangingPunct="0">
                <a:lnSpc>
                  <a:spcPct val="87000"/>
                </a:lnSpc>
              </a:pPr>
              <a:r>
                <a:rPr lang="en-US" altLang="zh-CN" sz="1400" b="1">
                  <a:latin typeface="Arial" panose="020B0604020202020204" pitchFamily="34" charset="0"/>
                  <a:ea typeface="宋体" panose="02010600030101010101" pitchFamily="2" charset="-122"/>
                </a:rPr>
                <a:t>(Visual Basic,</a:t>
              </a:r>
              <a:endParaRPr lang="en-US" altLang="zh-CN" sz="1400" b="1">
                <a:latin typeface="Arial" panose="020B0604020202020204" pitchFamily="34" charset="0"/>
                <a:ea typeface="宋体" panose="02010600030101010101" pitchFamily="2" charset="-122"/>
              </a:endParaRPr>
            </a:p>
            <a:p>
              <a:pPr algn="ctr" eaLnBrk="0" hangingPunct="0">
                <a:lnSpc>
                  <a:spcPct val="87000"/>
                </a:lnSpc>
              </a:pPr>
              <a:r>
                <a:rPr lang="en-US" altLang="zh-CN" sz="1400" b="1">
                  <a:latin typeface="Arial" panose="020B0604020202020204" pitchFamily="34" charset="0"/>
                  <a:ea typeface="宋体" panose="02010600030101010101" pitchFamily="2" charset="-122"/>
                </a:rPr>
                <a:t>Java)</a:t>
              </a:r>
              <a:endParaRPr lang="en-US" altLang="zh-CN" sz="1400" b="1">
                <a:latin typeface="Arial" panose="020B0604020202020204" pitchFamily="34" charset="0"/>
                <a:ea typeface="宋体" panose="02010600030101010101" pitchFamily="2" charset="-122"/>
              </a:endParaRPr>
            </a:p>
          </p:txBody>
        </p:sp>
      </p:grpSp>
      <p:grpSp>
        <p:nvGrpSpPr>
          <p:cNvPr id="10452" name="组合 64724"/>
          <p:cNvGrpSpPr/>
          <p:nvPr/>
        </p:nvGrpSpPr>
        <p:grpSpPr>
          <a:xfrm>
            <a:off x="4098925" y="2698750"/>
            <a:ext cx="3527425" cy="1419225"/>
            <a:chOff x="2582" y="1358"/>
            <a:chExt cx="2222" cy="894"/>
          </a:xfrm>
        </p:grpSpPr>
        <p:sp>
          <p:nvSpPr>
            <p:cNvPr id="10453" name="任意多边形 64725"/>
            <p:cNvSpPr/>
            <p:nvPr/>
          </p:nvSpPr>
          <p:spPr>
            <a:xfrm>
              <a:off x="2582" y="1358"/>
              <a:ext cx="2222" cy="894"/>
            </a:xfrm>
            <a:custGeom>
              <a:avLst/>
              <a:gdLst/>
              <a:ahLst/>
              <a:cxnLst/>
              <a:pathLst>
                <a:path w="2222" h="894">
                  <a:moveTo>
                    <a:pt x="0" y="893"/>
                  </a:moveTo>
                  <a:lnTo>
                    <a:pt x="215" y="735"/>
                  </a:lnTo>
                  <a:lnTo>
                    <a:pt x="430" y="583"/>
                  </a:lnTo>
                  <a:lnTo>
                    <a:pt x="638" y="439"/>
                  </a:lnTo>
                  <a:lnTo>
                    <a:pt x="746" y="371"/>
                  </a:lnTo>
                  <a:lnTo>
                    <a:pt x="845" y="310"/>
                  </a:lnTo>
                  <a:lnTo>
                    <a:pt x="938" y="248"/>
                  </a:lnTo>
                  <a:lnTo>
                    <a:pt x="1038" y="194"/>
                  </a:lnTo>
                  <a:lnTo>
                    <a:pt x="1130" y="147"/>
                  </a:lnTo>
                  <a:lnTo>
                    <a:pt x="1214" y="104"/>
                  </a:lnTo>
                  <a:lnTo>
                    <a:pt x="1299" y="68"/>
                  </a:lnTo>
                  <a:lnTo>
                    <a:pt x="1383" y="39"/>
                  </a:lnTo>
                  <a:lnTo>
                    <a:pt x="1460" y="18"/>
                  </a:lnTo>
                  <a:lnTo>
                    <a:pt x="1529" y="3"/>
                  </a:lnTo>
                  <a:lnTo>
                    <a:pt x="1599" y="0"/>
                  </a:lnTo>
                  <a:lnTo>
                    <a:pt x="1660" y="3"/>
                  </a:lnTo>
                  <a:lnTo>
                    <a:pt x="1714" y="14"/>
                  </a:lnTo>
                  <a:lnTo>
                    <a:pt x="1768" y="36"/>
                  </a:lnTo>
                  <a:lnTo>
                    <a:pt x="1821" y="61"/>
                  </a:lnTo>
                  <a:lnTo>
                    <a:pt x="1867" y="93"/>
                  </a:lnTo>
                  <a:lnTo>
                    <a:pt x="1914" y="129"/>
                  </a:lnTo>
                  <a:lnTo>
                    <a:pt x="1952" y="169"/>
                  </a:lnTo>
                  <a:lnTo>
                    <a:pt x="1990" y="216"/>
                  </a:lnTo>
                  <a:lnTo>
                    <a:pt x="2029" y="266"/>
                  </a:lnTo>
                  <a:lnTo>
                    <a:pt x="2098" y="374"/>
                  </a:lnTo>
                  <a:lnTo>
                    <a:pt x="2160" y="493"/>
                  </a:lnTo>
                  <a:lnTo>
                    <a:pt x="2221" y="616"/>
                  </a:lnTo>
                </a:path>
              </a:pathLst>
            </a:custGeom>
            <a:noFill/>
            <a:ln w="76200" cap="rnd" cmpd="sng">
              <a:solidFill>
                <a:srgbClr val="B2B2B2"/>
              </a:solidFill>
              <a:prstDash val="solid"/>
              <a:round/>
              <a:headEnd type="none" w="med" len="med"/>
              <a:tailEnd type="triangle" w="med" len="med"/>
            </a:ln>
          </p:spPr>
          <p:txBody>
            <a:bodyPr/>
            <a:p>
              <a:endParaRPr lang="zh-CN" altLang="en-US"/>
            </a:p>
          </p:txBody>
        </p:sp>
        <p:sp>
          <p:nvSpPr>
            <p:cNvPr id="10454" name="矩形 64726"/>
            <p:cNvSpPr/>
            <p:nvPr/>
          </p:nvSpPr>
          <p:spPr>
            <a:xfrm>
              <a:off x="3721" y="1569"/>
              <a:ext cx="938" cy="290"/>
            </a:xfrm>
            <a:prstGeom prst="rect">
              <a:avLst/>
            </a:prstGeom>
            <a:noFill/>
            <a:ln w="12700">
              <a:noFill/>
            </a:ln>
          </p:spPr>
          <p:txBody>
            <a:bodyPr wrap="none" lIns="90488" tIns="44450" rIns="90488" bIns="44450" anchor="t">
              <a:spAutoFit/>
            </a:bodyPr>
            <a:p>
              <a:pPr algn="ctr" eaLnBrk="0" hangingPunct="0">
                <a:lnSpc>
                  <a:spcPct val="87000"/>
                </a:lnSpc>
              </a:pPr>
              <a:r>
                <a:rPr lang="en-US" altLang="zh-CN" sz="1400" b="1">
                  <a:latin typeface="Arial" panose="020B0604020202020204" pitchFamily="34" charset="0"/>
                  <a:ea typeface="宋体" panose="02010600030101010101" pitchFamily="2" charset="-122"/>
                </a:rPr>
                <a:t>Business Logic</a:t>
              </a:r>
              <a:endParaRPr lang="en-US" altLang="zh-CN" sz="1400" b="1">
                <a:latin typeface="Arial" panose="020B0604020202020204" pitchFamily="34" charset="0"/>
                <a:ea typeface="宋体" panose="02010600030101010101" pitchFamily="2" charset="-122"/>
              </a:endParaRPr>
            </a:p>
            <a:p>
              <a:pPr algn="ctr" eaLnBrk="0" hangingPunct="0">
                <a:lnSpc>
                  <a:spcPct val="87000"/>
                </a:lnSpc>
              </a:pPr>
              <a:r>
                <a:rPr lang="en-US" altLang="zh-CN" sz="1400" b="1">
                  <a:latin typeface="Arial" panose="020B0604020202020204" pitchFamily="34" charset="0"/>
                  <a:ea typeface="宋体" panose="02010600030101010101" pitchFamily="2" charset="-122"/>
                </a:rPr>
                <a:t>(C++, Java)</a:t>
              </a:r>
              <a:endParaRPr lang="en-US" altLang="zh-CN" sz="1400" b="1">
                <a:latin typeface="Arial" panose="020B0604020202020204" pitchFamily="34" charset="0"/>
                <a:ea typeface="宋体" panose="02010600030101010101" pitchFamily="2" charset="-122"/>
              </a:endParaRPr>
            </a:p>
          </p:txBody>
        </p:sp>
      </p:grpSp>
      <p:grpSp>
        <p:nvGrpSpPr>
          <p:cNvPr id="10455" name="组合 64727"/>
          <p:cNvGrpSpPr/>
          <p:nvPr/>
        </p:nvGrpSpPr>
        <p:grpSpPr>
          <a:xfrm>
            <a:off x="2484438" y="5310188"/>
            <a:ext cx="3654425" cy="927100"/>
            <a:chOff x="1565" y="3003"/>
            <a:chExt cx="2302" cy="584"/>
          </a:xfrm>
        </p:grpSpPr>
        <p:sp>
          <p:nvSpPr>
            <p:cNvPr id="10456" name="任意多边形 64728"/>
            <p:cNvSpPr/>
            <p:nvPr/>
          </p:nvSpPr>
          <p:spPr>
            <a:xfrm>
              <a:off x="1565" y="3080"/>
              <a:ext cx="2302" cy="507"/>
            </a:xfrm>
            <a:custGeom>
              <a:avLst/>
              <a:gdLst/>
              <a:ahLst/>
              <a:cxnLst/>
              <a:pathLst>
                <a:path w="2302" h="507">
                  <a:moveTo>
                    <a:pt x="0" y="63"/>
                  </a:moveTo>
                  <a:lnTo>
                    <a:pt x="458" y="230"/>
                  </a:lnTo>
                  <a:lnTo>
                    <a:pt x="674" y="305"/>
                  </a:lnTo>
                  <a:lnTo>
                    <a:pt x="891" y="374"/>
                  </a:lnTo>
                  <a:lnTo>
                    <a:pt x="1095" y="432"/>
                  </a:lnTo>
                  <a:lnTo>
                    <a:pt x="1280" y="472"/>
                  </a:lnTo>
                  <a:lnTo>
                    <a:pt x="1454" y="501"/>
                  </a:lnTo>
                  <a:lnTo>
                    <a:pt x="1608" y="506"/>
                  </a:lnTo>
                  <a:lnTo>
                    <a:pt x="1676" y="501"/>
                  </a:lnTo>
                  <a:lnTo>
                    <a:pt x="1744" y="483"/>
                  </a:lnTo>
                  <a:lnTo>
                    <a:pt x="1806" y="460"/>
                  </a:lnTo>
                  <a:lnTo>
                    <a:pt x="1862" y="437"/>
                  </a:lnTo>
                  <a:lnTo>
                    <a:pt x="1967" y="363"/>
                  </a:lnTo>
                  <a:lnTo>
                    <a:pt x="2054" y="282"/>
                  </a:lnTo>
                  <a:lnTo>
                    <a:pt x="2134" y="196"/>
                  </a:lnTo>
                  <a:lnTo>
                    <a:pt x="2196" y="115"/>
                  </a:lnTo>
                  <a:lnTo>
                    <a:pt x="2252" y="46"/>
                  </a:lnTo>
                  <a:lnTo>
                    <a:pt x="2276" y="17"/>
                  </a:lnTo>
                  <a:lnTo>
                    <a:pt x="2301" y="0"/>
                  </a:lnTo>
                </a:path>
              </a:pathLst>
            </a:custGeom>
            <a:noFill/>
            <a:ln w="76200" cap="rnd" cmpd="sng">
              <a:solidFill>
                <a:srgbClr val="B2B2B2"/>
              </a:solidFill>
              <a:prstDash val="solid"/>
              <a:round/>
              <a:headEnd type="none" w="med" len="med"/>
              <a:tailEnd type="triangle" w="med" len="med"/>
            </a:ln>
          </p:spPr>
          <p:txBody>
            <a:bodyPr/>
            <a:p>
              <a:endParaRPr lang="zh-CN" altLang="en-US"/>
            </a:p>
          </p:txBody>
        </p:sp>
        <p:sp>
          <p:nvSpPr>
            <p:cNvPr id="10457" name="矩形 64729"/>
            <p:cNvSpPr/>
            <p:nvPr/>
          </p:nvSpPr>
          <p:spPr>
            <a:xfrm>
              <a:off x="2738" y="3003"/>
              <a:ext cx="990" cy="290"/>
            </a:xfrm>
            <a:prstGeom prst="rect">
              <a:avLst/>
            </a:prstGeom>
            <a:noFill/>
            <a:ln w="12700">
              <a:noFill/>
            </a:ln>
          </p:spPr>
          <p:txBody>
            <a:bodyPr wrap="none" lIns="90488" tIns="44450" rIns="90488" bIns="44450" anchor="t">
              <a:spAutoFit/>
            </a:bodyPr>
            <a:p>
              <a:pPr algn="ctr" eaLnBrk="0" hangingPunct="0">
                <a:lnSpc>
                  <a:spcPct val="87000"/>
                </a:lnSpc>
              </a:pPr>
              <a:r>
                <a:rPr lang="en-US" altLang="zh-CN" sz="1400" b="1">
                  <a:latin typeface="Arial" panose="020B0604020202020204" pitchFamily="34" charset="0"/>
                  <a:ea typeface="宋体" panose="02010600030101010101" pitchFamily="2" charset="-122"/>
                </a:rPr>
                <a:t>Database Server</a:t>
              </a:r>
              <a:endParaRPr lang="en-US" altLang="zh-CN" sz="1400" b="1">
                <a:latin typeface="Arial" panose="020B0604020202020204" pitchFamily="34" charset="0"/>
                <a:ea typeface="宋体" panose="02010600030101010101" pitchFamily="2" charset="-122"/>
              </a:endParaRPr>
            </a:p>
            <a:p>
              <a:pPr algn="ctr" eaLnBrk="0" hangingPunct="0">
                <a:lnSpc>
                  <a:spcPct val="87000"/>
                </a:lnSpc>
              </a:pPr>
              <a:r>
                <a:rPr lang="en-US" altLang="zh-CN" sz="1400" b="1">
                  <a:latin typeface="Arial" panose="020B0604020202020204" pitchFamily="34" charset="0"/>
                  <a:ea typeface="宋体" panose="02010600030101010101" pitchFamily="2" charset="-122"/>
                </a:rPr>
                <a:t>(C++ &amp; SQL)</a:t>
              </a:r>
              <a:endParaRPr lang="en-US" altLang="zh-CN" sz="1400" b="1">
                <a:latin typeface="Arial" panose="020B0604020202020204" pitchFamily="34" charset="0"/>
                <a:ea typeface="宋体" panose="02010600030101010101" pitchFamily="2"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62465"/>
          <p:cNvSpPr>
            <a:spLocks noGrp="1" noRot="1"/>
          </p:cNvSpPr>
          <p:nvPr>
            <p:ph type="title"/>
          </p:nvPr>
        </p:nvSpPr>
        <p:spPr>
          <a:xfrm>
            <a:off x="468313" y="549275"/>
            <a:ext cx="8229600" cy="1143000"/>
          </a:xfrm>
          <a:ln/>
        </p:spPr>
        <p:txBody>
          <a:bodyPr anchor="ctr"/>
          <a:p>
            <a:r>
              <a:rPr lang="zh-CN" altLang="en-US" dirty="0"/>
              <a:t>什么是模型 </a:t>
            </a:r>
            <a:endParaRPr lang="zh-CN" altLang="en-US" dirty="0"/>
          </a:p>
        </p:txBody>
      </p:sp>
      <p:sp>
        <p:nvSpPr>
          <p:cNvPr id="11266" name="文本占位符 62466"/>
          <p:cNvSpPr>
            <a:spLocks noGrp="1" noRot="1"/>
          </p:cNvSpPr>
          <p:nvPr>
            <p:ph idx="1"/>
          </p:nvPr>
        </p:nvSpPr>
        <p:spPr>
          <a:xfrm>
            <a:off x="301625" y="1628775"/>
            <a:ext cx="8540750" cy="4470400"/>
          </a:xfrm>
          <a:ln/>
        </p:spPr>
        <p:txBody>
          <a:bodyPr wrap="square" lIns="91440" tIns="45720" rIns="91440" bIns="45720" anchor="t"/>
          <a:p>
            <a:pPr defTabSz="0">
              <a:tabLst>
                <a:tab pos="386080" algn="l"/>
              </a:tabLst>
            </a:pPr>
            <a:r>
              <a:rPr lang="zh-CN" altLang="en-US" dirty="0"/>
              <a:t>模型是现实的简化</a:t>
            </a:r>
            <a:endParaRPr lang="zh-CN" altLang="en-US" dirty="0"/>
          </a:p>
          <a:p>
            <a:pPr defTabSz="0">
              <a:tabLst>
                <a:tab pos="386080" algn="l"/>
              </a:tabLst>
            </a:pPr>
            <a:r>
              <a:rPr lang="zh-CN" altLang="en-US" dirty="0"/>
              <a:t>	模型提供了系统的设计图。模型可以包含详细的规划，也可以包含概括性的规划，这种规划高度概括了正在考虑的系统。好的模型包括那些具有高度抽象性的元素。</a:t>
            </a:r>
            <a:endParaRPr lang="zh-CN" altLang="en-US" dirty="0"/>
          </a:p>
          <a:p>
            <a:pPr defTabSz="0">
              <a:tabLst>
                <a:tab pos="386080" algn="l"/>
              </a:tabLst>
            </a:pPr>
            <a:r>
              <a:rPr lang="zh-CN" altLang="en-US" dirty="0"/>
              <a:t>模型可以是结构性的，强调系统的组织。它也可以 是行为性的，强调系统的动态方面。 </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65537"/>
          <p:cNvSpPr>
            <a:spLocks noGrp="1" noRot="1"/>
          </p:cNvSpPr>
          <p:nvPr>
            <p:ph type="title"/>
          </p:nvPr>
        </p:nvSpPr>
        <p:spPr>
          <a:xfrm>
            <a:off x="323850" y="620713"/>
            <a:ext cx="8229600" cy="1143000"/>
          </a:xfrm>
          <a:ln/>
        </p:spPr>
        <p:txBody>
          <a:bodyPr anchor="ctr"/>
          <a:p>
            <a:r>
              <a:rPr lang="zh-CN" altLang="en-US" dirty="0"/>
              <a:t>建模要实现的目的</a:t>
            </a:r>
            <a:endParaRPr lang="zh-CN" altLang="en-US" dirty="0"/>
          </a:p>
        </p:txBody>
      </p:sp>
      <p:sp>
        <p:nvSpPr>
          <p:cNvPr id="13314" name="文本占位符 65538"/>
          <p:cNvSpPr>
            <a:spLocks noGrp="1" noRot="1"/>
          </p:cNvSpPr>
          <p:nvPr>
            <p:ph idx="1"/>
          </p:nvPr>
        </p:nvSpPr>
        <p:spPr>
          <a:xfrm>
            <a:off x="395288" y="1412875"/>
            <a:ext cx="8280400" cy="4752975"/>
          </a:xfrm>
          <a:ln/>
        </p:spPr>
        <p:txBody>
          <a:bodyPr anchor="t"/>
          <a:p>
            <a:endParaRPr lang="en-US" altLang="zh-CN" dirty="0"/>
          </a:p>
          <a:p>
            <a:r>
              <a:rPr lang="zh-CN" altLang="en-US" dirty="0"/>
              <a:t>模型有助于按原样或根据需要使系统可视化。</a:t>
            </a:r>
            <a:endParaRPr lang="zh-CN" altLang="en-US" dirty="0"/>
          </a:p>
          <a:p>
            <a:r>
              <a:rPr lang="zh-CN" altLang="en-US" dirty="0"/>
              <a:t>通过模型可以详细说明系统的结构或行为。</a:t>
            </a:r>
            <a:endParaRPr lang="zh-CN" altLang="en-US" dirty="0"/>
          </a:p>
          <a:p>
            <a:r>
              <a:rPr lang="zh-CN" altLang="en-US" dirty="0"/>
              <a:t>模型可以提供一个指导我们构建系统的模板。</a:t>
            </a:r>
            <a:endParaRPr lang="zh-CN" altLang="en-US" dirty="0"/>
          </a:p>
          <a:p>
            <a:r>
              <a:rPr lang="zh-CN" altLang="en-US" dirty="0"/>
              <a:t>模型可以记录已经做出的决策。</a:t>
            </a:r>
            <a:endParaRPr lang="zh-CN" altLang="en-US"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66561"/>
          <p:cNvSpPr>
            <a:spLocks noGrp="1" noRot="1"/>
          </p:cNvSpPr>
          <p:nvPr>
            <p:ph type="title"/>
          </p:nvPr>
        </p:nvSpPr>
        <p:spPr>
          <a:xfrm>
            <a:off x="468313" y="549275"/>
            <a:ext cx="8229600" cy="1143000"/>
          </a:xfrm>
          <a:ln/>
        </p:spPr>
        <p:txBody>
          <a:bodyPr anchor="ctr"/>
          <a:p>
            <a:r>
              <a:rPr lang="zh-CN" altLang="en-US" dirty="0"/>
              <a:t>建模的原则 </a:t>
            </a:r>
            <a:endParaRPr lang="zh-CN" altLang="en-US" dirty="0"/>
          </a:p>
        </p:txBody>
      </p:sp>
      <p:sp>
        <p:nvSpPr>
          <p:cNvPr id="14338" name="文本占位符 66562"/>
          <p:cNvSpPr>
            <a:spLocks noGrp="1" noRot="1"/>
          </p:cNvSpPr>
          <p:nvPr>
            <p:ph idx="1"/>
          </p:nvPr>
        </p:nvSpPr>
        <p:spPr>
          <a:ln/>
        </p:spPr>
        <p:txBody>
          <a:bodyPr anchor="t"/>
          <a:p>
            <a:r>
              <a:rPr lang="zh-CN" altLang="en-US" dirty="0"/>
              <a:t>选择创建什么模型对于如何处理问题以及如何形成解决方案有很深远的影响。 </a:t>
            </a:r>
            <a:endParaRPr lang="zh-CN" altLang="en-US" dirty="0"/>
          </a:p>
          <a:p>
            <a:r>
              <a:rPr lang="zh-CN" altLang="en-US" dirty="0"/>
              <a:t>每一种模型可以在不同的精度级别上表示。 </a:t>
            </a:r>
            <a:endParaRPr lang="zh-CN" altLang="en-US" dirty="0"/>
          </a:p>
          <a:p>
            <a:r>
              <a:rPr lang="zh-CN" altLang="en-US" dirty="0"/>
              <a:t>最佳模型与现实情况是紧密相连的。 </a:t>
            </a:r>
            <a:endParaRPr lang="zh-CN" altLang="en-US" dirty="0"/>
          </a:p>
          <a:p>
            <a:r>
              <a:rPr lang="zh-CN" altLang="en-US" dirty="0"/>
              <a:t>一个模型不足以全面地反映实际情况。每个具有一定规模的系统都是通过一组几乎独立的模型来表示的。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13665"/>
          <p:cNvSpPr>
            <a:spLocks noGrp="1" noRot="1"/>
          </p:cNvSpPr>
          <p:nvPr>
            <p:ph type="title"/>
          </p:nvPr>
        </p:nvSpPr>
        <p:spPr>
          <a:xfrm>
            <a:off x="1331913" y="2492375"/>
            <a:ext cx="6191250" cy="1143000"/>
          </a:xfrm>
          <a:ln/>
        </p:spPr>
        <p:txBody>
          <a:bodyPr anchor="ctr"/>
          <a:p>
            <a:r>
              <a:rPr lang="en-US" altLang="zh-CN" dirty="0"/>
              <a:t>2</a:t>
            </a:r>
            <a:r>
              <a:rPr lang="zh-CN" altLang="en-US" dirty="0"/>
              <a:t>、</a:t>
            </a:r>
            <a:r>
              <a:rPr lang="en-US" altLang="zh-CN" dirty="0"/>
              <a:t>UML</a:t>
            </a:r>
            <a:r>
              <a:rPr lang="zh-CN" altLang="en-US" dirty="0"/>
              <a:t>的基本概念</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69633"/>
          <p:cNvSpPr>
            <a:spLocks noGrp="1" noRot="1"/>
          </p:cNvSpPr>
          <p:nvPr>
            <p:ph type="title"/>
          </p:nvPr>
        </p:nvSpPr>
        <p:spPr>
          <a:xfrm>
            <a:off x="250825" y="404813"/>
            <a:ext cx="8540750" cy="1143000"/>
          </a:xfrm>
          <a:ln/>
        </p:spPr>
        <p:txBody>
          <a:bodyPr anchor="ctr"/>
          <a:p>
            <a:r>
              <a:rPr lang="en-US" altLang="zh-CN" dirty="0"/>
              <a:t>UML </a:t>
            </a:r>
            <a:r>
              <a:rPr lang="zh-CN" altLang="en-US" dirty="0"/>
              <a:t>简介</a:t>
            </a:r>
            <a:endParaRPr lang="zh-CN" altLang="en-US" dirty="0"/>
          </a:p>
        </p:txBody>
      </p:sp>
      <p:sp>
        <p:nvSpPr>
          <p:cNvPr id="16386" name="文本框 69634"/>
          <p:cNvSpPr txBox="1"/>
          <p:nvPr/>
        </p:nvSpPr>
        <p:spPr>
          <a:xfrm>
            <a:off x="476250" y="1217613"/>
            <a:ext cx="8667750" cy="3825875"/>
          </a:xfrm>
          <a:prstGeom prst="rect">
            <a:avLst/>
          </a:prstGeom>
          <a:noFill/>
          <a:ln w="9525">
            <a:noFill/>
          </a:ln>
        </p:spPr>
        <p:txBody>
          <a:bodyPr lIns="90000" tIns="46800" rIns="90000" bIns="46800" anchor="t">
            <a:spAutoFit/>
          </a:bodyPr>
          <a:p>
            <a:pPr marL="290830" indent="-290830" fontAlgn="b">
              <a:spcBef>
                <a:spcPct val="20000"/>
              </a:spcBef>
              <a:buChar char="•"/>
            </a:pPr>
            <a:r>
              <a:rPr lang="zh-CN" altLang="en-US" sz="2800" dirty="0">
                <a:latin typeface="黑体" panose="02010609060101010101" pitchFamily="2" charset="-122"/>
                <a:ea typeface="黑体" panose="02010609060101010101" pitchFamily="2" charset="-122"/>
              </a:rPr>
              <a:t>统一建模语言</a:t>
            </a:r>
            <a:r>
              <a:rPr lang="en-US" altLang="zh-CN" sz="2800" dirty="0">
                <a:latin typeface="黑体" panose="02010609060101010101" pitchFamily="2" charset="-122"/>
                <a:ea typeface="黑体" panose="02010609060101010101" pitchFamily="2" charset="-122"/>
              </a:rPr>
              <a:t>UML</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Unified Modeling Language</a:t>
            </a:r>
            <a:r>
              <a:rPr lang="zh-CN" altLang="en-US" sz="2800" dirty="0">
                <a:latin typeface="黑体" panose="02010609060101010101" pitchFamily="2" charset="-122"/>
                <a:ea typeface="黑体" panose="02010609060101010101" pitchFamily="2" charset="-122"/>
              </a:rPr>
              <a:t>）是一种绘制软件蓝图的标准语言。</a:t>
            </a:r>
            <a:endParaRPr lang="zh-CN" altLang="en-US" sz="2800" dirty="0">
              <a:latin typeface="黑体" panose="02010609060101010101" pitchFamily="2" charset="-122"/>
              <a:ea typeface="黑体" panose="02010609060101010101" pitchFamily="2" charset="-122"/>
            </a:endParaRPr>
          </a:p>
          <a:p>
            <a:pPr marL="290830" indent="-290830" fontAlgn="b">
              <a:spcBef>
                <a:spcPct val="20000"/>
              </a:spcBef>
              <a:buChar char="•"/>
            </a:pPr>
            <a:r>
              <a:rPr lang="zh-CN" altLang="en-US" sz="2800" dirty="0">
                <a:latin typeface="黑体" panose="02010609060101010101" pitchFamily="2" charset="-122"/>
                <a:ea typeface="黑体" panose="02010609060101010101" pitchFamily="2" charset="-122"/>
              </a:rPr>
              <a:t>可以用</a:t>
            </a:r>
            <a:r>
              <a:rPr lang="en-US" altLang="zh-CN" sz="2800" dirty="0">
                <a:latin typeface="黑体" panose="02010609060101010101" pitchFamily="2" charset="-122"/>
                <a:ea typeface="黑体" panose="02010609060101010101" pitchFamily="2" charset="-122"/>
              </a:rPr>
              <a:t>UML</a:t>
            </a:r>
            <a:r>
              <a:rPr lang="zh-CN" altLang="en-US" sz="2800" dirty="0">
                <a:latin typeface="黑体" panose="02010609060101010101" pitchFamily="2" charset="-122"/>
                <a:ea typeface="黑体" panose="02010609060101010101" pitchFamily="2" charset="-122"/>
              </a:rPr>
              <a:t>对软件密集型系统进行可视化、详述、构造和文档化。</a:t>
            </a:r>
            <a:endParaRPr lang="zh-CN" altLang="en-US" sz="2800" dirty="0">
              <a:latin typeface="黑体" panose="02010609060101010101" pitchFamily="2" charset="-122"/>
              <a:ea typeface="黑体" panose="02010609060101010101" pitchFamily="2" charset="-122"/>
            </a:endParaRPr>
          </a:p>
          <a:p>
            <a:pPr marL="290830" indent="-290830" fontAlgn="b">
              <a:spcBef>
                <a:spcPct val="20000"/>
              </a:spcBef>
              <a:buChar char="•"/>
            </a:pPr>
            <a:r>
              <a:rPr lang="zh-CN" altLang="en-US" sz="2800" dirty="0">
                <a:latin typeface="黑体" panose="02010609060101010101" pitchFamily="2" charset="-122"/>
                <a:ea typeface="黑体" panose="02010609060101010101" pitchFamily="2" charset="-122"/>
              </a:rPr>
              <a:t>从企业信息系统到基于</a:t>
            </a:r>
            <a:r>
              <a:rPr lang="en-US" altLang="zh-CN" sz="2800" dirty="0">
                <a:latin typeface="黑体" panose="02010609060101010101" pitchFamily="2" charset="-122"/>
                <a:ea typeface="黑体" panose="02010609060101010101" pitchFamily="2" charset="-122"/>
              </a:rPr>
              <a:t>Web</a:t>
            </a:r>
            <a:r>
              <a:rPr lang="zh-CN" altLang="en-US" sz="2800" dirty="0">
                <a:latin typeface="黑体" panose="02010609060101010101" pitchFamily="2" charset="-122"/>
                <a:ea typeface="黑体" panose="02010609060101010101" pitchFamily="2" charset="-122"/>
              </a:rPr>
              <a:t>的分布式应用，甚至严格的实时嵌入式系统都适合于用</a:t>
            </a:r>
            <a:r>
              <a:rPr lang="en-US" altLang="zh-CN" sz="2800" dirty="0">
                <a:latin typeface="黑体" panose="02010609060101010101" pitchFamily="2" charset="-122"/>
                <a:ea typeface="黑体" panose="02010609060101010101" pitchFamily="2" charset="-122"/>
              </a:rPr>
              <a:t>UML</a:t>
            </a:r>
            <a:r>
              <a:rPr lang="zh-CN" altLang="en-US" sz="2800" dirty="0">
                <a:latin typeface="黑体" panose="02010609060101010101" pitchFamily="2" charset="-122"/>
                <a:ea typeface="黑体" panose="02010609060101010101" pitchFamily="2" charset="-122"/>
              </a:rPr>
              <a:t>来建模。</a:t>
            </a:r>
            <a:endParaRPr lang="zh-CN" altLang="en-US" sz="2800" dirty="0">
              <a:latin typeface="黑体" panose="02010609060101010101" pitchFamily="2" charset="-122"/>
              <a:ea typeface="黑体" panose="02010609060101010101" pitchFamily="2" charset="-122"/>
            </a:endParaRPr>
          </a:p>
          <a:p>
            <a:pPr marL="290830" indent="-290830" fontAlgn="b">
              <a:spcBef>
                <a:spcPct val="20000"/>
              </a:spcBef>
              <a:buChar char="•"/>
            </a:pPr>
            <a:r>
              <a:rPr lang="zh-CN" altLang="en-US" sz="2800" dirty="0">
                <a:latin typeface="黑体" panose="02010609060101010101" pitchFamily="2" charset="-122"/>
                <a:ea typeface="黑体" panose="02010609060101010101" pitchFamily="2" charset="-122"/>
              </a:rPr>
              <a:t>它是一种富有表达力的语言，可以描述开发所需要的各种视图，然后以此为</a:t>
            </a:r>
            <a:r>
              <a:rPr lang="zh-CN" altLang="en-US" sz="3200" b="1" dirty="0">
                <a:latin typeface="楷体_GB2312" pitchFamily="49" charset="-122"/>
                <a:ea typeface="楷体_GB2312" pitchFamily="49" charset="-122"/>
              </a:rPr>
              <a:t>基础开发系统</a:t>
            </a:r>
            <a:r>
              <a:rPr lang="zh-CN" altLang="en-US" sz="3200" b="1" dirty="0">
                <a:solidFill>
                  <a:schemeClr val="bg1"/>
                </a:solidFill>
                <a:latin typeface="楷体_GB2312" pitchFamily="49" charset="-122"/>
                <a:ea typeface="楷体_GB2312" pitchFamily="49" charset="-122"/>
              </a:rPr>
              <a:t>。</a:t>
            </a:r>
            <a:r>
              <a:rPr lang="zh-CN" altLang="en-US" sz="2800" b="1" dirty="0">
                <a:latin typeface="楷体_GB2312" pitchFamily="49" charset="-122"/>
                <a:ea typeface="楷体_GB2312" pitchFamily="49" charset="-122"/>
              </a:rPr>
              <a:t> </a:t>
            </a:r>
            <a:endParaRPr lang="zh-CN" altLang="en-US" sz="2800" b="1">
              <a:latin typeface="楷体_GB2312" pitchFamily="49" charset="-122"/>
              <a:ea typeface="楷体_GB2312" pitchFamily="49" charset="-122"/>
            </a:endParaRPr>
          </a:p>
        </p:txBody>
      </p:sp>
    </p:spTree>
  </p:cSld>
  <p:clrMapOvr>
    <a:masterClrMapping/>
  </p:clrMapOvr>
</p:sld>
</file>

<file path=ppt/theme/theme1.xml><?xml version="1.0" encoding="utf-8"?>
<a:theme xmlns:a="http://schemas.openxmlformats.org/drawingml/2006/main" name="诗情画意">
  <a:themeElements>
    <a:clrScheme name="">
      <a:dk1>
        <a:srgbClr val="007A77"/>
      </a:dk1>
      <a:lt1>
        <a:srgbClr val="FFFFFF"/>
      </a:lt1>
      <a:dk2>
        <a:srgbClr val="003399"/>
      </a:dk2>
      <a:lt2>
        <a:srgbClr val="C0C0C0"/>
      </a:lt2>
      <a:accent1>
        <a:srgbClr val="EBF7FF"/>
      </a:accent1>
      <a:accent2>
        <a:srgbClr val="3366FF"/>
      </a:accent2>
      <a:accent3>
        <a:srgbClr val="FFFFFF"/>
      </a:accent3>
      <a:accent4>
        <a:srgbClr val="006866"/>
      </a:accent4>
      <a:accent5>
        <a:srgbClr val="F3FAFF"/>
      </a:accent5>
      <a:accent6>
        <a:srgbClr val="2D5BE5"/>
      </a:accent6>
      <a:hlink>
        <a:srgbClr val="DC5900"/>
      </a:hlink>
      <a:folHlink>
        <a:srgbClr val="7979A5"/>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7A77"/>
        </a:dk1>
        <a:lt1>
          <a:srgbClr val="FFFFFF"/>
        </a:lt1>
        <a:dk2>
          <a:srgbClr val="003399"/>
        </a:dk2>
        <a:lt2>
          <a:srgbClr val="C0C0C0"/>
        </a:lt2>
        <a:accent1>
          <a:srgbClr val="EBF7FF"/>
        </a:accent1>
        <a:accent2>
          <a:srgbClr val="3366FF"/>
        </a:accent2>
        <a:accent3>
          <a:srgbClr val="FFFFFF"/>
        </a:accent3>
        <a:accent4>
          <a:srgbClr val="006866"/>
        </a:accent4>
        <a:accent5>
          <a:srgbClr val="F3FAFF"/>
        </a:accent5>
        <a:accent6>
          <a:srgbClr val="2D5BE5"/>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
        <a:dk1>
          <a:srgbClr val="005FBE"/>
        </a:dk1>
        <a:lt1>
          <a:srgbClr val="FFFFDD"/>
        </a:lt1>
        <a:dk2>
          <a:srgbClr val="2C5884"/>
        </a:dk2>
        <a:lt2>
          <a:srgbClr val="C0C0C0"/>
        </a:lt2>
        <a:accent1>
          <a:srgbClr val="E9F7FF"/>
        </a:accent1>
        <a:accent2>
          <a:srgbClr val="F89400"/>
        </a:accent2>
        <a:accent3>
          <a:srgbClr val="FFFFEB"/>
        </a:accent3>
        <a:accent4>
          <a:srgbClr val="0051A3"/>
        </a:accent4>
        <a:accent5>
          <a:srgbClr val="F2FAFF"/>
        </a:accent5>
        <a:accent6>
          <a:srgbClr val="DE84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
        <a:dk1>
          <a:srgbClr val="5D5D8B"/>
        </a:dk1>
        <a:lt1>
          <a:srgbClr val="DAEADE"/>
        </a:lt1>
        <a:dk2>
          <a:srgbClr val="A25269"/>
        </a:dk2>
        <a:lt2>
          <a:srgbClr val="C0C0C0"/>
        </a:lt2>
        <a:accent1>
          <a:srgbClr val="FFFFDD"/>
        </a:accent1>
        <a:accent2>
          <a:srgbClr val="3399FF"/>
        </a:accent2>
        <a:accent3>
          <a:srgbClr val="E9F2EB"/>
        </a:accent3>
        <a:accent4>
          <a:srgbClr val="4F4F77"/>
        </a:accent4>
        <a:accent5>
          <a:srgbClr val="FFFFEB"/>
        </a:accent5>
        <a:accent6>
          <a:srgbClr val="2D89E5"/>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
        <a:dk1>
          <a:srgbClr val="006666"/>
        </a:dk1>
        <a:lt1>
          <a:srgbClr val="CCECFF"/>
        </a:lt1>
        <a:dk2>
          <a:srgbClr val="336699"/>
        </a:dk2>
        <a:lt2>
          <a:srgbClr val="C0C0C0"/>
        </a:lt2>
        <a:accent1>
          <a:srgbClr val="FFFFCC"/>
        </a:accent1>
        <a:accent2>
          <a:srgbClr val="FF6600"/>
        </a:accent2>
        <a:accent3>
          <a:srgbClr val="E2F4FF"/>
        </a:accent3>
        <a:accent4>
          <a:srgbClr val="005757"/>
        </a:accent4>
        <a:accent5>
          <a:srgbClr val="FFFFE2"/>
        </a:accent5>
        <a:accent6>
          <a:srgbClr val="E55B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
        <a:dk1>
          <a:srgbClr val="0033CC"/>
        </a:dk1>
        <a:lt1>
          <a:srgbClr val="FFE9E9"/>
        </a:lt1>
        <a:dk2>
          <a:srgbClr val="000000"/>
        </a:dk2>
        <a:lt2>
          <a:srgbClr val="C0C0C0"/>
        </a:lt2>
        <a:accent1>
          <a:srgbClr val="D5E5DB"/>
        </a:accent1>
        <a:accent2>
          <a:srgbClr val="3366FF"/>
        </a:accent2>
        <a:accent3>
          <a:srgbClr val="FFF2F2"/>
        </a:accent3>
        <a:accent4>
          <a:srgbClr val="002AAF"/>
        </a:accent4>
        <a:accent5>
          <a:srgbClr val="E6EFEA"/>
        </a:accent5>
        <a:accent6>
          <a:srgbClr val="2D5BE5"/>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
        <a:dk1>
          <a:srgbClr val="336699"/>
        </a:dk1>
        <a:lt1>
          <a:srgbClr val="F4E9E0"/>
        </a:lt1>
        <a:dk2>
          <a:srgbClr val="DC5900"/>
        </a:dk2>
        <a:lt2>
          <a:srgbClr val="C0C0C0"/>
        </a:lt2>
        <a:accent1>
          <a:srgbClr val="E4E4E4"/>
        </a:accent1>
        <a:accent2>
          <a:srgbClr val="3399FF"/>
        </a:accent2>
        <a:accent3>
          <a:srgbClr val="F8F2ED"/>
        </a:accent3>
        <a:accent4>
          <a:srgbClr val="2A5783"/>
        </a:accent4>
        <a:accent5>
          <a:srgbClr val="EFEFEF"/>
        </a:accent5>
        <a:accent6>
          <a:srgbClr val="2D89E5"/>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
        <a:dk1>
          <a:srgbClr val="CC3300"/>
        </a:dk1>
        <a:lt1>
          <a:srgbClr val="E5E5FF"/>
        </a:lt1>
        <a:dk2>
          <a:srgbClr val="565680"/>
        </a:dk2>
        <a:lt2>
          <a:srgbClr val="C0C0C0"/>
        </a:lt2>
        <a:accent1>
          <a:srgbClr val="E6E4EC"/>
        </a:accent1>
        <a:accent2>
          <a:srgbClr val="0066CC"/>
        </a:accent2>
        <a:accent3>
          <a:srgbClr val="EFEFFF"/>
        </a:accent3>
        <a:accent4>
          <a:srgbClr val="AF2A00"/>
        </a:accent4>
        <a:accent5>
          <a:srgbClr val="F0EFF4"/>
        </a:accent5>
        <a:accent6>
          <a:srgbClr val="005BB7"/>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
        <a:dk1>
          <a:srgbClr val="000099"/>
        </a:dk1>
        <a:lt1>
          <a:srgbClr val="FFE2C5"/>
        </a:lt1>
        <a:dk2>
          <a:srgbClr val="007D7A"/>
        </a:dk2>
        <a:lt2>
          <a:srgbClr val="C0C0C0"/>
        </a:lt2>
        <a:accent1>
          <a:srgbClr val="EAEAEA"/>
        </a:accent1>
        <a:accent2>
          <a:srgbClr val="B26EB4"/>
        </a:accent2>
        <a:accent3>
          <a:srgbClr val="FFEEDE"/>
        </a:accent3>
        <a:accent4>
          <a:srgbClr val="000083"/>
        </a:accent4>
        <a:accent5>
          <a:srgbClr val="F2F2F2"/>
        </a:accent5>
        <a:accent6>
          <a:srgbClr val="9F62A1"/>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诗情画意">
  <a:themeElements>
    <a:clrScheme name="">
      <a:dk1>
        <a:srgbClr val="007A77"/>
      </a:dk1>
      <a:lt1>
        <a:srgbClr val="FFFFFF"/>
      </a:lt1>
      <a:dk2>
        <a:srgbClr val="003399"/>
      </a:dk2>
      <a:lt2>
        <a:srgbClr val="C0C0C0"/>
      </a:lt2>
      <a:accent1>
        <a:srgbClr val="EBF7FF"/>
      </a:accent1>
      <a:accent2>
        <a:srgbClr val="3366FF"/>
      </a:accent2>
      <a:accent3>
        <a:srgbClr val="FFFFFF"/>
      </a:accent3>
      <a:accent4>
        <a:srgbClr val="006866"/>
      </a:accent4>
      <a:accent5>
        <a:srgbClr val="F3FAFF"/>
      </a:accent5>
      <a:accent6>
        <a:srgbClr val="2D5BE5"/>
      </a:accent6>
      <a:hlink>
        <a:srgbClr val="DC5900"/>
      </a:hlink>
      <a:folHlink>
        <a:srgbClr val="7979A5"/>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7A77"/>
        </a:dk1>
        <a:lt1>
          <a:srgbClr val="FFFFFF"/>
        </a:lt1>
        <a:dk2>
          <a:srgbClr val="003399"/>
        </a:dk2>
        <a:lt2>
          <a:srgbClr val="C0C0C0"/>
        </a:lt2>
        <a:accent1>
          <a:srgbClr val="EBF7FF"/>
        </a:accent1>
        <a:accent2>
          <a:srgbClr val="3366FF"/>
        </a:accent2>
        <a:accent3>
          <a:srgbClr val="FFFFFF"/>
        </a:accent3>
        <a:accent4>
          <a:srgbClr val="006866"/>
        </a:accent4>
        <a:accent5>
          <a:srgbClr val="F3FAFF"/>
        </a:accent5>
        <a:accent6>
          <a:srgbClr val="2D5BE5"/>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
        <a:dk1>
          <a:srgbClr val="005FBE"/>
        </a:dk1>
        <a:lt1>
          <a:srgbClr val="FFFFDD"/>
        </a:lt1>
        <a:dk2>
          <a:srgbClr val="2C5884"/>
        </a:dk2>
        <a:lt2>
          <a:srgbClr val="C0C0C0"/>
        </a:lt2>
        <a:accent1>
          <a:srgbClr val="E9F7FF"/>
        </a:accent1>
        <a:accent2>
          <a:srgbClr val="F89400"/>
        </a:accent2>
        <a:accent3>
          <a:srgbClr val="FFFFEB"/>
        </a:accent3>
        <a:accent4>
          <a:srgbClr val="0051A3"/>
        </a:accent4>
        <a:accent5>
          <a:srgbClr val="F2FAFF"/>
        </a:accent5>
        <a:accent6>
          <a:srgbClr val="DE84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
        <a:dk1>
          <a:srgbClr val="5D5D8B"/>
        </a:dk1>
        <a:lt1>
          <a:srgbClr val="DAEADE"/>
        </a:lt1>
        <a:dk2>
          <a:srgbClr val="A25269"/>
        </a:dk2>
        <a:lt2>
          <a:srgbClr val="C0C0C0"/>
        </a:lt2>
        <a:accent1>
          <a:srgbClr val="FFFFDD"/>
        </a:accent1>
        <a:accent2>
          <a:srgbClr val="3399FF"/>
        </a:accent2>
        <a:accent3>
          <a:srgbClr val="E9F2EB"/>
        </a:accent3>
        <a:accent4>
          <a:srgbClr val="4F4F77"/>
        </a:accent4>
        <a:accent5>
          <a:srgbClr val="FFFFEB"/>
        </a:accent5>
        <a:accent6>
          <a:srgbClr val="2D89E5"/>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
        <a:dk1>
          <a:srgbClr val="006666"/>
        </a:dk1>
        <a:lt1>
          <a:srgbClr val="CCECFF"/>
        </a:lt1>
        <a:dk2>
          <a:srgbClr val="336699"/>
        </a:dk2>
        <a:lt2>
          <a:srgbClr val="C0C0C0"/>
        </a:lt2>
        <a:accent1>
          <a:srgbClr val="FFFFCC"/>
        </a:accent1>
        <a:accent2>
          <a:srgbClr val="FF6600"/>
        </a:accent2>
        <a:accent3>
          <a:srgbClr val="E2F4FF"/>
        </a:accent3>
        <a:accent4>
          <a:srgbClr val="005757"/>
        </a:accent4>
        <a:accent5>
          <a:srgbClr val="FFFFE2"/>
        </a:accent5>
        <a:accent6>
          <a:srgbClr val="E55B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
        <a:dk1>
          <a:srgbClr val="0033CC"/>
        </a:dk1>
        <a:lt1>
          <a:srgbClr val="FFE9E9"/>
        </a:lt1>
        <a:dk2>
          <a:srgbClr val="000000"/>
        </a:dk2>
        <a:lt2>
          <a:srgbClr val="C0C0C0"/>
        </a:lt2>
        <a:accent1>
          <a:srgbClr val="D5E5DB"/>
        </a:accent1>
        <a:accent2>
          <a:srgbClr val="3366FF"/>
        </a:accent2>
        <a:accent3>
          <a:srgbClr val="FFF2F2"/>
        </a:accent3>
        <a:accent4>
          <a:srgbClr val="002AAF"/>
        </a:accent4>
        <a:accent5>
          <a:srgbClr val="E6EFEA"/>
        </a:accent5>
        <a:accent6>
          <a:srgbClr val="2D5BE5"/>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
        <a:dk1>
          <a:srgbClr val="336699"/>
        </a:dk1>
        <a:lt1>
          <a:srgbClr val="F4E9E0"/>
        </a:lt1>
        <a:dk2>
          <a:srgbClr val="DC5900"/>
        </a:dk2>
        <a:lt2>
          <a:srgbClr val="C0C0C0"/>
        </a:lt2>
        <a:accent1>
          <a:srgbClr val="E4E4E4"/>
        </a:accent1>
        <a:accent2>
          <a:srgbClr val="3399FF"/>
        </a:accent2>
        <a:accent3>
          <a:srgbClr val="F8F2ED"/>
        </a:accent3>
        <a:accent4>
          <a:srgbClr val="2A5783"/>
        </a:accent4>
        <a:accent5>
          <a:srgbClr val="EFEFEF"/>
        </a:accent5>
        <a:accent6>
          <a:srgbClr val="2D89E5"/>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
        <a:dk1>
          <a:srgbClr val="CC3300"/>
        </a:dk1>
        <a:lt1>
          <a:srgbClr val="E5E5FF"/>
        </a:lt1>
        <a:dk2>
          <a:srgbClr val="565680"/>
        </a:dk2>
        <a:lt2>
          <a:srgbClr val="C0C0C0"/>
        </a:lt2>
        <a:accent1>
          <a:srgbClr val="E6E4EC"/>
        </a:accent1>
        <a:accent2>
          <a:srgbClr val="0066CC"/>
        </a:accent2>
        <a:accent3>
          <a:srgbClr val="EFEFFF"/>
        </a:accent3>
        <a:accent4>
          <a:srgbClr val="AF2A00"/>
        </a:accent4>
        <a:accent5>
          <a:srgbClr val="F0EFF4"/>
        </a:accent5>
        <a:accent6>
          <a:srgbClr val="005BB7"/>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
        <a:dk1>
          <a:srgbClr val="000099"/>
        </a:dk1>
        <a:lt1>
          <a:srgbClr val="FFE2C5"/>
        </a:lt1>
        <a:dk2>
          <a:srgbClr val="007D7A"/>
        </a:dk2>
        <a:lt2>
          <a:srgbClr val="C0C0C0"/>
        </a:lt2>
        <a:accent1>
          <a:srgbClr val="EAEAEA"/>
        </a:accent1>
        <a:accent2>
          <a:srgbClr val="B26EB4"/>
        </a:accent2>
        <a:accent3>
          <a:srgbClr val="FFEEDE"/>
        </a:accent3>
        <a:accent4>
          <a:srgbClr val="000083"/>
        </a:accent4>
        <a:accent5>
          <a:srgbClr val="F2F2F2"/>
        </a:accent5>
        <a:accent6>
          <a:srgbClr val="9F62A1"/>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3307</Words>
  <Application>WPS 演示</Application>
  <PresentationFormat>在屏幕上显示</PresentationFormat>
  <Paragraphs>198</Paragraphs>
  <Slides>37</Slides>
  <Notes>5</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3</vt:i4>
      </vt:variant>
      <vt:variant>
        <vt:lpstr>幻灯片标题</vt:lpstr>
      </vt:variant>
      <vt:variant>
        <vt:i4>37</vt:i4>
      </vt:variant>
    </vt:vector>
  </HeadingPairs>
  <TitlesOfParts>
    <vt:vector size="57" baseType="lpstr">
      <vt:lpstr>Arial</vt:lpstr>
      <vt:lpstr>宋体</vt:lpstr>
      <vt:lpstr>Wingdings</vt:lpstr>
      <vt:lpstr>Times New Roman</vt:lpstr>
      <vt:lpstr>黑体</vt:lpstr>
      <vt:lpstr>Arial Narrow</vt:lpstr>
      <vt:lpstr>楷体_GB2312</vt:lpstr>
      <vt:lpstr>華康新儷粗黑</vt:lpstr>
      <vt:lpstr>PMingLiU</vt:lpstr>
      <vt:lpstr>新宋体</vt:lpstr>
      <vt:lpstr>微软雅黑</vt:lpstr>
      <vt:lpstr>Arial Unicode MS</vt:lpstr>
      <vt:lpstr>Adobe 明體 Std L</vt:lpstr>
      <vt:lpstr>Calibri</vt:lpstr>
      <vt:lpstr>MingLiU</vt:lpstr>
      <vt:lpstr>诗情画意</vt:lpstr>
      <vt:lpstr>1_诗情画意</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jinli</dc:creator>
  <cp:lastModifiedBy>tory xu</cp:lastModifiedBy>
  <cp:revision>68</cp:revision>
  <dcterms:created xsi:type="dcterms:W3CDTF">2006-03-13T05:57:35Z</dcterms:created>
  <dcterms:modified xsi:type="dcterms:W3CDTF">2017-11-04T07:52:57Z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