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99" r:id="rId3"/>
    <p:sldId id="300" r:id="rId4"/>
    <p:sldId id="309" r:id="rId5"/>
    <p:sldId id="310" r:id="rId6"/>
    <p:sldId id="343" r:id="rId7"/>
    <p:sldId id="409" r:id="rId8"/>
    <p:sldId id="349" r:id="rId9"/>
    <p:sldId id="444" r:id="rId10"/>
    <p:sldId id="445" r:id="rId11"/>
    <p:sldId id="305" r:id="rId12"/>
  </p:sldIdLst>
  <p:sldSz cx="12192000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5C8"/>
    <a:srgbClr val="FFFFFF"/>
    <a:srgbClr val="262626"/>
    <a:srgbClr val="65D5E1"/>
    <a:srgbClr val="1A1919"/>
    <a:srgbClr val="7DC9C5"/>
    <a:srgbClr val="FEFFFF"/>
    <a:srgbClr val="008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6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90" y="-186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2A628-5979-4657-85CB-1651BBF7C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188B5-F242-46A8-BC70-F730184234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99237" y="4391203"/>
            <a:ext cx="6889196" cy="627596"/>
          </a:xfrm>
          <a:noFill/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237" y="1413164"/>
            <a:ext cx="6889196" cy="2849179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 i="0">
                <a:ln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031674" y="1759527"/>
            <a:ext cx="7647709" cy="270648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306043" y="4549924"/>
            <a:ext cx="7098971" cy="738960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efaul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587" y="0"/>
            <a:ext cx="12192000" cy="68579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4063" y="1426303"/>
            <a:ext cx="10680700" cy="493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209550"/>
            <a:ext cx="10642600" cy="100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buChar char="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0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ê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086565" y="225366"/>
            <a:ext cx="6278053" cy="6278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26946" y="4639112"/>
            <a:ext cx="2798647" cy="48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13" name="文本框 3"/>
          <p:cNvSpPr txBox="1"/>
          <p:nvPr/>
        </p:nvSpPr>
        <p:spPr>
          <a:xfrm>
            <a:off x="4798503" y="4882393"/>
            <a:ext cx="292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j-ea"/>
                <a:ea typeface="+mj-ea"/>
              </a:rPr>
              <a:t>G11</a:t>
            </a:r>
            <a:r>
              <a:rPr lang="zh-CN" altLang="en-US" sz="1800" dirty="0" smtClean="0">
                <a:latin typeface="+mj-ea"/>
                <a:ea typeface="+mj-ea"/>
              </a:rPr>
              <a:t>组员：许佳俊、徐柯杰、何宇晨、杜潇天、黄玉钱</a:t>
            </a:r>
            <a:endParaRPr lang="zh-CN" altLang="en-US" sz="1800" dirty="0" smtClean="0">
              <a:latin typeface="+mj-ea"/>
              <a:ea typeface="+mj-ea"/>
            </a:endParaRPr>
          </a:p>
          <a:p>
            <a:endParaRPr lang="en-US" altLang="zh-CN" sz="1800" b="1" dirty="0" smtClean="0">
              <a:latin typeface="+mn-ea"/>
              <a:ea typeface="+mn-ea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4288171" y="1805032"/>
            <a:ext cx="4444767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latin typeface="+mj-lt"/>
                <a:ea typeface="+mn-ea"/>
              </a:rPr>
              <a:t>需求变更</a:t>
            </a:r>
            <a:endParaRPr lang="en-US" altLang="zh-CN" sz="8000" b="1" dirty="0" smtClean="0">
              <a:latin typeface="+mj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02842" y="735842"/>
            <a:ext cx="5386316" cy="5386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75318" y="3991219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/>
              <a:t>谢谢大家</a:t>
            </a:r>
            <a:endParaRPr lang="zh-CN" altLang="en-US" sz="3600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447731" y="3771541"/>
            <a:ext cx="129653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02548" y="2013358"/>
            <a:ext cx="1517702" cy="1522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442905" y="1935940"/>
            <a:ext cx="3029998" cy="30299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目录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2228" y="105407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变更内容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612228" y="2080592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需求管理工具使用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6612228" y="3101528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变更情况</a:t>
            </a:r>
            <a:endParaRPr lang="zh-CN" altLang="en-US" b="1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6612228" y="411735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其余说明</a:t>
            </a:r>
            <a:endParaRPr lang="zh-CN" altLang="en-US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6339268" y="1054074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339268" y="2080592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339268" y="3066338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339268" y="4117354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18" name="文本框 10"/>
          <p:cNvSpPr txBox="1"/>
          <p:nvPr/>
        </p:nvSpPr>
        <p:spPr>
          <a:xfrm>
            <a:off x="6622015" y="5133820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绩效评定</a:t>
            </a:r>
            <a:endParaRPr lang="zh-CN" altLang="en-US" b="1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349055" y="5133820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变更内容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01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变更内容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393231" y="1358096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变更后的描述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变更后课程内教师“我的课程”内和教师个人信息内一致，在“我的课程”内修改教师介绍直接跳转教师个人信息页。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76656" y="1523831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变更前的描述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在教师“我的课程”内和教师个人信息内都可以修改教师的个人信息。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需求管理工具使用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2480" y="1216660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dirty="0" smtClean="0">
                <a:sym typeface="+mn-ea"/>
              </a:rPr>
              <a:t>我们小组使用的是统御来进行需求管理。</a:t>
            </a:r>
            <a:endParaRPr 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变更情况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4870" y="107632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dirty="0" smtClean="0">
                <a:sym typeface="+mn-ea"/>
              </a:rPr>
              <a:t>需求跟踪矩阵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9485" y="1829435"/>
          <a:ext cx="22669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2" imgW="971550" imgH="666750" progId="Word.Document.8">
                  <p:embed/>
                </p:oleObj>
              </mc:Choice>
              <mc:Fallback>
                <p:oleObj name="" showAsIcon="1" r:id="rId2" imgW="971550" imgH="666750" progId="Word.Document.8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9485" y="1829435"/>
                        <a:ext cx="2266950" cy="155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59485" y="3580130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dirty="0" smtClean="0">
                <a:sym typeface="+mn-ea"/>
              </a:rPr>
              <a:t>需求变更影响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9485" y="4342765"/>
          <a:ext cx="2352040" cy="161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4" imgW="971550" imgH="666750" progId="Word.Document.8">
                  <p:embed/>
                </p:oleObj>
              </mc:Choice>
              <mc:Fallback>
                <p:oleObj name="" showAsIcon="1" r:id="rId4" imgW="971550" imgH="666750" progId="Word.Document.8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9485" y="4342765"/>
                        <a:ext cx="2352040" cy="1614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其余说明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2785" y="1112606"/>
            <a:ext cx="7711039" cy="352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</a:rPr>
              <a:t>优先级打分与排序</a:t>
            </a:r>
            <a:endParaRPr 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在重新打分后，排序不变</a:t>
            </a:r>
            <a:endParaRPr lang="zh-CN" altLang="en-US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</a:rPr>
              <a:t>可行性分析</a:t>
            </a:r>
            <a:endParaRPr 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</a:rPr>
              <a:t>  变更内容较少且可行。</a:t>
            </a:r>
            <a:endParaRPr 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其余说明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2785" y="1112606"/>
            <a:ext cx="7711039" cy="352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</a:rPr>
              <a:t>在项目阶段过程中，进行了数次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Team Building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，目的是使组员对项目有一致的决心；方式是聚餐；效果一般。</a:t>
            </a:r>
            <a:endParaRPr lang="zh-CN" altLang="en-US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绩效评价</a:t>
            </a:r>
            <a:endParaRPr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045845" y="1501140"/>
          <a:ext cx="9315450" cy="307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0"/>
                <a:gridCol w="3105150"/>
                <a:gridCol w="3105150"/>
              </a:tblGrid>
              <a:tr h="5118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评价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工作内容</a:t>
                      </a:r>
                      <a:endParaRPr lang="zh-CN" altLang="en-US"/>
                    </a:p>
                  </a:txBody>
                  <a:tcPr/>
                </a:tc>
              </a:tr>
              <a:tr h="5118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杜潇天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</a:rPr>
                        <a:t>95</a:t>
                      </a:r>
                      <a:r>
                        <a:rPr lang="zh-CN" altLang="en-US" b="0">
                          <a:solidFill>
                            <a:schemeClr val="bg1"/>
                          </a:solidFill>
                        </a:rPr>
                        <a:t>分</a:t>
                      </a:r>
                      <a:endParaRPr lang="zh-CN" altLang="en-US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需求管理工具使用；进行需求变更；完成需求变更影响分析；完成需求跟踪矩阵。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18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徐柯杰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90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分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编写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CCB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章程，需求变更文档。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18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许佳俊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85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分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制作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PPT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，编写需求变更申请书，修改需求规格说明书。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18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黄玉钱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80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分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修改原型界面。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18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何宇晨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75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分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修改用例文档，测试用例。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2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3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4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5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ags/tag6.xml><?xml version="1.0" encoding="utf-8"?>
<p:tagLst xmlns:p="http://schemas.openxmlformats.org/presentationml/2006/main">
  <p:tag name="MH" val="20160623103843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A000120141119A01PPBG">
  <a:themeElements>
    <a:clrScheme name="自定义 136">
      <a:dk1>
        <a:srgbClr val="FFFFFF"/>
      </a:dk1>
      <a:lt1>
        <a:srgbClr val="4D4D4D"/>
      </a:lt1>
      <a:dk2>
        <a:srgbClr val="FFFFFF"/>
      </a:dk2>
      <a:lt2>
        <a:srgbClr val="4D4D4D"/>
      </a:lt2>
      <a:accent1>
        <a:srgbClr val="6694BE"/>
      </a:accent1>
      <a:accent2>
        <a:srgbClr val="6FD7BC"/>
      </a:accent2>
      <a:accent3>
        <a:srgbClr val="9CCF96"/>
      </a:accent3>
      <a:accent4>
        <a:srgbClr val="FFC000"/>
      </a:accent4>
      <a:accent5>
        <a:srgbClr val="D08B76"/>
      </a:accent5>
      <a:accent6>
        <a:srgbClr val="BD89B9"/>
      </a:accent6>
      <a:hlink>
        <a:srgbClr val="FF0000"/>
      </a:hlink>
      <a:folHlink>
        <a:srgbClr val="7F7F7F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小清新文艺花瓣模板</Template>
  <TotalTime>0</TotalTime>
  <Words>445</Words>
  <Application>WPS 演示</Application>
  <PresentationFormat>自定义</PresentationFormat>
  <Paragraphs>93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幼圆</vt:lpstr>
      <vt:lpstr>等线 Light</vt:lpstr>
      <vt:lpstr>Tempus Sans ITC</vt:lpstr>
      <vt:lpstr>Wingdings 2</vt:lpstr>
      <vt:lpstr>等线</vt:lpstr>
      <vt:lpstr>微软雅黑</vt:lpstr>
      <vt:lpstr>Arial Unicode MS</vt:lpstr>
      <vt:lpstr>Bernard MT Condensed</vt:lpstr>
      <vt:lpstr>A000120141119A01PPBG</vt:lpstr>
      <vt:lpstr>Word.Document.8</vt:lpstr>
      <vt:lpstr>Word.Document.8</vt:lpstr>
      <vt:lpstr>PowerPoint 演示文稿</vt:lpstr>
      <vt:lpstr>PowerPoint 演示文稿</vt:lpstr>
      <vt:lpstr>PowerPoint 演示文稿</vt:lpstr>
      <vt:lpstr>变更内容</vt:lpstr>
      <vt:lpstr>需求管理工具使用</vt:lpstr>
      <vt:lpstr>变更情况</vt:lpstr>
      <vt:lpstr>设计前的思考</vt:lpstr>
      <vt:lpstr>其余说明</vt:lpstr>
      <vt:lpstr>其余说明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商务简约 唯美灯光文艺模板</dc:title>
  <dc:creator>kevin刘匠</dc:creator>
  <cp:keywords>www.51pptmoban.com</cp:keywords>
  <cp:lastModifiedBy>tory xu</cp:lastModifiedBy>
  <cp:revision>73</cp:revision>
  <dcterms:created xsi:type="dcterms:W3CDTF">2017-04-23T15:02:00Z</dcterms:created>
  <dcterms:modified xsi:type="dcterms:W3CDTF">2018-01-09T14:34:57Z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