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xml" ContentType="application/vnd.openxmlformats-officedocument.presentationml.slideLayout+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slideLayouts/slideLayout348.xml" ContentType="application/vnd.openxmlformats-officedocument.presentationml.slideLayout+xml"/>
  <Override PartName="/ppt/slideLayouts/slideLayout349.xml" ContentType="application/vnd.openxmlformats-officedocument.presentationml.slideLayout+xml"/>
  <Override PartName="/ppt/slideLayouts/slideLayout35.xml" ContentType="application/vnd.openxmlformats-officedocument.presentationml.slideLayout+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slideLayouts/slideLayout357.xml" ContentType="application/vnd.openxmlformats-officedocument.presentationml.slideLayout+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slideLayouts/slideLayout36.xml" ContentType="application/vnd.openxmlformats-officedocument.presentationml.slideLayout+xml"/>
  <Override PartName="/ppt/slideLayouts/slideLayout360.xml" ContentType="application/vnd.openxmlformats-officedocument.presentationml.slideLayout+xml"/>
  <Override PartName="/ppt/slideLayouts/slideLayout361.xml" ContentType="application/vnd.openxmlformats-officedocument.presentationml.slideLayout+xml"/>
  <Override PartName="/ppt/slideLayouts/slideLayout362.xml" ContentType="application/vnd.openxmlformats-officedocument.presentationml.slideLayout+xml"/>
  <Override PartName="/ppt/slideLayouts/slideLayout363.xml" ContentType="application/vnd.openxmlformats-officedocument.presentationml.slideLayout+xml"/>
  <Override PartName="/ppt/slideLayouts/slideLayout364.xml" ContentType="application/vnd.openxmlformats-officedocument.presentationml.slideLayout+xml"/>
  <Override PartName="/ppt/slideLayouts/slideLayout365.xml" ContentType="application/vnd.openxmlformats-officedocument.presentationml.slideLayout+xml"/>
  <Override PartName="/ppt/slideLayouts/slideLayout366.xml" ContentType="application/vnd.openxmlformats-officedocument.presentationml.slideLayout+xml"/>
  <Override PartName="/ppt/slideLayouts/slideLayout367.xml" ContentType="application/vnd.openxmlformats-officedocument.presentationml.slideLayout+xml"/>
  <Override PartName="/ppt/slideLayouts/slideLayout368.xml" ContentType="application/vnd.openxmlformats-officedocument.presentationml.slideLayout+xml"/>
  <Override PartName="/ppt/slideLayouts/slideLayout369.xml" ContentType="application/vnd.openxmlformats-officedocument.presentationml.slideLayout+xml"/>
  <Override PartName="/ppt/slideLayouts/slideLayout37.xml" ContentType="application/vnd.openxmlformats-officedocument.presentationml.slideLayout+xml"/>
  <Override PartName="/ppt/slideLayouts/slideLayout370.xml" ContentType="application/vnd.openxmlformats-officedocument.presentationml.slideLayout+xml"/>
  <Override PartName="/ppt/slideLayouts/slideLayout371.xml" ContentType="application/vnd.openxmlformats-officedocument.presentationml.slideLayout+xml"/>
  <Override PartName="/ppt/slideLayouts/slideLayout372.xml" ContentType="application/vnd.openxmlformats-officedocument.presentationml.slideLayout+xml"/>
  <Override PartName="/ppt/slideLayouts/slideLayout373.xml" ContentType="application/vnd.openxmlformats-officedocument.presentationml.slideLayout+xml"/>
  <Override PartName="/ppt/slideLayouts/slideLayout374.xml" ContentType="application/vnd.openxmlformats-officedocument.presentationml.slideLayout+xml"/>
  <Override PartName="/ppt/slideLayouts/slideLayout375.xml" ContentType="application/vnd.openxmlformats-officedocument.presentationml.slideLayout+xml"/>
  <Override PartName="/ppt/slideLayouts/slideLayout376.xml" ContentType="application/vnd.openxmlformats-officedocument.presentationml.slideLayout+xml"/>
  <Override PartName="/ppt/slideLayouts/slideLayout377.xml" ContentType="application/vnd.openxmlformats-officedocument.presentationml.slideLayout+xml"/>
  <Override PartName="/ppt/slideLayouts/slideLayout378.xml" ContentType="application/vnd.openxmlformats-officedocument.presentationml.slideLayout+xml"/>
  <Override PartName="/ppt/slideLayouts/slideLayout379.xml" ContentType="application/vnd.openxmlformats-officedocument.presentationml.slideLayout+xml"/>
  <Override PartName="/ppt/slideLayouts/slideLayout38.xml" ContentType="application/vnd.openxmlformats-officedocument.presentationml.slideLayout+xml"/>
  <Override PartName="/ppt/slideLayouts/slideLayout380.xml" ContentType="application/vnd.openxmlformats-officedocument.presentationml.slideLayout+xml"/>
  <Override PartName="/ppt/slideLayouts/slideLayout381.xml" ContentType="application/vnd.openxmlformats-officedocument.presentationml.slideLayout+xml"/>
  <Override PartName="/ppt/slideLayouts/slideLayout382.xml" ContentType="application/vnd.openxmlformats-officedocument.presentationml.slideLayout+xml"/>
  <Override PartName="/ppt/slideLayouts/slideLayout383.xml" ContentType="application/vnd.openxmlformats-officedocument.presentationml.slideLayout+xml"/>
  <Override PartName="/ppt/slideLayouts/slideLayout384.xml" ContentType="application/vnd.openxmlformats-officedocument.presentationml.slideLayout+xml"/>
  <Override PartName="/ppt/slideLayouts/slideLayout385.xml" ContentType="application/vnd.openxmlformats-officedocument.presentationml.slideLayout+xml"/>
  <Override PartName="/ppt/slideLayouts/slideLayout386.xml" ContentType="application/vnd.openxmlformats-officedocument.presentationml.slideLayout+xml"/>
  <Override PartName="/ppt/slideLayouts/slideLayout387.xml" ContentType="application/vnd.openxmlformats-officedocument.presentationml.slideLayout+xml"/>
  <Override PartName="/ppt/slideLayouts/slideLayout388.xml" ContentType="application/vnd.openxmlformats-officedocument.presentationml.slideLayout+xml"/>
  <Override PartName="/ppt/slideLayouts/slideLayout389.xml" ContentType="application/vnd.openxmlformats-officedocument.presentationml.slideLayout+xml"/>
  <Override PartName="/ppt/slideLayouts/slideLayout39.xml" ContentType="application/vnd.openxmlformats-officedocument.presentationml.slideLayout+xml"/>
  <Override PartName="/ppt/slideLayouts/slideLayout390.xml" ContentType="application/vnd.openxmlformats-officedocument.presentationml.slideLayout+xml"/>
  <Override PartName="/ppt/slideLayouts/slideLayout391.xml" ContentType="application/vnd.openxmlformats-officedocument.presentationml.slideLayout+xml"/>
  <Override PartName="/ppt/slideLayouts/slideLayout392.xml" ContentType="application/vnd.openxmlformats-officedocument.presentationml.slideLayout+xml"/>
  <Override PartName="/ppt/slideLayouts/slideLayout393.xml" ContentType="application/vnd.openxmlformats-officedocument.presentationml.slideLayout+xml"/>
  <Override PartName="/ppt/slideLayouts/slideLayout394.xml" ContentType="application/vnd.openxmlformats-officedocument.presentationml.slideLayout+xml"/>
  <Override PartName="/ppt/slideLayouts/slideLayout395.xml" ContentType="application/vnd.openxmlformats-officedocument.presentationml.slideLayout+xml"/>
  <Override PartName="/ppt/slideLayouts/slideLayout396.xml" ContentType="application/vnd.openxmlformats-officedocument.presentationml.slideLayout+xml"/>
  <Override PartName="/ppt/slideLayouts/slideLayout397.xml" ContentType="application/vnd.openxmlformats-officedocument.presentationml.slideLayout+xml"/>
  <Override PartName="/ppt/slideLayouts/slideLayout398.xml" ContentType="application/vnd.openxmlformats-officedocument.presentationml.slideLayout+xml"/>
  <Override PartName="/ppt/slideLayouts/slideLayout39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00.xml" ContentType="application/vnd.openxmlformats-officedocument.presentationml.slideLayout+xml"/>
  <Override PartName="/ppt/slideLayouts/slideLayout401.xml" ContentType="application/vnd.openxmlformats-officedocument.presentationml.slideLayout+xml"/>
  <Override PartName="/ppt/slideLayouts/slideLayout402.xml" ContentType="application/vnd.openxmlformats-officedocument.presentationml.slideLayout+xml"/>
  <Override PartName="/ppt/slideLayouts/slideLayout403.xml" ContentType="application/vnd.openxmlformats-officedocument.presentationml.slideLayout+xml"/>
  <Override PartName="/ppt/slideLayouts/slideLayout404.xml" ContentType="application/vnd.openxmlformats-officedocument.presentationml.slideLayout+xml"/>
  <Override PartName="/ppt/slideLayouts/slideLayout405.xml" ContentType="application/vnd.openxmlformats-officedocument.presentationml.slideLayout+xml"/>
  <Override PartName="/ppt/slideLayouts/slideLayout406.xml" ContentType="application/vnd.openxmlformats-officedocument.presentationml.slideLayout+xml"/>
  <Override PartName="/ppt/slideLayouts/slideLayout407.xml" ContentType="application/vnd.openxmlformats-officedocument.presentationml.slideLayout+xml"/>
  <Override PartName="/ppt/slideLayouts/slideLayout408.xml" ContentType="application/vnd.openxmlformats-officedocument.presentationml.slideLayout+xml"/>
  <Override PartName="/ppt/slideLayouts/slideLayout409.xml" ContentType="application/vnd.openxmlformats-officedocument.presentationml.slideLayout+xml"/>
  <Override PartName="/ppt/slideLayouts/slideLayout41.xml" ContentType="application/vnd.openxmlformats-officedocument.presentationml.slideLayout+xml"/>
  <Override PartName="/ppt/slideLayouts/slideLayout410.xml" ContentType="application/vnd.openxmlformats-officedocument.presentationml.slideLayout+xml"/>
  <Override PartName="/ppt/slideLayouts/slideLayout411.xml" ContentType="application/vnd.openxmlformats-officedocument.presentationml.slideLayout+xml"/>
  <Override PartName="/ppt/slideLayouts/slideLayout412.xml" ContentType="application/vnd.openxmlformats-officedocument.presentationml.slideLayout+xml"/>
  <Override PartName="/ppt/slideLayouts/slideLayout413.xml" ContentType="application/vnd.openxmlformats-officedocument.presentationml.slideLayout+xml"/>
  <Override PartName="/ppt/slideLayouts/slideLayout414.xml" ContentType="application/vnd.openxmlformats-officedocument.presentationml.slideLayout+xml"/>
  <Override PartName="/ppt/slideLayouts/slideLayout415.xml" ContentType="application/vnd.openxmlformats-officedocument.presentationml.slideLayout+xml"/>
  <Override PartName="/ppt/slideLayouts/slideLayout416.xml" ContentType="application/vnd.openxmlformats-officedocument.presentationml.slideLayout+xml"/>
  <Override PartName="/ppt/slideLayouts/slideLayout417.xml" ContentType="application/vnd.openxmlformats-officedocument.presentationml.slideLayout+xml"/>
  <Override PartName="/ppt/slideLayouts/slideLayout418.xml" ContentType="application/vnd.openxmlformats-officedocument.presentationml.slideLayout+xml"/>
  <Override PartName="/ppt/slideLayouts/slideLayout419.xml" ContentType="application/vnd.openxmlformats-officedocument.presentationml.slideLayout+xml"/>
  <Override PartName="/ppt/slideLayouts/slideLayout42.xml" ContentType="application/vnd.openxmlformats-officedocument.presentationml.slideLayout+xml"/>
  <Override PartName="/ppt/slideLayouts/slideLayout420.xml" ContentType="application/vnd.openxmlformats-officedocument.presentationml.slideLayout+xml"/>
  <Override PartName="/ppt/slideLayouts/slideLayout421.xml" ContentType="application/vnd.openxmlformats-officedocument.presentationml.slideLayout+xml"/>
  <Override PartName="/ppt/slideLayouts/slideLayout422.xml" ContentType="application/vnd.openxmlformats-officedocument.presentationml.slideLayout+xml"/>
  <Override PartName="/ppt/slideLayouts/slideLayout423.xml" ContentType="application/vnd.openxmlformats-officedocument.presentationml.slideLayout+xml"/>
  <Override PartName="/ppt/slideLayouts/slideLayout424.xml" ContentType="application/vnd.openxmlformats-officedocument.presentationml.slideLayout+xml"/>
  <Override PartName="/ppt/slideLayouts/slideLayout425.xml" ContentType="application/vnd.openxmlformats-officedocument.presentationml.slideLayout+xml"/>
  <Override PartName="/ppt/slideLayouts/slideLayout426.xml" ContentType="application/vnd.openxmlformats-officedocument.presentationml.slideLayout+xml"/>
  <Override PartName="/ppt/slideLayouts/slideLayout427.xml" ContentType="application/vnd.openxmlformats-officedocument.presentationml.slideLayout+xml"/>
  <Override PartName="/ppt/slideLayouts/slideLayout428.xml" ContentType="application/vnd.openxmlformats-officedocument.presentationml.slideLayout+xml"/>
  <Override PartName="/ppt/slideLayouts/slideLayout429.xml" ContentType="application/vnd.openxmlformats-officedocument.presentationml.slideLayout+xml"/>
  <Override PartName="/ppt/slideLayouts/slideLayout43.xml" ContentType="application/vnd.openxmlformats-officedocument.presentationml.slideLayout+xml"/>
  <Override PartName="/ppt/slideLayouts/slideLayout430.xml" ContentType="application/vnd.openxmlformats-officedocument.presentationml.slideLayout+xml"/>
  <Override PartName="/ppt/slideLayouts/slideLayout431.xml" ContentType="application/vnd.openxmlformats-officedocument.presentationml.slideLayout+xml"/>
  <Override PartName="/ppt/slideLayouts/slideLayout432.xml" ContentType="application/vnd.openxmlformats-officedocument.presentationml.slideLayout+xml"/>
  <Override PartName="/ppt/slideLayouts/slideLayout433.xml" ContentType="application/vnd.openxmlformats-officedocument.presentationml.slideLayout+xml"/>
  <Override PartName="/ppt/slideLayouts/slideLayout434.xml" ContentType="application/vnd.openxmlformats-officedocument.presentationml.slideLayout+xml"/>
  <Override PartName="/ppt/slideLayouts/slideLayout435.xml" ContentType="application/vnd.openxmlformats-officedocument.presentationml.slideLayout+xml"/>
  <Override PartName="/ppt/slideLayouts/slideLayout436.xml" ContentType="application/vnd.openxmlformats-officedocument.presentationml.slideLayout+xml"/>
  <Override PartName="/ppt/slideLayouts/slideLayout437.xml" ContentType="application/vnd.openxmlformats-officedocument.presentationml.slideLayout+xml"/>
  <Override PartName="/ppt/slideLayouts/slideLayout438.xml" ContentType="application/vnd.openxmlformats-officedocument.presentationml.slideLayout+xml"/>
  <Override PartName="/ppt/slideLayouts/slideLayout439.xml" ContentType="application/vnd.openxmlformats-officedocument.presentationml.slideLayout+xml"/>
  <Override PartName="/ppt/slideLayouts/slideLayout44.xml" ContentType="application/vnd.openxmlformats-officedocument.presentationml.slideLayout+xml"/>
  <Override PartName="/ppt/slideLayouts/slideLayout440.xml" ContentType="application/vnd.openxmlformats-officedocument.presentationml.slideLayout+xml"/>
  <Override PartName="/ppt/slideLayouts/slideLayout441.xml" ContentType="application/vnd.openxmlformats-officedocument.presentationml.slideLayout+xml"/>
  <Override PartName="/ppt/slideLayouts/slideLayout442.xml" ContentType="application/vnd.openxmlformats-officedocument.presentationml.slideLayout+xml"/>
  <Override PartName="/ppt/slideLayouts/slideLayout443.xml" ContentType="application/vnd.openxmlformats-officedocument.presentationml.slideLayout+xml"/>
  <Override PartName="/ppt/slideLayouts/slideLayout444.xml" ContentType="application/vnd.openxmlformats-officedocument.presentationml.slideLayout+xml"/>
  <Override PartName="/ppt/slideLayouts/slideLayout445.xml" ContentType="application/vnd.openxmlformats-officedocument.presentationml.slideLayout+xml"/>
  <Override PartName="/ppt/slideLayouts/slideLayout446.xml" ContentType="application/vnd.openxmlformats-officedocument.presentationml.slideLayout+xml"/>
  <Override PartName="/ppt/slideLayouts/slideLayout447.xml" ContentType="application/vnd.openxmlformats-officedocument.presentationml.slideLayout+xml"/>
  <Override PartName="/ppt/slideLayouts/slideLayout448.xml" ContentType="application/vnd.openxmlformats-officedocument.presentationml.slideLayout+xml"/>
  <Override PartName="/ppt/slideLayouts/slideLayout449.xml" ContentType="application/vnd.openxmlformats-officedocument.presentationml.slideLayout+xml"/>
  <Override PartName="/ppt/slideLayouts/slideLayout45.xml" ContentType="application/vnd.openxmlformats-officedocument.presentationml.slideLayout+xml"/>
  <Override PartName="/ppt/slideLayouts/slideLayout450.xml" ContentType="application/vnd.openxmlformats-officedocument.presentationml.slideLayout+xml"/>
  <Override PartName="/ppt/slideLayouts/slideLayout451.xml" ContentType="application/vnd.openxmlformats-officedocument.presentationml.slideLayout+xml"/>
  <Override PartName="/ppt/slideLayouts/slideLayout452.xml" ContentType="application/vnd.openxmlformats-officedocument.presentationml.slideLayout+xml"/>
  <Override PartName="/ppt/slideLayouts/slideLayout453.xml" ContentType="application/vnd.openxmlformats-officedocument.presentationml.slideLayout+xml"/>
  <Override PartName="/ppt/slideLayouts/slideLayout454.xml" ContentType="application/vnd.openxmlformats-officedocument.presentationml.slideLayout+xml"/>
  <Override PartName="/ppt/slideLayouts/slideLayout455.xml" ContentType="application/vnd.openxmlformats-officedocument.presentationml.slideLayout+xml"/>
  <Override PartName="/ppt/slideLayouts/slideLayout456.xml" ContentType="application/vnd.openxmlformats-officedocument.presentationml.slideLayout+xml"/>
  <Override PartName="/ppt/slideLayouts/slideLayout457.xml" ContentType="application/vnd.openxmlformats-officedocument.presentationml.slideLayout+xml"/>
  <Override PartName="/ppt/slideLayouts/slideLayout458.xml" ContentType="application/vnd.openxmlformats-officedocument.presentationml.slideLayout+xml"/>
  <Override PartName="/ppt/slideLayouts/slideLayout459.xml" ContentType="application/vnd.openxmlformats-officedocument.presentationml.slideLayout+xml"/>
  <Override PartName="/ppt/slideLayouts/slideLayout46.xml" ContentType="application/vnd.openxmlformats-officedocument.presentationml.slideLayout+xml"/>
  <Override PartName="/ppt/slideLayouts/slideLayout460.xml" ContentType="application/vnd.openxmlformats-officedocument.presentationml.slideLayout+xml"/>
  <Override PartName="/ppt/slideLayouts/slideLayout461.xml" ContentType="application/vnd.openxmlformats-officedocument.presentationml.slideLayout+xml"/>
  <Override PartName="/ppt/slideLayouts/slideLayout462.xml" ContentType="application/vnd.openxmlformats-officedocument.presentationml.slideLayout+xml"/>
  <Override PartName="/ppt/slideLayouts/slideLayout463.xml" ContentType="application/vnd.openxmlformats-officedocument.presentationml.slideLayout+xml"/>
  <Override PartName="/ppt/slideLayouts/slideLayout464.xml" ContentType="application/vnd.openxmlformats-officedocument.presentationml.slideLayout+xml"/>
  <Override PartName="/ppt/slideLayouts/slideLayout465.xml" ContentType="application/vnd.openxmlformats-officedocument.presentationml.slideLayout+xml"/>
  <Override PartName="/ppt/slideLayouts/slideLayout466.xml" ContentType="application/vnd.openxmlformats-officedocument.presentationml.slideLayout+xml"/>
  <Override PartName="/ppt/slideLayouts/slideLayout467.xml" ContentType="application/vnd.openxmlformats-officedocument.presentationml.slideLayout+xml"/>
  <Override PartName="/ppt/slideLayouts/slideLayout468.xml" ContentType="application/vnd.openxmlformats-officedocument.presentationml.slideLayout+xml"/>
  <Override PartName="/ppt/slideLayouts/slideLayout469.xml" ContentType="application/vnd.openxmlformats-officedocument.presentationml.slideLayout+xml"/>
  <Override PartName="/ppt/slideLayouts/slideLayout47.xml" ContentType="application/vnd.openxmlformats-officedocument.presentationml.slideLayout+xml"/>
  <Override PartName="/ppt/slideLayouts/slideLayout470.xml" ContentType="application/vnd.openxmlformats-officedocument.presentationml.slideLayout+xml"/>
  <Override PartName="/ppt/slideLayouts/slideLayout471.xml" ContentType="application/vnd.openxmlformats-officedocument.presentationml.slideLayout+xml"/>
  <Override PartName="/ppt/slideLayouts/slideLayout472.xml" ContentType="application/vnd.openxmlformats-officedocument.presentationml.slideLayout+xml"/>
  <Override PartName="/ppt/slideLayouts/slideLayout473.xml" ContentType="application/vnd.openxmlformats-officedocument.presentationml.slideLayout+xml"/>
  <Override PartName="/ppt/slideLayouts/slideLayout474.xml" ContentType="application/vnd.openxmlformats-officedocument.presentationml.slideLayout+xml"/>
  <Override PartName="/ppt/slideLayouts/slideLayout475.xml" ContentType="application/vnd.openxmlformats-officedocument.presentationml.slideLayout+xml"/>
  <Override PartName="/ppt/slideLayouts/slideLayout476.xml" ContentType="application/vnd.openxmlformats-officedocument.presentationml.slideLayout+xml"/>
  <Override PartName="/ppt/slideLayouts/slideLayout477.xml" ContentType="application/vnd.openxmlformats-officedocument.presentationml.slideLayout+xml"/>
  <Override PartName="/ppt/slideLayouts/slideLayout478.xml" ContentType="application/vnd.openxmlformats-officedocument.presentationml.slideLayout+xml"/>
  <Override PartName="/ppt/slideLayouts/slideLayout479.xml" ContentType="application/vnd.openxmlformats-officedocument.presentationml.slideLayout+xml"/>
  <Override PartName="/ppt/slideLayouts/slideLayout48.xml" ContentType="application/vnd.openxmlformats-officedocument.presentationml.slideLayout+xml"/>
  <Override PartName="/ppt/slideLayouts/slideLayout480.xml" ContentType="application/vnd.openxmlformats-officedocument.presentationml.slideLayout+xml"/>
  <Override PartName="/ppt/slideLayouts/slideLayout481.xml" ContentType="application/vnd.openxmlformats-officedocument.presentationml.slideLayout+xml"/>
  <Override PartName="/ppt/slideLayouts/slideLayout482.xml" ContentType="application/vnd.openxmlformats-officedocument.presentationml.slideLayout+xml"/>
  <Override PartName="/ppt/slideLayouts/slideLayout483.xml" ContentType="application/vnd.openxmlformats-officedocument.presentationml.slideLayout+xml"/>
  <Override PartName="/ppt/slideLayouts/slideLayout484.xml" ContentType="application/vnd.openxmlformats-officedocument.presentationml.slideLayout+xml"/>
  <Override PartName="/ppt/slideLayouts/slideLayout485.xml" ContentType="application/vnd.openxmlformats-officedocument.presentationml.slideLayout+xml"/>
  <Override PartName="/ppt/slideLayouts/slideLayout486.xml" ContentType="application/vnd.openxmlformats-officedocument.presentationml.slideLayout+xml"/>
  <Override PartName="/ppt/slideLayouts/slideLayout487.xml" ContentType="application/vnd.openxmlformats-officedocument.presentationml.slideLayout+xml"/>
  <Override PartName="/ppt/slideLayouts/slideLayout488.xml" ContentType="application/vnd.openxmlformats-officedocument.presentationml.slideLayout+xml"/>
  <Override PartName="/ppt/slideLayouts/slideLayout489.xml" ContentType="application/vnd.openxmlformats-officedocument.presentationml.slideLayout+xml"/>
  <Override PartName="/ppt/slideLayouts/slideLayout49.xml" ContentType="application/vnd.openxmlformats-officedocument.presentationml.slideLayout+xml"/>
  <Override PartName="/ppt/slideLayouts/slideLayout490.xml" ContentType="application/vnd.openxmlformats-officedocument.presentationml.slideLayout+xml"/>
  <Override PartName="/ppt/slideLayouts/slideLayout491.xml" ContentType="application/vnd.openxmlformats-officedocument.presentationml.slideLayout+xml"/>
  <Override PartName="/ppt/slideLayouts/slideLayout492.xml" ContentType="application/vnd.openxmlformats-officedocument.presentationml.slideLayout+xml"/>
  <Override PartName="/ppt/slideLayouts/slideLayout493.xml" ContentType="application/vnd.openxmlformats-officedocument.presentationml.slideLayout+xml"/>
  <Override PartName="/ppt/slideLayouts/slideLayout494.xml" ContentType="application/vnd.openxmlformats-officedocument.presentationml.slideLayout+xml"/>
  <Override PartName="/ppt/slideLayouts/slideLayout495.xml" ContentType="application/vnd.openxmlformats-officedocument.presentationml.slideLayout+xml"/>
  <Override PartName="/ppt/slideLayouts/slideLayout496.xml" ContentType="application/vnd.openxmlformats-officedocument.presentationml.slideLayout+xml"/>
  <Override PartName="/ppt/slideLayouts/slideLayout497.xml" ContentType="application/vnd.openxmlformats-officedocument.presentationml.slideLayout+xml"/>
  <Override PartName="/ppt/slideLayouts/slideLayout498.xml" ContentType="application/vnd.openxmlformats-officedocument.presentationml.slideLayout+xml"/>
  <Override PartName="/ppt/slideLayouts/slideLayout49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00.xml" ContentType="application/vnd.openxmlformats-officedocument.presentationml.slideLayout+xml"/>
  <Override PartName="/ppt/slideLayouts/slideLayout501.xml" ContentType="application/vnd.openxmlformats-officedocument.presentationml.slideLayout+xml"/>
  <Override PartName="/ppt/slideLayouts/slideLayout502.xml" ContentType="application/vnd.openxmlformats-officedocument.presentationml.slideLayout+xml"/>
  <Override PartName="/ppt/slideLayouts/slideLayout503.xml" ContentType="application/vnd.openxmlformats-officedocument.presentationml.slideLayout+xml"/>
  <Override PartName="/ppt/slideLayouts/slideLayout504.xml" ContentType="application/vnd.openxmlformats-officedocument.presentationml.slideLayout+xml"/>
  <Override PartName="/ppt/slideLayouts/slideLayout505.xml" ContentType="application/vnd.openxmlformats-officedocument.presentationml.slideLayout+xml"/>
  <Override PartName="/ppt/slideLayouts/slideLayout506.xml" ContentType="application/vnd.openxmlformats-officedocument.presentationml.slideLayout+xml"/>
  <Override PartName="/ppt/slideLayouts/slideLayout507.xml" ContentType="application/vnd.openxmlformats-officedocument.presentationml.slideLayout+xml"/>
  <Override PartName="/ppt/slideLayouts/slideLayout508.xml" ContentType="application/vnd.openxmlformats-officedocument.presentationml.slideLayout+xml"/>
  <Override PartName="/ppt/slideLayouts/slideLayout509.xml" ContentType="application/vnd.openxmlformats-officedocument.presentationml.slideLayout+xml"/>
  <Override PartName="/ppt/slideLayouts/slideLayout51.xml" ContentType="application/vnd.openxmlformats-officedocument.presentationml.slideLayout+xml"/>
  <Override PartName="/ppt/slideLayouts/slideLayout510.xml" ContentType="application/vnd.openxmlformats-officedocument.presentationml.slideLayout+xml"/>
  <Override PartName="/ppt/slideLayouts/slideLayout511.xml" ContentType="application/vnd.openxmlformats-officedocument.presentationml.slideLayout+xml"/>
  <Override PartName="/ppt/slideLayouts/slideLayout512.xml" ContentType="application/vnd.openxmlformats-officedocument.presentationml.slideLayout+xml"/>
  <Override PartName="/ppt/slideLayouts/slideLayout513.xml" ContentType="application/vnd.openxmlformats-officedocument.presentationml.slideLayout+xml"/>
  <Override PartName="/ppt/slideLayouts/slideLayout514.xml" ContentType="application/vnd.openxmlformats-officedocument.presentationml.slideLayout+xml"/>
  <Override PartName="/ppt/slideLayouts/slideLayout515.xml" ContentType="application/vnd.openxmlformats-officedocument.presentationml.slideLayout+xml"/>
  <Override PartName="/ppt/slideLayouts/slideLayout516.xml" ContentType="application/vnd.openxmlformats-officedocument.presentationml.slideLayout+xml"/>
  <Override PartName="/ppt/slideLayouts/slideLayout517.xml" ContentType="application/vnd.openxmlformats-officedocument.presentationml.slideLayout+xml"/>
  <Override PartName="/ppt/slideLayouts/slideLayout518.xml" ContentType="application/vnd.openxmlformats-officedocument.presentationml.slideLayout+xml"/>
  <Override PartName="/ppt/slideLayouts/slideLayout519.xml" ContentType="application/vnd.openxmlformats-officedocument.presentationml.slideLayout+xml"/>
  <Override PartName="/ppt/slideLayouts/slideLayout52.xml" ContentType="application/vnd.openxmlformats-officedocument.presentationml.slideLayout+xml"/>
  <Override PartName="/ppt/slideLayouts/slideLayout520.xml" ContentType="application/vnd.openxmlformats-officedocument.presentationml.slideLayout+xml"/>
  <Override PartName="/ppt/slideLayouts/slideLayout521.xml" ContentType="application/vnd.openxmlformats-officedocument.presentationml.slideLayout+xml"/>
  <Override PartName="/ppt/slideLayouts/slideLayout522.xml" ContentType="application/vnd.openxmlformats-officedocument.presentationml.slideLayout+xml"/>
  <Override PartName="/ppt/slideLayouts/slideLayout523.xml" ContentType="application/vnd.openxmlformats-officedocument.presentationml.slideLayout+xml"/>
  <Override PartName="/ppt/slideLayouts/slideLayout524.xml" ContentType="application/vnd.openxmlformats-officedocument.presentationml.slideLayout+xml"/>
  <Override PartName="/ppt/slideLayouts/slideLayout525.xml" ContentType="application/vnd.openxmlformats-officedocument.presentationml.slideLayout+xml"/>
  <Override PartName="/ppt/slideLayouts/slideLayout526.xml" ContentType="application/vnd.openxmlformats-officedocument.presentationml.slideLayout+xml"/>
  <Override PartName="/ppt/slideLayouts/slideLayout527.xml" ContentType="application/vnd.openxmlformats-officedocument.presentationml.slideLayout+xml"/>
  <Override PartName="/ppt/slideLayouts/slideLayout528.xml" ContentType="application/vnd.openxmlformats-officedocument.presentationml.slideLayout+xml"/>
  <Override PartName="/ppt/slideLayouts/slideLayout529.xml" ContentType="application/vnd.openxmlformats-officedocument.presentationml.slideLayout+xml"/>
  <Override PartName="/ppt/slideLayouts/slideLayout53.xml" ContentType="application/vnd.openxmlformats-officedocument.presentationml.slideLayout+xml"/>
  <Override PartName="/ppt/slideLayouts/slideLayout530.xml" ContentType="application/vnd.openxmlformats-officedocument.presentationml.slideLayout+xml"/>
  <Override PartName="/ppt/slideLayouts/slideLayout531.xml" ContentType="application/vnd.openxmlformats-officedocument.presentationml.slideLayout+xml"/>
  <Override PartName="/ppt/slideLayouts/slideLayout532.xml" ContentType="application/vnd.openxmlformats-officedocument.presentationml.slideLayout+xml"/>
  <Override PartName="/ppt/slideLayouts/slideLayout533.xml" ContentType="application/vnd.openxmlformats-officedocument.presentationml.slideLayout+xml"/>
  <Override PartName="/ppt/slideLayouts/slideLayout534.xml" ContentType="application/vnd.openxmlformats-officedocument.presentationml.slideLayout+xml"/>
  <Override PartName="/ppt/slideLayouts/slideLayout535.xml" ContentType="application/vnd.openxmlformats-officedocument.presentationml.slideLayout+xml"/>
  <Override PartName="/ppt/slideLayouts/slideLayout536.xml" ContentType="application/vnd.openxmlformats-officedocument.presentationml.slideLayout+xml"/>
  <Override PartName="/ppt/slideLayouts/slideLayout537.xml" ContentType="application/vnd.openxmlformats-officedocument.presentationml.slideLayout+xml"/>
  <Override PartName="/ppt/slideLayouts/slideLayout538.xml" ContentType="application/vnd.openxmlformats-officedocument.presentationml.slideLayout+xml"/>
  <Override PartName="/ppt/slideLayouts/slideLayout539.xml" ContentType="application/vnd.openxmlformats-officedocument.presentationml.slideLayout+xml"/>
  <Override PartName="/ppt/slideLayouts/slideLayout54.xml" ContentType="application/vnd.openxmlformats-officedocument.presentationml.slideLayout+xml"/>
  <Override PartName="/ppt/slideLayouts/slideLayout540.xml" ContentType="application/vnd.openxmlformats-officedocument.presentationml.slideLayout+xml"/>
  <Override PartName="/ppt/slideLayouts/slideLayout541.xml" ContentType="application/vnd.openxmlformats-officedocument.presentationml.slideLayout+xml"/>
  <Override PartName="/ppt/slideLayouts/slideLayout542.xml" ContentType="application/vnd.openxmlformats-officedocument.presentationml.slideLayout+xml"/>
  <Override PartName="/ppt/slideLayouts/slideLayout543.xml" ContentType="application/vnd.openxmlformats-officedocument.presentationml.slideLayout+xml"/>
  <Override PartName="/ppt/slideLayouts/slideLayout544.xml" ContentType="application/vnd.openxmlformats-officedocument.presentationml.slideLayout+xml"/>
  <Override PartName="/ppt/slideLayouts/slideLayout545.xml" ContentType="application/vnd.openxmlformats-officedocument.presentationml.slideLayout+xml"/>
  <Override PartName="/ppt/slideLayouts/slideLayout546.xml" ContentType="application/vnd.openxmlformats-officedocument.presentationml.slideLayout+xml"/>
  <Override PartName="/ppt/slideLayouts/slideLayout547.xml" ContentType="application/vnd.openxmlformats-officedocument.presentationml.slideLayout+xml"/>
  <Override PartName="/ppt/slideLayouts/slideLayout548.xml" ContentType="application/vnd.openxmlformats-officedocument.presentationml.slideLayout+xml"/>
  <Override PartName="/ppt/slideLayouts/slideLayout549.xml" ContentType="application/vnd.openxmlformats-officedocument.presentationml.slideLayout+xml"/>
  <Override PartName="/ppt/slideLayouts/slideLayout55.xml" ContentType="application/vnd.openxmlformats-officedocument.presentationml.slideLayout+xml"/>
  <Override PartName="/ppt/slideLayouts/slideLayout550.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36.xml" ContentType="application/vnd.openxmlformats-officedocument.presentationml.slideMaster+xml"/>
  <Override PartName="/ppt/slideMasters/slideMaster37.xml" ContentType="application/vnd.openxmlformats-officedocument.presentationml.slideMaster+xml"/>
  <Override PartName="/ppt/slideMasters/slideMaster38.xml" ContentType="application/vnd.openxmlformats-officedocument.presentationml.slideMaster+xml"/>
  <Override PartName="/ppt/slideMasters/slideMaster39.xml" ContentType="application/vnd.openxmlformats-officedocument.presentationml.slideMaster+xml"/>
  <Override PartName="/ppt/slideMasters/slideMaster4.xml" ContentType="application/vnd.openxmlformats-officedocument.presentationml.slideMaster+xml"/>
  <Override PartName="/ppt/slideMasters/slideMaster40.xml" ContentType="application/vnd.openxmlformats-officedocument.presentationml.slideMaster+xml"/>
  <Override PartName="/ppt/slideMasters/slideMaster41.xml" ContentType="application/vnd.openxmlformats-officedocument.presentationml.slideMaster+xml"/>
  <Override PartName="/ppt/slideMasters/slideMaster42.xml" ContentType="application/vnd.openxmlformats-officedocument.presentationml.slideMaster+xml"/>
  <Override PartName="/ppt/slideMasters/slideMaster43.xml" ContentType="application/vnd.openxmlformats-officedocument.presentationml.slideMaster+xml"/>
  <Override PartName="/ppt/slideMasters/slideMaster44.xml" ContentType="application/vnd.openxmlformats-officedocument.presentationml.slideMaster+xml"/>
  <Override PartName="/ppt/slideMasters/slideMaster45.xml" ContentType="application/vnd.openxmlformats-officedocument.presentationml.slideMaster+xml"/>
  <Override PartName="/ppt/slideMasters/slideMaster46.xml" ContentType="application/vnd.openxmlformats-officedocument.presentationml.slideMaster+xml"/>
  <Override PartName="/ppt/slideMasters/slideMaster47.xml" ContentType="application/vnd.openxmlformats-officedocument.presentationml.slideMaster+xml"/>
  <Override PartName="/ppt/slideMasters/slideMaster48.xml" ContentType="application/vnd.openxmlformats-officedocument.presentationml.slideMaster+xml"/>
  <Override PartName="/ppt/slideMasters/slideMaster49.xml" ContentType="application/vnd.openxmlformats-officedocument.presentationml.slideMaster+xml"/>
  <Override PartName="/ppt/slideMasters/slideMaster5.xml" ContentType="application/vnd.openxmlformats-officedocument.presentationml.slideMaster+xml"/>
  <Override PartName="/ppt/slideMasters/slideMaster50.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24.xml" ContentType="application/vnd.openxmlformats-officedocument.theme+xml"/>
  <Override PartName="/ppt/theme/theme25.xml" ContentType="application/vnd.openxmlformats-officedocument.theme+xml"/>
  <Override PartName="/ppt/theme/theme26.xml" ContentType="application/vnd.openxmlformats-officedocument.theme+xml"/>
  <Override PartName="/ppt/theme/theme27.xml" ContentType="application/vnd.openxmlformats-officedocument.theme+xml"/>
  <Override PartName="/ppt/theme/theme28.xml" ContentType="application/vnd.openxmlformats-officedocument.theme+xml"/>
  <Override PartName="/ppt/theme/theme29.xml" ContentType="application/vnd.openxmlformats-officedocument.theme+xml"/>
  <Override PartName="/ppt/theme/theme3.xml" ContentType="application/vnd.openxmlformats-officedocument.theme+xml"/>
  <Override PartName="/ppt/theme/theme30.xml" ContentType="application/vnd.openxmlformats-officedocument.theme+xml"/>
  <Override PartName="/ppt/theme/theme31.xml" ContentType="application/vnd.openxmlformats-officedocument.theme+xml"/>
  <Override PartName="/ppt/theme/theme32.xml" ContentType="application/vnd.openxmlformats-officedocument.theme+xml"/>
  <Override PartName="/ppt/theme/theme33.xml" ContentType="application/vnd.openxmlformats-officedocument.theme+xml"/>
  <Override PartName="/ppt/theme/theme34.xml" ContentType="application/vnd.openxmlformats-officedocument.theme+xml"/>
  <Override PartName="/ppt/theme/theme35.xml" ContentType="application/vnd.openxmlformats-officedocument.theme+xml"/>
  <Override PartName="/ppt/theme/theme36.xml" ContentType="application/vnd.openxmlformats-officedocument.theme+xml"/>
  <Override PartName="/ppt/theme/theme37.xml" ContentType="application/vnd.openxmlformats-officedocument.theme+xml"/>
  <Override PartName="/ppt/theme/theme38.xml" ContentType="application/vnd.openxmlformats-officedocument.theme+xml"/>
  <Override PartName="/ppt/theme/theme39.xml" ContentType="application/vnd.openxmlformats-officedocument.theme+xml"/>
  <Override PartName="/ppt/theme/theme4.xml" ContentType="application/vnd.openxmlformats-officedocument.theme+xml"/>
  <Override PartName="/ppt/theme/theme40.xml" ContentType="application/vnd.openxmlformats-officedocument.theme+xml"/>
  <Override PartName="/ppt/theme/theme41.xml" ContentType="application/vnd.openxmlformats-officedocument.theme+xml"/>
  <Override PartName="/ppt/theme/theme42.xml" ContentType="application/vnd.openxmlformats-officedocument.theme+xml"/>
  <Override PartName="/ppt/theme/theme43.xml" ContentType="application/vnd.openxmlformats-officedocument.theme+xml"/>
  <Override PartName="/ppt/theme/theme44.xml" ContentType="application/vnd.openxmlformats-officedocument.theme+xml"/>
  <Override PartName="/ppt/theme/theme45.xml" ContentType="application/vnd.openxmlformats-officedocument.theme+xml"/>
  <Override PartName="/ppt/theme/theme46.xml" ContentType="application/vnd.openxmlformats-officedocument.theme+xml"/>
  <Override PartName="/ppt/theme/theme47.xml" ContentType="application/vnd.openxmlformats-officedocument.theme+xml"/>
  <Override PartName="/ppt/theme/theme48.xml" ContentType="application/vnd.openxmlformats-officedocument.theme+xml"/>
  <Override PartName="/ppt/theme/theme49.xml" ContentType="application/vnd.openxmlformats-officedocument.theme+xml"/>
  <Override PartName="/ppt/theme/theme5.xml" ContentType="application/vnd.openxmlformats-officedocument.theme+xml"/>
  <Override PartName="/ppt/theme/theme50.xml" ContentType="application/vnd.openxmlformats-officedocument.theme+xml"/>
  <Override PartName="/ppt/theme/theme51.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 id="2147483696" r:id="rId6"/>
    <p:sldMasterId id="2147483708" r:id="rId7"/>
    <p:sldMasterId id="2147483720" r:id="rId8"/>
    <p:sldMasterId id="2147483732" r:id="rId9"/>
    <p:sldMasterId id="2147483744" r:id="rId10"/>
    <p:sldMasterId id="2147483756" r:id="rId11"/>
    <p:sldMasterId id="2147483768" r:id="rId12"/>
    <p:sldMasterId id="2147483780" r:id="rId13"/>
    <p:sldMasterId id="2147483792" r:id="rId14"/>
    <p:sldMasterId id="2147483804" r:id="rId15"/>
    <p:sldMasterId id="2147483816" r:id="rId16"/>
    <p:sldMasterId id="2147483828" r:id="rId17"/>
    <p:sldMasterId id="2147483840" r:id="rId18"/>
    <p:sldMasterId id="2147483852" r:id="rId19"/>
    <p:sldMasterId id="2147483864" r:id="rId20"/>
    <p:sldMasterId id="2147483876" r:id="rId21"/>
    <p:sldMasterId id="2147483888" r:id="rId22"/>
    <p:sldMasterId id="2147483900" r:id="rId23"/>
    <p:sldMasterId id="2147483912" r:id="rId24"/>
    <p:sldMasterId id="2147483924" r:id="rId25"/>
    <p:sldMasterId id="2147483936" r:id="rId26"/>
    <p:sldMasterId id="2147483948" r:id="rId27"/>
    <p:sldMasterId id="2147483960" r:id="rId28"/>
    <p:sldMasterId id="2147483972" r:id="rId29"/>
    <p:sldMasterId id="2147483984" r:id="rId30"/>
    <p:sldMasterId id="2147483996" r:id="rId31"/>
    <p:sldMasterId id="2147484008" r:id="rId32"/>
    <p:sldMasterId id="2147484020" r:id="rId33"/>
    <p:sldMasterId id="2147484032" r:id="rId34"/>
    <p:sldMasterId id="2147484044" r:id="rId35"/>
    <p:sldMasterId id="2147484056" r:id="rId36"/>
    <p:sldMasterId id="2147484068" r:id="rId37"/>
    <p:sldMasterId id="2147484080" r:id="rId38"/>
    <p:sldMasterId id="2147484092" r:id="rId39"/>
    <p:sldMasterId id="2147484104" r:id="rId40"/>
    <p:sldMasterId id="2147484116" r:id="rId41"/>
    <p:sldMasterId id="2147484128" r:id="rId42"/>
    <p:sldMasterId id="2147484140" r:id="rId43"/>
    <p:sldMasterId id="2147484152" r:id="rId44"/>
    <p:sldMasterId id="2147484164" r:id="rId45"/>
    <p:sldMasterId id="2147484176" r:id="rId46"/>
    <p:sldMasterId id="2147484188" r:id="rId47"/>
    <p:sldMasterId id="2147484200" r:id="rId48"/>
    <p:sldMasterId id="2147484212" r:id="rId49"/>
    <p:sldMasterId id="2147484224" r:id="rId50"/>
    <p:sldMasterId id="2147484236" r:id="rId51"/>
  </p:sldMasterIdLst>
  <p:notesMasterIdLst>
    <p:notesMasterId r:id="rId74"/>
  </p:notesMasterIdLst>
  <p:sldIdLst>
    <p:sldId id="261" r:id="rId52"/>
    <p:sldId id="262" r:id="rId53"/>
    <p:sldId id="263" r:id="rId54"/>
    <p:sldId id="269" r:id="rId55"/>
    <p:sldId id="267" r:id="rId56"/>
    <p:sldId id="307" r:id="rId57"/>
    <p:sldId id="264" r:id="rId58"/>
    <p:sldId id="272" r:id="rId59"/>
    <p:sldId id="275" r:id="rId60"/>
    <p:sldId id="289" r:id="rId61"/>
    <p:sldId id="273" r:id="rId62"/>
    <p:sldId id="330" r:id="rId63"/>
    <p:sldId id="265" r:id="rId64"/>
    <p:sldId id="277" r:id="rId65"/>
    <p:sldId id="331" r:id="rId66"/>
    <p:sldId id="332" r:id="rId67"/>
    <p:sldId id="336" r:id="rId68"/>
    <p:sldId id="339" r:id="rId69"/>
    <p:sldId id="340" r:id="rId70"/>
    <p:sldId id="343" r:id="rId71"/>
    <p:sldId id="341" r:id="rId72"/>
    <p:sldId id="286" r:id="rId73"/>
  </p:sldIdLst>
  <p:sldSz cx="9144000" cy="5715000"/>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70C0"/>
    <a:srgbClr val="808080"/>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9" d="100"/>
          <a:sy n="69" d="100"/>
        </p:scale>
        <p:origin x="-138" y="-102"/>
      </p:cViewPr>
      <p:guideLst>
        <p:guide orient="horz" pos="1798"/>
        <p:guide pos="2864"/>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7" Type="http://schemas.openxmlformats.org/officeDocument/2006/relationships/tableStyles" Target="tableStyles.xml"/><Relationship Id="rId76" Type="http://schemas.openxmlformats.org/officeDocument/2006/relationships/viewProps" Target="viewProps.xml"/><Relationship Id="rId75" Type="http://schemas.openxmlformats.org/officeDocument/2006/relationships/presProps" Target="presProps.xml"/><Relationship Id="rId74" Type="http://schemas.openxmlformats.org/officeDocument/2006/relationships/notesMaster" Target="notesMasters/notesMaster1.xml"/><Relationship Id="rId73" Type="http://schemas.openxmlformats.org/officeDocument/2006/relationships/slide" Target="slides/slide22.xml"/><Relationship Id="rId72" Type="http://schemas.openxmlformats.org/officeDocument/2006/relationships/slide" Target="slides/slide21.xml"/><Relationship Id="rId71" Type="http://schemas.openxmlformats.org/officeDocument/2006/relationships/slide" Target="slides/slide20.xml"/><Relationship Id="rId70" Type="http://schemas.openxmlformats.org/officeDocument/2006/relationships/slide" Target="slides/slide19.xml"/><Relationship Id="rId7" Type="http://schemas.openxmlformats.org/officeDocument/2006/relationships/slideMaster" Target="slideMasters/slideMaster6.xml"/><Relationship Id="rId69" Type="http://schemas.openxmlformats.org/officeDocument/2006/relationships/slide" Target="slides/slide18.xml"/><Relationship Id="rId68" Type="http://schemas.openxmlformats.org/officeDocument/2006/relationships/slide" Target="slides/slide17.xml"/><Relationship Id="rId67" Type="http://schemas.openxmlformats.org/officeDocument/2006/relationships/slide" Target="slides/slide16.xml"/><Relationship Id="rId66" Type="http://schemas.openxmlformats.org/officeDocument/2006/relationships/slide" Target="slides/slide15.xml"/><Relationship Id="rId65" Type="http://schemas.openxmlformats.org/officeDocument/2006/relationships/slide" Target="slides/slide14.xml"/><Relationship Id="rId64" Type="http://schemas.openxmlformats.org/officeDocument/2006/relationships/slide" Target="slides/slide13.xml"/><Relationship Id="rId63" Type="http://schemas.openxmlformats.org/officeDocument/2006/relationships/slide" Target="slides/slide12.xml"/><Relationship Id="rId62" Type="http://schemas.openxmlformats.org/officeDocument/2006/relationships/slide" Target="slides/slide11.xml"/><Relationship Id="rId61" Type="http://schemas.openxmlformats.org/officeDocument/2006/relationships/slide" Target="slides/slide10.xml"/><Relationship Id="rId60" Type="http://schemas.openxmlformats.org/officeDocument/2006/relationships/slide" Target="slides/slide9.xml"/><Relationship Id="rId6" Type="http://schemas.openxmlformats.org/officeDocument/2006/relationships/slideMaster" Target="slideMasters/slideMaster5.xml"/><Relationship Id="rId59" Type="http://schemas.openxmlformats.org/officeDocument/2006/relationships/slide" Target="slides/slide8.xml"/><Relationship Id="rId58" Type="http://schemas.openxmlformats.org/officeDocument/2006/relationships/slide" Target="slides/slide7.xml"/><Relationship Id="rId57" Type="http://schemas.openxmlformats.org/officeDocument/2006/relationships/slide" Target="slides/slide6.xml"/><Relationship Id="rId56" Type="http://schemas.openxmlformats.org/officeDocument/2006/relationships/slide" Target="slides/slide5.xml"/><Relationship Id="rId55" Type="http://schemas.openxmlformats.org/officeDocument/2006/relationships/slide" Target="slides/slide4.xml"/><Relationship Id="rId54" Type="http://schemas.openxmlformats.org/officeDocument/2006/relationships/slide" Target="slides/slide3.xml"/><Relationship Id="rId53" Type="http://schemas.openxmlformats.org/officeDocument/2006/relationships/slide" Target="slides/slide2.xml"/><Relationship Id="rId52" Type="http://schemas.openxmlformats.org/officeDocument/2006/relationships/slide" Target="slides/slide1.xml"/><Relationship Id="rId51" Type="http://schemas.openxmlformats.org/officeDocument/2006/relationships/slideMaster" Target="slideMasters/slideMaster50.xml"/><Relationship Id="rId50" Type="http://schemas.openxmlformats.org/officeDocument/2006/relationships/slideMaster" Target="slideMasters/slideMaster49.xml"/><Relationship Id="rId5" Type="http://schemas.openxmlformats.org/officeDocument/2006/relationships/slideMaster" Target="slideMasters/slideMaster4.xml"/><Relationship Id="rId49" Type="http://schemas.openxmlformats.org/officeDocument/2006/relationships/slideMaster" Target="slideMasters/slideMaster48.xml"/><Relationship Id="rId48" Type="http://schemas.openxmlformats.org/officeDocument/2006/relationships/slideMaster" Target="slideMasters/slideMaster47.xml"/><Relationship Id="rId47" Type="http://schemas.openxmlformats.org/officeDocument/2006/relationships/slideMaster" Target="slideMasters/slideMaster46.xml"/><Relationship Id="rId46" Type="http://schemas.openxmlformats.org/officeDocument/2006/relationships/slideMaster" Target="slideMasters/slideMaster45.xml"/><Relationship Id="rId45" Type="http://schemas.openxmlformats.org/officeDocument/2006/relationships/slideMaster" Target="slideMasters/slideMaster44.xml"/><Relationship Id="rId44" Type="http://schemas.openxmlformats.org/officeDocument/2006/relationships/slideMaster" Target="slideMasters/slideMaster43.xml"/><Relationship Id="rId43" Type="http://schemas.openxmlformats.org/officeDocument/2006/relationships/slideMaster" Target="slideMasters/slideMaster42.xml"/><Relationship Id="rId42" Type="http://schemas.openxmlformats.org/officeDocument/2006/relationships/slideMaster" Target="slideMasters/slideMaster41.xml"/><Relationship Id="rId41" Type="http://schemas.openxmlformats.org/officeDocument/2006/relationships/slideMaster" Target="slideMasters/slideMaster40.xml"/><Relationship Id="rId40" Type="http://schemas.openxmlformats.org/officeDocument/2006/relationships/slideMaster" Target="slideMasters/slideMaster39.xml"/><Relationship Id="rId4" Type="http://schemas.openxmlformats.org/officeDocument/2006/relationships/slideMaster" Target="slideMasters/slideMaster3.xml"/><Relationship Id="rId39" Type="http://schemas.openxmlformats.org/officeDocument/2006/relationships/slideMaster" Target="slideMasters/slideMaster38.xml"/><Relationship Id="rId38" Type="http://schemas.openxmlformats.org/officeDocument/2006/relationships/slideMaster" Target="slideMasters/slideMaster37.xml"/><Relationship Id="rId37" Type="http://schemas.openxmlformats.org/officeDocument/2006/relationships/slideMaster" Target="slideMasters/slideMaster36.xml"/><Relationship Id="rId36" Type="http://schemas.openxmlformats.org/officeDocument/2006/relationships/slideMaster" Target="slideMasters/slideMaster35.xml"/><Relationship Id="rId35" Type="http://schemas.openxmlformats.org/officeDocument/2006/relationships/slideMaster" Target="slideMasters/slideMaster34.xml"/><Relationship Id="rId34" Type="http://schemas.openxmlformats.org/officeDocument/2006/relationships/slideMaster" Target="slideMasters/slideMaster33.xml"/><Relationship Id="rId33" Type="http://schemas.openxmlformats.org/officeDocument/2006/relationships/slideMaster" Target="slideMasters/slideMaster32.xml"/><Relationship Id="rId32" Type="http://schemas.openxmlformats.org/officeDocument/2006/relationships/slideMaster" Target="slideMasters/slideMaster31.xml"/><Relationship Id="rId31" Type="http://schemas.openxmlformats.org/officeDocument/2006/relationships/slideMaster" Target="slideMasters/slideMaster30.xml"/><Relationship Id="rId30" Type="http://schemas.openxmlformats.org/officeDocument/2006/relationships/slideMaster" Target="slideMasters/slideMaster29.xml"/><Relationship Id="rId3" Type="http://schemas.openxmlformats.org/officeDocument/2006/relationships/slideMaster" Target="slideMasters/slideMaster2.xml"/><Relationship Id="rId29" Type="http://schemas.openxmlformats.org/officeDocument/2006/relationships/slideMaster" Target="slideMasters/slideMaster28.xml"/><Relationship Id="rId28" Type="http://schemas.openxmlformats.org/officeDocument/2006/relationships/slideMaster" Target="slideMasters/slideMaster27.xml"/><Relationship Id="rId27" Type="http://schemas.openxmlformats.org/officeDocument/2006/relationships/slideMaster" Target="slideMasters/slideMaster26.xml"/><Relationship Id="rId26" Type="http://schemas.openxmlformats.org/officeDocument/2006/relationships/slideMaster" Target="slideMasters/slideMaster25.xml"/><Relationship Id="rId25" Type="http://schemas.openxmlformats.org/officeDocument/2006/relationships/slideMaster" Target="slideMasters/slideMaster24.xml"/><Relationship Id="rId24" Type="http://schemas.openxmlformats.org/officeDocument/2006/relationships/slideMaster" Target="slideMasters/slideMaster23.xml"/><Relationship Id="rId23" Type="http://schemas.openxmlformats.org/officeDocument/2006/relationships/slideMaster" Target="slideMasters/slideMaster22.xml"/><Relationship Id="rId22" Type="http://schemas.openxmlformats.org/officeDocument/2006/relationships/slideMaster" Target="slideMasters/slideMaster21.xml"/><Relationship Id="rId21" Type="http://schemas.openxmlformats.org/officeDocument/2006/relationships/slideMaster" Target="slideMasters/slideMaster20.xml"/><Relationship Id="rId20" Type="http://schemas.openxmlformats.org/officeDocument/2006/relationships/slideMaster" Target="slideMasters/slideMaster19.xml"/><Relationship Id="rId2" Type="http://schemas.openxmlformats.org/officeDocument/2006/relationships/theme" Target="theme/theme1.xml"/><Relationship Id="rId19" Type="http://schemas.openxmlformats.org/officeDocument/2006/relationships/slideMaster" Target="slideMasters/slideMaster18.xml"/><Relationship Id="rId18" Type="http://schemas.openxmlformats.org/officeDocument/2006/relationships/slideMaster" Target="slideMasters/slideMaster17.xml"/><Relationship Id="rId17" Type="http://schemas.openxmlformats.org/officeDocument/2006/relationships/slideMaster" Target="slideMasters/slideMaster16.xml"/><Relationship Id="rId16" Type="http://schemas.openxmlformats.org/officeDocument/2006/relationships/slideMaster" Target="slideMasters/slideMaster15.xml"/><Relationship Id="rId15" Type="http://schemas.openxmlformats.org/officeDocument/2006/relationships/slideMaster" Target="slideMasters/slideMaster14.xml"/><Relationship Id="rId14" Type="http://schemas.openxmlformats.org/officeDocument/2006/relationships/slideMaster" Target="slideMasters/slideMaster13.xml"/><Relationship Id="rId13" Type="http://schemas.openxmlformats.org/officeDocument/2006/relationships/slideMaster" Target="slideMasters/slideMaster12.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0178" name="页眉占位符 1"/>
          <p:cNvSpPr>
            <a:spLocks noGrp="1"/>
          </p:cNvSpPr>
          <p:nvPr>
            <p:ph type="hdr" sz="quarter"/>
          </p:nvPr>
        </p:nvSpPr>
        <p:spPr>
          <a:xfrm>
            <a:off x="0" y="0"/>
            <a:ext cx="2971800" cy="457200"/>
          </a:xfrm>
          <a:prstGeom prst="rect">
            <a:avLst/>
          </a:prstGeom>
          <a:noFill/>
          <a:ln w="9525">
            <a:noFill/>
          </a:ln>
        </p:spPr>
        <p:txBody>
          <a:bodyPr/>
          <a:p>
            <a:pPr lvl="0" eaLnBrk="1" fontAlgn="base" hangingPunct="1"/>
            <a:endParaRPr lang="zh-CN" altLang="en-US" sz="1200" strike="noStrike" noProof="1" dirty="0"/>
          </a:p>
        </p:txBody>
      </p:sp>
      <p:sp>
        <p:nvSpPr>
          <p:cNvPr id="50179" name="日期占位符 2"/>
          <p:cNvSpPr>
            <a:spLocks noGrp="1"/>
          </p:cNvSpPr>
          <p:nvPr>
            <p:ph type="dt" idx="1"/>
          </p:nvPr>
        </p:nvSpPr>
        <p:spPr>
          <a:xfrm>
            <a:off x="3884613" y="0"/>
            <a:ext cx="2971800" cy="457200"/>
          </a:xfrm>
          <a:prstGeom prst="rect">
            <a:avLst/>
          </a:prstGeom>
          <a:noFill/>
          <a:ln w="9525">
            <a:noFill/>
          </a:ln>
        </p:spPr>
        <p:txBody>
          <a:bodyPr/>
          <a:p>
            <a:pPr lvl="0" algn="r" eaLnBrk="1" fontAlgn="base" hangingPunct="1"/>
            <a:endParaRPr lang="zh-CN" altLang="en-US" sz="1200" strike="noStrike" noProof="1" dirty="0"/>
          </a:p>
        </p:txBody>
      </p:sp>
      <p:sp>
        <p:nvSpPr>
          <p:cNvPr id="51204" name="幻灯片图像占位符 3"/>
          <p:cNvSpPr>
            <a:spLocks noGrp="1"/>
          </p:cNvSpPr>
          <p:nvPr>
            <p:ph type="sldImg"/>
          </p:nvPr>
        </p:nvSpPr>
        <p:spPr>
          <a:xfrm>
            <a:off x="685800" y="685800"/>
            <a:ext cx="5486400" cy="3429000"/>
          </a:xfrm>
          <a:prstGeom prst="rect">
            <a:avLst/>
          </a:prstGeom>
          <a:noFill/>
          <a:ln w="12700">
            <a:noFill/>
          </a:ln>
        </p:spPr>
      </p:sp>
      <p:sp>
        <p:nvSpPr>
          <p:cNvPr id="51205" name="备注占位符 4"/>
          <p:cNvSpPr>
            <a:spLocks noGrp="1"/>
          </p:cNvSpPr>
          <p:nvPr>
            <p:ph type="body" sz="quarter"/>
          </p:nvPr>
        </p:nvSpPr>
        <p:spPr>
          <a:xfrm>
            <a:off x="685800" y="4343400"/>
            <a:ext cx="5486400" cy="4114800"/>
          </a:xfrm>
          <a:prstGeom prst="rect">
            <a:avLst/>
          </a:prstGeom>
          <a:noFill/>
          <a:ln w="12700">
            <a:noFill/>
          </a:ln>
        </p:spPr>
        <p:txBody>
          <a:bodyPr anchor="ctr"/>
          <a:p>
            <a:pPr lvl="0" indent="0"/>
            <a:r>
              <a:rPr lang="zh-CN" altLang="en-US" dirty="0"/>
              <a:t>单击此处编辑母版文本样式</a:t>
            </a:r>
            <a:endParaRPr lang="zh-CN" altLang="en-US" dirty="0"/>
          </a:p>
          <a:p>
            <a:pPr lvl="1" indent="0"/>
            <a:r>
              <a:rPr lang="zh-CN" altLang="en-US" dirty="0"/>
              <a:t>第二级</a:t>
            </a:r>
            <a:endParaRPr lang="zh-CN" altLang="en-US" dirty="0"/>
          </a:p>
          <a:p>
            <a:pPr lvl="2" indent="0"/>
            <a:r>
              <a:rPr lang="zh-CN" altLang="en-US" dirty="0"/>
              <a:t>第三级</a:t>
            </a:r>
            <a:endParaRPr lang="zh-CN" altLang="en-US" dirty="0"/>
          </a:p>
          <a:p>
            <a:pPr lvl="3" indent="0"/>
            <a:r>
              <a:rPr lang="zh-CN" altLang="en-US" dirty="0"/>
              <a:t>第四级</a:t>
            </a:r>
            <a:endParaRPr lang="zh-CN" altLang="en-US" dirty="0"/>
          </a:p>
          <a:p>
            <a:pPr lvl="4" indent="0"/>
            <a:r>
              <a:rPr lang="zh-CN" altLang="en-US" dirty="0"/>
              <a:t>第五级</a:t>
            </a:r>
            <a:endParaRPr lang="zh-CN" altLang="en-US" dirty="0"/>
          </a:p>
        </p:txBody>
      </p:sp>
      <p:sp>
        <p:nvSpPr>
          <p:cNvPr id="50182" name="页脚占位符 5"/>
          <p:cNvSpPr>
            <a:spLocks noGrp="1"/>
          </p:cNvSpPr>
          <p:nvPr>
            <p:ph type="ftr" sz="quarter" idx="4"/>
          </p:nvPr>
        </p:nvSpPr>
        <p:spPr>
          <a:xfrm>
            <a:off x="0" y="8685213"/>
            <a:ext cx="2971800" cy="457200"/>
          </a:xfrm>
          <a:prstGeom prst="rect">
            <a:avLst/>
          </a:prstGeom>
          <a:noFill/>
          <a:ln w="9525">
            <a:noFill/>
          </a:ln>
        </p:spPr>
        <p:txBody>
          <a:bodyPr anchor="b"/>
          <a:p>
            <a:pPr lvl="0" eaLnBrk="1" fontAlgn="base" hangingPunct="1"/>
            <a:endParaRPr lang="zh-CN" altLang="en-US" sz="1200" strike="noStrike" noProof="1" dirty="0"/>
          </a:p>
        </p:txBody>
      </p:sp>
      <p:sp>
        <p:nvSpPr>
          <p:cNvPr id="50183" name="灯片编号占位符 6"/>
          <p:cNvSpPr>
            <a:spLocks noGrp="1"/>
          </p:cNvSpPr>
          <p:nvPr>
            <p:ph type="sldNum" sz="quarter" idx="5"/>
          </p:nvPr>
        </p:nvSpPr>
        <p:spPr>
          <a:xfrm>
            <a:off x="3884613" y="8685213"/>
            <a:ext cx="2971800" cy="457200"/>
          </a:xfrm>
          <a:prstGeom prst="rect">
            <a:avLst/>
          </a:prstGeom>
          <a:noFill/>
          <a:ln w="9525">
            <a:noFill/>
          </a:ln>
        </p:spPr>
        <p:txBody>
          <a:bodyPr anchor="b"/>
          <a:p>
            <a:pPr lvl="0" algn="r" eaLnBrk="1" fontAlgn="base" hangingPunct="1"/>
            <a:fld id="{9A0DB2DC-4C9A-4742-B13C-FB6460FD3503}" type="slidenum">
              <a:rPr lang="zh-CN" altLang="en-US" sz="1200" strike="noStrike" noProof="1" dirty="0">
                <a:latin typeface="Arial" panose="020B0604020202020204" pitchFamily="34" charset="0"/>
                <a:ea typeface="宋体" panose="02010600030101010101" pitchFamily="2" charset="-122"/>
                <a:cs typeface="+mn-cs"/>
              </a:rPr>
            </a:fld>
            <a:endParaRPr lang="zh-CN" altLang="en-US" sz="1200" strike="noStrike" noProof="1" dirty="0"/>
          </a:p>
        </p:txBody>
      </p:sp>
    </p:spTree>
  </p:cSld>
  <p:clrMap bg1="lt1" tx1="dk1" bg2="lt2" tx2="dk2" accent1="accent1" accent2="accent2" accent3="accent3" accent4="accent4" accent5="accent5" accent6="accent6" hlink="hlink" folHlink="folHlink"/>
  <p:hf sldNum="0" hdr="0" ftr="0" dt="0"/>
  <p:notesStyle>
    <a:lvl1pPr marL="0" lvl="0"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2" charset="0"/>
        <a:ea typeface="宋体" panose="02010600030101010101" pitchFamily="2" charset="-122"/>
      </a:defRPr>
    </a:lvl1pPr>
    <a:lvl2pPr marL="457200" lvl="1"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2" charset="0"/>
        <a:ea typeface="宋体" panose="02010600030101010101" pitchFamily="2" charset="-122"/>
      </a:defRPr>
    </a:lvl2pPr>
    <a:lvl3pPr marL="914400" lvl="2"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2" charset="0"/>
        <a:ea typeface="宋体" panose="02010600030101010101" pitchFamily="2" charset="-122"/>
      </a:defRPr>
    </a:lvl3pPr>
    <a:lvl4pPr marL="1371600" lvl="3"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2" charset="0"/>
        <a:ea typeface="宋体" panose="02010600030101010101" pitchFamily="2" charset="-122"/>
      </a:defRPr>
    </a:lvl4pPr>
    <a:lvl5pPr marL="1828800" lvl="4"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2" charset="0"/>
        <a:ea typeface="宋体" panose="02010600030101010101" pitchFamily="2" charset="-122"/>
      </a:defRPr>
    </a:lvl5pPr>
    <a:lvl6pPr marL="2286000" lvl="5"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2" charset="0"/>
        <a:ea typeface="宋体" panose="02010600030101010101" pitchFamily="2" charset="-122"/>
      </a:defRPr>
    </a:lvl6pPr>
    <a:lvl7pPr marL="2743200" lvl="6"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2" charset="0"/>
        <a:ea typeface="宋体" panose="02010600030101010101" pitchFamily="2" charset="-122"/>
      </a:defRPr>
    </a:lvl7pPr>
    <a:lvl8pPr marL="3200400" lvl="7"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2" charset="0"/>
        <a:ea typeface="宋体" panose="02010600030101010101" pitchFamily="2" charset="-122"/>
      </a:defRPr>
    </a:lvl8pPr>
    <a:lvl9pPr marL="3657600" lvl="8"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2" charset="0"/>
        <a:ea typeface="宋体" panose="02010600030101010101" pitchFamily="2" charset="-122"/>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7.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9.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4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4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8.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9.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0.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51.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5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5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4.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5.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6.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7.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8.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0.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61.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62.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6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64.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65.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66.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67.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68.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69.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0.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71.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72.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73.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74.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75.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76.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77.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78.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79.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0.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1.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2.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3.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4.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5.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6.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87.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88.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89.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0.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1.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2.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3.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4.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5.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6.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7.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398.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399.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00.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1.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2.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3.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4.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5.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6.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7.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8.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09.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0.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1.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2.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3.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4.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5.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6.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7.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8.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9.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0.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1.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2.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3.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4.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5.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6.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7.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8.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9.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0.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1.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2.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3.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4.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5.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6.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7.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8.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9.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0.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41.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2.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3.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4.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5.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6.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7.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8.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9.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0.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51.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52.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53.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54.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55.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56.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57.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58.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59.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0.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61.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62.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63.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64.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65.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66.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67.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68.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69.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0.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71.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72.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73.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74.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75.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76.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77.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78.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79.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0.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81.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82.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83.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84.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85.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86.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87.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88.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89.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0.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91.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92.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93.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94.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95.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96.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497.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498.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499.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00.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01.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02.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03.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04.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05.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06.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07.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08.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09.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0.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11.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12.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13.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14.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15.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16.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17.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18.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19.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0.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1.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2.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3.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4.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5.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6.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7.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8.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9.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0.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31.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32.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33.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34.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35.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36.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37.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38.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39.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0.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41.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42.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43.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44.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45.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46.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47.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48.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49.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0.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a:prstGeom prst="rect">
            <a:avLst/>
          </a:prstGeo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a:prstGeom prst="rect">
            <a:avLst/>
          </a:prstGeo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600200"/>
            <a:ext cx="8229600" cy="4526280"/>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a:prstGeom prst="rect">
            <a:avLst/>
          </a:prstGeo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86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8" name="页脚占位符 7"/>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4" name="页脚占位符 3"/>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3" name="页脚占位符 2"/>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04271"/>
            <a:ext cx="1971675" cy="4843198"/>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28650" y="304271"/>
            <a:ext cx="5800725" cy="4843198"/>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04271"/>
            <a:ext cx="1971675" cy="4843198"/>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28650" y="304271"/>
            <a:ext cx="5800725" cy="4843198"/>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a:prstGeom prst="rect">
            <a:avLst/>
          </a:prstGeo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600200"/>
            <a:ext cx="8229600" cy="4526280"/>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a:prstGeom prst="rect">
            <a:avLst/>
          </a:prstGeo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86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8" name="页脚占位符 7"/>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4" name="页脚占位符 3"/>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3" name="页脚占位符 2"/>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a:prstGeom prst="rect">
            <a:avLst/>
          </a:prstGeo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04271"/>
            <a:ext cx="1971675" cy="4843198"/>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28650" y="304271"/>
            <a:ext cx="5800725" cy="4843198"/>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a:prstGeom prst="rect">
            <a:avLst/>
          </a:prstGeo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600200"/>
            <a:ext cx="8229600" cy="4526280"/>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a:prstGeom prst="rect">
            <a:avLst/>
          </a:prstGeo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86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8" name="页脚占位符 7"/>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4" name="页脚占位符 3"/>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3" name="页脚占位符 2"/>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600200"/>
            <a:ext cx="8229600" cy="4526280"/>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04271"/>
            <a:ext cx="1971675" cy="4843198"/>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28650" y="304271"/>
            <a:ext cx="5800725" cy="4843198"/>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a:prstGeom prst="rect">
            <a:avLst/>
          </a:prstGeo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600200"/>
            <a:ext cx="8229600" cy="4526280"/>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a:prstGeom prst="rect">
            <a:avLst/>
          </a:prstGeo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86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8" name="页脚占位符 7"/>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4" name="页脚占位符 3"/>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3" name="页脚占位符 2"/>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a:prstGeom prst="rect">
            <a:avLst/>
          </a:prstGeo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04271"/>
            <a:ext cx="1971675" cy="4843198"/>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28650" y="304271"/>
            <a:ext cx="5800725" cy="4843198"/>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a:prstGeom prst="rect">
            <a:avLst/>
          </a:prstGeo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600200"/>
            <a:ext cx="8229600" cy="4526280"/>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a:prstGeom prst="rect">
            <a:avLst/>
          </a:prstGeo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86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8" name="页脚占位符 7"/>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4" name="页脚占位符 3"/>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86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3" name="页脚占位符 2"/>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04271"/>
            <a:ext cx="1971675" cy="4843198"/>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28650" y="304271"/>
            <a:ext cx="5800725" cy="4843198"/>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5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a:prstGeom prst="rect">
            <a:avLst/>
          </a:prstGeo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5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600200"/>
            <a:ext cx="8229600" cy="4526280"/>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5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a:prstGeom prst="rect">
            <a:avLst/>
          </a:prstGeo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5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86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5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8" name="页脚占位符 7"/>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8" name="页脚占位符 7"/>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6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4" name="页脚占位符 3"/>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6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3" name="页脚占位符 2"/>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6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6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6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6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04271"/>
            <a:ext cx="1971675" cy="4843198"/>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28650" y="304271"/>
            <a:ext cx="5800725" cy="4843198"/>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6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a:prstGeom prst="rect">
            <a:avLst/>
          </a:prstGeo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6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600200"/>
            <a:ext cx="8229600" cy="4526280"/>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6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a:prstGeom prst="rect">
            <a:avLst/>
          </a:prstGeo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6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86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4" name="页脚占位符 3"/>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7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8" name="页脚占位符 7"/>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7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4" name="页脚占位符 3"/>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7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3" name="页脚占位符 2"/>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7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7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7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7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04271"/>
            <a:ext cx="1971675" cy="4843198"/>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28650" y="304271"/>
            <a:ext cx="5800725" cy="4843198"/>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7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a:prstGeom prst="rect">
            <a:avLst/>
          </a:prstGeo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7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600200"/>
            <a:ext cx="8229600" cy="4526280"/>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7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a:prstGeom prst="rect">
            <a:avLst/>
          </a:prstGeo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3" name="页脚占位符 2"/>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8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86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8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8" name="页脚占位符 7"/>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8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4" name="页脚占位符 3"/>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8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3" name="页脚占位符 2"/>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8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8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8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8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04271"/>
            <a:ext cx="1971675" cy="4843198"/>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28650" y="304271"/>
            <a:ext cx="5800725" cy="4843198"/>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8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a:prstGeom prst="rect">
            <a:avLst/>
          </a:prstGeo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8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600200"/>
            <a:ext cx="8229600" cy="4526280"/>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9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a:prstGeom prst="rect">
            <a:avLst/>
          </a:prstGeo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9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86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9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8" name="页脚占位符 7"/>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9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4" name="页脚占位符 3"/>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9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3" name="页脚占位符 2"/>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9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9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9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9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04271"/>
            <a:ext cx="1971675" cy="4843198"/>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28650" y="304271"/>
            <a:ext cx="5800725" cy="4843198"/>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19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a:prstGeom prst="rect">
            <a:avLst/>
          </a:prstGeo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600200"/>
            <a:ext cx="8229600" cy="4526280"/>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0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600200"/>
            <a:ext cx="8229600" cy="4526280"/>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0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a:prstGeom prst="rect">
            <a:avLst/>
          </a:prstGeo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0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86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0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8" name="页脚占位符 7"/>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0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4" name="页脚占位符 3"/>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0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3" name="页脚占位符 2"/>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0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0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0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0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04271"/>
            <a:ext cx="1971675" cy="4843198"/>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28650" y="304271"/>
            <a:ext cx="5800725" cy="4843198"/>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a:prstGeom prst="rect">
            <a:avLst/>
          </a:prstGeo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1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600200"/>
            <a:ext cx="8229600" cy="4526280"/>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1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a:prstGeom prst="rect">
            <a:avLst/>
          </a:prstGeo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1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86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1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8" name="页脚占位符 7"/>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1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4" name="页脚占位符 3"/>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3" name="页脚占位符 2"/>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1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1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04271"/>
            <a:ext cx="1971675" cy="4843198"/>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28650" y="304271"/>
            <a:ext cx="5800725" cy="4843198"/>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2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04271"/>
            <a:ext cx="1971675" cy="4843198"/>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28650" y="304271"/>
            <a:ext cx="5800725" cy="4843198"/>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2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a:prstGeom prst="rect">
            <a:avLst/>
          </a:prstGeo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2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600200"/>
            <a:ext cx="8229600" cy="4526280"/>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2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a:prstGeom prst="rect">
            <a:avLst/>
          </a:prstGeo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2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86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2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8" name="页脚占位符 7"/>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2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4" name="页脚占位符 3"/>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2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3" name="页脚占位符 2"/>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2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2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latinLnBrk="1" hangingPunct="1"/>
            <a:endParaRPr lang="en-US" altLang="x-none" strike="noStrike" noProof="1" dirty="0"/>
          </a:p>
        </p:txBody>
      </p:sp>
      <p:sp>
        <p:nvSpPr>
          <p:cNvPr id="5" name="页脚占位符 4"/>
          <p:cNvSpPr>
            <a:spLocks noGrp="1"/>
          </p:cNvSpPr>
          <p:nvPr>
            <p:ph type="ftr" sz="quarter" idx="11"/>
          </p:nvPr>
        </p:nvSpPr>
        <p:spPr/>
        <p:txBody>
          <a:bodyPr/>
          <a:p>
            <a:pPr lvl="0" eaLnBrk="1" fontAlgn="base" latinLnBrk="1"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latinLnBrk="1"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3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04271"/>
            <a:ext cx="1971675" cy="4843198"/>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28650" y="304271"/>
            <a:ext cx="5800725" cy="4843198"/>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3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a:prstGeom prst="rect">
            <a:avLst/>
          </a:prstGeo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3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600200"/>
            <a:ext cx="8229600" cy="4526280"/>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3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a:prstGeom prst="rect">
            <a:avLst/>
          </a:prstGeo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3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86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3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8" name="页脚占位符 7"/>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3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4" name="页脚占位符 3"/>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3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3" name="页脚占位符 2"/>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3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latinLnBrk="1" hangingPunct="1"/>
            <a:endParaRPr lang="en-US" altLang="x-none" strike="noStrike" noProof="1" dirty="0"/>
          </a:p>
        </p:txBody>
      </p:sp>
      <p:sp>
        <p:nvSpPr>
          <p:cNvPr id="5" name="页脚占位符 4"/>
          <p:cNvSpPr>
            <a:spLocks noGrp="1"/>
          </p:cNvSpPr>
          <p:nvPr>
            <p:ph type="ftr" sz="quarter" idx="11"/>
          </p:nvPr>
        </p:nvSpPr>
        <p:spPr/>
        <p:txBody>
          <a:bodyPr/>
          <a:p>
            <a:pPr lvl="0" eaLnBrk="1" fontAlgn="base" latinLnBrk="1"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latinLnBrk="1"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4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4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04271"/>
            <a:ext cx="1971675" cy="4843198"/>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28650" y="304271"/>
            <a:ext cx="5800725" cy="4843198"/>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4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a:prstGeom prst="rect">
            <a:avLst/>
          </a:prstGeo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4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600200"/>
            <a:ext cx="8229600" cy="4526280"/>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4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a:prstGeom prst="rect">
            <a:avLst/>
          </a:prstGeo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4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86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4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8" name="页脚占位符 7"/>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4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4" name="页脚占位符 3"/>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4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3" name="页脚占位符 2"/>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latinLnBrk="1" hangingPunct="1"/>
            <a:endParaRPr lang="en-US" altLang="x-none" strike="noStrike" noProof="1" dirty="0"/>
          </a:p>
        </p:txBody>
      </p:sp>
      <p:sp>
        <p:nvSpPr>
          <p:cNvPr id="5" name="页脚占位符 4"/>
          <p:cNvSpPr>
            <a:spLocks noGrp="1"/>
          </p:cNvSpPr>
          <p:nvPr>
            <p:ph type="ftr" sz="quarter" idx="11"/>
          </p:nvPr>
        </p:nvSpPr>
        <p:spPr/>
        <p:txBody>
          <a:bodyPr/>
          <a:p>
            <a:pPr lvl="0" eaLnBrk="1" fontAlgn="base" latinLnBrk="1"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latinLnBrk="1"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5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5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5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04271"/>
            <a:ext cx="1971675" cy="4843198"/>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28650" y="304271"/>
            <a:ext cx="5800725" cy="4843198"/>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5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a:prstGeom prst="rect">
            <a:avLst/>
          </a:prstGeo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5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600200"/>
            <a:ext cx="8229600" cy="4526280"/>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5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a:prstGeom prst="rect">
            <a:avLst/>
          </a:prstGeo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5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86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5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8" name="页脚占位符 7"/>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5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4" name="页脚占位符 3"/>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latinLnBrk="1" hangingPunct="1"/>
            <a:endParaRPr lang="en-US" altLang="x-none" strike="noStrike" noProof="1" dirty="0"/>
          </a:p>
        </p:txBody>
      </p:sp>
      <p:sp>
        <p:nvSpPr>
          <p:cNvPr id="6" name="页脚占位符 5"/>
          <p:cNvSpPr>
            <a:spLocks noGrp="1"/>
          </p:cNvSpPr>
          <p:nvPr>
            <p:ph type="ftr" sz="quarter" idx="11"/>
          </p:nvPr>
        </p:nvSpPr>
        <p:spPr/>
        <p:txBody>
          <a:bodyPr/>
          <a:p>
            <a:pPr lvl="0" eaLnBrk="1" fontAlgn="base" latinLnBrk="1"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latinLnBrk="1"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3" name="页脚占位符 2"/>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6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6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6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6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04271"/>
            <a:ext cx="1971675" cy="4843198"/>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28650" y="304271"/>
            <a:ext cx="5800725" cy="4843198"/>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6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a:prstGeom prst="rect">
            <a:avLst/>
          </a:prstGeo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6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600200"/>
            <a:ext cx="8229600" cy="4526280"/>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6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a:prstGeom prst="rect">
            <a:avLst/>
          </a:prstGeo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6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86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6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8" name="页脚占位符 7"/>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latinLnBrk="1" hangingPunct="1"/>
            <a:endParaRPr lang="en-US" altLang="x-none" strike="noStrike" noProof="1" dirty="0"/>
          </a:p>
        </p:txBody>
      </p:sp>
      <p:sp>
        <p:nvSpPr>
          <p:cNvPr id="8" name="页脚占位符 7"/>
          <p:cNvSpPr>
            <a:spLocks noGrp="1"/>
          </p:cNvSpPr>
          <p:nvPr>
            <p:ph type="ftr" sz="quarter" idx="11"/>
          </p:nvPr>
        </p:nvSpPr>
        <p:spPr/>
        <p:txBody>
          <a:bodyPr/>
          <a:p>
            <a:pPr lvl="0" eaLnBrk="1" fontAlgn="base" latinLnBrk="1" hangingPunct="1"/>
            <a:endParaRPr lang="en-US" altLang="x-none" strike="noStrike" noProof="1" dirty="0"/>
          </a:p>
        </p:txBody>
      </p:sp>
      <p:sp>
        <p:nvSpPr>
          <p:cNvPr id="9" name="灯片编号占位符 8"/>
          <p:cNvSpPr>
            <a:spLocks noGrp="1"/>
          </p:cNvSpPr>
          <p:nvPr>
            <p:ph type="sldNum" sz="quarter" idx="12"/>
          </p:nvPr>
        </p:nvSpPr>
        <p:spPr/>
        <p:txBody>
          <a:bodyPr/>
          <a:p>
            <a:pPr lvl="0" eaLnBrk="1" fontAlgn="base" latinLnBrk="1"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4" name="页脚占位符 3"/>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7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3" name="页脚占位符 2"/>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7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7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7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7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04271"/>
            <a:ext cx="1971675" cy="4843198"/>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28650" y="304271"/>
            <a:ext cx="5800725" cy="4843198"/>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7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a:prstGeom prst="rect">
            <a:avLst/>
          </a:prstGeo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7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600200"/>
            <a:ext cx="8229600" cy="4526280"/>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7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a:prstGeom prst="rect">
            <a:avLst/>
          </a:prstGeo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7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86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latinLnBrk="1" hangingPunct="1"/>
            <a:endParaRPr lang="en-US" altLang="x-none" strike="noStrike" noProof="1" dirty="0"/>
          </a:p>
        </p:txBody>
      </p:sp>
      <p:sp>
        <p:nvSpPr>
          <p:cNvPr id="4" name="页脚占位符 3"/>
          <p:cNvSpPr>
            <a:spLocks noGrp="1"/>
          </p:cNvSpPr>
          <p:nvPr>
            <p:ph type="ftr" sz="quarter" idx="11"/>
          </p:nvPr>
        </p:nvSpPr>
        <p:spPr/>
        <p:txBody>
          <a:bodyPr/>
          <a:p>
            <a:pPr lvl="0" eaLnBrk="1" fontAlgn="base" latinLnBrk="1" hangingPunct="1"/>
            <a:endParaRPr lang="en-US" altLang="x-none" strike="noStrike" noProof="1" dirty="0"/>
          </a:p>
        </p:txBody>
      </p:sp>
      <p:sp>
        <p:nvSpPr>
          <p:cNvPr id="5" name="灯片编号占位符 4"/>
          <p:cNvSpPr>
            <a:spLocks noGrp="1"/>
          </p:cNvSpPr>
          <p:nvPr>
            <p:ph type="sldNum" sz="quarter" idx="12"/>
          </p:nvPr>
        </p:nvSpPr>
        <p:spPr/>
        <p:txBody>
          <a:bodyPr/>
          <a:p>
            <a:pPr lvl="0" eaLnBrk="1" fontAlgn="base" latinLnBrk="1"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8" name="页脚占位符 7"/>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8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4" name="页脚占位符 3"/>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8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3" name="页脚占位符 2"/>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8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8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8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8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04271"/>
            <a:ext cx="1971675" cy="4843198"/>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28650" y="304271"/>
            <a:ext cx="5800725" cy="4843198"/>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28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latinLnBrk="1" hangingPunct="1"/>
            <a:endParaRPr lang="en-US" altLang="x-none" strike="noStrike" noProof="1" dirty="0"/>
          </a:p>
        </p:txBody>
      </p:sp>
      <p:sp>
        <p:nvSpPr>
          <p:cNvPr id="3" name="页脚占位符 2"/>
          <p:cNvSpPr>
            <a:spLocks noGrp="1"/>
          </p:cNvSpPr>
          <p:nvPr>
            <p:ph type="ftr" sz="quarter" idx="11"/>
          </p:nvPr>
        </p:nvSpPr>
        <p:spPr/>
        <p:txBody>
          <a:bodyPr/>
          <a:p>
            <a:pPr lvl="0" eaLnBrk="1" fontAlgn="base" latinLnBrk="1" hangingPunct="1"/>
            <a:endParaRPr lang="en-US" altLang="x-none" strike="noStrike" noProof="1" dirty="0"/>
          </a:p>
        </p:txBody>
      </p:sp>
      <p:sp>
        <p:nvSpPr>
          <p:cNvPr id="4" name="灯片编号占位符 3"/>
          <p:cNvSpPr>
            <a:spLocks noGrp="1"/>
          </p:cNvSpPr>
          <p:nvPr>
            <p:ph type="sldNum" sz="quarter" idx="12"/>
          </p:nvPr>
        </p:nvSpPr>
        <p:spPr/>
        <p:txBody>
          <a:bodyPr/>
          <a:p>
            <a:pPr lvl="0" eaLnBrk="1" fontAlgn="base" latinLnBrk="1"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en-US" altLang="x-none" strike="noStrike" noProof="1" dirty="0"/>
          </a:p>
        </p:txBody>
      </p:sp>
      <p:sp>
        <p:nvSpPr>
          <p:cNvPr id="8" name="页脚占位符 7"/>
          <p:cNvSpPr>
            <a:spLocks noGrp="1"/>
          </p:cNvSpPr>
          <p:nvPr>
            <p:ph type="ftr" sz="quarter" idx="11"/>
          </p:nvPr>
        </p:nvSpPr>
        <p:spPr/>
        <p:txBody>
          <a:bodyPr/>
          <a:p>
            <a:pPr lvl="0" eaLnBrk="1" fontAlgn="base" hangingPunct="1"/>
            <a:endParaRPr lang="en-US" altLang="x-none" strike="noStrike" noProof="1" dirty="0"/>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en-US" altLang="x-none" strike="noStrike" noProof="1" dirty="0"/>
          </a:p>
        </p:txBody>
      </p:sp>
      <p:sp>
        <p:nvSpPr>
          <p:cNvPr id="4" name="页脚占位符 3"/>
          <p:cNvSpPr>
            <a:spLocks noGrp="1"/>
          </p:cNvSpPr>
          <p:nvPr>
            <p:ph type="ftr" sz="quarter" idx="11"/>
          </p:nvPr>
        </p:nvSpPr>
        <p:spPr/>
        <p:txBody>
          <a:bodyPr/>
          <a:p>
            <a:pPr lvl="0" eaLnBrk="1" fontAlgn="base" hangingPunct="1"/>
            <a:endParaRPr lang="en-US" altLang="x-none" strike="noStrike" noProof="1" dirty="0"/>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en-US" altLang="x-none" strike="noStrike" noProof="1" dirty="0"/>
          </a:p>
        </p:txBody>
      </p:sp>
      <p:sp>
        <p:nvSpPr>
          <p:cNvPr id="3" name="页脚占位符 2"/>
          <p:cNvSpPr>
            <a:spLocks noGrp="1"/>
          </p:cNvSpPr>
          <p:nvPr>
            <p:ph type="ftr" sz="quarter" idx="11"/>
          </p:nvPr>
        </p:nvSpPr>
        <p:spPr/>
        <p:txBody>
          <a:bodyPr/>
          <a:p>
            <a:pPr lvl="0" eaLnBrk="1" fontAlgn="base" hangingPunct="1"/>
            <a:endParaRPr lang="en-US" altLang="x-none" strike="noStrike" noProof="1" dirty="0"/>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28600"/>
            <a:ext cx="6052930" cy="4876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a:prstGeom prst="rect">
            <a:avLst/>
          </a:prstGeo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latinLnBrk="1" hangingPunct="1"/>
            <a:endParaRPr lang="en-US" altLang="x-none" strike="noStrike" noProof="1" dirty="0"/>
          </a:p>
        </p:txBody>
      </p:sp>
      <p:sp>
        <p:nvSpPr>
          <p:cNvPr id="6" name="页脚占位符 5"/>
          <p:cNvSpPr>
            <a:spLocks noGrp="1"/>
          </p:cNvSpPr>
          <p:nvPr>
            <p:ph type="ftr" sz="quarter" idx="11"/>
          </p:nvPr>
        </p:nvSpPr>
        <p:spPr/>
        <p:txBody>
          <a:bodyPr/>
          <a:p>
            <a:pPr lvl="0" eaLnBrk="1" fontAlgn="base" latinLnBrk="1"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latinLnBrk="1"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en-US" altLang="x-none" strike="noStrike" noProof="1" dirty="0"/>
          </a:p>
        </p:txBody>
      </p:sp>
      <p:sp>
        <p:nvSpPr>
          <p:cNvPr id="8" name="页脚占位符 7"/>
          <p:cNvSpPr>
            <a:spLocks noGrp="1"/>
          </p:cNvSpPr>
          <p:nvPr>
            <p:ph type="ftr" sz="quarter" idx="11"/>
          </p:nvPr>
        </p:nvSpPr>
        <p:spPr/>
        <p:txBody>
          <a:bodyPr/>
          <a:p>
            <a:pPr lvl="0" eaLnBrk="1" fontAlgn="base" hangingPunct="1"/>
            <a:endParaRPr lang="en-US" altLang="x-none" strike="noStrike" noProof="1" dirty="0"/>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en-US" altLang="x-none" strike="noStrike" noProof="1" dirty="0"/>
          </a:p>
        </p:txBody>
      </p:sp>
      <p:sp>
        <p:nvSpPr>
          <p:cNvPr id="4" name="页脚占位符 3"/>
          <p:cNvSpPr>
            <a:spLocks noGrp="1"/>
          </p:cNvSpPr>
          <p:nvPr>
            <p:ph type="ftr" sz="quarter" idx="11"/>
          </p:nvPr>
        </p:nvSpPr>
        <p:spPr/>
        <p:txBody>
          <a:bodyPr/>
          <a:p>
            <a:pPr lvl="0" eaLnBrk="1" fontAlgn="base" hangingPunct="1"/>
            <a:endParaRPr lang="en-US" altLang="x-none" strike="noStrike" noProof="1" dirty="0"/>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en-US" altLang="x-none" strike="noStrike" noProof="1" dirty="0"/>
          </a:p>
        </p:txBody>
      </p:sp>
      <p:sp>
        <p:nvSpPr>
          <p:cNvPr id="3" name="页脚占位符 2"/>
          <p:cNvSpPr>
            <a:spLocks noGrp="1"/>
          </p:cNvSpPr>
          <p:nvPr>
            <p:ph type="ftr" sz="quarter" idx="11"/>
          </p:nvPr>
        </p:nvSpPr>
        <p:spPr/>
        <p:txBody>
          <a:bodyPr/>
          <a:p>
            <a:pPr lvl="0" eaLnBrk="1" fontAlgn="base" hangingPunct="1"/>
            <a:endParaRPr lang="en-US" altLang="x-none" strike="noStrike" noProof="1" dirty="0"/>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28600"/>
            <a:ext cx="6052930" cy="4876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latinLnBrk="1" hangingPunct="1"/>
            <a:endParaRPr lang="en-US" altLang="x-none" strike="noStrike" noProof="1" dirty="0"/>
          </a:p>
        </p:txBody>
      </p:sp>
      <p:sp>
        <p:nvSpPr>
          <p:cNvPr id="6" name="页脚占位符 5"/>
          <p:cNvSpPr>
            <a:spLocks noGrp="1"/>
          </p:cNvSpPr>
          <p:nvPr>
            <p:ph type="ftr" sz="quarter" idx="11"/>
          </p:nvPr>
        </p:nvSpPr>
        <p:spPr/>
        <p:txBody>
          <a:bodyPr/>
          <a:p>
            <a:pPr lvl="0" eaLnBrk="1" fontAlgn="base" latinLnBrk="1"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latinLnBrk="1"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en-US" altLang="x-none" strike="noStrike" noProof="1" dirty="0"/>
          </a:p>
        </p:txBody>
      </p:sp>
      <p:sp>
        <p:nvSpPr>
          <p:cNvPr id="8" name="页脚占位符 7"/>
          <p:cNvSpPr>
            <a:spLocks noGrp="1"/>
          </p:cNvSpPr>
          <p:nvPr>
            <p:ph type="ftr" sz="quarter" idx="11"/>
          </p:nvPr>
        </p:nvSpPr>
        <p:spPr/>
        <p:txBody>
          <a:bodyPr/>
          <a:p>
            <a:pPr lvl="0" eaLnBrk="1" fontAlgn="base" hangingPunct="1"/>
            <a:endParaRPr lang="en-US" altLang="x-none" strike="noStrike" noProof="1" dirty="0"/>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en-US" altLang="x-none" strike="noStrike" noProof="1" dirty="0"/>
          </a:p>
        </p:txBody>
      </p:sp>
      <p:sp>
        <p:nvSpPr>
          <p:cNvPr id="4" name="页脚占位符 3"/>
          <p:cNvSpPr>
            <a:spLocks noGrp="1"/>
          </p:cNvSpPr>
          <p:nvPr>
            <p:ph type="ftr" sz="quarter" idx="11"/>
          </p:nvPr>
        </p:nvSpPr>
        <p:spPr/>
        <p:txBody>
          <a:bodyPr/>
          <a:p>
            <a:pPr lvl="0" eaLnBrk="1" fontAlgn="base" hangingPunct="1"/>
            <a:endParaRPr lang="en-US" altLang="x-none" strike="noStrike" noProof="1" dirty="0"/>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en-US" altLang="x-none" strike="noStrike" noProof="1" dirty="0"/>
          </a:p>
        </p:txBody>
      </p:sp>
      <p:sp>
        <p:nvSpPr>
          <p:cNvPr id="3" name="页脚占位符 2"/>
          <p:cNvSpPr>
            <a:spLocks noGrp="1"/>
          </p:cNvSpPr>
          <p:nvPr>
            <p:ph type="ftr" sz="quarter" idx="11"/>
          </p:nvPr>
        </p:nvSpPr>
        <p:spPr/>
        <p:txBody>
          <a:bodyPr/>
          <a:p>
            <a:pPr lvl="0" eaLnBrk="1" fontAlgn="base" hangingPunct="1"/>
            <a:endParaRPr lang="en-US" altLang="x-none" strike="noStrike" noProof="1" dirty="0"/>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28600"/>
            <a:ext cx="6052930" cy="4876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latinLnBrk="1" hangingPunct="1"/>
            <a:endParaRPr lang="en-US" altLang="x-none" strike="noStrike" noProof="1" dirty="0"/>
          </a:p>
        </p:txBody>
      </p:sp>
      <p:sp>
        <p:nvSpPr>
          <p:cNvPr id="5" name="页脚占位符 4"/>
          <p:cNvSpPr>
            <a:spLocks noGrp="1"/>
          </p:cNvSpPr>
          <p:nvPr>
            <p:ph type="ftr" sz="quarter" idx="11"/>
          </p:nvPr>
        </p:nvSpPr>
        <p:spPr/>
        <p:txBody>
          <a:bodyPr/>
          <a:p>
            <a:pPr lvl="0" eaLnBrk="1" fontAlgn="base" latinLnBrk="1"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latinLnBrk="1"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en-US" altLang="x-none" strike="noStrike" noProof="1" dirty="0"/>
          </a:p>
        </p:txBody>
      </p:sp>
      <p:sp>
        <p:nvSpPr>
          <p:cNvPr id="8" name="页脚占位符 7"/>
          <p:cNvSpPr>
            <a:spLocks noGrp="1"/>
          </p:cNvSpPr>
          <p:nvPr>
            <p:ph type="ftr" sz="quarter" idx="11"/>
          </p:nvPr>
        </p:nvSpPr>
        <p:spPr/>
        <p:txBody>
          <a:bodyPr/>
          <a:p>
            <a:pPr lvl="0" eaLnBrk="1" fontAlgn="base" hangingPunct="1"/>
            <a:endParaRPr lang="en-US" altLang="x-none" strike="noStrike" noProof="1" dirty="0"/>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en-US" altLang="x-none" strike="noStrike" noProof="1" dirty="0"/>
          </a:p>
        </p:txBody>
      </p:sp>
      <p:sp>
        <p:nvSpPr>
          <p:cNvPr id="4" name="页脚占位符 3"/>
          <p:cNvSpPr>
            <a:spLocks noGrp="1"/>
          </p:cNvSpPr>
          <p:nvPr>
            <p:ph type="ftr" sz="quarter" idx="11"/>
          </p:nvPr>
        </p:nvSpPr>
        <p:spPr/>
        <p:txBody>
          <a:bodyPr/>
          <a:p>
            <a:pPr lvl="0" eaLnBrk="1" fontAlgn="base" hangingPunct="1"/>
            <a:endParaRPr lang="en-US" altLang="x-none" strike="noStrike" noProof="1" dirty="0"/>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en-US" altLang="x-none" strike="noStrike" noProof="1" dirty="0"/>
          </a:p>
        </p:txBody>
      </p:sp>
      <p:sp>
        <p:nvSpPr>
          <p:cNvPr id="3" name="页脚占位符 2"/>
          <p:cNvSpPr>
            <a:spLocks noGrp="1"/>
          </p:cNvSpPr>
          <p:nvPr>
            <p:ph type="ftr" sz="quarter" idx="11"/>
          </p:nvPr>
        </p:nvSpPr>
        <p:spPr/>
        <p:txBody>
          <a:bodyPr/>
          <a:p>
            <a:pPr lvl="0" eaLnBrk="1" fontAlgn="base" hangingPunct="1"/>
            <a:endParaRPr lang="en-US" altLang="x-none" strike="noStrike" noProof="1" dirty="0"/>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28600"/>
            <a:ext cx="6052930" cy="4876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latinLnBrk="1" hangingPunct="1"/>
            <a:endParaRPr lang="en-US" altLang="x-none" strike="noStrike" noProof="1" dirty="0"/>
          </a:p>
        </p:txBody>
      </p:sp>
      <p:sp>
        <p:nvSpPr>
          <p:cNvPr id="5" name="页脚占位符 4"/>
          <p:cNvSpPr>
            <a:spLocks noGrp="1"/>
          </p:cNvSpPr>
          <p:nvPr>
            <p:ph type="ftr" sz="quarter" idx="11"/>
          </p:nvPr>
        </p:nvSpPr>
        <p:spPr/>
        <p:txBody>
          <a:bodyPr/>
          <a:p>
            <a:pPr lvl="0" eaLnBrk="1" fontAlgn="base" latinLnBrk="1"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latinLnBrk="1"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3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28600"/>
            <a:ext cx="6052930" cy="4876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en-US" altLang="x-none" strike="noStrike" noProof="1" dirty="0"/>
          </a:p>
        </p:txBody>
      </p:sp>
      <p:sp>
        <p:nvSpPr>
          <p:cNvPr id="8" name="页脚占位符 7"/>
          <p:cNvSpPr>
            <a:spLocks noGrp="1"/>
          </p:cNvSpPr>
          <p:nvPr>
            <p:ph type="ftr" sz="quarter" idx="11"/>
          </p:nvPr>
        </p:nvSpPr>
        <p:spPr/>
        <p:txBody>
          <a:bodyPr/>
          <a:p>
            <a:pPr lvl="0" eaLnBrk="1" fontAlgn="base" hangingPunct="1"/>
            <a:endParaRPr lang="en-US" altLang="x-none" strike="noStrike" noProof="1" dirty="0"/>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3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en-US" altLang="x-none" strike="noStrike" noProof="1" dirty="0"/>
          </a:p>
        </p:txBody>
      </p:sp>
      <p:sp>
        <p:nvSpPr>
          <p:cNvPr id="4" name="页脚占位符 3"/>
          <p:cNvSpPr>
            <a:spLocks noGrp="1"/>
          </p:cNvSpPr>
          <p:nvPr>
            <p:ph type="ftr" sz="quarter" idx="11"/>
          </p:nvPr>
        </p:nvSpPr>
        <p:spPr/>
        <p:txBody>
          <a:bodyPr/>
          <a:p>
            <a:pPr lvl="0" eaLnBrk="1" fontAlgn="base" hangingPunct="1"/>
            <a:endParaRPr lang="en-US" altLang="x-none" strike="noStrike" noProof="1" dirty="0"/>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3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en-US" altLang="x-none" strike="noStrike" noProof="1" dirty="0"/>
          </a:p>
        </p:txBody>
      </p:sp>
      <p:sp>
        <p:nvSpPr>
          <p:cNvPr id="3" name="页脚占位符 2"/>
          <p:cNvSpPr>
            <a:spLocks noGrp="1"/>
          </p:cNvSpPr>
          <p:nvPr>
            <p:ph type="ftr" sz="quarter" idx="11"/>
          </p:nvPr>
        </p:nvSpPr>
        <p:spPr/>
        <p:txBody>
          <a:bodyPr/>
          <a:p>
            <a:pPr lvl="0" eaLnBrk="1" fontAlgn="base" hangingPunct="1"/>
            <a:endParaRPr lang="en-US" altLang="x-none" strike="noStrike" noProof="1" dirty="0"/>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3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方正兰亭黑_GBK" charset="-122"/>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34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4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28600"/>
            <a:ext cx="6052930" cy="4876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4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4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4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4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4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en-US" altLang="x-none" strike="noStrike" noProof="1" dirty="0"/>
          </a:p>
        </p:txBody>
      </p:sp>
      <p:sp>
        <p:nvSpPr>
          <p:cNvPr id="8" name="页脚占位符 7"/>
          <p:cNvSpPr>
            <a:spLocks noGrp="1"/>
          </p:cNvSpPr>
          <p:nvPr>
            <p:ph type="ftr" sz="quarter" idx="11"/>
          </p:nvPr>
        </p:nvSpPr>
        <p:spPr/>
        <p:txBody>
          <a:bodyPr/>
          <a:p>
            <a:pPr lvl="0" eaLnBrk="1" fontAlgn="base" hangingPunct="1"/>
            <a:endParaRPr lang="en-US" altLang="x-none" strike="noStrike" noProof="1" dirty="0"/>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4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en-US" altLang="x-none" strike="noStrike" noProof="1" dirty="0"/>
          </a:p>
        </p:txBody>
      </p:sp>
      <p:sp>
        <p:nvSpPr>
          <p:cNvPr id="4" name="页脚占位符 3"/>
          <p:cNvSpPr>
            <a:spLocks noGrp="1"/>
          </p:cNvSpPr>
          <p:nvPr>
            <p:ph type="ftr" sz="quarter" idx="11"/>
          </p:nvPr>
        </p:nvSpPr>
        <p:spPr/>
        <p:txBody>
          <a:bodyPr/>
          <a:p>
            <a:pPr lvl="0" eaLnBrk="1" fontAlgn="base" hangingPunct="1"/>
            <a:endParaRPr lang="en-US" altLang="x-none" strike="noStrike" noProof="1" dirty="0"/>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4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en-US" altLang="x-none" strike="noStrike" noProof="1" dirty="0"/>
          </a:p>
        </p:txBody>
      </p:sp>
      <p:sp>
        <p:nvSpPr>
          <p:cNvPr id="3" name="页脚占位符 2"/>
          <p:cNvSpPr>
            <a:spLocks noGrp="1"/>
          </p:cNvSpPr>
          <p:nvPr>
            <p:ph type="ftr" sz="quarter" idx="11"/>
          </p:nvPr>
        </p:nvSpPr>
        <p:spPr/>
        <p:txBody>
          <a:bodyPr/>
          <a:p>
            <a:pPr lvl="0" eaLnBrk="1" fontAlgn="base" hangingPunct="1"/>
            <a:endParaRPr lang="en-US" altLang="x-none" strike="noStrike" noProof="1" dirty="0"/>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4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方正兰亭黑_GBK" charset="-122"/>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35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5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5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28600"/>
            <a:ext cx="6052930" cy="4876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5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5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5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5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5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en-US" altLang="x-none" strike="noStrike" noProof="1" dirty="0"/>
          </a:p>
        </p:txBody>
      </p:sp>
      <p:sp>
        <p:nvSpPr>
          <p:cNvPr id="8" name="页脚占位符 7"/>
          <p:cNvSpPr>
            <a:spLocks noGrp="1"/>
          </p:cNvSpPr>
          <p:nvPr>
            <p:ph type="ftr" sz="quarter" idx="11"/>
          </p:nvPr>
        </p:nvSpPr>
        <p:spPr/>
        <p:txBody>
          <a:bodyPr/>
          <a:p>
            <a:pPr lvl="0" eaLnBrk="1" fontAlgn="base" hangingPunct="1"/>
            <a:endParaRPr lang="en-US" altLang="x-none" strike="noStrike" noProof="1" dirty="0"/>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5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en-US" altLang="x-none" strike="noStrike" noProof="1" dirty="0"/>
          </a:p>
        </p:txBody>
      </p:sp>
      <p:sp>
        <p:nvSpPr>
          <p:cNvPr id="4" name="页脚占位符 3"/>
          <p:cNvSpPr>
            <a:spLocks noGrp="1"/>
          </p:cNvSpPr>
          <p:nvPr>
            <p:ph type="ftr" sz="quarter" idx="11"/>
          </p:nvPr>
        </p:nvSpPr>
        <p:spPr/>
        <p:txBody>
          <a:bodyPr/>
          <a:p>
            <a:pPr lvl="0" eaLnBrk="1" fontAlgn="base" hangingPunct="1"/>
            <a:endParaRPr lang="en-US" altLang="x-none" strike="noStrike" noProof="1" dirty="0"/>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5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en-US" altLang="x-none" strike="noStrike" noProof="1" dirty="0"/>
          </a:p>
        </p:txBody>
      </p:sp>
      <p:sp>
        <p:nvSpPr>
          <p:cNvPr id="3" name="页脚占位符 2"/>
          <p:cNvSpPr>
            <a:spLocks noGrp="1"/>
          </p:cNvSpPr>
          <p:nvPr>
            <p:ph type="ftr" sz="quarter" idx="11"/>
          </p:nvPr>
        </p:nvSpPr>
        <p:spPr/>
        <p:txBody>
          <a:bodyPr/>
          <a:p>
            <a:pPr lvl="0" eaLnBrk="1" fontAlgn="base" hangingPunct="1"/>
            <a:endParaRPr lang="en-US" altLang="x-none" strike="noStrike" noProof="1" dirty="0"/>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zh-CN" altLang="en-US" strike="noStrike" noProof="1" dirty="0"/>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方正兰亭黑_GBK" charset="-122"/>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36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6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6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6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28600"/>
            <a:ext cx="6052930" cy="4876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6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6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6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6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6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en-US" altLang="x-none" strike="noStrike" noProof="1" dirty="0"/>
          </a:p>
        </p:txBody>
      </p:sp>
      <p:sp>
        <p:nvSpPr>
          <p:cNvPr id="8" name="页脚占位符 7"/>
          <p:cNvSpPr>
            <a:spLocks noGrp="1"/>
          </p:cNvSpPr>
          <p:nvPr>
            <p:ph type="ftr" sz="quarter" idx="11"/>
          </p:nvPr>
        </p:nvSpPr>
        <p:spPr/>
        <p:txBody>
          <a:bodyPr/>
          <a:p>
            <a:pPr lvl="0" eaLnBrk="1" fontAlgn="base" hangingPunct="1"/>
            <a:endParaRPr lang="en-US" altLang="x-none" strike="noStrike" noProof="1" dirty="0"/>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6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en-US" altLang="x-none" strike="noStrike" noProof="1" dirty="0"/>
          </a:p>
        </p:txBody>
      </p:sp>
      <p:sp>
        <p:nvSpPr>
          <p:cNvPr id="4" name="页脚占位符 3"/>
          <p:cNvSpPr>
            <a:spLocks noGrp="1"/>
          </p:cNvSpPr>
          <p:nvPr>
            <p:ph type="ftr" sz="quarter" idx="11"/>
          </p:nvPr>
        </p:nvSpPr>
        <p:spPr/>
        <p:txBody>
          <a:bodyPr/>
          <a:p>
            <a:pPr lvl="0" eaLnBrk="1" fontAlgn="base" hangingPunct="1"/>
            <a:endParaRPr lang="en-US" altLang="x-none" strike="noStrike" noProof="1" dirty="0"/>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zh-CN" altLang="en-US" strike="noStrike" noProof="1" dirty="0"/>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方正兰亭黑_GBK" charset="-122"/>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37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en-US" altLang="x-none" strike="noStrike" noProof="1" dirty="0"/>
          </a:p>
        </p:txBody>
      </p:sp>
      <p:sp>
        <p:nvSpPr>
          <p:cNvPr id="3" name="页脚占位符 2"/>
          <p:cNvSpPr>
            <a:spLocks noGrp="1"/>
          </p:cNvSpPr>
          <p:nvPr>
            <p:ph type="ftr" sz="quarter" idx="11"/>
          </p:nvPr>
        </p:nvSpPr>
        <p:spPr/>
        <p:txBody>
          <a:bodyPr/>
          <a:p>
            <a:pPr lvl="0" eaLnBrk="1" fontAlgn="base" hangingPunct="1"/>
            <a:endParaRPr lang="en-US" altLang="x-none" strike="noStrike" noProof="1" dirty="0"/>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7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7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7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7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28600"/>
            <a:ext cx="6052930" cy="4876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7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7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7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7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7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en-US" altLang="x-none" strike="noStrike" noProof="1" dirty="0"/>
          </a:p>
        </p:txBody>
      </p:sp>
      <p:sp>
        <p:nvSpPr>
          <p:cNvPr id="8" name="页脚占位符 7"/>
          <p:cNvSpPr>
            <a:spLocks noGrp="1"/>
          </p:cNvSpPr>
          <p:nvPr>
            <p:ph type="ftr" sz="quarter" idx="11"/>
          </p:nvPr>
        </p:nvSpPr>
        <p:spPr/>
        <p:txBody>
          <a:bodyPr/>
          <a:p>
            <a:pPr lvl="0" eaLnBrk="1" fontAlgn="base" hangingPunct="1"/>
            <a:endParaRPr lang="en-US" altLang="x-none" strike="noStrike" noProof="1" dirty="0"/>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zh-CN" altLang="en-US" strike="noStrike" noProof="1" dirty="0"/>
          </a:p>
        </p:txBody>
      </p:sp>
      <p:sp>
        <p:nvSpPr>
          <p:cNvPr id="8" name="页脚占位符 7"/>
          <p:cNvSpPr>
            <a:spLocks noGrp="1"/>
          </p:cNvSpPr>
          <p:nvPr>
            <p:ph type="ftr" sz="quarter" idx="11"/>
          </p:nvPr>
        </p:nvSpPr>
        <p:spPr/>
        <p:txBody>
          <a:bodyPr/>
          <a:p>
            <a:pPr lvl="0" eaLnBrk="1" fontAlgn="base" hangingPunct="1"/>
            <a:endParaRPr lang="zh-CN" altLang="en-US" strike="noStrike" noProof="1" dirty="0"/>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方正兰亭黑_GBK" charset="-122"/>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38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en-US" altLang="x-none" strike="noStrike" noProof="1" dirty="0"/>
          </a:p>
        </p:txBody>
      </p:sp>
      <p:sp>
        <p:nvSpPr>
          <p:cNvPr id="4" name="页脚占位符 3"/>
          <p:cNvSpPr>
            <a:spLocks noGrp="1"/>
          </p:cNvSpPr>
          <p:nvPr>
            <p:ph type="ftr" sz="quarter" idx="11"/>
          </p:nvPr>
        </p:nvSpPr>
        <p:spPr/>
        <p:txBody>
          <a:bodyPr/>
          <a:p>
            <a:pPr lvl="0" eaLnBrk="1" fontAlgn="base" hangingPunct="1"/>
            <a:endParaRPr lang="en-US" altLang="x-none" strike="noStrike" noProof="1" dirty="0"/>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8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en-US" altLang="x-none" strike="noStrike" noProof="1" dirty="0"/>
          </a:p>
        </p:txBody>
      </p:sp>
      <p:sp>
        <p:nvSpPr>
          <p:cNvPr id="3" name="页脚占位符 2"/>
          <p:cNvSpPr>
            <a:spLocks noGrp="1"/>
          </p:cNvSpPr>
          <p:nvPr>
            <p:ph type="ftr" sz="quarter" idx="11"/>
          </p:nvPr>
        </p:nvSpPr>
        <p:spPr/>
        <p:txBody>
          <a:bodyPr/>
          <a:p>
            <a:pPr lvl="0" eaLnBrk="1" fontAlgn="base" hangingPunct="1"/>
            <a:endParaRPr lang="en-US" altLang="x-none" strike="noStrike" noProof="1" dirty="0"/>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8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8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8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8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28600"/>
            <a:ext cx="6052930" cy="4876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8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8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8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8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zh-CN" altLang="en-US" strike="noStrike" noProof="1" dirty="0"/>
          </a:p>
        </p:txBody>
      </p:sp>
      <p:sp>
        <p:nvSpPr>
          <p:cNvPr id="4" name="页脚占位符 3"/>
          <p:cNvSpPr>
            <a:spLocks noGrp="1"/>
          </p:cNvSpPr>
          <p:nvPr>
            <p:ph type="ftr" sz="quarter" idx="11"/>
          </p:nvPr>
        </p:nvSpPr>
        <p:spPr/>
        <p:txBody>
          <a:bodyPr/>
          <a:p>
            <a:pPr lvl="0" eaLnBrk="1" fontAlgn="base" hangingPunct="1"/>
            <a:endParaRPr lang="zh-CN" altLang="en-US" strike="noStrike" noProof="1" dirty="0"/>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方正兰亭黑_GBK" charset="-122"/>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39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en-US" altLang="x-none" strike="noStrike" noProof="1" dirty="0"/>
          </a:p>
        </p:txBody>
      </p:sp>
      <p:sp>
        <p:nvSpPr>
          <p:cNvPr id="8" name="页脚占位符 7"/>
          <p:cNvSpPr>
            <a:spLocks noGrp="1"/>
          </p:cNvSpPr>
          <p:nvPr>
            <p:ph type="ftr" sz="quarter" idx="11"/>
          </p:nvPr>
        </p:nvSpPr>
        <p:spPr/>
        <p:txBody>
          <a:bodyPr/>
          <a:p>
            <a:pPr lvl="0" eaLnBrk="1" fontAlgn="base" hangingPunct="1"/>
            <a:endParaRPr lang="en-US" altLang="x-none" strike="noStrike" noProof="1" dirty="0"/>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9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en-US" altLang="x-none" strike="noStrike" noProof="1" dirty="0"/>
          </a:p>
        </p:txBody>
      </p:sp>
      <p:sp>
        <p:nvSpPr>
          <p:cNvPr id="4" name="页脚占位符 3"/>
          <p:cNvSpPr>
            <a:spLocks noGrp="1"/>
          </p:cNvSpPr>
          <p:nvPr>
            <p:ph type="ftr" sz="quarter" idx="11"/>
          </p:nvPr>
        </p:nvSpPr>
        <p:spPr/>
        <p:txBody>
          <a:bodyPr/>
          <a:p>
            <a:pPr lvl="0" eaLnBrk="1" fontAlgn="base" hangingPunct="1"/>
            <a:endParaRPr lang="en-US" altLang="x-none" strike="noStrike" noProof="1" dirty="0"/>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9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en-US" altLang="x-none" strike="noStrike" noProof="1" dirty="0"/>
          </a:p>
        </p:txBody>
      </p:sp>
      <p:sp>
        <p:nvSpPr>
          <p:cNvPr id="3" name="页脚占位符 2"/>
          <p:cNvSpPr>
            <a:spLocks noGrp="1"/>
          </p:cNvSpPr>
          <p:nvPr>
            <p:ph type="ftr" sz="quarter" idx="11"/>
          </p:nvPr>
        </p:nvSpPr>
        <p:spPr/>
        <p:txBody>
          <a:bodyPr/>
          <a:p>
            <a:pPr lvl="0" eaLnBrk="1" fontAlgn="base" hangingPunct="1"/>
            <a:endParaRPr lang="en-US" altLang="x-none" strike="noStrike" noProof="1" dirty="0"/>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9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9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9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9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28600"/>
            <a:ext cx="6052930" cy="4876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9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9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39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86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zh-CN" altLang="en-US" strike="noStrike" noProof="1" dirty="0"/>
          </a:p>
        </p:txBody>
      </p:sp>
      <p:sp>
        <p:nvSpPr>
          <p:cNvPr id="3" name="页脚占位符 2"/>
          <p:cNvSpPr>
            <a:spLocks noGrp="1"/>
          </p:cNvSpPr>
          <p:nvPr>
            <p:ph type="ftr" sz="quarter" idx="11"/>
          </p:nvPr>
        </p:nvSpPr>
        <p:spPr/>
        <p:txBody>
          <a:bodyPr/>
          <a:p>
            <a:pPr lvl="0" eaLnBrk="1" fontAlgn="base" hangingPunct="1"/>
            <a:endParaRPr lang="zh-CN" altLang="en-US" strike="noStrike" noProof="1" dirty="0"/>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方正兰亭黑_GBK" charset="-122"/>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0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40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en-US" altLang="x-none" strike="noStrike" noProof="1" dirty="0"/>
          </a:p>
        </p:txBody>
      </p:sp>
      <p:sp>
        <p:nvSpPr>
          <p:cNvPr id="8" name="页脚占位符 7"/>
          <p:cNvSpPr>
            <a:spLocks noGrp="1"/>
          </p:cNvSpPr>
          <p:nvPr>
            <p:ph type="ftr" sz="quarter" idx="11"/>
          </p:nvPr>
        </p:nvSpPr>
        <p:spPr/>
        <p:txBody>
          <a:bodyPr/>
          <a:p>
            <a:pPr lvl="0" eaLnBrk="1" fontAlgn="base" hangingPunct="1"/>
            <a:endParaRPr lang="en-US" altLang="x-none" strike="noStrike" noProof="1" dirty="0"/>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40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en-US" altLang="x-none" strike="noStrike" noProof="1" dirty="0"/>
          </a:p>
        </p:txBody>
      </p:sp>
      <p:sp>
        <p:nvSpPr>
          <p:cNvPr id="4" name="页脚占位符 3"/>
          <p:cNvSpPr>
            <a:spLocks noGrp="1"/>
          </p:cNvSpPr>
          <p:nvPr>
            <p:ph type="ftr" sz="quarter" idx="11"/>
          </p:nvPr>
        </p:nvSpPr>
        <p:spPr/>
        <p:txBody>
          <a:bodyPr/>
          <a:p>
            <a:pPr lvl="0" eaLnBrk="1" fontAlgn="base" hangingPunct="1"/>
            <a:endParaRPr lang="en-US" altLang="x-none" strike="noStrike" noProof="1" dirty="0"/>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40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en-US" altLang="x-none" strike="noStrike" noProof="1" dirty="0"/>
          </a:p>
        </p:txBody>
      </p:sp>
      <p:sp>
        <p:nvSpPr>
          <p:cNvPr id="3" name="页脚占位符 2"/>
          <p:cNvSpPr>
            <a:spLocks noGrp="1"/>
          </p:cNvSpPr>
          <p:nvPr>
            <p:ph type="ftr" sz="quarter" idx="11"/>
          </p:nvPr>
        </p:nvSpPr>
        <p:spPr/>
        <p:txBody>
          <a:bodyPr/>
          <a:p>
            <a:pPr lvl="0" eaLnBrk="1" fontAlgn="base" hangingPunct="1"/>
            <a:endParaRPr lang="en-US" altLang="x-none" strike="noStrike" noProof="1" dirty="0"/>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40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40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40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40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28600"/>
            <a:ext cx="6052930" cy="4876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Ovr>
    <a:masterClrMapping/>
  </p:clrMapOvr>
</p:sldLayout>
</file>

<file path=ppt/slideLayouts/slideLayout40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0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zh-CN" altLang="en-US" strike="noStrike" noProof="1" dirty="0"/>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方正兰亭黑_GBK" charset="-122"/>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1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1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1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1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1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1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1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1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28600"/>
            <a:ext cx="6052930" cy="4876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1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zh-CN" altLang="en-US" strike="noStrike" noProof="1" dirty="0"/>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方正兰亭黑_GBK" charset="-122"/>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2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2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2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2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2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2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2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2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2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2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28600"/>
            <a:ext cx="6052930" cy="4876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方正兰亭黑_GBK" charset="-122"/>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3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3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3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3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3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3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3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3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3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3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28600"/>
            <a:ext cx="6052930" cy="4876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方正兰亭黑_GBK" charset="-122"/>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4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28600"/>
            <a:ext cx="6052930" cy="4876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4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4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4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4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4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4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4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4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4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a:prstGeom prst="rect">
            <a:avLst/>
          </a:prstGeo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45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5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28600"/>
            <a:ext cx="6052930" cy="4876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5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5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5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5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5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5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5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5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600200"/>
            <a:ext cx="8229600" cy="4526280"/>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46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6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6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28600"/>
            <a:ext cx="6052930" cy="4876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6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6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6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6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6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6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6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a:prstGeom prst="rect">
            <a:avLst/>
          </a:prstGeo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47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7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7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7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28600"/>
            <a:ext cx="6052930" cy="4876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7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7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7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7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7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7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86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48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8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8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8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8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28600"/>
            <a:ext cx="6052930" cy="4876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8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8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8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8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8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8" name="页脚占位符 7"/>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49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9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9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9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9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9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28600"/>
            <a:ext cx="6052930" cy="4876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9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9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9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9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8" name="页脚占位符 7"/>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4" name="页脚占位符 3"/>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50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50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50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50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50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50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50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28600"/>
            <a:ext cx="6052930" cy="4876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50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50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50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3" name="页脚占位符 2"/>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51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333500"/>
            <a:ext cx="4032504" cy="3771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51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51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5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51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51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5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51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28600"/>
            <a:ext cx="6052930" cy="4876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51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a:prstGeom prst="rect">
            <a:avLst/>
          </a:prstGeo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51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600200"/>
            <a:ext cx="8229600" cy="4526280"/>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52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a:prstGeom prst="rect">
            <a:avLst/>
          </a:prstGeo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52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86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52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8" name="页脚占位符 7"/>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52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4" name="页脚占位符 3"/>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52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3" name="页脚占位符 2"/>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52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52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52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52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04271"/>
            <a:ext cx="1971675" cy="4843198"/>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28650" y="304271"/>
            <a:ext cx="5800725" cy="4843198"/>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52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a:prstGeom prst="rect">
            <a:avLst/>
          </a:prstGeo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53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600200"/>
            <a:ext cx="8229600" cy="4526280"/>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53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a:prstGeom prst="rect">
            <a:avLst/>
          </a:prstGeo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53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86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53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8" name="页脚占位符 7"/>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53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4" name="页脚占位符 3"/>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53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3" name="页脚占位符 2"/>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53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53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53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53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04271"/>
            <a:ext cx="1971675" cy="4843198"/>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28650" y="304271"/>
            <a:ext cx="5800725" cy="4843198"/>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54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a:prstGeom prst="rect">
            <a:avLst/>
          </a:prstGeo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54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600200"/>
            <a:ext cx="8229600" cy="4526280"/>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54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a:prstGeom prst="rect">
            <a:avLst/>
          </a:prstGeo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54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86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54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8" name="页脚占位符 7"/>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54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4" name="页脚占位符 3"/>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54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3" name="页脚占位符 2"/>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54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54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54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04271"/>
            <a:ext cx="1971675" cy="4843198"/>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28650" y="304271"/>
            <a:ext cx="5800725" cy="4843198"/>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55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04271"/>
            <a:ext cx="1971675" cy="4843198"/>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28650" y="304271"/>
            <a:ext cx="5800725" cy="4843198"/>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a:prstGeom prst="rect">
            <a:avLst/>
          </a:prstGeo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600200"/>
            <a:ext cx="8229600" cy="4526280"/>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a:prstGeom prst="rect">
            <a:avLst/>
          </a:prstGeo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86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4" name="页脚占位符 3"/>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8" name="页脚占位符 7"/>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4" name="页脚占位符 3"/>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3" name="页脚占位符 2"/>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04271"/>
            <a:ext cx="1971675" cy="4843198"/>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28650" y="304271"/>
            <a:ext cx="5800725" cy="4843198"/>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a:prstGeom prst="rect">
            <a:avLst/>
          </a:prstGeo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600200"/>
            <a:ext cx="8229600" cy="4526280"/>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a:prstGeom prst="rect">
            <a:avLst/>
          </a:prstGeo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3" name="页脚占位符 2"/>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86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8" name="页脚占位符 7"/>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4" name="页脚占位符 3"/>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3" name="页脚占位符 2"/>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04271"/>
            <a:ext cx="1971675" cy="4843198"/>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28650" y="304271"/>
            <a:ext cx="5800725" cy="4843198"/>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a:prstGeom prst="rect">
            <a:avLst/>
          </a:prstGeo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600200"/>
            <a:ext cx="8229600" cy="4526280"/>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a:prstGeom prst="rect">
            <a:avLst/>
          </a:prstGeo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86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8" name="页脚占位符 7"/>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4" name="页脚占位符 3"/>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3" name="页脚占位符 2"/>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04271"/>
            <a:ext cx="1971675" cy="4843198"/>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28650" y="304271"/>
            <a:ext cx="5800725" cy="4843198"/>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3"/>
            <a:ext cx="6858000" cy="1989667"/>
          </a:xfrm>
          <a:prstGeom prst="rect">
            <a:avLst/>
          </a:prstGeo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001698"/>
            <a:ext cx="6858000" cy="137980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600200"/>
            <a:ext cx="8229600" cy="4526280"/>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a:prstGeom prst="rect">
            <a:avLst/>
          </a:prstGeo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824553"/>
            <a:ext cx="7886700" cy="1250156"/>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86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521354"/>
            <a:ext cx="3886200" cy="362611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271"/>
            <a:ext cx="7886700" cy="1104636"/>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482032"/>
            <a:ext cx="3655181"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221149"/>
            <a:ext cx="3655181"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482032"/>
            <a:ext cx="3673182" cy="686593"/>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221149"/>
            <a:ext cx="3673182" cy="293690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8" name="页脚占位符 7"/>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4" name="页脚占位符 3"/>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3" name="页脚占位符 2"/>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2949178"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822854"/>
            <a:ext cx="4629150" cy="4061354"/>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714500"/>
            <a:ext cx="2949178" cy="3176323"/>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000"/>
            <a:ext cx="3124012" cy="13335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81001"/>
            <a:ext cx="4629150" cy="450320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714500"/>
            <a:ext cx="3124012" cy="3176323"/>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04271"/>
            <a:ext cx="1971675" cy="4843198"/>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28650" y="304271"/>
            <a:ext cx="5800725" cy="4843198"/>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slideLayout" Target="../slideLayouts/slideLayout108.xml"/><Relationship Id="rId8" Type="http://schemas.openxmlformats.org/officeDocument/2006/relationships/slideLayout" Target="../slideLayouts/slideLayout107.xml"/><Relationship Id="rId7" Type="http://schemas.openxmlformats.org/officeDocument/2006/relationships/slideLayout" Target="../slideLayouts/slideLayout106.xml"/><Relationship Id="rId6" Type="http://schemas.openxmlformats.org/officeDocument/2006/relationships/slideLayout" Target="../slideLayouts/slideLayout105.xml"/><Relationship Id="rId5" Type="http://schemas.openxmlformats.org/officeDocument/2006/relationships/slideLayout" Target="../slideLayouts/slideLayout104.xml"/><Relationship Id="rId4" Type="http://schemas.openxmlformats.org/officeDocument/2006/relationships/slideLayout" Target="../slideLayouts/slideLayout103.xml"/><Relationship Id="rId3" Type="http://schemas.openxmlformats.org/officeDocument/2006/relationships/slideLayout" Target="../slideLayouts/slideLayout102.xml"/><Relationship Id="rId2" Type="http://schemas.openxmlformats.org/officeDocument/2006/relationships/slideLayout" Target="../slideLayouts/slideLayout101.xml"/><Relationship Id="rId12" Type="http://schemas.openxmlformats.org/officeDocument/2006/relationships/theme" Target="../theme/theme10.xml"/><Relationship Id="rId11" Type="http://schemas.openxmlformats.org/officeDocument/2006/relationships/slideLayout" Target="../slideLayouts/slideLayout110.xml"/><Relationship Id="rId10" Type="http://schemas.openxmlformats.org/officeDocument/2006/relationships/slideLayout" Target="../slideLayouts/slideLayout109.xml"/><Relationship Id="rId1" Type="http://schemas.openxmlformats.org/officeDocument/2006/relationships/slideLayout" Target="../slideLayouts/slideLayout100.xml"/></Relationships>
</file>

<file path=ppt/slideMasters/_rels/slideMaster11.xml.rels><?xml version="1.0" encoding="UTF-8" standalone="yes"?>
<Relationships xmlns="http://schemas.openxmlformats.org/package/2006/relationships"><Relationship Id="rId9" Type="http://schemas.openxmlformats.org/officeDocument/2006/relationships/slideLayout" Target="../slideLayouts/slideLayout119.xml"/><Relationship Id="rId8" Type="http://schemas.openxmlformats.org/officeDocument/2006/relationships/slideLayout" Target="../slideLayouts/slideLayout118.xml"/><Relationship Id="rId7" Type="http://schemas.openxmlformats.org/officeDocument/2006/relationships/slideLayout" Target="../slideLayouts/slideLayout117.xml"/><Relationship Id="rId6" Type="http://schemas.openxmlformats.org/officeDocument/2006/relationships/slideLayout" Target="../slideLayouts/slideLayout116.xml"/><Relationship Id="rId5" Type="http://schemas.openxmlformats.org/officeDocument/2006/relationships/slideLayout" Target="../slideLayouts/slideLayout115.xml"/><Relationship Id="rId4" Type="http://schemas.openxmlformats.org/officeDocument/2006/relationships/slideLayout" Target="../slideLayouts/slideLayout114.xml"/><Relationship Id="rId3" Type="http://schemas.openxmlformats.org/officeDocument/2006/relationships/slideLayout" Target="../slideLayouts/slideLayout113.xml"/><Relationship Id="rId2" Type="http://schemas.openxmlformats.org/officeDocument/2006/relationships/slideLayout" Target="../slideLayouts/slideLayout112.xml"/><Relationship Id="rId12" Type="http://schemas.openxmlformats.org/officeDocument/2006/relationships/theme" Target="../theme/theme11.xml"/><Relationship Id="rId11" Type="http://schemas.openxmlformats.org/officeDocument/2006/relationships/slideLayout" Target="../slideLayouts/slideLayout121.xml"/><Relationship Id="rId10" Type="http://schemas.openxmlformats.org/officeDocument/2006/relationships/slideLayout" Target="../slideLayouts/slideLayout120.xml"/><Relationship Id="rId1" Type="http://schemas.openxmlformats.org/officeDocument/2006/relationships/slideLayout" Target="../slideLayouts/slideLayout111.xml"/></Relationships>
</file>

<file path=ppt/slideMasters/_rels/slideMaster12.xml.rels><?xml version="1.0" encoding="UTF-8" standalone="yes"?>
<Relationships xmlns="http://schemas.openxmlformats.org/package/2006/relationships"><Relationship Id="rId9" Type="http://schemas.openxmlformats.org/officeDocument/2006/relationships/slideLayout" Target="../slideLayouts/slideLayout130.xml"/><Relationship Id="rId8" Type="http://schemas.openxmlformats.org/officeDocument/2006/relationships/slideLayout" Target="../slideLayouts/slideLayout129.xml"/><Relationship Id="rId7" Type="http://schemas.openxmlformats.org/officeDocument/2006/relationships/slideLayout" Target="../slideLayouts/slideLayout128.xml"/><Relationship Id="rId6" Type="http://schemas.openxmlformats.org/officeDocument/2006/relationships/slideLayout" Target="../slideLayouts/slideLayout127.xml"/><Relationship Id="rId5" Type="http://schemas.openxmlformats.org/officeDocument/2006/relationships/slideLayout" Target="../slideLayouts/slideLayout126.xml"/><Relationship Id="rId4" Type="http://schemas.openxmlformats.org/officeDocument/2006/relationships/slideLayout" Target="../slideLayouts/slideLayout125.xml"/><Relationship Id="rId3" Type="http://schemas.openxmlformats.org/officeDocument/2006/relationships/slideLayout" Target="../slideLayouts/slideLayout124.xml"/><Relationship Id="rId2" Type="http://schemas.openxmlformats.org/officeDocument/2006/relationships/slideLayout" Target="../slideLayouts/slideLayout123.xml"/><Relationship Id="rId12" Type="http://schemas.openxmlformats.org/officeDocument/2006/relationships/theme" Target="../theme/theme12.xml"/><Relationship Id="rId11" Type="http://schemas.openxmlformats.org/officeDocument/2006/relationships/slideLayout" Target="../slideLayouts/slideLayout132.xml"/><Relationship Id="rId10" Type="http://schemas.openxmlformats.org/officeDocument/2006/relationships/slideLayout" Target="../slideLayouts/slideLayout131.xml"/><Relationship Id="rId1" Type="http://schemas.openxmlformats.org/officeDocument/2006/relationships/slideLayout" Target="../slideLayouts/slideLayout122.xml"/></Relationships>
</file>

<file path=ppt/slideMasters/_rels/slideMaster13.xml.rels><?xml version="1.0" encoding="UTF-8" standalone="yes"?>
<Relationships xmlns="http://schemas.openxmlformats.org/package/2006/relationships"><Relationship Id="rId9" Type="http://schemas.openxmlformats.org/officeDocument/2006/relationships/slideLayout" Target="../slideLayouts/slideLayout141.xml"/><Relationship Id="rId8" Type="http://schemas.openxmlformats.org/officeDocument/2006/relationships/slideLayout" Target="../slideLayouts/slideLayout140.xml"/><Relationship Id="rId7" Type="http://schemas.openxmlformats.org/officeDocument/2006/relationships/slideLayout" Target="../slideLayouts/slideLayout139.xml"/><Relationship Id="rId6" Type="http://schemas.openxmlformats.org/officeDocument/2006/relationships/slideLayout" Target="../slideLayouts/slideLayout138.xml"/><Relationship Id="rId5" Type="http://schemas.openxmlformats.org/officeDocument/2006/relationships/slideLayout" Target="../slideLayouts/slideLayout137.xml"/><Relationship Id="rId4" Type="http://schemas.openxmlformats.org/officeDocument/2006/relationships/slideLayout" Target="../slideLayouts/slideLayout136.xml"/><Relationship Id="rId3" Type="http://schemas.openxmlformats.org/officeDocument/2006/relationships/slideLayout" Target="../slideLayouts/slideLayout135.xml"/><Relationship Id="rId2" Type="http://schemas.openxmlformats.org/officeDocument/2006/relationships/slideLayout" Target="../slideLayouts/slideLayout134.xml"/><Relationship Id="rId12" Type="http://schemas.openxmlformats.org/officeDocument/2006/relationships/theme" Target="../theme/theme13.xml"/><Relationship Id="rId11" Type="http://schemas.openxmlformats.org/officeDocument/2006/relationships/slideLayout" Target="../slideLayouts/slideLayout143.xml"/><Relationship Id="rId10" Type="http://schemas.openxmlformats.org/officeDocument/2006/relationships/slideLayout" Target="../slideLayouts/slideLayout142.xml"/><Relationship Id="rId1" Type="http://schemas.openxmlformats.org/officeDocument/2006/relationships/slideLayout" Target="../slideLayouts/slideLayout133.xml"/></Relationships>
</file>

<file path=ppt/slideMasters/_rels/slideMaster14.xml.rels><?xml version="1.0" encoding="UTF-8" standalone="yes"?>
<Relationships xmlns="http://schemas.openxmlformats.org/package/2006/relationships"><Relationship Id="rId9" Type="http://schemas.openxmlformats.org/officeDocument/2006/relationships/slideLayout" Target="../slideLayouts/slideLayout152.xml"/><Relationship Id="rId8" Type="http://schemas.openxmlformats.org/officeDocument/2006/relationships/slideLayout" Target="../slideLayouts/slideLayout151.xml"/><Relationship Id="rId7" Type="http://schemas.openxmlformats.org/officeDocument/2006/relationships/slideLayout" Target="../slideLayouts/slideLayout150.xml"/><Relationship Id="rId6" Type="http://schemas.openxmlformats.org/officeDocument/2006/relationships/slideLayout" Target="../slideLayouts/slideLayout149.xml"/><Relationship Id="rId5" Type="http://schemas.openxmlformats.org/officeDocument/2006/relationships/slideLayout" Target="../slideLayouts/slideLayout148.xml"/><Relationship Id="rId4" Type="http://schemas.openxmlformats.org/officeDocument/2006/relationships/slideLayout" Target="../slideLayouts/slideLayout147.xml"/><Relationship Id="rId3" Type="http://schemas.openxmlformats.org/officeDocument/2006/relationships/slideLayout" Target="../slideLayouts/slideLayout146.xml"/><Relationship Id="rId2" Type="http://schemas.openxmlformats.org/officeDocument/2006/relationships/slideLayout" Target="../slideLayouts/slideLayout145.xml"/><Relationship Id="rId12" Type="http://schemas.openxmlformats.org/officeDocument/2006/relationships/theme" Target="../theme/theme14.xml"/><Relationship Id="rId11" Type="http://schemas.openxmlformats.org/officeDocument/2006/relationships/slideLayout" Target="../slideLayouts/slideLayout154.xml"/><Relationship Id="rId10" Type="http://schemas.openxmlformats.org/officeDocument/2006/relationships/slideLayout" Target="../slideLayouts/slideLayout153.xml"/><Relationship Id="rId1" Type="http://schemas.openxmlformats.org/officeDocument/2006/relationships/slideLayout" Target="../slideLayouts/slideLayout144.xml"/></Relationships>
</file>

<file path=ppt/slideMasters/_rels/slideMaster15.xml.rels><?xml version="1.0" encoding="UTF-8" standalone="yes"?>
<Relationships xmlns="http://schemas.openxmlformats.org/package/2006/relationships"><Relationship Id="rId9" Type="http://schemas.openxmlformats.org/officeDocument/2006/relationships/slideLayout" Target="../slideLayouts/slideLayout163.xml"/><Relationship Id="rId8" Type="http://schemas.openxmlformats.org/officeDocument/2006/relationships/slideLayout" Target="../slideLayouts/slideLayout162.xml"/><Relationship Id="rId7" Type="http://schemas.openxmlformats.org/officeDocument/2006/relationships/slideLayout" Target="../slideLayouts/slideLayout161.xml"/><Relationship Id="rId6" Type="http://schemas.openxmlformats.org/officeDocument/2006/relationships/slideLayout" Target="../slideLayouts/slideLayout160.xml"/><Relationship Id="rId5" Type="http://schemas.openxmlformats.org/officeDocument/2006/relationships/slideLayout" Target="../slideLayouts/slideLayout159.xml"/><Relationship Id="rId4" Type="http://schemas.openxmlformats.org/officeDocument/2006/relationships/slideLayout" Target="../slideLayouts/slideLayout158.xml"/><Relationship Id="rId3" Type="http://schemas.openxmlformats.org/officeDocument/2006/relationships/slideLayout" Target="../slideLayouts/slideLayout157.xml"/><Relationship Id="rId2" Type="http://schemas.openxmlformats.org/officeDocument/2006/relationships/slideLayout" Target="../slideLayouts/slideLayout156.xml"/><Relationship Id="rId12" Type="http://schemas.openxmlformats.org/officeDocument/2006/relationships/theme" Target="../theme/theme15.xml"/><Relationship Id="rId11" Type="http://schemas.openxmlformats.org/officeDocument/2006/relationships/slideLayout" Target="../slideLayouts/slideLayout165.xml"/><Relationship Id="rId10" Type="http://schemas.openxmlformats.org/officeDocument/2006/relationships/slideLayout" Target="../slideLayouts/slideLayout164.xml"/><Relationship Id="rId1" Type="http://schemas.openxmlformats.org/officeDocument/2006/relationships/slideLayout" Target="../slideLayouts/slideLayout155.xml"/></Relationships>
</file>

<file path=ppt/slideMasters/_rels/slideMaster16.xml.rels><?xml version="1.0" encoding="UTF-8" standalone="yes"?>
<Relationships xmlns="http://schemas.openxmlformats.org/package/2006/relationships"><Relationship Id="rId9" Type="http://schemas.openxmlformats.org/officeDocument/2006/relationships/slideLayout" Target="../slideLayouts/slideLayout174.xml"/><Relationship Id="rId8" Type="http://schemas.openxmlformats.org/officeDocument/2006/relationships/slideLayout" Target="../slideLayouts/slideLayout173.xml"/><Relationship Id="rId7" Type="http://schemas.openxmlformats.org/officeDocument/2006/relationships/slideLayout" Target="../slideLayouts/slideLayout172.xml"/><Relationship Id="rId6" Type="http://schemas.openxmlformats.org/officeDocument/2006/relationships/slideLayout" Target="../slideLayouts/slideLayout171.xml"/><Relationship Id="rId5" Type="http://schemas.openxmlformats.org/officeDocument/2006/relationships/slideLayout" Target="../slideLayouts/slideLayout170.xml"/><Relationship Id="rId4" Type="http://schemas.openxmlformats.org/officeDocument/2006/relationships/slideLayout" Target="../slideLayouts/slideLayout169.xml"/><Relationship Id="rId3" Type="http://schemas.openxmlformats.org/officeDocument/2006/relationships/slideLayout" Target="../slideLayouts/slideLayout168.xml"/><Relationship Id="rId2" Type="http://schemas.openxmlformats.org/officeDocument/2006/relationships/slideLayout" Target="../slideLayouts/slideLayout167.xml"/><Relationship Id="rId12" Type="http://schemas.openxmlformats.org/officeDocument/2006/relationships/theme" Target="../theme/theme16.xml"/><Relationship Id="rId11" Type="http://schemas.openxmlformats.org/officeDocument/2006/relationships/slideLayout" Target="../slideLayouts/slideLayout176.xml"/><Relationship Id="rId10" Type="http://schemas.openxmlformats.org/officeDocument/2006/relationships/slideLayout" Target="../slideLayouts/slideLayout175.xml"/><Relationship Id="rId1" Type="http://schemas.openxmlformats.org/officeDocument/2006/relationships/slideLayout" Target="../slideLayouts/slideLayout166.xml"/></Relationships>
</file>

<file path=ppt/slideMasters/_rels/slideMaster17.xml.rels><?xml version="1.0" encoding="UTF-8" standalone="yes"?>
<Relationships xmlns="http://schemas.openxmlformats.org/package/2006/relationships"><Relationship Id="rId9" Type="http://schemas.openxmlformats.org/officeDocument/2006/relationships/slideLayout" Target="../slideLayouts/slideLayout185.xml"/><Relationship Id="rId8" Type="http://schemas.openxmlformats.org/officeDocument/2006/relationships/slideLayout" Target="../slideLayouts/slideLayout184.xml"/><Relationship Id="rId7" Type="http://schemas.openxmlformats.org/officeDocument/2006/relationships/slideLayout" Target="../slideLayouts/slideLayout183.xml"/><Relationship Id="rId6" Type="http://schemas.openxmlformats.org/officeDocument/2006/relationships/slideLayout" Target="../slideLayouts/slideLayout182.xml"/><Relationship Id="rId5" Type="http://schemas.openxmlformats.org/officeDocument/2006/relationships/slideLayout" Target="../slideLayouts/slideLayout181.xml"/><Relationship Id="rId4" Type="http://schemas.openxmlformats.org/officeDocument/2006/relationships/slideLayout" Target="../slideLayouts/slideLayout180.xml"/><Relationship Id="rId3" Type="http://schemas.openxmlformats.org/officeDocument/2006/relationships/slideLayout" Target="../slideLayouts/slideLayout179.xml"/><Relationship Id="rId2" Type="http://schemas.openxmlformats.org/officeDocument/2006/relationships/slideLayout" Target="../slideLayouts/slideLayout178.xml"/><Relationship Id="rId12" Type="http://schemas.openxmlformats.org/officeDocument/2006/relationships/theme" Target="../theme/theme17.xml"/><Relationship Id="rId11" Type="http://schemas.openxmlformats.org/officeDocument/2006/relationships/slideLayout" Target="../slideLayouts/slideLayout187.xml"/><Relationship Id="rId10" Type="http://schemas.openxmlformats.org/officeDocument/2006/relationships/slideLayout" Target="../slideLayouts/slideLayout186.xml"/><Relationship Id="rId1" Type="http://schemas.openxmlformats.org/officeDocument/2006/relationships/slideLayout" Target="../slideLayouts/slideLayout177.xml"/></Relationships>
</file>

<file path=ppt/slideMasters/_rels/slideMaster18.xml.rels><?xml version="1.0" encoding="UTF-8" standalone="yes"?>
<Relationships xmlns="http://schemas.openxmlformats.org/package/2006/relationships"><Relationship Id="rId9" Type="http://schemas.openxmlformats.org/officeDocument/2006/relationships/slideLayout" Target="../slideLayouts/slideLayout196.xml"/><Relationship Id="rId8" Type="http://schemas.openxmlformats.org/officeDocument/2006/relationships/slideLayout" Target="../slideLayouts/slideLayout195.xml"/><Relationship Id="rId7" Type="http://schemas.openxmlformats.org/officeDocument/2006/relationships/slideLayout" Target="../slideLayouts/slideLayout194.xml"/><Relationship Id="rId6" Type="http://schemas.openxmlformats.org/officeDocument/2006/relationships/slideLayout" Target="../slideLayouts/slideLayout193.xml"/><Relationship Id="rId5" Type="http://schemas.openxmlformats.org/officeDocument/2006/relationships/slideLayout" Target="../slideLayouts/slideLayout192.xml"/><Relationship Id="rId4" Type="http://schemas.openxmlformats.org/officeDocument/2006/relationships/slideLayout" Target="../slideLayouts/slideLayout191.xml"/><Relationship Id="rId3" Type="http://schemas.openxmlformats.org/officeDocument/2006/relationships/slideLayout" Target="../slideLayouts/slideLayout190.xml"/><Relationship Id="rId2" Type="http://schemas.openxmlformats.org/officeDocument/2006/relationships/slideLayout" Target="../slideLayouts/slideLayout189.xml"/><Relationship Id="rId12" Type="http://schemas.openxmlformats.org/officeDocument/2006/relationships/theme" Target="../theme/theme18.xml"/><Relationship Id="rId11" Type="http://schemas.openxmlformats.org/officeDocument/2006/relationships/slideLayout" Target="../slideLayouts/slideLayout198.xml"/><Relationship Id="rId10" Type="http://schemas.openxmlformats.org/officeDocument/2006/relationships/slideLayout" Target="../slideLayouts/slideLayout197.xml"/><Relationship Id="rId1" Type="http://schemas.openxmlformats.org/officeDocument/2006/relationships/slideLayout" Target="../slideLayouts/slideLayout188.xml"/></Relationships>
</file>

<file path=ppt/slideMasters/_rels/slideMaster19.xml.rels><?xml version="1.0" encoding="UTF-8" standalone="yes"?>
<Relationships xmlns="http://schemas.openxmlformats.org/package/2006/relationships"><Relationship Id="rId9" Type="http://schemas.openxmlformats.org/officeDocument/2006/relationships/slideLayout" Target="../slideLayouts/slideLayout207.xml"/><Relationship Id="rId8" Type="http://schemas.openxmlformats.org/officeDocument/2006/relationships/slideLayout" Target="../slideLayouts/slideLayout206.xml"/><Relationship Id="rId7" Type="http://schemas.openxmlformats.org/officeDocument/2006/relationships/slideLayout" Target="../slideLayouts/slideLayout205.xml"/><Relationship Id="rId6" Type="http://schemas.openxmlformats.org/officeDocument/2006/relationships/slideLayout" Target="../slideLayouts/slideLayout204.xml"/><Relationship Id="rId5" Type="http://schemas.openxmlformats.org/officeDocument/2006/relationships/slideLayout" Target="../slideLayouts/slideLayout203.xml"/><Relationship Id="rId4" Type="http://schemas.openxmlformats.org/officeDocument/2006/relationships/slideLayout" Target="../slideLayouts/slideLayout202.xml"/><Relationship Id="rId3" Type="http://schemas.openxmlformats.org/officeDocument/2006/relationships/slideLayout" Target="../slideLayouts/slideLayout201.xml"/><Relationship Id="rId2" Type="http://schemas.openxmlformats.org/officeDocument/2006/relationships/slideLayout" Target="../slideLayouts/slideLayout200.xml"/><Relationship Id="rId12" Type="http://schemas.openxmlformats.org/officeDocument/2006/relationships/theme" Target="../theme/theme19.xml"/><Relationship Id="rId11" Type="http://schemas.openxmlformats.org/officeDocument/2006/relationships/slideLayout" Target="../slideLayouts/slideLayout209.xml"/><Relationship Id="rId10" Type="http://schemas.openxmlformats.org/officeDocument/2006/relationships/slideLayout" Target="../slideLayouts/slideLayout208.xml"/><Relationship Id="rId1" Type="http://schemas.openxmlformats.org/officeDocument/2006/relationships/slideLayout" Target="../slideLayouts/slideLayout199.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20.xml.rels><?xml version="1.0" encoding="UTF-8" standalone="yes"?>
<Relationships xmlns="http://schemas.openxmlformats.org/package/2006/relationships"><Relationship Id="rId9" Type="http://schemas.openxmlformats.org/officeDocument/2006/relationships/slideLayout" Target="../slideLayouts/slideLayout218.xml"/><Relationship Id="rId8" Type="http://schemas.openxmlformats.org/officeDocument/2006/relationships/slideLayout" Target="../slideLayouts/slideLayout217.xml"/><Relationship Id="rId7" Type="http://schemas.openxmlformats.org/officeDocument/2006/relationships/slideLayout" Target="../slideLayouts/slideLayout216.xml"/><Relationship Id="rId6" Type="http://schemas.openxmlformats.org/officeDocument/2006/relationships/slideLayout" Target="../slideLayouts/slideLayout215.xml"/><Relationship Id="rId5" Type="http://schemas.openxmlformats.org/officeDocument/2006/relationships/slideLayout" Target="../slideLayouts/slideLayout214.xml"/><Relationship Id="rId4" Type="http://schemas.openxmlformats.org/officeDocument/2006/relationships/slideLayout" Target="../slideLayouts/slideLayout213.xml"/><Relationship Id="rId3" Type="http://schemas.openxmlformats.org/officeDocument/2006/relationships/slideLayout" Target="../slideLayouts/slideLayout212.xml"/><Relationship Id="rId2" Type="http://schemas.openxmlformats.org/officeDocument/2006/relationships/slideLayout" Target="../slideLayouts/slideLayout211.xml"/><Relationship Id="rId12" Type="http://schemas.openxmlformats.org/officeDocument/2006/relationships/theme" Target="../theme/theme20.xml"/><Relationship Id="rId11" Type="http://schemas.openxmlformats.org/officeDocument/2006/relationships/slideLayout" Target="../slideLayouts/slideLayout220.xml"/><Relationship Id="rId10" Type="http://schemas.openxmlformats.org/officeDocument/2006/relationships/slideLayout" Target="../slideLayouts/slideLayout219.xml"/><Relationship Id="rId1" Type="http://schemas.openxmlformats.org/officeDocument/2006/relationships/slideLayout" Target="../slideLayouts/slideLayout210.xml"/></Relationships>
</file>

<file path=ppt/slideMasters/_rels/slideMaster21.xml.rels><?xml version="1.0" encoding="UTF-8" standalone="yes"?>
<Relationships xmlns="http://schemas.openxmlformats.org/package/2006/relationships"><Relationship Id="rId9" Type="http://schemas.openxmlformats.org/officeDocument/2006/relationships/slideLayout" Target="../slideLayouts/slideLayout229.xml"/><Relationship Id="rId8" Type="http://schemas.openxmlformats.org/officeDocument/2006/relationships/slideLayout" Target="../slideLayouts/slideLayout228.xml"/><Relationship Id="rId7" Type="http://schemas.openxmlformats.org/officeDocument/2006/relationships/slideLayout" Target="../slideLayouts/slideLayout227.xml"/><Relationship Id="rId6" Type="http://schemas.openxmlformats.org/officeDocument/2006/relationships/slideLayout" Target="../slideLayouts/slideLayout226.xml"/><Relationship Id="rId5" Type="http://schemas.openxmlformats.org/officeDocument/2006/relationships/slideLayout" Target="../slideLayouts/slideLayout225.xml"/><Relationship Id="rId4" Type="http://schemas.openxmlformats.org/officeDocument/2006/relationships/slideLayout" Target="../slideLayouts/slideLayout224.xml"/><Relationship Id="rId3" Type="http://schemas.openxmlformats.org/officeDocument/2006/relationships/slideLayout" Target="../slideLayouts/slideLayout223.xml"/><Relationship Id="rId2" Type="http://schemas.openxmlformats.org/officeDocument/2006/relationships/slideLayout" Target="../slideLayouts/slideLayout222.xml"/><Relationship Id="rId12" Type="http://schemas.openxmlformats.org/officeDocument/2006/relationships/theme" Target="../theme/theme21.xml"/><Relationship Id="rId11" Type="http://schemas.openxmlformats.org/officeDocument/2006/relationships/slideLayout" Target="../slideLayouts/slideLayout231.xml"/><Relationship Id="rId10" Type="http://schemas.openxmlformats.org/officeDocument/2006/relationships/slideLayout" Target="../slideLayouts/slideLayout230.xml"/><Relationship Id="rId1" Type="http://schemas.openxmlformats.org/officeDocument/2006/relationships/slideLayout" Target="../slideLayouts/slideLayout221.xml"/></Relationships>
</file>

<file path=ppt/slideMasters/_rels/slideMaster22.xml.rels><?xml version="1.0" encoding="UTF-8" standalone="yes"?>
<Relationships xmlns="http://schemas.openxmlformats.org/package/2006/relationships"><Relationship Id="rId9" Type="http://schemas.openxmlformats.org/officeDocument/2006/relationships/slideLayout" Target="../slideLayouts/slideLayout240.xml"/><Relationship Id="rId8" Type="http://schemas.openxmlformats.org/officeDocument/2006/relationships/slideLayout" Target="../slideLayouts/slideLayout239.xml"/><Relationship Id="rId7" Type="http://schemas.openxmlformats.org/officeDocument/2006/relationships/slideLayout" Target="../slideLayouts/slideLayout238.xml"/><Relationship Id="rId6" Type="http://schemas.openxmlformats.org/officeDocument/2006/relationships/slideLayout" Target="../slideLayouts/slideLayout237.xml"/><Relationship Id="rId5" Type="http://schemas.openxmlformats.org/officeDocument/2006/relationships/slideLayout" Target="../slideLayouts/slideLayout236.xml"/><Relationship Id="rId4" Type="http://schemas.openxmlformats.org/officeDocument/2006/relationships/slideLayout" Target="../slideLayouts/slideLayout235.xml"/><Relationship Id="rId3" Type="http://schemas.openxmlformats.org/officeDocument/2006/relationships/slideLayout" Target="../slideLayouts/slideLayout234.xml"/><Relationship Id="rId2" Type="http://schemas.openxmlformats.org/officeDocument/2006/relationships/slideLayout" Target="../slideLayouts/slideLayout233.xml"/><Relationship Id="rId12" Type="http://schemas.openxmlformats.org/officeDocument/2006/relationships/theme" Target="../theme/theme22.xml"/><Relationship Id="rId11" Type="http://schemas.openxmlformats.org/officeDocument/2006/relationships/slideLayout" Target="../slideLayouts/slideLayout242.xml"/><Relationship Id="rId10" Type="http://schemas.openxmlformats.org/officeDocument/2006/relationships/slideLayout" Target="../slideLayouts/slideLayout241.xml"/><Relationship Id="rId1" Type="http://schemas.openxmlformats.org/officeDocument/2006/relationships/slideLayout" Target="../slideLayouts/slideLayout232.xml"/></Relationships>
</file>

<file path=ppt/slideMasters/_rels/slideMaster23.xml.rels><?xml version="1.0" encoding="UTF-8" standalone="yes"?>
<Relationships xmlns="http://schemas.openxmlformats.org/package/2006/relationships"><Relationship Id="rId9" Type="http://schemas.openxmlformats.org/officeDocument/2006/relationships/slideLayout" Target="../slideLayouts/slideLayout251.xml"/><Relationship Id="rId8" Type="http://schemas.openxmlformats.org/officeDocument/2006/relationships/slideLayout" Target="../slideLayouts/slideLayout250.xml"/><Relationship Id="rId7" Type="http://schemas.openxmlformats.org/officeDocument/2006/relationships/slideLayout" Target="../slideLayouts/slideLayout249.xml"/><Relationship Id="rId6" Type="http://schemas.openxmlformats.org/officeDocument/2006/relationships/slideLayout" Target="../slideLayouts/slideLayout248.xml"/><Relationship Id="rId5" Type="http://schemas.openxmlformats.org/officeDocument/2006/relationships/slideLayout" Target="../slideLayouts/slideLayout247.xml"/><Relationship Id="rId4" Type="http://schemas.openxmlformats.org/officeDocument/2006/relationships/slideLayout" Target="../slideLayouts/slideLayout246.xml"/><Relationship Id="rId3" Type="http://schemas.openxmlformats.org/officeDocument/2006/relationships/slideLayout" Target="../slideLayouts/slideLayout245.xml"/><Relationship Id="rId2" Type="http://schemas.openxmlformats.org/officeDocument/2006/relationships/slideLayout" Target="../slideLayouts/slideLayout244.xml"/><Relationship Id="rId12" Type="http://schemas.openxmlformats.org/officeDocument/2006/relationships/theme" Target="../theme/theme23.xml"/><Relationship Id="rId11" Type="http://schemas.openxmlformats.org/officeDocument/2006/relationships/slideLayout" Target="../slideLayouts/slideLayout253.xml"/><Relationship Id="rId10" Type="http://schemas.openxmlformats.org/officeDocument/2006/relationships/slideLayout" Target="../slideLayouts/slideLayout252.xml"/><Relationship Id="rId1" Type="http://schemas.openxmlformats.org/officeDocument/2006/relationships/slideLayout" Target="../slideLayouts/slideLayout243.xml"/></Relationships>
</file>

<file path=ppt/slideMasters/_rels/slideMaster24.xml.rels><?xml version="1.0" encoding="UTF-8" standalone="yes"?>
<Relationships xmlns="http://schemas.openxmlformats.org/package/2006/relationships"><Relationship Id="rId9" Type="http://schemas.openxmlformats.org/officeDocument/2006/relationships/slideLayout" Target="../slideLayouts/slideLayout262.xml"/><Relationship Id="rId8" Type="http://schemas.openxmlformats.org/officeDocument/2006/relationships/slideLayout" Target="../slideLayouts/slideLayout261.xml"/><Relationship Id="rId7" Type="http://schemas.openxmlformats.org/officeDocument/2006/relationships/slideLayout" Target="../slideLayouts/slideLayout260.xml"/><Relationship Id="rId6" Type="http://schemas.openxmlformats.org/officeDocument/2006/relationships/slideLayout" Target="../slideLayouts/slideLayout259.xml"/><Relationship Id="rId5" Type="http://schemas.openxmlformats.org/officeDocument/2006/relationships/slideLayout" Target="../slideLayouts/slideLayout258.xml"/><Relationship Id="rId4" Type="http://schemas.openxmlformats.org/officeDocument/2006/relationships/slideLayout" Target="../slideLayouts/slideLayout257.xml"/><Relationship Id="rId3" Type="http://schemas.openxmlformats.org/officeDocument/2006/relationships/slideLayout" Target="../slideLayouts/slideLayout256.xml"/><Relationship Id="rId2" Type="http://schemas.openxmlformats.org/officeDocument/2006/relationships/slideLayout" Target="../slideLayouts/slideLayout255.xml"/><Relationship Id="rId12" Type="http://schemas.openxmlformats.org/officeDocument/2006/relationships/theme" Target="../theme/theme24.xml"/><Relationship Id="rId11" Type="http://schemas.openxmlformats.org/officeDocument/2006/relationships/slideLayout" Target="../slideLayouts/slideLayout264.xml"/><Relationship Id="rId10" Type="http://schemas.openxmlformats.org/officeDocument/2006/relationships/slideLayout" Target="../slideLayouts/slideLayout263.xml"/><Relationship Id="rId1" Type="http://schemas.openxmlformats.org/officeDocument/2006/relationships/slideLayout" Target="../slideLayouts/slideLayout254.xml"/></Relationships>
</file>

<file path=ppt/slideMasters/_rels/slideMaster25.xml.rels><?xml version="1.0" encoding="UTF-8" standalone="yes"?>
<Relationships xmlns="http://schemas.openxmlformats.org/package/2006/relationships"><Relationship Id="rId9" Type="http://schemas.openxmlformats.org/officeDocument/2006/relationships/slideLayout" Target="../slideLayouts/slideLayout273.xml"/><Relationship Id="rId8" Type="http://schemas.openxmlformats.org/officeDocument/2006/relationships/slideLayout" Target="../slideLayouts/slideLayout272.xml"/><Relationship Id="rId7" Type="http://schemas.openxmlformats.org/officeDocument/2006/relationships/slideLayout" Target="../slideLayouts/slideLayout271.xml"/><Relationship Id="rId6" Type="http://schemas.openxmlformats.org/officeDocument/2006/relationships/slideLayout" Target="../slideLayouts/slideLayout270.xml"/><Relationship Id="rId5" Type="http://schemas.openxmlformats.org/officeDocument/2006/relationships/slideLayout" Target="../slideLayouts/slideLayout269.xml"/><Relationship Id="rId4" Type="http://schemas.openxmlformats.org/officeDocument/2006/relationships/slideLayout" Target="../slideLayouts/slideLayout268.xml"/><Relationship Id="rId3" Type="http://schemas.openxmlformats.org/officeDocument/2006/relationships/slideLayout" Target="../slideLayouts/slideLayout267.xml"/><Relationship Id="rId2" Type="http://schemas.openxmlformats.org/officeDocument/2006/relationships/slideLayout" Target="../slideLayouts/slideLayout266.xml"/><Relationship Id="rId12" Type="http://schemas.openxmlformats.org/officeDocument/2006/relationships/theme" Target="../theme/theme25.xml"/><Relationship Id="rId11" Type="http://schemas.openxmlformats.org/officeDocument/2006/relationships/slideLayout" Target="../slideLayouts/slideLayout275.xml"/><Relationship Id="rId10" Type="http://schemas.openxmlformats.org/officeDocument/2006/relationships/slideLayout" Target="../slideLayouts/slideLayout274.xml"/><Relationship Id="rId1" Type="http://schemas.openxmlformats.org/officeDocument/2006/relationships/slideLayout" Target="../slideLayouts/slideLayout265.xml"/></Relationships>
</file>

<file path=ppt/slideMasters/_rels/slideMaster26.xml.rels><?xml version="1.0" encoding="UTF-8" standalone="yes"?>
<Relationships xmlns="http://schemas.openxmlformats.org/package/2006/relationships"><Relationship Id="rId9" Type="http://schemas.openxmlformats.org/officeDocument/2006/relationships/slideLayout" Target="../slideLayouts/slideLayout284.xml"/><Relationship Id="rId8" Type="http://schemas.openxmlformats.org/officeDocument/2006/relationships/slideLayout" Target="../slideLayouts/slideLayout283.xml"/><Relationship Id="rId7" Type="http://schemas.openxmlformats.org/officeDocument/2006/relationships/slideLayout" Target="../slideLayouts/slideLayout282.xml"/><Relationship Id="rId6" Type="http://schemas.openxmlformats.org/officeDocument/2006/relationships/slideLayout" Target="../slideLayouts/slideLayout281.xml"/><Relationship Id="rId5" Type="http://schemas.openxmlformats.org/officeDocument/2006/relationships/slideLayout" Target="../slideLayouts/slideLayout280.xml"/><Relationship Id="rId4" Type="http://schemas.openxmlformats.org/officeDocument/2006/relationships/slideLayout" Target="../slideLayouts/slideLayout279.xml"/><Relationship Id="rId3" Type="http://schemas.openxmlformats.org/officeDocument/2006/relationships/slideLayout" Target="../slideLayouts/slideLayout278.xml"/><Relationship Id="rId2" Type="http://schemas.openxmlformats.org/officeDocument/2006/relationships/slideLayout" Target="../slideLayouts/slideLayout277.xml"/><Relationship Id="rId12" Type="http://schemas.openxmlformats.org/officeDocument/2006/relationships/theme" Target="../theme/theme26.xml"/><Relationship Id="rId11" Type="http://schemas.openxmlformats.org/officeDocument/2006/relationships/slideLayout" Target="../slideLayouts/slideLayout286.xml"/><Relationship Id="rId10" Type="http://schemas.openxmlformats.org/officeDocument/2006/relationships/slideLayout" Target="../slideLayouts/slideLayout285.xml"/><Relationship Id="rId1" Type="http://schemas.openxmlformats.org/officeDocument/2006/relationships/slideLayout" Target="../slideLayouts/slideLayout276.xml"/></Relationships>
</file>

<file path=ppt/slideMasters/_rels/slideMaster27.xml.rels><?xml version="1.0" encoding="UTF-8" standalone="yes"?>
<Relationships xmlns="http://schemas.openxmlformats.org/package/2006/relationships"><Relationship Id="rId9" Type="http://schemas.openxmlformats.org/officeDocument/2006/relationships/slideLayout" Target="../slideLayouts/slideLayout295.xml"/><Relationship Id="rId8" Type="http://schemas.openxmlformats.org/officeDocument/2006/relationships/slideLayout" Target="../slideLayouts/slideLayout294.xml"/><Relationship Id="rId7" Type="http://schemas.openxmlformats.org/officeDocument/2006/relationships/slideLayout" Target="../slideLayouts/slideLayout293.xml"/><Relationship Id="rId6" Type="http://schemas.openxmlformats.org/officeDocument/2006/relationships/slideLayout" Target="../slideLayouts/slideLayout292.xml"/><Relationship Id="rId5" Type="http://schemas.openxmlformats.org/officeDocument/2006/relationships/slideLayout" Target="../slideLayouts/slideLayout291.xml"/><Relationship Id="rId4" Type="http://schemas.openxmlformats.org/officeDocument/2006/relationships/slideLayout" Target="../slideLayouts/slideLayout290.xml"/><Relationship Id="rId3" Type="http://schemas.openxmlformats.org/officeDocument/2006/relationships/slideLayout" Target="../slideLayouts/slideLayout289.xml"/><Relationship Id="rId2" Type="http://schemas.openxmlformats.org/officeDocument/2006/relationships/slideLayout" Target="../slideLayouts/slideLayout288.xml"/><Relationship Id="rId12" Type="http://schemas.openxmlformats.org/officeDocument/2006/relationships/theme" Target="../theme/theme27.xml"/><Relationship Id="rId11" Type="http://schemas.openxmlformats.org/officeDocument/2006/relationships/slideLayout" Target="../slideLayouts/slideLayout297.xml"/><Relationship Id="rId10" Type="http://schemas.openxmlformats.org/officeDocument/2006/relationships/slideLayout" Target="../slideLayouts/slideLayout296.xml"/><Relationship Id="rId1" Type="http://schemas.openxmlformats.org/officeDocument/2006/relationships/slideLayout" Target="../slideLayouts/slideLayout287.xml"/></Relationships>
</file>

<file path=ppt/slideMasters/_rels/slideMaster28.xml.rels><?xml version="1.0" encoding="UTF-8" standalone="yes"?>
<Relationships xmlns="http://schemas.openxmlformats.org/package/2006/relationships"><Relationship Id="rId9" Type="http://schemas.openxmlformats.org/officeDocument/2006/relationships/slideLayout" Target="../slideLayouts/slideLayout306.xml"/><Relationship Id="rId8" Type="http://schemas.openxmlformats.org/officeDocument/2006/relationships/slideLayout" Target="../slideLayouts/slideLayout305.xml"/><Relationship Id="rId7" Type="http://schemas.openxmlformats.org/officeDocument/2006/relationships/slideLayout" Target="../slideLayouts/slideLayout304.xml"/><Relationship Id="rId6" Type="http://schemas.openxmlformats.org/officeDocument/2006/relationships/slideLayout" Target="../slideLayouts/slideLayout303.xml"/><Relationship Id="rId5" Type="http://schemas.openxmlformats.org/officeDocument/2006/relationships/slideLayout" Target="../slideLayouts/slideLayout302.xml"/><Relationship Id="rId4" Type="http://schemas.openxmlformats.org/officeDocument/2006/relationships/slideLayout" Target="../slideLayouts/slideLayout301.xml"/><Relationship Id="rId3" Type="http://schemas.openxmlformats.org/officeDocument/2006/relationships/slideLayout" Target="../slideLayouts/slideLayout300.xml"/><Relationship Id="rId2" Type="http://schemas.openxmlformats.org/officeDocument/2006/relationships/slideLayout" Target="../slideLayouts/slideLayout299.xml"/><Relationship Id="rId12" Type="http://schemas.openxmlformats.org/officeDocument/2006/relationships/theme" Target="../theme/theme28.xml"/><Relationship Id="rId11" Type="http://schemas.openxmlformats.org/officeDocument/2006/relationships/slideLayout" Target="../slideLayouts/slideLayout308.xml"/><Relationship Id="rId10" Type="http://schemas.openxmlformats.org/officeDocument/2006/relationships/slideLayout" Target="../slideLayouts/slideLayout307.xml"/><Relationship Id="rId1" Type="http://schemas.openxmlformats.org/officeDocument/2006/relationships/slideLayout" Target="../slideLayouts/slideLayout298.xml"/></Relationships>
</file>

<file path=ppt/slideMasters/_rels/slideMaster29.xml.rels><?xml version="1.0" encoding="UTF-8" standalone="yes"?>
<Relationships xmlns="http://schemas.openxmlformats.org/package/2006/relationships"><Relationship Id="rId9" Type="http://schemas.openxmlformats.org/officeDocument/2006/relationships/slideLayout" Target="../slideLayouts/slideLayout317.xml"/><Relationship Id="rId8" Type="http://schemas.openxmlformats.org/officeDocument/2006/relationships/slideLayout" Target="../slideLayouts/slideLayout316.xml"/><Relationship Id="rId7" Type="http://schemas.openxmlformats.org/officeDocument/2006/relationships/slideLayout" Target="../slideLayouts/slideLayout315.xml"/><Relationship Id="rId6" Type="http://schemas.openxmlformats.org/officeDocument/2006/relationships/slideLayout" Target="../slideLayouts/slideLayout314.xml"/><Relationship Id="rId5" Type="http://schemas.openxmlformats.org/officeDocument/2006/relationships/slideLayout" Target="../slideLayouts/slideLayout313.xml"/><Relationship Id="rId4" Type="http://schemas.openxmlformats.org/officeDocument/2006/relationships/slideLayout" Target="../slideLayouts/slideLayout312.xml"/><Relationship Id="rId3" Type="http://schemas.openxmlformats.org/officeDocument/2006/relationships/slideLayout" Target="../slideLayouts/slideLayout311.xml"/><Relationship Id="rId2" Type="http://schemas.openxmlformats.org/officeDocument/2006/relationships/slideLayout" Target="../slideLayouts/slideLayout310.xml"/><Relationship Id="rId12" Type="http://schemas.openxmlformats.org/officeDocument/2006/relationships/theme" Target="../theme/theme29.xml"/><Relationship Id="rId11" Type="http://schemas.openxmlformats.org/officeDocument/2006/relationships/slideLayout" Target="../slideLayouts/slideLayout319.xml"/><Relationship Id="rId10" Type="http://schemas.openxmlformats.org/officeDocument/2006/relationships/slideLayout" Target="../slideLayouts/slideLayout318.xml"/><Relationship Id="rId1" Type="http://schemas.openxmlformats.org/officeDocument/2006/relationships/slideLayout" Target="../slideLayouts/slideLayout309.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30.xml.rels><?xml version="1.0" encoding="UTF-8" standalone="yes"?>
<Relationships xmlns="http://schemas.openxmlformats.org/package/2006/relationships"><Relationship Id="rId9" Type="http://schemas.openxmlformats.org/officeDocument/2006/relationships/slideLayout" Target="../slideLayouts/slideLayout328.xml"/><Relationship Id="rId8" Type="http://schemas.openxmlformats.org/officeDocument/2006/relationships/slideLayout" Target="../slideLayouts/slideLayout327.xml"/><Relationship Id="rId7" Type="http://schemas.openxmlformats.org/officeDocument/2006/relationships/slideLayout" Target="../slideLayouts/slideLayout326.xml"/><Relationship Id="rId6" Type="http://schemas.openxmlformats.org/officeDocument/2006/relationships/slideLayout" Target="../slideLayouts/slideLayout325.xml"/><Relationship Id="rId5" Type="http://schemas.openxmlformats.org/officeDocument/2006/relationships/slideLayout" Target="../slideLayouts/slideLayout324.xml"/><Relationship Id="rId4" Type="http://schemas.openxmlformats.org/officeDocument/2006/relationships/slideLayout" Target="../slideLayouts/slideLayout323.xml"/><Relationship Id="rId3" Type="http://schemas.openxmlformats.org/officeDocument/2006/relationships/slideLayout" Target="../slideLayouts/slideLayout322.xml"/><Relationship Id="rId2" Type="http://schemas.openxmlformats.org/officeDocument/2006/relationships/slideLayout" Target="../slideLayouts/slideLayout321.xml"/><Relationship Id="rId12" Type="http://schemas.openxmlformats.org/officeDocument/2006/relationships/theme" Target="../theme/theme30.xml"/><Relationship Id="rId11" Type="http://schemas.openxmlformats.org/officeDocument/2006/relationships/slideLayout" Target="../slideLayouts/slideLayout330.xml"/><Relationship Id="rId10" Type="http://schemas.openxmlformats.org/officeDocument/2006/relationships/slideLayout" Target="../slideLayouts/slideLayout329.xml"/><Relationship Id="rId1" Type="http://schemas.openxmlformats.org/officeDocument/2006/relationships/slideLayout" Target="../slideLayouts/slideLayout320.xml"/></Relationships>
</file>

<file path=ppt/slideMasters/_rels/slideMaster31.xml.rels><?xml version="1.0" encoding="UTF-8" standalone="yes"?>
<Relationships xmlns="http://schemas.openxmlformats.org/package/2006/relationships"><Relationship Id="rId9" Type="http://schemas.openxmlformats.org/officeDocument/2006/relationships/slideLayout" Target="../slideLayouts/slideLayout339.xml"/><Relationship Id="rId8" Type="http://schemas.openxmlformats.org/officeDocument/2006/relationships/slideLayout" Target="../slideLayouts/slideLayout338.xml"/><Relationship Id="rId7" Type="http://schemas.openxmlformats.org/officeDocument/2006/relationships/slideLayout" Target="../slideLayouts/slideLayout337.xml"/><Relationship Id="rId6" Type="http://schemas.openxmlformats.org/officeDocument/2006/relationships/slideLayout" Target="../slideLayouts/slideLayout336.xml"/><Relationship Id="rId5" Type="http://schemas.openxmlformats.org/officeDocument/2006/relationships/slideLayout" Target="../slideLayouts/slideLayout335.xml"/><Relationship Id="rId4" Type="http://schemas.openxmlformats.org/officeDocument/2006/relationships/slideLayout" Target="../slideLayouts/slideLayout334.xml"/><Relationship Id="rId3" Type="http://schemas.openxmlformats.org/officeDocument/2006/relationships/slideLayout" Target="../slideLayouts/slideLayout333.xml"/><Relationship Id="rId2" Type="http://schemas.openxmlformats.org/officeDocument/2006/relationships/slideLayout" Target="../slideLayouts/slideLayout332.xml"/><Relationship Id="rId12" Type="http://schemas.openxmlformats.org/officeDocument/2006/relationships/theme" Target="../theme/theme31.xml"/><Relationship Id="rId11" Type="http://schemas.openxmlformats.org/officeDocument/2006/relationships/slideLayout" Target="../slideLayouts/slideLayout341.xml"/><Relationship Id="rId10" Type="http://schemas.openxmlformats.org/officeDocument/2006/relationships/slideLayout" Target="../slideLayouts/slideLayout340.xml"/><Relationship Id="rId1" Type="http://schemas.openxmlformats.org/officeDocument/2006/relationships/slideLayout" Target="../slideLayouts/slideLayout331.xml"/></Relationships>
</file>

<file path=ppt/slideMasters/_rels/slideMaster32.xml.rels><?xml version="1.0" encoding="UTF-8" standalone="yes"?>
<Relationships xmlns="http://schemas.openxmlformats.org/package/2006/relationships"><Relationship Id="rId9" Type="http://schemas.openxmlformats.org/officeDocument/2006/relationships/slideLayout" Target="../slideLayouts/slideLayout350.xml"/><Relationship Id="rId8" Type="http://schemas.openxmlformats.org/officeDocument/2006/relationships/slideLayout" Target="../slideLayouts/slideLayout349.xml"/><Relationship Id="rId7" Type="http://schemas.openxmlformats.org/officeDocument/2006/relationships/slideLayout" Target="../slideLayouts/slideLayout348.xml"/><Relationship Id="rId6" Type="http://schemas.openxmlformats.org/officeDocument/2006/relationships/slideLayout" Target="../slideLayouts/slideLayout347.xml"/><Relationship Id="rId5" Type="http://schemas.openxmlformats.org/officeDocument/2006/relationships/slideLayout" Target="../slideLayouts/slideLayout346.xml"/><Relationship Id="rId4" Type="http://schemas.openxmlformats.org/officeDocument/2006/relationships/slideLayout" Target="../slideLayouts/slideLayout345.xml"/><Relationship Id="rId3" Type="http://schemas.openxmlformats.org/officeDocument/2006/relationships/slideLayout" Target="../slideLayouts/slideLayout344.xml"/><Relationship Id="rId2" Type="http://schemas.openxmlformats.org/officeDocument/2006/relationships/slideLayout" Target="../slideLayouts/slideLayout343.xml"/><Relationship Id="rId12" Type="http://schemas.openxmlformats.org/officeDocument/2006/relationships/theme" Target="../theme/theme32.xml"/><Relationship Id="rId11" Type="http://schemas.openxmlformats.org/officeDocument/2006/relationships/slideLayout" Target="../slideLayouts/slideLayout352.xml"/><Relationship Id="rId10" Type="http://schemas.openxmlformats.org/officeDocument/2006/relationships/slideLayout" Target="../slideLayouts/slideLayout351.xml"/><Relationship Id="rId1" Type="http://schemas.openxmlformats.org/officeDocument/2006/relationships/slideLayout" Target="../slideLayouts/slideLayout342.xml"/></Relationships>
</file>

<file path=ppt/slideMasters/_rels/slideMaster33.xml.rels><?xml version="1.0" encoding="UTF-8" standalone="yes"?>
<Relationships xmlns="http://schemas.openxmlformats.org/package/2006/relationships"><Relationship Id="rId9" Type="http://schemas.openxmlformats.org/officeDocument/2006/relationships/slideLayout" Target="../slideLayouts/slideLayout361.xml"/><Relationship Id="rId8" Type="http://schemas.openxmlformats.org/officeDocument/2006/relationships/slideLayout" Target="../slideLayouts/slideLayout360.xml"/><Relationship Id="rId7" Type="http://schemas.openxmlformats.org/officeDocument/2006/relationships/slideLayout" Target="../slideLayouts/slideLayout359.xml"/><Relationship Id="rId6" Type="http://schemas.openxmlformats.org/officeDocument/2006/relationships/slideLayout" Target="../slideLayouts/slideLayout358.xml"/><Relationship Id="rId5" Type="http://schemas.openxmlformats.org/officeDocument/2006/relationships/slideLayout" Target="../slideLayouts/slideLayout357.xml"/><Relationship Id="rId4" Type="http://schemas.openxmlformats.org/officeDocument/2006/relationships/slideLayout" Target="../slideLayouts/slideLayout356.xml"/><Relationship Id="rId3" Type="http://schemas.openxmlformats.org/officeDocument/2006/relationships/slideLayout" Target="../slideLayouts/slideLayout355.xml"/><Relationship Id="rId2" Type="http://schemas.openxmlformats.org/officeDocument/2006/relationships/slideLayout" Target="../slideLayouts/slideLayout354.xml"/><Relationship Id="rId12" Type="http://schemas.openxmlformats.org/officeDocument/2006/relationships/theme" Target="../theme/theme33.xml"/><Relationship Id="rId11" Type="http://schemas.openxmlformats.org/officeDocument/2006/relationships/slideLayout" Target="../slideLayouts/slideLayout363.xml"/><Relationship Id="rId10" Type="http://schemas.openxmlformats.org/officeDocument/2006/relationships/slideLayout" Target="../slideLayouts/slideLayout362.xml"/><Relationship Id="rId1" Type="http://schemas.openxmlformats.org/officeDocument/2006/relationships/slideLayout" Target="../slideLayouts/slideLayout353.xml"/></Relationships>
</file>

<file path=ppt/slideMasters/_rels/slideMaster34.xml.rels><?xml version="1.0" encoding="UTF-8" standalone="yes"?>
<Relationships xmlns="http://schemas.openxmlformats.org/package/2006/relationships"><Relationship Id="rId9" Type="http://schemas.openxmlformats.org/officeDocument/2006/relationships/slideLayout" Target="../slideLayouts/slideLayout372.xml"/><Relationship Id="rId8" Type="http://schemas.openxmlformats.org/officeDocument/2006/relationships/slideLayout" Target="../slideLayouts/slideLayout371.xml"/><Relationship Id="rId7" Type="http://schemas.openxmlformats.org/officeDocument/2006/relationships/slideLayout" Target="../slideLayouts/slideLayout370.xml"/><Relationship Id="rId6" Type="http://schemas.openxmlformats.org/officeDocument/2006/relationships/slideLayout" Target="../slideLayouts/slideLayout369.xml"/><Relationship Id="rId5" Type="http://schemas.openxmlformats.org/officeDocument/2006/relationships/slideLayout" Target="../slideLayouts/slideLayout368.xml"/><Relationship Id="rId4" Type="http://schemas.openxmlformats.org/officeDocument/2006/relationships/slideLayout" Target="../slideLayouts/slideLayout367.xml"/><Relationship Id="rId3" Type="http://schemas.openxmlformats.org/officeDocument/2006/relationships/slideLayout" Target="../slideLayouts/slideLayout366.xml"/><Relationship Id="rId2" Type="http://schemas.openxmlformats.org/officeDocument/2006/relationships/slideLayout" Target="../slideLayouts/slideLayout365.xml"/><Relationship Id="rId12" Type="http://schemas.openxmlformats.org/officeDocument/2006/relationships/theme" Target="../theme/theme34.xml"/><Relationship Id="rId11" Type="http://schemas.openxmlformats.org/officeDocument/2006/relationships/slideLayout" Target="../slideLayouts/slideLayout374.xml"/><Relationship Id="rId10" Type="http://schemas.openxmlformats.org/officeDocument/2006/relationships/slideLayout" Target="../slideLayouts/slideLayout373.xml"/><Relationship Id="rId1" Type="http://schemas.openxmlformats.org/officeDocument/2006/relationships/slideLayout" Target="../slideLayouts/slideLayout364.xml"/></Relationships>
</file>

<file path=ppt/slideMasters/_rels/slideMaster35.xml.rels><?xml version="1.0" encoding="UTF-8" standalone="yes"?>
<Relationships xmlns="http://schemas.openxmlformats.org/package/2006/relationships"><Relationship Id="rId9" Type="http://schemas.openxmlformats.org/officeDocument/2006/relationships/slideLayout" Target="../slideLayouts/slideLayout383.xml"/><Relationship Id="rId8" Type="http://schemas.openxmlformats.org/officeDocument/2006/relationships/slideLayout" Target="../slideLayouts/slideLayout382.xml"/><Relationship Id="rId7" Type="http://schemas.openxmlformats.org/officeDocument/2006/relationships/slideLayout" Target="../slideLayouts/slideLayout381.xml"/><Relationship Id="rId6" Type="http://schemas.openxmlformats.org/officeDocument/2006/relationships/slideLayout" Target="../slideLayouts/slideLayout380.xml"/><Relationship Id="rId5" Type="http://schemas.openxmlformats.org/officeDocument/2006/relationships/slideLayout" Target="../slideLayouts/slideLayout379.xml"/><Relationship Id="rId4" Type="http://schemas.openxmlformats.org/officeDocument/2006/relationships/slideLayout" Target="../slideLayouts/slideLayout378.xml"/><Relationship Id="rId3" Type="http://schemas.openxmlformats.org/officeDocument/2006/relationships/slideLayout" Target="../slideLayouts/slideLayout377.xml"/><Relationship Id="rId2" Type="http://schemas.openxmlformats.org/officeDocument/2006/relationships/slideLayout" Target="../slideLayouts/slideLayout376.xml"/><Relationship Id="rId12" Type="http://schemas.openxmlformats.org/officeDocument/2006/relationships/theme" Target="../theme/theme35.xml"/><Relationship Id="rId11" Type="http://schemas.openxmlformats.org/officeDocument/2006/relationships/slideLayout" Target="../slideLayouts/slideLayout385.xml"/><Relationship Id="rId10" Type="http://schemas.openxmlformats.org/officeDocument/2006/relationships/slideLayout" Target="../slideLayouts/slideLayout384.xml"/><Relationship Id="rId1" Type="http://schemas.openxmlformats.org/officeDocument/2006/relationships/slideLayout" Target="../slideLayouts/slideLayout375.xml"/></Relationships>
</file>

<file path=ppt/slideMasters/_rels/slideMaster36.xml.rels><?xml version="1.0" encoding="UTF-8" standalone="yes"?>
<Relationships xmlns="http://schemas.openxmlformats.org/package/2006/relationships"><Relationship Id="rId9" Type="http://schemas.openxmlformats.org/officeDocument/2006/relationships/slideLayout" Target="../slideLayouts/slideLayout394.xml"/><Relationship Id="rId8" Type="http://schemas.openxmlformats.org/officeDocument/2006/relationships/slideLayout" Target="../slideLayouts/slideLayout393.xml"/><Relationship Id="rId7" Type="http://schemas.openxmlformats.org/officeDocument/2006/relationships/slideLayout" Target="../slideLayouts/slideLayout392.xml"/><Relationship Id="rId6" Type="http://schemas.openxmlformats.org/officeDocument/2006/relationships/slideLayout" Target="../slideLayouts/slideLayout391.xml"/><Relationship Id="rId5" Type="http://schemas.openxmlformats.org/officeDocument/2006/relationships/slideLayout" Target="../slideLayouts/slideLayout390.xml"/><Relationship Id="rId4" Type="http://schemas.openxmlformats.org/officeDocument/2006/relationships/slideLayout" Target="../slideLayouts/slideLayout389.xml"/><Relationship Id="rId3" Type="http://schemas.openxmlformats.org/officeDocument/2006/relationships/slideLayout" Target="../slideLayouts/slideLayout388.xml"/><Relationship Id="rId2" Type="http://schemas.openxmlformats.org/officeDocument/2006/relationships/slideLayout" Target="../slideLayouts/slideLayout387.xml"/><Relationship Id="rId12" Type="http://schemas.openxmlformats.org/officeDocument/2006/relationships/theme" Target="../theme/theme36.xml"/><Relationship Id="rId11" Type="http://schemas.openxmlformats.org/officeDocument/2006/relationships/slideLayout" Target="../slideLayouts/slideLayout396.xml"/><Relationship Id="rId10" Type="http://schemas.openxmlformats.org/officeDocument/2006/relationships/slideLayout" Target="../slideLayouts/slideLayout395.xml"/><Relationship Id="rId1" Type="http://schemas.openxmlformats.org/officeDocument/2006/relationships/slideLayout" Target="../slideLayouts/slideLayout386.xml"/></Relationships>
</file>

<file path=ppt/slideMasters/_rels/slideMaster37.xml.rels><?xml version="1.0" encoding="UTF-8" standalone="yes"?>
<Relationships xmlns="http://schemas.openxmlformats.org/package/2006/relationships"><Relationship Id="rId9" Type="http://schemas.openxmlformats.org/officeDocument/2006/relationships/slideLayout" Target="../slideLayouts/slideLayout405.xml"/><Relationship Id="rId8" Type="http://schemas.openxmlformats.org/officeDocument/2006/relationships/slideLayout" Target="../slideLayouts/slideLayout404.xml"/><Relationship Id="rId7" Type="http://schemas.openxmlformats.org/officeDocument/2006/relationships/slideLayout" Target="../slideLayouts/slideLayout403.xml"/><Relationship Id="rId6" Type="http://schemas.openxmlformats.org/officeDocument/2006/relationships/slideLayout" Target="../slideLayouts/slideLayout402.xml"/><Relationship Id="rId5" Type="http://schemas.openxmlformats.org/officeDocument/2006/relationships/slideLayout" Target="../slideLayouts/slideLayout401.xml"/><Relationship Id="rId4" Type="http://schemas.openxmlformats.org/officeDocument/2006/relationships/slideLayout" Target="../slideLayouts/slideLayout400.xml"/><Relationship Id="rId3" Type="http://schemas.openxmlformats.org/officeDocument/2006/relationships/slideLayout" Target="../slideLayouts/slideLayout399.xml"/><Relationship Id="rId2" Type="http://schemas.openxmlformats.org/officeDocument/2006/relationships/slideLayout" Target="../slideLayouts/slideLayout398.xml"/><Relationship Id="rId12" Type="http://schemas.openxmlformats.org/officeDocument/2006/relationships/theme" Target="../theme/theme37.xml"/><Relationship Id="rId11" Type="http://schemas.openxmlformats.org/officeDocument/2006/relationships/slideLayout" Target="../slideLayouts/slideLayout407.xml"/><Relationship Id="rId10" Type="http://schemas.openxmlformats.org/officeDocument/2006/relationships/slideLayout" Target="../slideLayouts/slideLayout406.xml"/><Relationship Id="rId1" Type="http://schemas.openxmlformats.org/officeDocument/2006/relationships/slideLayout" Target="../slideLayouts/slideLayout397.xml"/></Relationships>
</file>

<file path=ppt/slideMasters/_rels/slideMaster38.xml.rels><?xml version="1.0" encoding="UTF-8" standalone="yes"?>
<Relationships xmlns="http://schemas.openxmlformats.org/package/2006/relationships"><Relationship Id="rId9" Type="http://schemas.openxmlformats.org/officeDocument/2006/relationships/slideLayout" Target="../slideLayouts/slideLayout416.xml"/><Relationship Id="rId8" Type="http://schemas.openxmlformats.org/officeDocument/2006/relationships/slideLayout" Target="../slideLayouts/slideLayout415.xml"/><Relationship Id="rId7" Type="http://schemas.openxmlformats.org/officeDocument/2006/relationships/slideLayout" Target="../slideLayouts/slideLayout414.xml"/><Relationship Id="rId6" Type="http://schemas.openxmlformats.org/officeDocument/2006/relationships/slideLayout" Target="../slideLayouts/slideLayout413.xml"/><Relationship Id="rId5" Type="http://schemas.openxmlformats.org/officeDocument/2006/relationships/slideLayout" Target="../slideLayouts/slideLayout412.xml"/><Relationship Id="rId4" Type="http://schemas.openxmlformats.org/officeDocument/2006/relationships/slideLayout" Target="../slideLayouts/slideLayout411.xml"/><Relationship Id="rId3" Type="http://schemas.openxmlformats.org/officeDocument/2006/relationships/slideLayout" Target="../slideLayouts/slideLayout410.xml"/><Relationship Id="rId20" Type="http://schemas.openxmlformats.org/officeDocument/2006/relationships/theme" Target="../theme/theme38.xml"/><Relationship Id="rId2" Type="http://schemas.openxmlformats.org/officeDocument/2006/relationships/slideLayout" Target="../slideLayouts/slideLayout409.xml"/><Relationship Id="rId19" Type="http://schemas.openxmlformats.org/officeDocument/2006/relationships/image" Target="../media/image8.png"/><Relationship Id="rId18" Type="http://schemas.openxmlformats.org/officeDocument/2006/relationships/image" Target="../media/image7.png"/><Relationship Id="rId17" Type="http://schemas.openxmlformats.org/officeDocument/2006/relationships/image" Target="../media/image6.png"/><Relationship Id="rId16" Type="http://schemas.openxmlformats.org/officeDocument/2006/relationships/image" Target="../media/image5.png"/><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418.xml"/><Relationship Id="rId10" Type="http://schemas.openxmlformats.org/officeDocument/2006/relationships/slideLayout" Target="../slideLayouts/slideLayout417.xml"/><Relationship Id="rId1" Type="http://schemas.openxmlformats.org/officeDocument/2006/relationships/slideLayout" Target="../slideLayouts/slideLayout408.xml"/></Relationships>
</file>

<file path=ppt/slideMasters/_rels/slideMaster39.xml.rels><?xml version="1.0" encoding="UTF-8" standalone="yes"?>
<Relationships xmlns="http://schemas.openxmlformats.org/package/2006/relationships"><Relationship Id="rId9" Type="http://schemas.openxmlformats.org/officeDocument/2006/relationships/slideLayout" Target="../slideLayouts/slideLayout427.xml"/><Relationship Id="rId8" Type="http://schemas.openxmlformats.org/officeDocument/2006/relationships/slideLayout" Target="../slideLayouts/slideLayout426.xml"/><Relationship Id="rId7" Type="http://schemas.openxmlformats.org/officeDocument/2006/relationships/slideLayout" Target="../slideLayouts/slideLayout425.xml"/><Relationship Id="rId6" Type="http://schemas.openxmlformats.org/officeDocument/2006/relationships/slideLayout" Target="../slideLayouts/slideLayout424.xml"/><Relationship Id="rId5" Type="http://schemas.openxmlformats.org/officeDocument/2006/relationships/slideLayout" Target="../slideLayouts/slideLayout423.xml"/><Relationship Id="rId4" Type="http://schemas.openxmlformats.org/officeDocument/2006/relationships/slideLayout" Target="../slideLayouts/slideLayout422.xml"/><Relationship Id="rId3" Type="http://schemas.openxmlformats.org/officeDocument/2006/relationships/slideLayout" Target="../slideLayouts/slideLayout421.xml"/><Relationship Id="rId20" Type="http://schemas.openxmlformats.org/officeDocument/2006/relationships/theme" Target="../theme/theme39.xml"/><Relationship Id="rId2" Type="http://schemas.openxmlformats.org/officeDocument/2006/relationships/slideLayout" Target="../slideLayouts/slideLayout420.xml"/><Relationship Id="rId19" Type="http://schemas.openxmlformats.org/officeDocument/2006/relationships/image" Target="../media/image8.png"/><Relationship Id="rId18" Type="http://schemas.openxmlformats.org/officeDocument/2006/relationships/image" Target="../media/image7.png"/><Relationship Id="rId17" Type="http://schemas.openxmlformats.org/officeDocument/2006/relationships/image" Target="../media/image6.png"/><Relationship Id="rId16" Type="http://schemas.openxmlformats.org/officeDocument/2006/relationships/image" Target="../media/image5.png"/><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429.xml"/><Relationship Id="rId10" Type="http://schemas.openxmlformats.org/officeDocument/2006/relationships/slideLayout" Target="../slideLayouts/slideLayout428.xml"/><Relationship Id="rId1" Type="http://schemas.openxmlformats.org/officeDocument/2006/relationships/slideLayout" Target="../slideLayouts/slideLayout419.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0" Type="http://schemas.openxmlformats.org/officeDocument/2006/relationships/theme" Target="../theme/theme4.xml"/><Relationship Id="rId2" Type="http://schemas.openxmlformats.org/officeDocument/2006/relationships/slideLayout" Target="../slideLayouts/slideLayout35.xml"/><Relationship Id="rId19" Type="http://schemas.openxmlformats.org/officeDocument/2006/relationships/image" Target="../media/image8.png"/><Relationship Id="rId18" Type="http://schemas.openxmlformats.org/officeDocument/2006/relationships/image" Target="../media/image7.png"/><Relationship Id="rId17" Type="http://schemas.openxmlformats.org/officeDocument/2006/relationships/image" Target="../media/image6.png"/><Relationship Id="rId16" Type="http://schemas.openxmlformats.org/officeDocument/2006/relationships/image" Target="../media/image5.png"/><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_rels/slideMaster40.xml.rels><?xml version="1.0" encoding="UTF-8" standalone="yes"?>
<Relationships xmlns="http://schemas.openxmlformats.org/package/2006/relationships"><Relationship Id="rId9" Type="http://schemas.openxmlformats.org/officeDocument/2006/relationships/slideLayout" Target="../slideLayouts/slideLayout438.xml"/><Relationship Id="rId8" Type="http://schemas.openxmlformats.org/officeDocument/2006/relationships/slideLayout" Target="../slideLayouts/slideLayout437.xml"/><Relationship Id="rId7" Type="http://schemas.openxmlformats.org/officeDocument/2006/relationships/slideLayout" Target="../slideLayouts/slideLayout436.xml"/><Relationship Id="rId6" Type="http://schemas.openxmlformats.org/officeDocument/2006/relationships/slideLayout" Target="../slideLayouts/slideLayout435.xml"/><Relationship Id="rId5" Type="http://schemas.openxmlformats.org/officeDocument/2006/relationships/slideLayout" Target="../slideLayouts/slideLayout434.xml"/><Relationship Id="rId4" Type="http://schemas.openxmlformats.org/officeDocument/2006/relationships/slideLayout" Target="../slideLayouts/slideLayout433.xml"/><Relationship Id="rId3" Type="http://schemas.openxmlformats.org/officeDocument/2006/relationships/slideLayout" Target="../slideLayouts/slideLayout432.xml"/><Relationship Id="rId20" Type="http://schemas.openxmlformats.org/officeDocument/2006/relationships/theme" Target="../theme/theme40.xml"/><Relationship Id="rId2" Type="http://schemas.openxmlformats.org/officeDocument/2006/relationships/slideLayout" Target="../slideLayouts/slideLayout431.xml"/><Relationship Id="rId19" Type="http://schemas.openxmlformats.org/officeDocument/2006/relationships/image" Target="../media/image8.png"/><Relationship Id="rId18" Type="http://schemas.openxmlformats.org/officeDocument/2006/relationships/image" Target="../media/image7.png"/><Relationship Id="rId17" Type="http://schemas.openxmlformats.org/officeDocument/2006/relationships/image" Target="../media/image6.png"/><Relationship Id="rId16" Type="http://schemas.openxmlformats.org/officeDocument/2006/relationships/image" Target="../media/image5.png"/><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440.xml"/><Relationship Id="rId10" Type="http://schemas.openxmlformats.org/officeDocument/2006/relationships/slideLayout" Target="../slideLayouts/slideLayout439.xml"/><Relationship Id="rId1" Type="http://schemas.openxmlformats.org/officeDocument/2006/relationships/slideLayout" Target="../slideLayouts/slideLayout430.xml"/></Relationships>
</file>

<file path=ppt/slideMasters/_rels/slideMaster41.xml.rels><?xml version="1.0" encoding="UTF-8" standalone="yes"?>
<Relationships xmlns="http://schemas.openxmlformats.org/package/2006/relationships"><Relationship Id="rId9" Type="http://schemas.openxmlformats.org/officeDocument/2006/relationships/slideLayout" Target="../slideLayouts/slideLayout449.xml"/><Relationship Id="rId8" Type="http://schemas.openxmlformats.org/officeDocument/2006/relationships/slideLayout" Target="../slideLayouts/slideLayout448.xml"/><Relationship Id="rId7" Type="http://schemas.openxmlformats.org/officeDocument/2006/relationships/slideLayout" Target="../slideLayouts/slideLayout447.xml"/><Relationship Id="rId6" Type="http://schemas.openxmlformats.org/officeDocument/2006/relationships/slideLayout" Target="../slideLayouts/slideLayout446.xml"/><Relationship Id="rId5" Type="http://schemas.openxmlformats.org/officeDocument/2006/relationships/slideLayout" Target="../slideLayouts/slideLayout445.xml"/><Relationship Id="rId4" Type="http://schemas.openxmlformats.org/officeDocument/2006/relationships/slideLayout" Target="../slideLayouts/slideLayout444.xml"/><Relationship Id="rId3" Type="http://schemas.openxmlformats.org/officeDocument/2006/relationships/slideLayout" Target="../slideLayouts/slideLayout443.xml"/><Relationship Id="rId20" Type="http://schemas.openxmlformats.org/officeDocument/2006/relationships/theme" Target="../theme/theme41.xml"/><Relationship Id="rId2" Type="http://schemas.openxmlformats.org/officeDocument/2006/relationships/slideLayout" Target="../slideLayouts/slideLayout442.xml"/><Relationship Id="rId19" Type="http://schemas.openxmlformats.org/officeDocument/2006/relationships/image" Target="../media/image8.png"/><Relationship Id="rId18" Type="http://schemas.openxmlformats.org/officeDocument/2006/relationships/image" Target="../media/image7.png"/><Relationship Id="rId17" Type="http://schemas.openxmlformats.org/officeDocument/2006/relationships/image" Target="../media/image6.png"/><Relationship Id="rId16" Type="http://schemas.openxmlformats.org/officeDocument/2006/relationships/image" Target="../media/image5.png"/><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451.xml"/><Relationship Id="rId10" Type="http://schemas.openxmlformats.org/officeDocument/2006/relationships/slideLayout" Target="../slideLayouts/slideLayout450.xml"/><Relationship Id="rId1" Type="http://schemas.openxmlformats.org/officeDocument/2006/relationships/slideLayout" Target="../slideLayouts/slideLayout441.xml"/></Relationships>
</file>

<file path=ppt/slideMasters/_rels/slideMaster42.xml.rels><?xml version="1.0" encoding="UTF-8" standalone="yes"?>
<Relationships xmlns="http://schemas.openxmlformats.org/package/2006/relationships"><Relationship Id="rId9" Type="http://schemas.openxmlformats.org/officeDocument/2006/relationships/slideLayout" Target="../slideLayouts/slideLayout460.xml"/><Relationship Id="rId8" Type="http://schemas.openxmlformats.org/officeDocument/2006/relationships/slideLayout" Target="../slideLayouts/slideLayout459.xml"/><Relationship Id="rId7" Type="http://schemas.openxmlformats.org/officeDocument/2006/relationships/slideLayout" Target="../slideLayouts/slideLayout458.xml"/><Relationship Id="rId6" Type="http://schemas.openxmlformats.org/officeDocument/2006/relationships/slideLayout" Target="../slideLayouts/slideLayout457.xml"/><Relationship Id="rId5" Type="http://schemas.openxmlformats.org/officeDocument/2006/relationships/slideLayout" Target="../slideLayouts/slideLayout456.xml"/><Relationship Id="rId4" Type="http://schemas.openxmlformats.org/officeDocument/2006/relationships/slideLayout" Target="../slideLayouts/slideLayout455.xml"/><Relationship Id="rId3" Type="http://schemas.openxmlformats.org/officeDocument/2006/relationships/slideLayout" Target="../slideLayouts/slideLayout454.xml"/><Relationship Id="rId20" Type="http://schemas.openxmlformats.org/officeDocument/2006/relationships/theme" Target="../theme/theme42.xml"/><Relationship Id="rId2" Type="http://schemas.openxmlformats.org/officeDocument/2006/relationships/slideLayout" Target="../slideLayouts/slideLayout453.xml"/><Relationship Id="rId19" Type="http://schemas.openxmlformats.org/officeDocument/2006/relationships/image" Target="../media/image8.png"/><Relationship Id="rId18" Type="http://schemas.openxmlformats.org/officeDocument/2006/relationships/image" Target="../media/image7.png"/><Relationship Id="rId17" Type="http://schemas.openxmlformats.org/officeDocument/2006/relationships/image" Target="../media/image6.png"/><Relationship Id="rId16" Type="http://schemas.openxmlformats.org/officeDocument/2006/relationships/image" Target="../media/image5.png"/><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462.xml"/><Relationship Id="rId10" Type="http://schemas.openxmlformats.org/officeDocument/2006/relationships/slideLayout" Target="../slideLayouts/slideLayout461.xml"/><Relationship Id="rId1" Type="http://schemas.openxmlformats.org/officeDocument/2006/relationships/slideLayout" Target="../slideLayouts/slideLayout452.xml"/></Relationships>
</file>

<file path=ppt/slideMasters/_rels/slideMaster43.xml.rels><?xml version="1.0" encoding="UTF-8" standalone="yes"?>
<Relationships xmlns="http://schemas.openxmlformats.org/package/2006/relationships"><Relationship Id="rId9" Type="http://schemas.openxmlformats.org/officeDocument/2006/relationships/slideLayout" Target="../slideLayouts/slideLayout471.xml"/><Relationship Id="rId8" Type="http://schemas.openxmlformats.org/officeDocument/2006/relationships/slideLayout" Target="../slideLayouts/slideLayout470.xml"/><Relationship Id="rId7" Type="http://schemas.openxmlformats.org/officeDocument/2006/relationships/slideLayout" Target="../slideLayouts/slideLayout469.xml"/><Relationship Id="rId6" Type="http://schemas.openxmlformats.org/officeDocument/2006/relationships/slideLayout" Target="../slideLayouts/slideLayout468.xml"/><Relationship Id="rId5" Type="http://schemas.openxmlformats.org/officeDocument/2006/relationships/slideLayout" Target="../slideLayouts/slideLayout467.xml"/><Relationship Id="rId4" Type="http://schemas.openxmlformats.org/officeDocument/2006/relationships/slideLayout" Target="../slideLayouts/slideLayout466.xml"/><Relationship Id="rId3" Type="http://schemas.openxmlformats.org/officeDocument/2006/relationships/slideLayout" Target="../slideLayouts/slideLayout465.xml"/><Relationship Id="rId20" Type="http://schemas.openxmlformats.org/officeDocument/2006/relationships/theme" Target="../theme/theme43.xml"/><Relationship Id="rId2" Type="http://schemas.openxmlformats.org/officeDocument/2006/relationships/slideLayout" Target="../slideLayouts/slideLayout464.xml"/><Relationship Id="rId19" Type="http://schemas.openxmlformats.org/officeDocument/2006/relationships/image" Target="../media/image8.png"/><Relationship Id="rId18" Type="http://schemas.openxmlformats.org/officeDocument/2006/relationships/image" Target="../media/image7.png"/><Relationship Id="rId17" Type="http://schemas.openxmlformats.org/officeDocument/2006/relationships/image" Target="../media/image6.png"/><Relationship Id="rId16" Type="http://schemas.openxmlformats.org/officeDocument/2006/relationships/image" Target="../media/image5.png"/><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473.xml"/><Relationship Id="rId10" Type="http://schemas.openxmlformats.org/officeDocument/2006/relationships/slideLayout" Target="../slideLayouts/slideLayout472.xml"/><Relationship Id="rId1" Type="http://schemas.openxmlformats.org/officeDocument/2006/relationships/slideLayout" Target="../slideLayouts/slideLayout463.xml"/></Relationships>
</file>

<file path=ppt/slideMasters/_rels/slideMaster44.xml.rels><?xml version="1.0" encoding="UTF-8" standalone="yes"?>
<Relationships xmlns="http://schemas.openxmlformats.org/package/2006/relationships"><Relationship Id="rId9" Type="http://schemas.openxmlformats.org/officeDocument/2006/relationships/slideLayout" Target="../slideLayouts/slideLayout482.xml"/><Relationship Id="rId8" Type="http://schemas.openxmlformats.org/officeDocument/2006/relationships/slideLayout" Target="../slideLayouts/slideLayout481.xml"/><Relationship Id="rId7" Type="http://schemas.openxmlformats.org/officeDocument/2006/relationships/slideLayout" Target="../slideLayouts/slideLayout480.xml"/><Relationship Id="rId6" Type="http://schemas.openxmlformats.org/officeDocument/2006/relationships/slideLayout" Target="../slideLayouts/slideLayout479.xml"/><Relationship Id="rId5" Type="http://schemas.openxmlformats.org/officeDocument/2006/relationships/slideLayout" Target="../slideLayouts/slideLayout478.xml"/><Relationship Id="rId4" Type="http://schemas.openxmlformats.org/officeDocument/2006/relationships/slideLayout" Target="../slideLayouts/slideLayout477.xml"/><Relationship Id="rId3" Type="http://schemas.openxmlformats.org/officeDocument/2006/relationships/slideLayout" Target="../slideLayouts/slideLayout476.xml"/><Relationship Id="rId20" Type="http://schemas.openxmlformats.org/officeDocument/2006/relationships/theme" Target="../theme/theme44.xml"/><Relationship Id="rId2" Type="http://schemas.openxmlformats.org/officeDocument/2006/relationships/slideLayout" Target="../slideLayouts/slideLayout475.xml"/><Relationship Id="rId19" Type="http://schemas.openxmlformats.org/officeDocument/2006/relationships/image" Target="../media/image8.png"/><Relationship Id="rId18" Type="http://schemas.openxmlformats.org/officeDocument/2006/relationships/image" Target="../media/image7.png"/><Relationship Id="rId17" Type="http://schemas.openxmlformats.org/officeDocument/2006/relationships/image" Target="../media/image6.png"/><Relationship Id="rId16" Type="http://schemas.openxmlformats.org/officeDocument/2006/relationships/image" Target="../media/image5.png"/><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484.xml"/><Relationship Id="rId10" Type="http://schemas.openxmlformats.org/officeDocument/2006/relationships/slideLayout" Target="../slideLayouts/slideLayout483.xml"/><Relationship Id="rId1" Type="http://schemas.openxmlformats.org/officeDocument/2006/relationships/slideLayout" Target="../slideLayouts/slideLayout474.xml"/></Relationships>
</file>

<file path=ppt/slideMasters/_rels/slideMaster45.xml.rels><?xml version="1.0" encoding="UTF-8" standalone="yes"?>
<Relationships xmlns="http://schemas.openxmlformats.org/package/2006/relationships"><Relationship Id="rId9" Type="http://schemas.openxmlformats.org/officeDocument/2006/relationships/slideLayout" Target="../slideLayouts/slideLayout493.xml"/><Relationship Id="rId8" Type="http://schemas.openxmlformats.org/officeDocument/2006/relationships/slideLayout" Target="../slideLayouts/slideLayout492.xml"/><Relationship Id="rId7" Type="http://schemas.openxmlformats.org/officeDocument/2006/relationships/slideLayout" Target="../slideLayouts/slideLayout491.xml"/><Relationship Id="rId6" Type="http://schemas.openxmlformats.org/officeDocument/2006/relationships/slideLayout" Target="../slideLayouts/slideLayout490.xml"/><Relationship Id="rId5" Type="http://schemas.openxmlformats.org/officeDocument/2006/relationships/slideLayout" Target="../slideLayouts/slideLayout489.xml"/><Relationship Id="rId4" Type="http://schemas.openxmlformats.org/officeDocument/2006/relationships/slideLayout" Target="../slideLayouts/slideLayout488.xml"/><Relationship Id="rId3" Type="http://schemas.openxmlformats.org/officeDocument/2006/relationships/slideLayout" Target="../slideLayouts/slideLayout487.xml"/><Relationship Id="rId20" Type="http://schemas.openxmlformats.org/officeDocument/2006/relationships/theme" Target="../theme/theme45.xml"/><Relationship Id="rId2" Type="http://schemas.openxmlformats.org/officeDocument/2006/relationships/slideLayout" Target="../slideLayouts/slideLayout486.xml"/><Relationship Id="rId19" Type="http://schemas.openxmlformats.org/officeDocument/2006/relationships/image" Target="../media/image8.png"/><Relationship Id="rId18" Type="http://schemas.openxmlformats.org/officeDocument/2006/relationships/image" Target="../media/image7.png"/><Relationship Id="rId17" Type="http://schemas.openxmlformats.org/officeDocument/2006/relationships/image" Target="../media/image6.png"/><Relationship Id="rId16" Type="http://schemas.openxmlformats.org/officeDocument/2006/relationships/image" Target="../media/image5.png"/><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495.xml"/><Relationship Id="rId10" Type="http://schemas.openxmlformats.org/officeDocument/2006/relationships/slideLayout" Target="../slideLayouts/slideLayout494.xml"/><Relationship Id="rId1" Type="http://schemas.openxmlformats.org/officeDocument/2006/relationships/slideLayout" Target="../slideLayouts/slideLayout485.xml"/></Relationships>
</file>

<file path=ppt/slideMasters/_rels/slideMaster46.xml.rels><?xml version="1.0" encoding="UTF-8" standalone="yes"?>
<Relationships xmlns="http://schemas.openxmlformats.org/package/2006/relationships"><Relationship Id="rId9" Type="http://schemas.openxmlformats.org/officeDocument/2006/relationships/slideLayout" Target="../slideLayouts/slideLayout504.xml"/><Relationship Id="rId8" Type="http://schemas.openxmlformats.org/officeDocument/2006/relationships/slideLayout" Target="../slideLayouts/slideLayout503.xml"/><Relationship Id="rId7" Type="http://schemas.openxmlformats.org/officeDocument/2006/relationships/slideLayout" Target="../slideLayouts/slideLayout502.xml"/><Relationship Id="rId6" Type="http://schemas.openxmlformats.org/officeDocument/2006/relationships/slideLayout" Target="../slideLayouts/slideLayout501.xml"/><Relationship Id="rId5" Type="http://schemas.openxmlformats.org/officeDocument/2006/relationships/slideLayout" Target="../slideLayouts/slideLayout500.xml"/><Relationship Id="rId4" Type="http://schemas.openxmlformats.org/officeDocument/2006/relationships/slideLayout" Target="../slideLayouts/slideLayout499.xml"/><Relationship Id="rId3" Type="http://schemas.openxmlformats.org/officeDocument/2006/relationships/slideLayout" Target="../slideLayouts/slideLayout498.xml"/><Relationship Id="rId20" Type="http://schemas.openxmlformats.org/officeDocument/2006/relationships/theme" Target="../theme/theme46.xml"/><Relationship Id="rId2" Type="http://schemas.openxmlformats.org/officeDocument/2006/relationships/slideLayout" Target="../slideLayouts/slideLayout497.xml"/><Relationship Id="rId19" Type="http://schemas.openxmlformats.org/officeDocument/2006/relationships/image" Target="../media/image8.png"/><Relationship Id="rId18" Type="http://schemas.openxmlformats.org/officeDocument/2006/relationships/image" Target="../media/image7.png"/><Relationship Id="rId17" Type="http://schemas.openxmlformats.org/officeDocument/2006/relationships/image" Target="../media/image6.png"/><Relationship Id="rId16" Type="http://schemas.openxmlformats.org/officeDocument/2006/relationships/image" Target="../media/image5.png"/><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506.xml"/><Relationship Id="rId10" Type="http://schemas.openxmlformats.org/officeDocument/2006/relationships/slideLayout" Target="../slideLayouts/slideLayout505.xml"/><Relationship Id="rId1" Type="http://schemas.openxmlformats.org/officeDocument/2006/relationships/slideLayout" Target="../slideLayouts/slideLayout496.xml"/></Relationships>
</file>

<file path=ppt/slideMasters/_rels/slideMaster47.xml.rels><?xml version="1.0" encoding="UTF-8" standalone="yes"?>
<Relationships xmlns="http://schemas.openxmlformats.org/package/2006/relationships"><Relationship Id="rId9" Type="http://schemas.openxmlformats.org/officeDocument/2006/relationships/slideLayout" Target="../slideLayouts/slideLayout515.xml"/><Relationship Id="rId8" Type="http://schemas.openxmlformats.org/officeDocument/2006/relationships/slideLayout" Target="../slideLayouts/slideLayout514.xml"/><Relationship Id="rId7" Type="http://schemas.openxmlformats.org/officeDocument/2006/relationships/slideLayout" Target="../slideLayouts/slideLayout513.xml"/><Relationship Id="rId6" Type="http://schemas.openxmlformats.org/officeDocument/2006/relationships/slideLayout" Target="../slideLayouts/slideLayout512.xml"/><Relationship Id="rId5" Type="http://schemas.openxmlformats.org/officeDocument/2006/relationships/slideLayout" Target="../slideLayouts/slideLayout511.xml"/><Relationship Id="rId4" Type="http://schemas.openxmlformats.org/officeDocument/2006/relationships/slideLayout" Target="../slideLayouts/slideLayout510.xml"/><Relationship Id="rId3" Type="http://schemas.openxmlformats.org/officeDocument/2006/relationships/slideLayout" Target="../slideLayouts/slideLayout509.xml"/><Relationship Id="rId20" Type="http://schemas.openxmlformats.org/officeDocument/2006/relationships/theme" Target="../theme/theme47.xml"/><Relationship Id="rId2" Type="http://schemas.openxmlformats.org/officeDocument/2006/relationships/slideLayout" Target="../slideLayouts/slideLayout508.xml"/><Relationship Id="rId19" Type="http://schemas.openxmlformats.org/officeDocument/2006/relationships/image" Target="../media/image8.png"/><Relationship Id="rId18" Type="http://schemas.openxmlformats.org/officeDocument/2006/relationships/image" Target="../media/image7.png"/><Relationship Id="rId17" Type="http://schemas.openxmlformats.org/officeDocument/2006/relationships/image" Target="../media/image6.png"/><Relationship Id="rId16" Type="http://schemas.openxmlformats.org/officeDocument/2006/relationships/image" Target="../media/image5.png"/><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517.xml"/><Relationship Id="rId10" Type="http://schemas.openxmlformats.org/officeDocument/2006/relationships/slideLayout" Target="../slideLayouts/slideLayout516.xml"/><Relationship Id="rId1" Type="http://schemas.openxmlformats.org/officeDocument/2006/relationships/slideLayout" Target="../slideLayouts/slideLayout507.xml"/></Relationships>
</file>

<file path=ppt/slideMasters/_rels/slideMaster48.xml.rels><?xml version="1.0" encoding="UTF-8" standalone="yes"?>
<Relationships xmlns="http://schemas.openxmlformats.org/package/2006/relationships"><Relationship Id="rId9" Type="http://schemas.openxmlformats.org/officeDocument/2006/relationships/slideLayout" Target="../slideLayouts/slideLayout526.xml"/><Relationship Id="rId8" Type="http://schemas.openxmlformats.org/officeDocument/2006/relationships/slideLayout" Target="../slideLayouts/slideLayout525.xml"/><Relationship Id="rId7" Type="http://schemas.openxmlformats.org/officeDocument/2006/relationships/slideLayout" Target="../slideLayouts/slideLayout524.xml"/><Relationship Id="rId6" Type="http://schemas.openxmlformats.org/officeDocument/2006/relationships/slideLayout" Target="../slideLayouts/slideLayout523.xml"/><Relationship Id="rId5" Type="http://schemas.openxmlformats.org/officeDocument/2006/relationships/slideLayout" Target="../slideLayouts/slideLayout522.xml"/><Relationship Id="rId4" Type="http://schemas.openxmlformats.org/officeDocument/2006/relationships/slideLayout" Target="../slideLayouts/slideLayout521.xml"/><Relationship Id="rId3" Type="http://schemas.openxmlformats.org/officeDocument/2006/relationships/slideLayout" Target="../slideLayouts/slideLayout520.xml"/><Relationship Id="rId2" Type="http://schemas.openxmlformats.org/officeDocument/2006/relationships/slideLayout" Target="../slideLayouts/slideLayout519.xml"/><Relationship Id="rId12" Type="http://schemas.openxmlformats.org/officeDocument/2006/relationships/theme" Target="../theme/theme48.xml"/><Relationship Id="rId11" Type="http://schemas.openxmlformats.org/officeDocument/2006/relationships/slideLayout" Target="../slideLayouts/slideLayout528.xml"/><Relationship Id="rId10" Type="http://schemas.openxmlformats.org/officeDocument/2006/relationships/slideLayout" Target="../slideLayouts/slideLayout527.xml"/><Relationship Id="rId1" Type="http://schemas.openxmlformats.org/officeDocument/2006/relationships/slideLayout" Target="../slideLayouts/slideLayout518.xml"/></Relationships>
</file>

<file path=ppt/slideMasters/_rels/slideMaster49.xml.rels><?xml version="1.0" encoding="UTF-8" standalone="yes"?>
<Relationships xmlns="http://schemas.openxmlformats.org/package/2006/relationships"><Relationship Id="rId9" Type="http://schemas.openxmlformats.org/officeDocument/2006/relationships/slideLayout" Target="../slideLayouts/slideLayout537.xml"/><Relationship Id="rId8" Type="http://schemas.openxmlformats.org/officeDocument/2006/relationships/slideLayout" Target="../slideLayouts/slideLayout536.xml"/><Relationship Id="rId7" Type="http://schemas.openxmlformats.org/officeDocument/2006/relationships/slideLayout" Target="../slideLayouts/slideLayout535.xml"/><Relationship Id="rId6" Type="http://schemas.openxmlformats.org/officeDocument/2006/relationships/slideLayout" Target="../slideLayouts/slideLayout534.xml"/><Relationship Id="rId5" Type="http://schemas.openxmlformats.org/officeDocument/2006/relationships/slideLayout" Target="../slideLayouts/slideLayout533.xml"/><Relationship Id="rId4" Type="http://schemas.openxmlformats.org/officeDocument/2006/relationships/slideLayout" Target="../slideLayouts/slideLayout532.xml"/><Relationship Id="rId3" Type="http://schemas.openxmlformats.org/officeDocument/2006/relationships/slideLayout" Target="../slideLayouts/slideLayout531.xml"/><Relationship Id="rId2" Type="http://schemas.openxmlformats.org/officeDocument/2006/relationships/slideLayout" Target="../slideLayouts/slideLayout530.xml"/><Relationship Id="rId12" Type="http://schemas.openxmlformats.org/officeDocument/2006/relationships/theme" Target="../theme/theme49.xml"/><Relationship Id="rId11" Type="http://schemas.openxmlformats.org/officeDocument/2006/relationships/slideLayout" Target="../slideLayouts/slideLayout539.xml"/><Relationship Id="rId10" Type="http://schemas.openxmlformats.org/officeDocument/2006/relationships/slideLayout" Target="../slideLayouts/slideLayout538.xml"/><Relationship Id="rId1" Type="http://schemas.openxmlformats.org/officeDocument/2006/relationships/slideLayout" Target="../slideLayouts/slideLayout529.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3.xml"/><Relationship Id="rId8" Type="http://schemas.openxmlformats.org/officeDocument/2006/relationships/slideLayout" Target="../slideLayouts/slideLayout52.xml"/><Relationship Id="rId7" Type="http://schemas.openxmlformats.org/officeDocument/2006/relationships/slideLayout" Target="../slideLayouts/slideLayout51.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 Id="rId3" Type="http://schemas.openxmlformats.org/officeDocument/2006/relationships/slideLayout" Target="../slideLayouts/slideLayout47.xml"/><Relationship Id="rId2" Type="http://schemas.openxmlformats.org/officeDocument/2006/relationships/slideLayout" Target="../slideLayouts/slideLayout46.xml"/><Relationship Id="rId12" Type="http://schemas.openxmlformats.org/officeDocument/2006/relationships/theme" Target="../theme/theme5.xml"/><Relationship Id="rId11" Type="http://schemas.openxmlformats.org/officeDocument/2006/relationships/slideLayout" Target="../slideLayouts/slideLayout55.xml"/><Relationship Id="rId10" Type="http://schemas.openxmlformats.org/officeDocument/2006/relationships/slideLayout" Target="../slideLayouts/slideLayout54.xml"/><Relationship Id="rId1" Type="http://schemas.openxmlformats.org/officeDocument/2006/relationships/slideLayout" Target="../slideLayouts/slideLayout45.xml"/></Relationships>
</file>

<file path=ppt/slideMasters/_rels/slideMaster50.xml.rels><?xml version="1.0" encoding="UTF-8" standalone="yes"?>
<Relationships xmlns="http://schemas.openxmlformats.org/package/2006/relationships"><Relationship Id="rId9" Type="http://schemas.openxmlformats.org/officeDocument/2006/relationships/slideLayout" Target="../slideLayouts/slideLayout548.xml"/><Relationship Id="rId8" Type="http://schemas.openxmlformats.org/officeDocument/2006/relationships/slideLayout" Target="../slideLayouts/slideLayout547.xml"/><Relationship Id="rId7" Type="http://schemas.openxmlformats.org/officeDocument/2006/relationships/slideLayout" Target="../slideLayouts/slideLayout546.xml"/><Relationship Id="rId6" Type="http://schemas.openxmlformats.org/officeDocument/2006/relationships/slideLayout" Target="../slideLayouts/slideLayout545.xml"/><Relationship Id="rId5" Type="http://schemas.openxmlformats.org/officeDocument/2006/relationships/slideLayout" Target="../slideLayouts/slideLayout544.xml"/><Relationship Id="rId4" Type="http://schemas.openxmlformats.org/officeDocument/2006/relationships/slideLayout" Target="../slideLayouts/slideLayout543.xml"/><Relationship Id="rId3" Type="http://schemas.openxmlformats.org/officeDocument/2006/relationships/slideLayout" Target="../slideLayouts/slideLayout542.xml"/><Relationship Id="rId2" Type="http://schemas.openxmlformats.org/officeDocument/2006/relationships/slideLayout" Target="../slideLayouts/slideLayout541.xml"/><Relationship Id="rId12" Type="http://schemas.openxmlformats.org/officeDocument/2006/relationships/theme" Target="../theme/theme50.xml"/><Relationship Id="rId11" Type="http://schemas.openxmlformats.org/officeDocument/2006/relationships/slideLayout" Target="../slideLayouts/slideLayout550.xml"/><Relationship Id="rId10" Type="http://schemas.openxmlformats.org/officeDocument/2006/relationships/slideLayout" Target="../slideLayouts/slideLayout549.xml"/><Relationship Id="rId1" Type="http://schemas.openxmlformats.org/officeDocument/2006/relationships/slideLayout" Target="../slideLayouts/slideLayout540.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4.xml"/><Relationship Id="rId8" Type="http://schemas.openxmlformats.org/officeDocument/2006/relationships/slideLayout" Target="../slideLayouts/slideLayout63.xml"/><Relationship Id="rId7" Type="http://schemas.openxmlformats.org/officeDocument/2006/relationships/slideLayout" Target="../slideLayouts/slideLayout62.xml"/><Relationship Id="rId6" Type="http://schemas.openxmlformats.org/officeDocument/2006/relationships/slideLayout" Target="../slideLayouts/slideLayout61.xml"/><Relationship Id="rId5" Type="http://schemas.openxmlformats.org/officeDocument/2006/relationships/slideLayout" Target="../slideLayouts/slideLayout60.xml"/><Relationship Id="rId4" Type="http://schemas.openxmlformats.org/officeDocument/2006/relationships/slideLayout" Target="../slideLayouts/slideLayout59.xml"/><Relationship Id="rId3" Type="http://schemas.openxmlformats.org/officeDocument/2006/relationships/slideLayout" Target="../slideLayouts/slideLayout58.xml"/><Relationship Id="rId2" Type="http://schemas.openxmlformats.org/officeDocument/2006/relationships/slideLayout" Target="../slideLayouts/slideLayout57.xml"/><Relationship Id="rId12" Type="http://schemas.openxmlformats.org/officeDocument/2006/relationships/theme" Target="../theme/theme6.xml"/><Relationship Id="rId11" Type="http://schemas.openxmlformats.org/officeDocument/2006/relationships/slideLayout" Target="../slideLayouts/slideLayout66.xml"/><Relationship Id="rId10" Type="http://schemas.openxmlformats.org/officeDocument/2006/relationships/slideLayout" Target="../slideLayouts/slideLayout65.xml"/><Relationship Id="rId1" Type="http://schemas.openxmlformats.org/officeDocument/2006/relationships/slideLayout" Target="../slideLayouts/slideLayout56.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75.xml"/><Relationship Id="rId8" Type="http://schemas.openxmlformats.org/officeDocument/2006/relationships/slideLayout" Target="../slideLayouts/slideLayout74.xml"/><Relationship Id="rId7" Type="http://schemas.openxmlformats.org/officeDocument/2006/relationships/slideLayout" Target="../slideLayouts/slideLayout73.xml"/><Relationship Id="rId6" Type="http://schemas.openxmlformats.org/officeDocument/2006/relationships/slideLayout" Target="../slideLayouts/slideLayout72.xml"/><Relationship Id="rId5" Type="http://schemas.openxmlformats.org/officeDocument/2006/relationships/slideLayout" Target="../slideLayouts/slideLayout71.xml"/><Relationship Id="rId4" Type="http://schemas.openxmlformats.org/officeDocument/2006/relationships/slideLayout" Target="../slideLayouts/slideLayout70.xml"/><Relationship Id="rId3" Type="http://schemas.openxmlformats.org/officeDocument/2006/relationships/slideLayout" Target="../slideLayouts/slideLayout69.xml"/><Relationship Id="rId2" Type="http://schemas.openxmlformats.org/officeDocument/2006/relationships/slideLayout" Target="../slideLayouts/slideLayout68.xml"/><Relationship Id="rId12" Type="http://schemas.openxmlformats.org/officeDocument/2006/relationships/theme" Target="../theme/theme7.xml"/><Relationship Id="rId11" Type="http://schemas.openxmlformats.org/officeDocument/2006/relationships/slideLayout" Target="../slideLayouts/slideLayout77.xml"/><Relationship Id="rId10" Type="http://schemas.openxmlformats.org/officeDocument/2006/relationships/slideLayout" Target="../slideLayouts/slideLayout76.xml"/><Relationship Id="rId1" Type="http://schemas.openxmlformats.org/officeDocument/2006/relationships/slideLayout" Target="../slideLayouts/slideLayout67.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86.xml"/><Relationship Id="rId8" Type="http://schemas.openxmlformats.org/officeDocument/2006/relationships/slideLayout" Target="../slideLayouts/slideLayout85.xml"/><Relationship Id="rId7" Type="http://schemas.openxmlformats.org/officeDocument/2006/relationships/slideLayout" Target="../slideLayouts/slideLayout84.xml"/><Relationship Id="rId6" Type="http://schemas.openxmlformats.org/officeDocument/2006/relationships/slideLayout" Target="../slideLayouts/slideLayout83.xml"/><Relationship Id="rId5" Type="http://schemas.openxmlformats.org/officeDocument/2006/relationships/slideLayout" Target="../slideLayouts/slideLayout82.xml"/><Relationship Id="rId4" Type="http://schemas.openxmlformats.org/officeDocument/2006/relationships/slideLayout" Target="../slideLayouts/slideLayout81.xml"/><Relationship Id="rId3" Type="http://schemas.openxmlformats.org/officeDocument/2006/relationships/slideLayout" Target="../slideLayouts/slideLayout80.xml"/><Relationship Id="rId2" Type="http://schemas.openxmlformats.org/officeDocument/2006/relationships/slideLayout" Target="../slideLayouts/slideLayout79.xml"/><Relationship Id="rId12" Type="http://schemas.openxmlformats.org/officeDocument/2006/relationships/theme" Target="../theme/theme8.xml"/><Relationship Id="rId11" Type="http://schemas.openxmlformats.org/officeDocument/2006/relationships/slideLayout" Target="../slideLayouts/slideLayout88.xml"/><Relationship Id="rId10" Type="http://schemas.openxmlformats.org/officeDocument/2006/relationships/slideLayout" Target="../slideLayouts/slideLayout87.xml"/><Relationship Id="rId1" Type="http://schemas.openxmlformats.org/officeDocument/2006/relationships/slideLayout" Target="../slideLayouts/slideLayout78.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97.xml"/><Relationship Id="rId8" Type="http://schemas.openxmlformats.org/officeDocument/2006/relationships/slideLayout" Target="../slideLayouts/slideLayout96.xml"/><Relationship Id="rId7" Type="http://schemas.openxmlformats.org/officeDocument/2006/relationships/slideLayout" Target="../slideLayouts/slideLayout95.xml"/><Relationship Id="rId6" Type="http://schemas.openxmlformats.org/officeDocument/2006/relationships/slideLayout" Target="../slideLayouts/slideLayout94.xml"/><Relationship Id="rId5" Type="http://schemas.openxmlformats.org/officeDocument/2006/relationships/slideLayout" Target="../slideLayouts/slideLayout93.xml"/><Relationship Id="rId4" Type="http://schemas.openxmlformats.org/officeDocument/2006/relationships/slideLayout" Target="../slideLayouts/slideLayout92.xml"/><Relationship Id="rId3" Type="http://schemas.openxmlformats.org/officeDocument/2006/relationships/slideLayout" Target="../slideLayouts/slideLayout91.xml"/><Relationship Id="rId2" Type="http://schemas.openxmlformats.org/officeDocument/2006/relationships/slideLayout" Target="../slideLayouts/slideLayout90.xml"/><Relationship Id="rId12" Type="http://schemas.openxmlformats.org/officeDocument/2006/relationships/theme" Target="../theme/theme9.xml"/><Relationship Id="rId11" Type="http://schemas.openxmlformats.org/officeDocument/2006/relationships/slideLayout" Target="../slideLayouts/slideLayout99.xml"/><Relationship Id="rId10" Type="http://schemas.openxmlformats.org/officeDocument/2006/relationships/slideLayout" Target="../slideLayouts/slideLayout98.xml"/><Relationship Id="rId1" Type="http://schemas.openxmlformats.org/officeDocument/2006/relationships/slideLayout" Target="../slideLayouts/slideLayout8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
          <p:cNvSpPr/>
          <p:nvPr userDrawn="1"/>
        </p:nvSpPr>
        <p:spPr>
          <a:xfrm>
            <a:off x="0" y="0"/>
            <a:ext cx="9153525" cy="5400675"/>
          </a:xfrm>
          <a:prstGeom prst="rect">
            <a:avLst/>
          </a:prstGeom>
          <a:noFill/>
          <a:ln w="9525">
            <a:noFill/>
          </a:ln>
        </p:spPr>
        <p:txBody>
          <a:bodyPr anchor="ctr"/>
          <a:p>
            <a:pPr lvl="0" indent="0" algn="ctr"/>
            <a:endParaRPr lang="zh-CN" altLang="en-US" dirty="0">
              <a:solidFill>
                <a:srgbClr val="FFFFFF"/>
              </a:solidFill>
              <a:latin typeface="Franklin Gothic Medium" panose="020B0603020102020204" pitchFamily="2" charset="0"/>
              <a:ea typeface="微软雅黑" panose="020B0503020204020204" pitchFamily="2" charset="-122"/>
            </a:endParaRPr>
          </a:p>
        </p:txBody>
      </p:sp>
      <p:sp>
        <p:nvSpPr>
          <p:cNvPr id="2051" name="日期占位符 3"/>
          <p:cNvSpPr>
            <a:spLocks noGrp="1"/>
          </p:cNvSpPr>
          <p:nvPr>
            <p:ph type="dt" sz="half" idx="2"/>
          </p:nvPr>
        </p:nvSpPr>
        <p:spPr>
          <a:xfrm>
            <a:off x="457200" y="4657725"/>
            <a:ext cx="2133600" cy="304800"/>
          </a:xfrm>
          <a:prstGeom prst="rect">
            <a:avLst/>
          </a:prstGeom>
          <a:noFill/>
          <a:ln w="9525">
            <a:noFill/>
          </a:ln>
        </p:spPr>
        <p:txBody>
          <a:bodyPr anchor="ctr"/>
          <a:lstStyle>
            <a:lvl1pPr>
              <a:defRPr sz="1200">
                <a:solidFill>
                  <a:srgbClr val="898989"/>
                </a:solidFill>
              </a:defRPr>
            </a:lvl1pPr>
          </a:lstStyle>
          <a:p>
            <a:pPr lvl="0" eaLnBrk="1" fontAlgn="base" hangingPunct="1"/>
            <a:endParaRPr lang="en-US" altLang="x-none" strike="noStrike" noProof="1" dirty="0">
              <a:latin typeface="Arial" panose="020B0604020202020204" pitchFamily="34" charset="0"/>
            </a:endParaRPr>
          </a:p>
        </p:txBody>
      </p:sp>
      <p:sp>
        <p:nvSpPr>
          <p:cNvPr id="2052" name="页脚占位符 4"/>
          <p:cNvSpPr>
            <a:spLocks noGrp="1"/>
          </p:cNvSpPr>
          <p:nvPr>
            <p:ph type="ftr" sz="quarter" idx="3"/>
          </p:nvPr>
        </p:nvSpPr>
        <p:spPr>
          <a:xfrm>
            <a:off x="3124200" y="4657725"/>
            <a:ext cx="2895600" cy="304800"/>
          </a:xfrm>
          <a:prstGeom prst="rect">
            <a:avLst/>
          </a:prstGeom>
          <a:noFill/>
          <a:ln w="9525">
            <a:noFill/>
          </a:ln>
        </p:spPr>
        <p:txBody>
          <a:bodyPr anchor="ctr"/>
          <a:lstStyle>
            <a:lvl1pPr algn="ctr">
              <a:defRPr sz="1200">
                <a:solidFill>
                  <a:srgbClr val="898989"/>
                </a:solidFill>
              </a:defRPr>
            </a:lvl1pPr>
          </a:lstStyle>
          <a:p>
            <a:pPr lvl="0" eaLnBrk="1" fontAlgn="base" hangingPunct="1"/>
            <a:endParaRPr lang="en-US" altLang="x-none" strike="noStrike" noProof="1" dirty="0">
              <a:latin typeface="Arial" panose="020B0604020202020204" pitchFamily="34" charset="0"/>
            </a:endParaRPr>
          </a:p>
        </p:txBody>
      </p:sp>
      <p:sp>
        <p:nvSpPr>
          <p:cNvPr id="2053" name="灯片编号占位符 5"/>
          <p:cNvSpPr>
            <a:spLocks noGrp="1"/>
          </p:cNvSpPr>
          <p:nvPr>
            <p:ph type="sldNum" sz="quarter" idx="4"/>
          </p:nvPr>
        </p:nvSpPr>
        <p:spPr>
          <a:xfrm>
            <a:off x="6553200" y="4657725"/>
            <a:ext cx="2133600" cy="304800"/>
          </a:xfrm>
          <a:prstGeom prst="rect">
            <a:avLst/>
          </a:prstGeom>
          <a:noFill/>
          <a:ln w="9525">
            <a:noFill/>
          </a:ln>
        </p:spPr>
        <p:txBody>
          <a:bodyPr anchor="ctr"/>
          <a:lstStyle>
            <a:lvl1pPr algn="r">
              <a:defRPr sz="1200">
                <a:solidFill>
                  <a:srgbClr val="898989"/>
                </a:solidFill>
              </a:defRPr>
            </a:lvl1pPr>
          </a:lstStyle>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cs"/>
              </a:rPr>
            </a:fld>
            <a:endParaRPr lang="en-US" altLang="x-none"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hf sldNum="0" hdr="0" ftr="0" dt="0"/>
  <p:txStyles>
    <p:titleStyle>
      <a:lvl1pPr marL="0" lvl="0" indent="0" algn="l" defTabSz="914400" eaLnBrk="0" fontAlgn="base" latinLnBrk="0" hangingPunct="0">
        <a:lnSpc>
          <a:spcPct val="100000"/>
        </a:lnSpc>
        <a:spcBef>
          <a:spcPct val="0"/>
        </a:spcBef>
        <a:spcAft>
          <a:spcPct val="0"/>
        </a:spcAft>
        <a:buNone/>
        <a:defRPr sz="2800" b="1" i="0" u="none" kern="1200" baseline="0">
          <a:solidFill>
            <a:srgbClr val="716F70"/>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800" b="0" i="0" u="none" kern="1200" baseline="0">
          <a:solidFill>
            <a:srgbClr val="716F7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2400" b="0" i="0" u="none" kern="1200" baseline="0">
          <a:solidFill>
            <a:srgbClr val="716F70"/>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42" name="矩形 1"/>
          <p:cNvSpPr/>
          <p:nvPr userDrawn="1"/>
        </p:nvSpPr>
        <p:spPr>
          <a:xfrm>
            <a:off x="0" y="0"/>
            <a:ext cx="9153525" cy="5400675"/>
          </a:xfrm>
          <a:prstGeom prst="rect">
            <a:avLst/>
          </a:prstGeom>
          <a:noFill/>
          <a:ln w="9525">
            <a:noFill/>
          </a:ln>
        </p:spPr>
        <p:txBody>
          <a:bodyPr anchor="ctr"/>
          <a:p>
            <a:pPr lvl="0" indent="0" algn="ctr"/>
            <a:endParaRPr lang="zh-CN" altLang="en-US" dirty="0">
              <a:solidFill>
                <a:srgbClr val="FFFFFF"/>
              </a:solidFill>
              <a:latin typeface="Franklin Gothic Medium" panose="020B0603020102020204" pitchFamily="2" charset="0"/>
              <a:ea typeface="微软雅黑" panose="020B0503020204020204" pitchFamily="2" charset="-122"/>
            </a:endParaRPr>
          </a:p>
        </p:txBody>
      </p:sp>
      <p:sp>
        <p:nvSpPr>
          <p:cNvPr id="11267" name="日期占位符 3"/>
          <p:cNvSpPr>
            <a:spLocks noGrp="1"/>
          </p:cNvSpPr>
          <p:nvPr>
            <p:ph type="dt" sz="half" idx="2"/>
          </p:nvPr>
        </p:nvSpPr>
        <p:spPr>
          <a:xfrm>
            <a:off x="457200" y="4657725"/>
            <a:ext cx="2133600" cy="304800"/>
          </a:xfrm>
          <a:prstGeom prst="rect">
            <a:avLst/>
          </a:prstGeom>
          <a:noFill/>
          <a:ln w="9525">
            <a:noFill/>
          </a:ln>
        </p:spPr>
        <p:txBody>
          <a:bodyPr anchor="ctr"/>
          <a:lstStyle>
            <a:lvl1pP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11268" name="页脚占位符 4"/>
          <p:cNvSpPr>
            <a:spLocks noGrp="1"/>
          </p:cNvSpPr>
          <p:nvPr>
            <p:ph type="ftr" sz="quarter" idx="3"/>
          </p:nvPr>
        </p:nvSpPr>
        <p:spPr>
          <a:xfrm>
            <a:off x="3124200" y="4657725"/>
            <a:ext cx="2895600" cy="304800"/>
          </a:xfrm>
          <a:prstGeom prst="rect">
            <a:avLst/>
          </a:prstGeom>
          <a:noFill/>
          <a:ln w="9525">
            <a:noFill/>
          </a:ln>
        </p:spPr>
        <p:txBody>
          <a:bodyPr anchor="ctr"/>
          <a:lstStyle>
            <a:lvl1pPr algn="ct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11269" name="灯片编号占位符 5"/>
          <p:cNvSpPr>
            <a:spLocks noGrp="1"/>
          </p:cNvSpPr>
          <p:nvPr>
            <p:ph type="sldNum" sz="quarter" idx="4"/>
          </p:nvPr>
        </p:nvSpPr>
        <p:spPr>
          <a:xfrm>
            <a:off x="6553200" y="4657725"/>
            <a:ext cx="2133600" cy="304800"/>
          </a:xfrm>
          <a:prstGeom prst="rect">
            <a:avLst/>
          </a:prstGeom>
          <a:noFill/>
          <a:ln w="9525">
            <a:noFill/>
          </a:ln>
        </p:spPr>
        <p:txBody>
          <a:bodyPr anchor="ctr"/>
          <a:lstStyle>
            <a:lvl1pPr algn="r">
              <a:defRPr sz="1200">
                <a:solidFill>
                  <a:srgbClr val="898989"/>
                </a:solidFill>
                <a:ea typeface="微软雅黑" panose="020B0503020204020204" pitchFamily="2" charset="-122"/>
              </a:defRPr>
            </a:lvl1pPr>
          </a:lstStyle>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ransition>
    <p:fade/>
  </p:transition>
  <p:hf sldNum="0" hdr="0" ftr="0" dt="0"/>
  <p:txStyles>
    <p:titleStyle>
      <a:lvl1pPr marL="0" lvl="0" indent="0" algn="l" defTabSz="914400" eaLnBrk="0" fontAlgn="base" latinLnBrk="0" hangingPunct="0">
        <a:lnSpc>
          <a:spcPct val="100000"/>
        </a:lnSpc>
        <a:spcBef>
          <a:spcPct val="0"/>
        </a:spcBef>
        <a:spcAft>
          <a:spcPct val="0"/>
        </a:spcAft>
        <a:buNone/>
        <a:defRPr sz="2800" b="1" i="0" u="none" kern="1200" baseline="0">
          <a:solidFill>
            <a:srgbClr val="716F70"/>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800" b="0" i="0" u="none" kern="1200" baseline="0">
          <a:solidFill>
            <a:srgbClr val="716F7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2400" b="0" i="0" u="none" kern="1200" baseline="0">
          <a:solidFill>
            <a:srgbClr val="716F70"/>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1266" name="矩形 1"/>
          <p:cNvSpPr/>
          <p:nvPr userDrawn="1"/>
        </p:nvSpPr>
        <p:spPr>
          <a:xfrm>
            <a:off x="0" y="0"/>
            <a:ext cx="9153525" cy="5400675"/>
          </a:xfrm>
          <a:prstGeom prst="rect">
            <a:avLst/>
          </a:prstGeom>
          <a:noFill/>
          <a:ln w="9525">
            <a:noFill/>
          </a:ln>
        </p:spPr>
        <p:txBody>
          <a:bodyPr anchor="ctr"/>
          <a:p>
            <a:pPr lvl="0" indent="0" algn="ctr"/>
            <a:endParaRPr lang="zh-CN" altLang="en-US" dirty="0">
              <a:solidFill>
                <a:srgbClr val="FFFFFF"/>
              </a:solidFill>
              <a:latin typeface="Franklin Gothic Medium" panose="020B0603020102020204" pitchFamily="2" charset="0"/>
              <a:ea typeface="微软雅黑" panose="020B0503020204020204" pitchFamily="2" charset="-122"/>
            </a:endParaRPr>
          </a:p>
        </p:txBody>
      </p:sp>
      <p:sp>
        <p:nvSpPr>
          <p:cNvPr id="12291" name="日期占位符 3"/>
          <p:cNvSpPr>
            <a:spLocks noGrp="1"/>
          </p:cNvSpPr>
          <p:nvPr>
            <p:ph type="dt" sz="half" idx="2"/>
          </p:nvPr>
        </p:nvSpPr>
        <p:spPr>
          <a:xfrm>
            <a:off x="457200" y="4657725"/>
            <a:ext cx="2133600" cy="304800"/>
          </a:xfrm>
          <a:prstGeom prst="rect">
            <a:avLst/>
          </a:prstGeom>
          <a:noFill/>
          <a:ln w="9525">
            <a:noFill/>
          </a:ln>
        </p:spPr>
        <p:txBody>
          <a:bodyPr anchor="ctr"/>
          <a:lstStyle>
            <a:lvl1pP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12292" name="页脚占位符 4"/>
          <p:cNvSpPr>
            <a:spLocks noGrp="1"/>
          </p:cNvSpPr>
          <p:nvPr>
            <p:ph type="ftr" sz="quarter" idx="3"/>
          </p:nvPr>
        </p:nvSpPr>
        <p:spPr>
          <a:xfrm>
            <a:off x="3124200" y="4657725"/>
            <a:ext cx="2895600" cy="304800"/>
          </a:xfrm>
          <a:prstGeom prst="rect">
            <a:avLst/>
          </a:prstGeom>
          <a:noFill/>
          <a:ln w="9525">
            <a:noFill/>
          </a:ln>
        </p:spPr>
        <p:txBody>
          <a:bodyPr anchor="ctr"/>
          <a:lstStyle>
            <a:lvl1pPr algn="ct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12293" name="灯片编号占位符 5"/>
          <p:cNvSpPr>
            <a:spLocks noGrp="1"/>
          </p:cNvSpPr>
          <p:nvPr>
            <p:ph type="sldNum" sz="quarter" idx="4"/>
          </p:nvPr>
        </p:nvSpPr>
        <p:spPr>
          <a:xfrm>
            <a:off x="6553200" y="4657725"/>
            <a:ext cx="2133600" cy="304800"/>
          </a:xfrm>
          <a:prstGeom prst="rect">
            <a:avLst/>
          </a:prstGeom>
          <a:noFill/>
          <a:ln w="9525">
            <a:noFill/>
          </a:ln>
        </p:spPr>
        <p:txBody>
          <a:bodyPr anchor="ctr"/>
          <a:lstStyle>
            <a:lvl1pPr algn="r">
              <a:defRPr sz="1200">
                <a:solidFill>
                  <a:srgbClr val="898989"/>
                </a:solidFill>
                <a:ea typeface="微软雅黑" panose="020B0503020204020204" pitchFamily="2" charset="-122"/>
              </a:defRPr>
            </a:lvl1pPr>
          </a:lstStyle>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ransition>
    <p:fade/>
  </p:transition>
  <p:hf sldNum="0" hdr="0" ftr="0" dt="0"/>
  <p:txStyles>
    <p:titleStyle>
      <a:lvl1pPr marL="0" lvl="0" indent="0" algn="l" defTabSz="914400" eaLnBrk="0" fontAlgn="base" latinLnBrk="0" hangingPunct="0">
        <a:lnSpc>
          <a:spcPct val="100000"/>
        </a:lnSpc>
        <a:spcBef>
          <a:spcPct val="0"/>
        </a:spcBef>
        <a:spcAft>
          <a:spcPct val="0"/>
        </a:spcAft>
        <a:buNone/>
        <a:defRPr sz="2800" b="1" i="0" u="none" kern="1200" baseline="0">
          <a:solidFill>
            <a:srgbClr val="716F70"/>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800" b="0" i="0" u="none" kern="1200" baseline="0">
          <a:solidFill>
            <a:srgbClr val="716F7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2400" b="0" i="0" u="none" kern="1200" baseline="0">
          <a:solidFill>
            <a:srgbClr val="716F70"/>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2290" name="矩形 1"/>
          <p:cNvSpPr/>
          <p:nvPr userDrawn="1"/>
        </p:nvSpPr>
        <p:spPr>
          <a:xfrm>
            <a:off x="0" y="0"/>
            <a:ext cx="9153525" cy="5400675"/>
          </a:xfrm>
          <a:prstGeom prst="rect">
            <a:avLst/>
          </a:prstGeom>
          <a:noFill/>
          <a:ln w="9525">
            <a:noFill/>
          </a:ln>
        </p:spPr>
        <p:txBody>
          <a:bodyPr anchor="ctr"/>
          <a:p>
            <a:pPr lvl="0" indent="0" algn="ctr"/>
            <a:endParaRPr lang="zh-CN" altLang="en-US" dirty="0">
              <a:solidFill>
                <a:srgbClr val="FFFFFF"/>
              </a:solidFill>
              <a:latin typeface="Franklin Gothic Medium" panose="020B0603020102020204" pitchFamily="2" charset="0"/>
              <a:ea typeface="微软雅黑" panose="020B0503020204020204" pitchFamily="2" charset="-122"/>
            </a:endParaRPr>
          </a:p>
        </p:txBody>
      </p:sp>
      <p:sp>
        <p:nvSpPr>
          <p:cNvPr id="13315" name="日期占位符 3"/>
          <p:cNvSpPr>
            <a:spLocks noGrp="1"/>
          </p:cNvSpPr>
          <p:nvPr>
            <p:ph type="dt" sz="half" idx="2"/>
          </p:nvPr>
        </p:nvSpPr>
        <p:spPr>
          <a:xfrm>
            <a:off x="457200" y="4657725"/>
            <a:ext cx="2133600" cy="304800"/>
          </a:xfrm>
          <a:prstGeom prst="rect">
            <a:avLst/>
          </a:prstGeom>
          <a:noFill/>
          <a:ln w="9525">
            <a:noFill/>
          </a:ln>
        </p:spPr>
        <p:txBody>
          <a:bodyPr anchor="ctr"/>
          <a:lstStyle>
            <a:lvl1pP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13316" name="页脚占位符 4"/>
          <p:cNvSpPr>
            <a:spLocks noGrp="1"/>
          </p:cNvSpPr>
          <p:nvPr>
            <p:ph type="ftr" sz="quarter" idx="3"/>
          </p:nvPr>
        </p:nvSpPr>
        <p:spPr>
          <a:xfrm>
            <a:off x="3124200" y="4657725"/>
            <a:ext cx="2895600" cy="304800"/>
          </a:xfrm>
          <a:prstGeom prst="rect">
            <a:avLst/>
          </a:prstGeom>
          <a:noFill/>
          <a:ln w="9525">
            <a:noFill/>
          </a:ln>
        </p:spPr>
        <p:txBody>
          <a:bodyPr anchor="ctr"/>
          <a:lstStyle>
            <a:lvl1pPr algn="ct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13317" name="灯片编号占位符 5"/>
          <p:cNvSpPr>
            <a:spLocks noGrp="1"/>
          </p:cNvSpPr>
          <p:nvPr>
            <p:ph type="sldNum" sz="quarter" idx="4"/>
          </p:nvPr>
        </p:nvSpPr>
        <p:spPr>
          <a:xfrm>
            <a:off x="6553200" y="4657725"/>
            <a:ext cx="2133600" cy="304800"/>
          </a:xfrm>
          <a:prstGeom prst="rect">
            <a:avLst/>
          </a:prstGeom>
          <a:noFill/>
          <a:ln w="9525">
            <a:noFill/>
          </a:ln>
        </p:spPr>
        <p:txBody>
          <a:bodyPr anchor="ctr"/>
          <a:lstStyle>
            <a:lvl1pPr algn="r">
              <a:defRPr sz="1200">
                <a:solidFill>
                  <a:srgbClr val="898989"/>
                </a:solidFill>
                <a:ea typeface="微软雅黑" panose="020B0503020204020204" pitchFamily="2" charset="-122"/>
              </a:defRPr>
            </a:lvl1pPr>
          </a:lstStyle>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ransition>
    <p:fade/>
  </p:transition>
  <p:hf sldNum="0" hdr="0" ftr="0" dt="0"/>
  <p:txStyles>
    <p:titleStyle>
      <a:lvl1pPr marL="0" lvl="0" indent="0" algn="l" defTabSz="914400" eaLnBrk="0" fontAlgn="base" latinLnBrk="0" hangingPunct="0">
        <a:lnSpc>
          <a:spcPct val="100000"/>
        </a:lnSpc>
        <a:spcBef>
          <a:spcPct val="0"/>
        </a:spcBef>
        <a:spcAft>
          <a:spcPct val="0"/>
        </a:spcAft>
        <a:buNone/>
        <a:defRPr sz="2800" b="1" i="0" u="none" kern="1200" baseline="0">
          <a:solidFill>
            <a:srgbClr val="716F70"/>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800" b="0" i="0" u="none" kern="1200" baseline="0">
          <a:solidFill>
            <a:srgbClr val="716F7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2400" b="0" i="0" u="none" kern="1200" baseline="0">
          <a:solidFill>
            <a:srgbClr val="716F70"/>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3314" name="矩形 1"/>
          <p:cNvSpPr/>
          <p:nvPr userDrawn="1"/>
        </p:nvSpPr>
        <p:spPr>
          <a:xfrm>
            <a:off x="0" y="0"/>
            <a:ext cx="9153525" cy="5400675"/>
          </a:xfrm>
          <a:prstGeom prst="rect">
            <a:avLst/>
          </a:prstGeom>
          <a:noFill/>
          <a:ln w="9525">
            <a:noFill/>
          </a:ln>
        </p:spPr>
        <p:txBody>
          <a:bodyPr anchor="ctr"/>
          <a:p>
            <a:pPr lvl="0" indent="0" algn="ctr"/>
            <a:endParaRPr lang="zh-CN" altLang="en-US" dirty="0">
              <a:solidFill>
                <a:srgbClr val="FFFFFF"/>
              </a:solidFill>
              <a:latin typeface="Franklin Gothic Medium" panose="020B0603020102020204" pitchFamily="2" charset="0"/>
              <a:ea typeface="微软雅黑" panose="020B0503020204020204" pitchFamily="2" charset="-122"/>
            </a:endParaRPr>
          </a:p>
        </p:txBody>
      </p:sp>
      <p:sp>
        <p:nvSpPr>
          <p:cNvPr id="14339" name="日期占位符 3"/>
          <p:cNvSpPr>
            <a:spLocks noGrp="1"/>
          </p:cNvSpPr>
          <p:nvPr>
            <p:ph type="dt" sz="half" idx="2"/>
          </p:nvPr>
        </p:nvSpPr>
        <p:spPr>
          <a:xfrm>
            <a:off x="457200" y="4657725"/>
            <a:ext cx="2133600" cy="304800"/>
          </a:xfrm>
          <a:prstGeom prst="rect">
            <a:avLst/>
          </a:prstGeom>
          <a:noFill/>
          <a:ln w="9525">
            <a:noFill/>
          </a:ln>
        </p:spPr>
        <p:txBody>
          <a:bodyPr anchor="ctr"/>
          <a:lstStyle>
            <a:lvl1pP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14340" name="页脚占位符 4"/>
          <p:cNvSpPr>
            <a:spLocks noGrp="1"/>
          </p:cNvSpPr>
          <p:nvPr>
            <p:ph type="ftr" sz="quarter" idx="3"/>
          </p:nvPr>
        </p:nvSpPr>
        <p:spPr>
          <a:xfrm>
            <a:off x="3124200" y="4657725"/>
            <a:ext cx="2895600" cy="304800"/>
          </a:xfrm>
          <a:prstGeom prst="rect">
            <a:avLst/>
          </a:prstGeom>
          <a:noFill/>
          <a:ln w="9525">
            <a:noFill/>
          </a:ln>
        </p:spPr>
        <p:txBody>
          <a:bodyPr anchor="ctr"/>
          <a:lstStyle>
            <a:lvl1pPr algn="ct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14341" name="灯片编号占位符 5"/>
          <p:cNvSpPr>
            <a:spLocks noGrp="1"/>
          </p:cNvSpPr>
          <p:nvPr>
            <p:ph type="sldNum" sz="quarter" idx="4"/>
          </p:nvPr>
        </p:nvSpPr>
        <p:spPr>
          <a:xfrm>
            <a:off x="6553200" y="4657725"/>
            <a:ext cx="2133600" cy="304800"/>
          </a:xfrm>
          <a:prstGeom prst="rect">
            <a:avLst/>
          </a:prstGeom>
          <a:noFill/>
          <a:ln w="9525">
            <a:noFill/>
          </a:ln>
        </p:spPr>
        <p:txBody>
          <a:bodyPr anchor="ctr"/>
          <a:lstStyle>
            <a:lvl1pPr algn="r">
              <a:defRPr sz="1200">
                <a:solidFill>
                  <a:srgbClr val="898989"/>
                </a:solidFill>
                <a:ea typeface="微软雅黑" panose="020B0503020204020204" pitchFamily="2" charset="-122"/>
              </a:defRPr>
            </a:lvl1pPr>
          </a:lstStyle>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ransition>
    <p:fade/>
  </p:transition>
  <p:hf sldNum="0" hdr="0" ftr="0" dt="0"/>
  <p:txStyles>
    <p:titleStyle>
      <a:lvl1pPr marL="0" lvl="0" indent="0" algn="l" defTabSz="914400" eaLnBrk="0" fontAlgn="base" latinLnBrk="0" hangingPunct="0">
        <a:lnSpc>
          <a:spcPct val="100000"/>
        </a:lnSpc>
        <a:spcBef>
          <a:spcPct val="0"/>
        </a:spcBef>
        <a:spcAft>
          <a:spcPct val="0"/>
        </a:spcAft>
        <a:buNone/>
        <a:defRPr sz="2800" b="1" i="0" u="none" kern="1200" baseline="0">
          <a:solidFill>
            <a:srgbClr val="716F70"/>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800" b="0" i="0" u="none" kern="1200" baseline="0">
          <a:solidFill>
            <a:srgbClr val="716F7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2400" b="0" i="0" u="none" kern="1200" baseline="0">
          <a:solidFill>
            <a:srgbClr val="716F70"/>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4338" name="矩形 1"/>
          <p:cNvSpPr/>
          <p:nvPr userDrawn="1"/>
        </p:nvSpPr>
        <p:spPr>
          <a:xfrm>
            <a:off x="0" y="0"/>
            <a:ext cx="9153525" cy="5400675"/>
          </a:xfrm>
          <a:prstGeom prst="rect">
            <a:avLst/>
          </a:prstGeom>
          <a:noFill/>
          <a:ln w="9525">
            <a:noFill/>
          </a:ln>
        </p:spPr>
        <p:txBody>
          <a:bodyPr anchor="ctr"/>
          <a:p>
            <a:pPr lvl="0" indent="0" algn="ctr"/>
            <a:endParaRPr lang="zh-CN" altLang="en-US" dirty="0">
              <a:solidFill>
                <a:srgbClr val="FFFFFF"/>
              </a:solidFill>
              <a:latin typeface="Franklin Gothic Medium" panose="020B0603020102020204" pitchFamily="2" charset="0"/>
              <a:ea typeface="微软雅黑" panose="020B0503020204020204" pitchFamily="2" charset="-122"/>
            </a:endParaRPr>
          </a:p>
        </p:txBody>
      </p:sp>
      <p:sp>
        <p:nvSpPr>
          <p:cNvPr id="15363" name="日期占位符 3"/>
          <p:cNvSpPr>
            <a:spLocks noGrp="1"/>
          </p:cNvSpPr>
          <p:nvPr>
            <p:ph type="dt" sz="half" idx="2"/>
          </p:nvPr>
        </p:nvSpPr>
        <p:spPr>
          <a:xfrm>
            <a:off x="457200" y="4657725"/>
            <a:ext cx="2133600" cy="304800"/>
          </a:xfrm>
          <a:prstGeom prst="rect">
            <a:avLst/>
          </a:prstGeom>
          <a:noFill/>
          <a:ln w="9525">
            <a:noFill/>
          </a:ln>
        </p:spPr>
        <p:txBody>
          <a:bodyPr anchor="ctr"/>
          <a:lstStyle>
            <a:lvl1pP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15364" name="页脚占位符 4"/>
          <p:cNvSpPr>
            <a:spLocks noGrp="1"/>
          </p:cNvSpPr>
          <p:nvPr>
            <p:ph type="ftr" sz="quarter" idx="3"/>
          </p:nvPr>
        </p:nvSpPr>
        <p:spPr>
          <a:xfrm>
            <a:off x="3124200" y="4657725"/>
            <a:ext cx="2895600" cy="304800"/>
          </a:xfrm>
          <a:prstGeom prst="rect">
            <a:avLst/>
          </a:prstGeom>
          <a:noFill/>
          <a:ln w="9525">
            <a:noFill/>
          </a:ln>
        </p:spPr>
        <p:txBody>
          <a:bodyPr anchor="ctr"/>
          <a:lstStyle>
            <a:lvl1pPr algn="ct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15365" name="灯片编号占位符 5"/>
          <p:cNvSpPr>
            <a:spLocks noGrp="1"/>
          </p:cNvSpPr>
          <p:nvPr>
            <p:ph type="sldNum" sz="quarter" idx="4"/>
          </p:nvPr>
        </p:nvSpPr>
        <p:spPr>
          <a:xfrm>
            <a:off x="6553200" y="4657725"/>
            <a:ext cx="2133600" cy="304800"/>
          </a:xfrm>
          <a:prstGeom prst="rect">
            <a:avLst/>
          </a:prstGeom>
          <a:noFill/>
          <a:ln w="9525">
            <a:noFill/>
          </a:ln>
        </p:spPr>
        <p:txBody>
          <a:bodyPr anchor="ctr"/>
          <a:lstStyle>
            <a:lvl1pPr algn="r">
              <a:defRPr sz="1200">
                <a:solidFill>
                  <a:srgbClr val="898989"/>
                </a:solidFill>
                <a:ea typeface="微软雅黑" panose="020B0503020204020204" pitchFamily="2" charset="-122"/>
              </a:defRPr>
            </a:lvl1pPr>
          </a:lstStyle>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ransition>
    <p:fade/>
  </p:transition>
  <p:hf sldNum="0" hdr="0" ftr="0" dt="0"/>
  <p:txStyles>
    <p:titleStyle>
      <a:lvl1pPr marL="0" lvl="0" indent="0" algn="l" defTabSz="914400" eaLnBrk="0" fontAlgn="base" latinLnBrk="0" hangingPunct="0">
        <a:lnSpc>
          <a:spcPct val="100000"/>
        </a:lnSpc>
        <a:spcBef>
          <a:spcPct val="0"/>
        </a:spcBef>
        <a:spcAft>
          <a:spcPct val="0"/>
        </a:spcAft>
        <a:buNone/>
        <a:defRPr sz="2800" b="1" i="0" u="none" kern="1200" baseline="0">
          <a:solidFill>
            <a:srgbClr val="716F70"/>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800" b="0" i="0" u="none" kern="1200" baseline="0">
          <a:solidFill>
            <a:srgbClr val="716F7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2400" b="0" i="0" u="none" kern="1200" baseline="0">
          <a:solidFill>
            <a:srgbClr val="716F70"/>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5362" name="矩形 1"/>
          <p:cNvSpPr/>
          <p:nvPr userDrawn="1"/>
        </p:nvSpPr>
        <p:spPr>
          <a:xfrm>
            <a:off x="0" y="0"/>
            <a:ext cx="9153525" cy="5400675"/>
          </a:xfrm>
          <a:prstGeom prst="rect">
            <a:avLst/>
          </a:prstGeom>
          <a:noFill/>
          <a:ln w="9525">
            <a:noFill/>
          </a:ln>
        </p:spPr>
        <p:txBody>
          <a:bodyPr anchor="ctr"/>
          <a:p>
            <a:pPr lvl="0" indent="0" algn="ctr"/>
            <a:endParaRPr lang="zh-CN" altLang="en-US" dirty="0">
              <a:solidFill>
                <a:srgbClr val="FFFFFF"/>
              </a:solidFill>
              <a:latin typeface="Franklin Gothic Medium" panose="020B0603020102020204" pitchFamily="2" charset="0"/>
              <a:ea typeface="微软雅黑" panose="020B0503020204020204" pitchFamily="2" charset="-122"/>
            </a:endParaRPr>
          </a:p>
        </p:txBody>
      </p:sp>
      <p:sp>
        <p:nvSpPr>
          <p:cNvPr id="16387" name="日期占位符 3"/>
          <p:cNvSpPr>
            <a:spLocks noGrp="1"/>
          </p:cNvSpPr>
          <p:nvPr>
            <p:ph type="dt" sz="half" idx="2"/>
          </p:nvPr>
        </p:nvSpPr>
        <p:spPr>
          <a:xfrm>
            <a:off x="457200" y="4657725"/>
            <a:ext cx="2133600" cy="304800"/>
          </a:xfrm>
          <a:prstGeom prst="rect">
            <a:avLst/>
          </a:prstGeom>
          <a:noFill/>
          <a:ln w="9525">
            <a:noFill/>
          </a:ln>
        </p:spPr>
        <p:txBody>
          <a:bodyPr anchor="ctr"/>
          <a:lstStyle>
            <a:lvl1pP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16388" name="页脚占位符 4"/>
          <p:cNvSpPr>
            <a:spLocks noGrp="1"/>
          </p:cNvSpPr>
          <p:nvPr>
            <p:ph type="ftr" sz="quarter" idx="3"/>
          </p:nvPr>
        </p:nvSpPr>
        <p:spPr>
          <a:xfrm>
            <a:off x="3124200" y="4657725"/>
            <a:ext cx="2895600" cy="304800"/>
          </a:xfrm>
          <a:prstGeom prst="rect">
            <a:avLst/>
          </a:prstGeom>
          <a:noFill/>
          <a:ln w="9525">
            <a:noFill/>
          </a:ln>
        </p:spPr>
        <p:txBody>
          <a:bodyPr anchor="ctr"/>
          <a:lstStyle>
            <a:lvl1pPr algn="ct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16389" name="灯片编号占位符 5"/>
          <p:cNvSpPr>
            <a:spLocks noGrp="1"/>
          </p:cNvSpPr>
          <p:nvPr>
            <p:ph type="sldNum" sz="quarter" idx="4"/>
          </p:nvPr>
        </p:nvSpPr>
        <p:spPr>
          <a:xfrm>
            <a:off x="6553200" y="4657725"/>
            <a:ext cx="2133600" cy="304800"/>
          </a:xfrm>
          <a:prstGeom prst="rect">
            <a:avLst/>
          </a:prstGeom>
          <a:noFill/>
          <a:ln w="9525">
            <a:noFill/>
          </a:ln>
        </p:spPr>
        <p:txBody>
          <a:bodyPr anchor="ctr"/>
          <a:lstStyle>
            <a:lvl1pPr algn="r">
              <a:defRPr sz="1200">
                <a:solidFill>
                  <a:srgbClr val="898989"/>
                </a:solidFill>
                <a:ea typeface="微软雅黑" panose="020B0503020204020204" pitchFamily="2" charset="-122"/>
              </a:defRPr>
            </a:lvl1pPr>
          </a:lstStyle>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ransition>
    <p:fade/>
  </p:transition>
  <p:hf sldNum="0" hdr="0" ftr="0" dt="0"/>
  <p:txStyles>
    <p:titleStyle>
      <a:lvl1pPr marL="0" lvl="0" indent="0" algn="l" defTabSz="914400" eaLnBrk="0" fontAlgn="base" latinLnBrk="0" hangingPunct="0">
        <a:lnSpc>
          <a:spcPct val="100000"/>
        </a:lnSpc>
        <a:spcBef>
          <a:spcPct val="0"/>
        </a:spcBef>
        <a:spcAft>
          <a:spcPct val="0"/>
        </a:spcAft>
        <a:buNone/>
        <a:defRPr sz="2800" b="1" i="0" u="none" kern="1200" baseline="0">
          <a:solidFill>
            <a:srgbClr val="716F70"/>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800" b="0" i="0" u="none" kern="1200" baseline="0">
          <a:solidFill>
            <a:srgbClr val="716F7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2400" b="0" i="0" u="none" kern="1200" baseline="0">
          <a:solidFill>
            <a:srgbClr val="716F70"/>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6386" name="矩形 1"/>
          <p:cNvSpPr/>
          <p:nvPr userDrawn="1"/>
        </p:nvSpPr>
        <p:spPr>
          <a:xfrm>
            <a:off x="0" y="0"/>
            <a:ext cx="9153525" cy="5400675"/>
          </a:xfrm>
          <a:prstGeom prst="rect">
            <a:avLst/>
          </a:prstGeom>
          <a:noFill/>
          <a:ln w="9525">
            <a:noFill/>
          </a:ln>
        </p:spPr>
        <p:txBody>
          <a:bodyPr anchor="ctr"/>
          <a:p>
            <a:pPr lvl="0" indent="0" algn="ctr"/>
            <a:endParaRPr lang="zh-CN" altLang="en-US" dirty="0">
              <a:solidFill>
                <a:srgbClr val="FFFFFF"/>
              </a:solidFill>
              <a:latin typeface="Franklin Gothic Medium" panose="020B0603020102020204" pitchFamily="2" charset="0"/>
              <a:ea typeface="微软雅黑" panose="020B0503020204020204" pitchFamily="2" charset="-122"/>
            </a:endParaRPr>
          </a:p>
        </p:txBody>
      </p:sp>
      <p:sp>
        <p:nvSpPr>
          <p:cNvPr id="17411" name="日期占位符 3"/>
          <p:cNvSpPr>
            <a:spLocks noGrp="1"/>
          </p:cNvSpPr>
          <p:nvPr>
            <p:ph type="dt" sz="half" idx="2"/>
          </p:nvPr>
        </p:nvSpPr>
        <p:spPr>
          <a:xfrm>
            <a:off x="457200" y="4657725"/>
            <a:ext cx="2133600" cy="304800"/>
          </a:xfrm>
          <a:prstGeom prst="rect">
            <a:avLst/>
          </a:prstGeom>
          <a:noFill/>
          <a:ln w="9525">
            <a:noFill/>
          </a:ln>
        </p:spPr>
        <p:txBody>
          <a:bodyPr anchor="ctr"/>
          <a:lstStyle>
            <a:lvl1pP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17412" name="页脚占位符 4"/>
          <p:cNvSpPr>
            <a:spLocks noGrp="1"/>
          </p:cNvSpPr>
          <p:nvPr>
            <p:ph type="ftr" sz="quarter" idx="3"/>
          </p:nvPr>
        </p:nvSpPr>
        <p:spPr>
          <a:xfrm>
            <a:off x="3124200" y="4657725"/>
            <a:ext cx="2895600" cy="304800"/>
          </a:xfrm>
          <a:prstGeom prst="rect">
            <a:avLst/>
          </a:prstGeom>
          <a:noFill/>
          <a:ln w="9525">
            <a:noFill/>
          </a:ln>
        </p:spPr>
        <p:txBody>
          <a:bodyPr anchor="ctr"/>
          <a:lstStyle>
            <a:lvl1pPr algn="ct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17413" name="灯片编号占位符 5"/>
          <p:cNvSpPr>
            <a:spLocks noGrp="1"/>
          </p:cNvSpPr>
          <p:nvPr>
            <p:ph type="sldNum" sz="quarter" idx="4"/>
          </p:nvPr>
        </p:nvSpPr>
        <p:spPr>
          <a:xfrm>
            <a:off x="6553200" y="4657725"/>
            <a:ext cx="2133600" cy="304800"/>
          </a:xfrm>
          <a:prstGeom prst="rect">
            <a:avLst/>
          </a:prstGeom>
          <a:noFill/>
          <a:ln w="9525">
            <a:noFill/>
          </a:ln>
        </p:spPr>
        <p:txBody>
          <a:bodyPr anchor="ctr"/>
          <a:lstStyle>
            <a:lvl1pPr algn="r">
              <a:defRPr sz="1200">
                <a:solidFill>
                  <a:srgbClr val="898989"/>
                </a:solidFill>
                <a:ea typeface="微软雅黑" panose="020B0503020204020204" pitchFamily="2" charset="-122"/>
              </a:defRPr>
            </a:lvl1pPr>
          </a:lstStyle>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ransition>
    <p:fade/>
  </p:transition>
  <p:hf sldNum="0" hdr="0" ftr="0" dt="0"/>
  <p:txStyles>
    <p:titleStyle>
      <a:lvl1pPr marL="0" lvl="0" indent="0" algn="l" defTabSz="914400" eaLnBrk="0" fontAlgn="base" latinLnBrk="0" hangingPunct="0">
        <a:lnSpc>
          <a:spcPct val="100000"/>
        </a:lnSpc>
        <a:spcBef>
          <a:spcPct val="0"/>
        </a:spcBef>
        <a:spcAft>
          <a:spcPct val="0"/>
        </a:spcAft>
        <a:buNone/>
        <a:defRPr sz="2800" b="1" i="0" u="none" kern="1200" baseline="0">
          <a:solidFill>
            <a:srgbClr val="716F70"/>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800" b="0" i="0" u="none" kern="1200" baseline="0">
          <a:solidFill>
            <a:srgbClr val="716F7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2400" b="0" i="0" u="none" kern="1200" baseline="0">
          <a:solidFill>
            <a:srgbClr val="716F70"/>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7410" name="矩形 1"/>
          <p:cNvSpPr/>
          <p:nvPr userDrawn="1"/>
        </p:nvSpPr>
        <p:spPr>
          <a:xfrm>
            <a:off x="0" y="0"/>
            <a:ext cx="9153525" cy="5400675"/>
          </a:xfrm>
          <a:prstGeom prst="rect">
            <a:avLst/>
          </a:prstGeom>
          <a:noFill/>
          <a:ln w="9525">
            <a:noFill/>
          </a:ln>
        </p:spPr>
        <p:txBody>
          <a:bodyPr anchor="ctr"/>
          <a:p>
            <a:pPr lvl="0" indent="0" algn="ctr"/>
            <a:endParaRPr lang="zh-CN" altLang="en-US" dirty="0">
              <a:solidFill>
                <a:srgbClr val="FFFFFF"/>
              </a:solidFill>
              <a:latin typeface="Franklin Gothic Medium" panose="020B0603020102020204" pitchFamily="2" charset="0"/>
              <a:ea typeface="微软雅黑" panose="020B0503020204020204" pitchFamily="2" charset="-122"/>
            </a:endParaRPr>
          </a:p>
        </p:txBody>
      </p:sp>
      <p:sp>
        <p:nvSpPr>
          <p:cNvPr id="18435" name="日期占位符 3"/>
          <p:cNvSpPr>
            <a:spLocks noGrp="1"/>
          </p:cNvSpPr>
          <p:nvPr>
            <p:ph type="dt" sz="half" idx="2"/>
          </p:nvPr>
        </p:nvSpPr>
        <p:spPr>
          <a:xfrm>
            <a:off x="457200" y="4657725"/>
            <a:ext cx="2133600" cy="304800"/>
          </a:xfrm>
          <a:prstGeom prst="rect">
            <a:avLst/>
          </a:prstGeom>
          <a:noFill/>
          <a:ln w="9525">
            <a:noFill/>
          </a:ln>
        </p:spPr>
        <p:txBody>
          <a:bodyPr anchor="ctr"/>
          <a:lstStyle>
            <a:lvl1pP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18436" name="页脚占位符 4"/>
          <p:cNvSpPr>
            <a:spLocks noGrp="1"/>
          </p:cNvSpPr>
          <p:nvPr>
            <p:ph type="ftr" sz="quarter" idx="3"/>
          </p:nvPr>
        </p:nvSpPr>
        <p:spPr>
          <a:xfrm>
            <a:off x="3124200" y="4657725"/>
            <a:ext cx="2895600" cy="304800"/>
          </a:xfrm>
          <a:prstGeom prst="rect">
            <a:avLst/>
          </a:prstGeom>
          <a:noFill/>
          <a:ln w="9525">
            <a:noFill/>
          </a:ln>
        </p:spPr>
        <p:txBody>
          <a:bodyPr anchor="ctr"/>
          <a:lstStyle>
            <a:lvl1pPr algn="ct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18437" name="灯片编号占位符 5"/>
          <p:cNvSpPr>
            <a:spLocks noGrp="1"/>
          </p:cNvSpPr>
          <p:nvPr>
            <p:ph type="sldNum" sz="quarter" idx="4"/>
          </p:nvPr>
        </p:nvSpPr>
        <p:spPr>
          <a:xfrm>
            <a:off x="6553200" y="4657725"/>
            <a:ext cx="2133600" cy="304800"/>
          </a:xfrm>
          <a:prstGeom prst="rect">
            <a:avLst/>
          </a:prstGeom>
          <a:noFill/>
          <a:ln w="9525">
            <a:noFill/>
          </a:ln>
        </p:spPr>
        <p:txBody>
          <a:bodyPr anchor="ctr"/>
          <a:lstStyle>
            <a:lvl1pPr algn="r">
              <a:defRPr sz="1200">
                <a:solidFill>
                  <a:srgbClr val="898989"/>
                </a:solidFill>
                <a:ea typeface="微软雅黑" panose="020B0503020204020204" pitchFamily="2" charset="-122"/>
              </a:defRPr>
            </a:lvl1pPr>
          </a:lstStyle>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ransition>
    <p:fade/>
  </p:transition>
  <p:hf sldNum="0" hdr="0" ftr="0" dt="0"/>
  <p:txStyles>
    <p:titleStyle>
      <a:lvl1pPr marL="0" lvl="0" indent="0" algn="l" defTabSz="914400" eaLnBrk="0" fontAlgn="base" latinLnBrk="0" hangingPunct="0">
        <a:lnSpc>
          <a:spcPct val="100000"/>
        </a:lnSpc>
        <a:spcBef>
          <a:spcPct val="0"/>
        </a:spcBef>
        <a:spcAft>
          <a:spcPct val="0"/>
        </a:spcAft>
        <a:buNone/>
        <a:defRPr sz="2800" b="1" i="0" u="none" kern="1200" baseline="0">
          <a:solidFill>
            <a:srgbClr val="716F70"/>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800" b="0" i="0" u="none" kern="1200" baseline="0">
          <a:solidFill>
            <a:srgbClr val="716F7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2400" b="0" i="0" u="none" kern="1200" baseline="0">
          <a:solidFill>
            <a:srgbClr val="716F70"/>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8434" name="矩形 1"/>
          <p:cNvSpPr/>
          <p:nvPr userDrawn="1"/>
        </p:nvSpPr>
        <p:spPr>
          <a:xfrm>
            <a:off x="0" y="0"/>
            <a:ext cx="9153525" cy="5400675"/>
          </a:xfrm>
          <a:prstGeom prst="rect">
            <a:avLst/>
          </a:prstGeom>
          <a:noFill/>
          <a:ln w="9525">
            <a:noFill/>
          </a:ln>
        </p:spPr>
        <p:txBody>
          <a:bodyPr anchor="ctr"/>
          <a:p>
            <a:pPr lvl="0" indent="0" algn="ctr"/>
            <a:endParaRPr lang="zh-CN" altLang="en-US" dirty="0">
              <a:solidFill>
                <a:srgbClr val="FFFFFF"/>
              </a:solidFill>
              <a:latin typeface="Franklin Gothic Medium" panose="020B0603020102020204" pitchFamily="2" charset="0"/>
              <a:ea typeface="微软雅黑" panose="020B0503020204020204" pitchFamily="2" charset="-122"/>
            </a:endParaRPr>
          </a:p>
        </p:txBody>
      </p:sp>
      <p:sp>
        <p:nvSpPr>
          <p:cNvPr id="19459" name="日期占位符 3"/>
          <p:cNvSpPr>
            <a:spLocks noGrp="1"/>
          </p:cNvSpPr>
          <p:nvPr>
            <p:ph type="dt" sz="half" idx="2"/>
          </p:nvPr>
        </p:nvSpPr>
        <p:spPr>
          <a:xfrm>
            <a:off x="457200" y="4657725"/>
            <a:ext cx="2133600" cy="304800"/>
          </a:xfrm>
          <a:prstGeom prst="rect">
            <a:avLst/>
          </a:prstGeom>
          <a:noFill/>
          <a:ln w="9525">
            <a:noFill/>
          </a:ln>
        </p:spPr>
        <p:txBody>
          <a:bodyPr anchor="ctr"/>
          <a:lstStyle>
            <a:lvl1pP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19460" name="页脚占位符 4"/>
          <p:cNvSpPr>
            <a:spLocks noGrp="1"/>
          </p:cNvSpPr>
          <p:nvPr>
            <p:ph type="ftr" sz="quarter" idx="3"/>
          </p:nvPr>
        </p:nvSpPr>
        <p:spPr>
          <a:xfrm>
            <a:off x="3124200" y="4657725"/>
            <a:ext cx="2895600" cy="304800"/>
          </a:xfrm>
          <a:prstGeom prst="rect">
            <a:avLst/>
          </a:prstGeom>
          <a:noFill/>
          <a:ln w="9525">
            <a:noFill/>
          </a:ln>
        </p:spPr>
        <p:txBody>
          <a:bodyPr anchor="ctr"/>
          <a:lstStyle>
            <a:lvl1pPr algn="ct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19461" name="灯片编号占位符 5"/>
          <p:cNvSpPr>
            <a:spLocks noGrp="1"/>
          </p:cNvSpPr>
          <p:nvPr>
            <p:ph type="sldNum" sz="quarter" idx="4"/>
          </p:nvPr>
        </p:nvSpPr>
        <p:spPr>
          <a:xfrm>
            <a:off x="6553200" y="4657725"/>
            <a:ext cx="2133600" cy="304800"/>
          </a:xfrm>
          <a:prstGeom prst="rect">
            <a:avLst/>
          </a:prstGeom>
          <a:noFill/>
          <a:ln w="9525">
            <a:noFill/>
          </a:ln>
        </p:spPr>
        <p:txBody>
          <a:bodyPr anchor="ctr"/>
          <a:lstStyle>
            <a:lvl1pPr algn="r">
              <a:defRPr sz="1200">
                <a:solidFill>
                  <a:srgbClr val="898989"/>
                </a:solidFill>
                <a:ea typeface="微软雅黑" panose="020B0503020204020204" pitchFamily="2" charset="-122"/>
              </a:defRPr>
            </a:lvl1pPr>
          </a:lstStyle>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ransition>
    <p:fade/>
  </p:transition>
  <p:hf sldNum="0" hdr="0" ftr="0" dt="0"/>
  <p:txStyles>
    <p:titleStyle>
      <a:lvl1pPr marL="0" lvl="0" indent="0" algn="l" defTabSz="914400" eaLnBrk="0" fontAlgn="base" latinLnBrk="0" hangingPunct="0">
        <a:lnSpc>
          <a:spcPct val="100000"/>
        </a:lnSpc>
        <a:spcBef>
          <a:spcPct val="0"/>
        </a:spcBef>
        <a:spcAft>
          <a:spcPct val="0"/>
        </a:spcAft>
        <a:buNone/>
        <a:defRPr sz="2800" b="1" i="0" u="none" kern="1200" baseline="0">
          <a:solidFill>
            <a:srgbClr val="716F70"/>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800" b="0" i="0" u="none" kern="1200" baseline="0">
          <a:solidFill>
            <a:srgbClr val="716F7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2400" b="0" i="0" u="none" kern="1200" baseline="0">
          <a:solidFill>
            <a:srgbClr val="716F70"/>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9458" name="矩形 1"/>
          <p:cNvSpPr/>
          <p:nvPr userDrawn="1"/>
        </p:nvSpPr>
        <p:spPr>
          <a:xfrm>
            <a:off x="0" y="0"/>
            <a:ext cx="9153525" cy="5400675"/>
          </a:xfrm>
          <a:prstGeom prst="rect">
            <a:avLst/>
          </a:prstGeom>
          <a:noFill/>
          <a:ln w="9525">
            <a:noFill/>
          </a:ln>
        </p:spPr>
        <p:txBody>
          <a:bodyPr anchor="ctr"/>
          <a:p>
            <a:pPr lvl="0" indent="0" algn="ctr"/>
            <a:endParaRPr lang="zh-CN" altLang="en-US" dirty="0">
              <a:solidFill>
                <a:srgbClr val="FFFFFF"/>
              </a:solidFill>
              <a:latin typeface="Franklin Gothic Medium" panose="020B0603020102020204" pitchFamily="2" charset="0"/>
              <a:ea typeface="微软雅黑" panose="020B0503020204020204" pitchFamily="2" charset="-122"/>
            </a:endParaRPr>
          </a:p>
        </p:txBody>
      </p:sp>
      <p:sp>
        <p:nvSpPr>
          <p:cNvPr id="20483" name="日期占位符 3"/>
          <p:cNvSpPr>
            <a:spLocks noGrp="1"/>
          </p:cNvSpPr>
          <p:nvPr>
            <p:ph type="dt" sz="half" idx="2"/>
          </p:nvPr>
        </p:nvSpPr>
        <p:spPr>
          <a:xfrm>
            <a:off x="457200" y="4657725"/>
            <a:ext cx="2133600" cy="304800"/>
          </a:xfrm>
          <a:prstGeom prst="rect">
            <a:avLst/>
          </a:prstGeom>
          <a:noFill/>
          <a:ln w="9525">
            <a:noFill/>
          </a:ln>
        </p:spPr>
        <p:txBody>
          <a:bodyPr anchor="ctr"/>
          <a:lstStyle>
            <a:lvl1pP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20484" name="页脚占位符 4"/>
          <p:cNvSpPr>
            <a:spLocks noGrp="1"/>
          </p:cNvSpPr>
          <p:nvPr>
            <p:ph type="ftr" sz="quarter" idx="3"/>
          </p:nvPr>
        </p:nvSpPr>
        <p:spPr>
          <a:xfrm>
            <a:off x="3124200" y="4657725"/>
            <a:ext cx="2895600" cy="304800"/>
          </a:xfrm>
          <a:prstGeom prst="rect">
            <a:avLst/>
          </a:prstGeom>
          <a:noFill/>
          <a:ln w="9525">
            <a:noFill/>
          </a:ln>
        </p:spPr>
        <p:txBody>
          <a:bodyPr anchor="ctr"/>
          <a:lstStyle>
            <a:lvl1pPr algn="ct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20485" name="灯片编号占位符 5"/>
          <p:cNvSpPr>
            <a:spLocks noGrp="1"/>
          </p:cNvSpPr>
          <p:nvPr>
            <p:ph type="sldNum" sz="quarter" idx="4"/>
          </p:nvPr>
        </p:nvSpPr>
        <p:spPr>
          <a:xfrm>
            <a:off x="6553200" y="4657725"/>
            <a:ext cx="2133600" cy="304800"/>
          </a:xfrm>
          <a:prstGeom prst="rect">
            <a:avLst/>
          </a:prstGeom>
          <a:noFill/>
          <a:ln w="9525">
            <a:noFill/>
          </a:ln>
        </p:spPr>
        <p:txBody>
          <a:bodyPr anchor="ctr"/>
          <a:lstStyle>
            <a:lvl1pPr algn="r">
              <a:defRPr sz="1200">
                <a:solidFill>
                  <a:srgbClr val="898989"/>
                </a:solidFill>
                <a:ea typeface="微软雅黑" panose="020B0503020204020204" pitchFamily="2" charset="-122"/>
              </a:defRPr>
            </a:lvl1pPr>
          </a:lstStyle>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ransition>
    <p:fade/>
  </p:transition>
  <p:hf sldNum="0" hdr="0" ftr="0" dt="0"/>
  <p:txStyles>
    <p:titleStyle>
      <a:lvl1pPr marL="0" lvl="0" indent="0" algn="l" defTabSz="914400" eaLnBrk="0" fontAlgn="base" latinLnBrk="0" hangingPunct="0">
        <a:lnSpc>
          <a:spcPct val="100000"/>
        </a:lnSpc>
        <a:spcBef>
          <a:spcPct val="0"/>
        </a:spcBef>
        <a:spcAft>
          <a:spcPct val="0"/>
        </a:spcAft>
        <a:buNone/>
        <a:defRPr sz="2800" b="1" i="0" u="none" kern="1200" baseline="0">
          <a:solidFill>
            <a:srgbClr val="716F70"/>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800" b="0" i="0" u="none" kern="1200" baseline="0">
          <a:solidFill>
            <a:srgbClr val="716F7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2400" b="0" i="0" u="none" kern="1200" baseline="0">
          <a:solidFill>
            <a:srgbClr val="716F70"/>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矩形 1"/>
          <p:cNvSpPr/>
          <p:nvPr userDrawn="1"/>
        </p:nvSpPr>
        <p:spPr>
          <a:xfrm>
            <a:off x="0" y="0"/>
            <a:ext cx="9153525" cy="5400675"/>
          </a:xfrm>
          <a:prstGeom prst="rect">
            <a:avLst/>
          </a:prstGeom>
          <a:noFill/>
          <a:ln w="9525">
            <a:noFill/>
          </a:ln>
        </p:spPr>
        <p:txBody>
          <a:bodyPr anchor="ctr"/>
          <a:p>
            <a:pPr lvl="0" indent="0" algn="ctr"/>
            <a:endParaRPr lang="zh-CN" altLang="en-US" dirty="0">
              <a:solidFill>
                <a:srgbClr val="FFFFFF"/>
              </a:solidFill>
              <a:latin typeface="Franklin Gothic Medium" panose="020B0603020102020204" pitchFamily="2" charset="0"/>
              <a:ea typeface="微软雅黑" panose="020B0503020204020204" pitchFamily="2" charset="-122"/>
            </a:endParaRPr>
          </a:p>
        </p:txBody>
      </p:sp>
      <p:sp>
        <p:nvSpPr>
          <p:cNvPr id="3075" name="日期占位符 3"/>
          <p:cNvSpPr>
            <a:spLocks noGrp="1"/>
          </p:cNvSpPr>
          <p:nvPr>
            <p:ph type="dt" sz="half" idx="2"/>
          </p:nvPr>
        </p:nvSpPr>
        <p:spPr>
          <a:xfrm>
            <a:off x="457200" y="4657725"/>
            <a:ext cx="2133600" cy="304800"/>
          </a:xfrm>
          <a:prstGeom prst="rect">
            <a:avLst/>
          </a:prstGeom>
          <a:noFill/>
          <a:ln w="9525">
            <a:noFill/>
          </a:ln>
        </p:spPr>
        <p:txBody>
          <a:bodyPr anchor="ctr"/>
          <a:lstStyle>
            <a:lvl1pPr>
              <a:defRPr sz="1200">
                <a:solidFill>
                  <a:srgbClr val="898989"/>
                </a:solidFill>
              </a:defRPr>
            </a:lvl1pPr>
          </a:lstStyle>
          <a:p>
            <a:pPr lvl="0" eaLnBrk="1" fontAlgn="base" hangingPunct="1"/>
            <a:endParaRPr lang="en-US" altLang="x-none" strike="noStrike" noProof="1" dirty="0">
              <a:latin typeface="Arial" panose="020B0604020202020204" pitchFamily="34" charset="0"/>
            </a:endParaRPr>
          </a:p>
        </p:txBody>
      </p:sp>
      <p:sp>
        <p:nvSpPr>
          <p:cNvPr id="3076" name="页脚占位符 4"/>
          <p:cNvSpPr>
            <a:spLocks noGrp="1"/>
          </p:cNvSpPr>
          <p:nvPr>
            <p:ph type="ftr" sz="quarter" idx="3"/>
          </p:nvPr>
        </p:nvSpPr>
        <p:spPr>
          <a:xfrm>
            <a:off x="3124200" y="4657725"/>
            <a:ext cx="2895600" cy="304800"/>
          </a:xfrm>
          <a:prstGeom prst="rect">
            <a:avLst/>
          </a:prstGeom>
          <a:noFill/>
          <a:ln w="9525">
            <a:noFill/>
          </a:ln>
        </p:spPr>
        <p:txBody>
          <a:bodyPr anchor="ctr"/>
          <a:lstStyle>
            <a:lvl1pPr algn="ctr">
              <a:defRPr sz="1200">
                <a:solidFill>
                  <a:srgbClr val="898989"/>
                </a:solidFill>
              </a:defRPr>
            </a:lvl1pPr>
          </a:lstStyle>
          <a:p>
            <a:pPr lvl="0" eaLnBrk="1" fontAlgn="base" hangingPunct="1"/>
            <a:endParaRPr lang="en-US" altLang="x-none" strike="noStrike" noProof="1" dirty="0">
              <a:latin typeface="Arial" panose="020B0604020202020204" pitchFamily="34" charset="0"/>
            </a:endParaRPr>
          </a:p>
        </p:txBody>
      </p:sp>
      <p:sp>
        <p:nvSpPr>
          <p:cNvPr id="3077" name="灯片编号占位符 5"/>
          <p:cNvSpPr>
            <a:spLocks noGrp="1"/>
          </p:cNvSpPr>
          <p:nvPr>
            <p:ph type="sldNum" sz="quarter" idx="4"/>
          </p:nvPr>
        </p:nvSpPr>
        <p:spPr>
          <a:xfrm>
            <a:off x="6553200" y="4657725"/>
            <a:ext cx="2133600" cy="304800"/>
          </a:xfrm>
          <a:prstGeom prst="rect">
            <a:avLst/>
          </a:prstGeom>
          <a:noFill/>
          <a:ln w="9525">
            <a:noFill/>
          </a:ln>
        </p:spPr>
        <p:txBody>
          <a:bodyPr anchor="ctr"/>
          <a:lstStyle>
            <a:lvl1pPr algn="r">
              <a:defRPr sz="1200">
                <a:solidFill>
                  <a:srgbClr val="898989"/>
                </a:solidFill>
              </a:defRPr>
            </a:lvl1pPr>
          </a:lstStyle>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cs"/>
              </a:rPr>
            </a:fld>
            <a:endParaRPr lang="en-US" altLang="x-none"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fade/>
  </p:transition>
  <p:hf sldNum="0" hdr="0" ftr="0" dt="0"/>
  <p:txStyles>
    <p:titleStyle>
      <a:lvl1pPr marL="0" lvl="0" indent="0" algn="l" defTabSz="914400" eaLnBrk="0" fontAlgn="base" latinLnBrk="0" hangingPunct="0">
        <a:lnSpc>
          <a:spcPct val="100000"/>
        </a:lnSpc>
        <a:spcBef>
          <a:spcPct val="0"/>
        </a:spcBef>
        <a:spcAft>
          <a:spcPct val="0"/>
        </a:spcAft>
        <a:buNone/>
        <a:defRPr sz="2800" b="1" i="0" u="none" kern="1200" baseline="0">
          <a:solidFill>
            <a:srgbClr val="716F70"/>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800" b="0" i="0" u="none" kern="1200" baseline="0">
          <a:solidFill>
            <a:srgbClr val="716F7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2400" b="0" i="0" u="none" kern="1200" baseline="0">
          <a:solidFill>
            <a:srgbClr val="716F70"/>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482" name="矩形 1"/>
          <p:cNvSpPr/>
          <p:nvPr userDrawn="1"/>
        </p:nvSpPr>
        <p:spPr>
          <a:xfrm>
            <a:off x="0" y="0"/>
            <a:ext cx="9153525" cy="5400675"/>
          </a:xfrm>
          <a:prstGeom prst="rect">
            <a:avLst/>
          </a:prstGeom>
          <a:noFill/>
          <a:ln w="9525">
            <a:noFill/>
          </a:ln>
        </p:spPr>
        <p:txBody>
          <a:bodyPr anchor="ctr"/>
          <a:p>
            <a:pPr lvl="0" indent="0" algn="ctr"/>
            <a:endParaRPr lang="zh-CN" altLang="en-US" dirty="0">
              <a:solidFill>
                <a:srgbClr val="FFFFFF"/>
              </a:solidFill>
              <a:latin typeface="Franklin Gothic Medium" panose="020B0603020102020204" pitchFamily="2" charset="0"/>
              <a:ea typeface="微软雅黑" panose="020B0503020204020204" pitchFamily="2" charset="-122"/>
            </a:endParaRPr>
          </a:p>
        </p:txBody>
      </p:sp>
      <p:sp>
        <p:nvSpPr>
          <p:cNvPr id="21507" name="日期占位符 3"/>
          <p:cNvSpPr>
            <a:spLocks noGrp="1"/>
          </p:cNvSpPr>
          <p:nvPr>
            <p:ph type="dt" sz="half" idx="2"/>
          </p:nvPr>
        </p:nvSpPr>
        <p:spPr>
          <a:xfrm>
            <a:off x="457200" y="4657725"/>
            <a:ext cx="2133600" cy="304800"/>
          </a:xfrm>
          <a:prstGeom prst="rect">
            <a:avLst/>
          </a:prstGeom>
          <a:noFill/>
          <a:ln w="9525">
            <a:noFill/>
          </a:ln>
        </p:spPr>
        <p:txBody>
          <a:bodyPr anchor="ctr"/>
          <a:lstStyle>
            <a:lvl1pP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21508" name="页脚占位符 4"/>
          <p:cNvSpPr>
            <a:spLocks noGrp="1"/>
          </p:cNvSpPr>
          <p:nvPr>
            <p:ph type="ftr" sz="quarter" idx="3"/>
          </p:nvPr>
        </p:nvSpPr>
        <p:spPr>
          <a:xfrm>
            <a:off x="3124200" y="4657725"/>
            <a:ext cx="2895600" cy="304800"/>
          </a:xfrm>
          <a:prstGeom prst="rect">
            <a:avLst/>
          </a:prstGeom>
          <a:noFill/>
          <a:ln w="9525">
            <a:noFill/>
          </a:ln>
        </p:spPr>
        <p:txBody>
          <a:bodyPr anchor="ctr"/>
          <a:lstStyle>
            <a:lvl1pPr algn="ct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21509" name="灯片编号占位符 5"/>
          <p:cNvSpPr>
            <a:spLocks noGrp="1"/>
          </p:cNvSpPr>
          <p:nvPr>
            <p:ph type="sldNum" sz="quarter" idx="4"/>
          </p:nvPr>
        </p:nvSpPr>
        <p:spPr>
          <a:xfrm>
            <a:off x="6553200" y="4657725"/>
            <a:ext cx="2133600" cy="304800"/>
          </a:xfrm>
          <a:prstGeom prst="rect">
            <a:avLst/>
          </a:prstGeom>
          <a:noFill/>
          <a:ln w="9525">
            <a:noFill/>
          </a:ln>
        </p:spPr>
        <p:txBody>
          <a:bodyPr anchor="ctr"/>
          <a:lstStyle>
            <a:lvl1pPr algn="r">
              <a:defRPr sz="1200">
                <a:solidFill>
                  <a:srgbClr val="898989"/>
                </a:solidFill>
                <a:ea typeface="微软雅黑" panose="020B0503020204020204" pitchFamily="2" charset="-122"/>
              </a:defRPr>
            </a:lvl1pPr>
          </a:lstStyle>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ransition>
    <p:fade/>
  </p:transition>
  <p:hf sldNum="0" hdr="0" ftr="0" dt="0"/>
  <p:txStyles>
    <p:titleStyle>
      <a:lvl1pPr marL="0" lvl="0" indent="0" algn="l" defTabSz="914400" eaLnBrk="0" fontAlgn="base" latinLnBrk="0" hangingPunct="0">
        <a:lnSpc>
          <a:spcPct val="100000"/>
        </a:lnSpc>
        <a:spcBef>
          <a:spcPct val="0"/>
        </a:spcBef>
        <a:spcAft>
          <a:spcPct val="0"/>
        </a:spcAft>
        <a:buNone/>
        <a:defRPr sz="2800" b="1" i="0" u="none" kern="1200" baseline="0">
          <a:solidFill>
            <a:srgbClr val="716F70"/>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800" b="0" i="0" u="none" kern="1200" baseline="0">
          <a:solidFill>
            <a:srgbClr val="716F7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2400" b="0" i="0" u="none" kern="1200" baseline="0">
          <a:solidFill>
            <a:srgbClr val="716F70"/>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1506" name="矩形 1"/>
          <p:cNvSpPr/>
          <p:nvPr userDrawn="1"/>
        </p:nvSpPr>
        <p:spPr>
          <a:xfrm>
            <a:off x="0" y="0"/>
            <a:ext cx="9153525" cy="5400675"/>
          </a:xfrm>
          <a:prstGeom prst="rect">
            <a:avLst/>
          </a:prstGeom>
          <a:noFill/>
          <a:ln w="9525">
            <a:noFill/>
          </a:ln>
        </p:spPr>
        <p:txBody>
          <a:bodyPr anchor="ctr"/>
          <a:p>
            <a:pPr lvl="0" indent="0" algn="ctr"/>
            <a:endParaRPr lang="zh-CN" altLang="en-US" dirty="0">
              <a:solidFill>
                <a:srgbClr val="FFFFFF"/>
              </a:solidFill>
              <a:latin typeface="Franklin Gothic Medium" panose="020B0603020102020204" pitchFamily="2" charset="0"/>
              <a:ea typeface="微软雅黑" panose="020B0503020204020204" pitchFamily="2" charset="-122"/>
            </a:endParaRPr>
          </a:p>
        </p:txBody>
      </p:sp>
      <p:sp>
        <p:nvSpPr>
          <p:cNvPr id="22531" name="日期占位符 3"/>
          <p:cNvSpPr>
            <a:spLocks noGrp="1"/>
          </p:cNvSpPr>
          <p:nvPr>
            <p:ph type="dt" sz="half" idx="2"/>
          </p:nvPr>
        </p:nvSpPr>
        <p:spPr>
          <a:xfrm>
            <a:off x="457200" y="4657725"/>
            <a:ext cx="2133600" cy="304800"/>
          </a:xfrm>
          <a:prstGeom prst="rect">
            <a:avLst/>
          </a:prstGeom>
          <a:noFill/>
          <a:ln w="9525">
            <a:noFill/>
          </a:ln>
        </p:spPr>
        <p:txBody>
          <a:bodyPr anchor="ctr"/>
          <a:lstStyle>
            <a:lvl1pP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22532" name="页脚占位符 4"/>
          <p:cNvSpPr>
            <a:spLocks noGrp="1"/>
          </p:cNvSpPr>
          <p:nvPr>
            <p:ph type="ftr" sz="quarter" idx="3"/>
          </p:nvPr>
        </p:nvSpPr>
        <p:spPr>
          <a:xfrm>
            <a:off x="3124200" y="4657725"/>
            <a:ext cx="2895600" cy="304800"/>
          </a:xfrm>
          <a:prstGeom prst="rect">
            <a:avLst/>
          </a:prstGeom>
          <a:noFill/>
          <a:ln w="9525">
            <a:noFill/>
          </a:ln>
        </p:spPr>
        <p:txBody>
          <a:bodyPr anchor="ctr"/>
          <a:lstStyle>
            <a:lvl1pPr algn="ct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22533" name="灯片编号占位符 5"/>
          <p:cNvSpPr>
            <a:spLocks noGrp="1"/>
          </p:cNvSpPr>
          <p:nvPr>
            <p:ph type="sldNum" sz="quarter" idx="4"/>
          </p:nvPr>
        </p:nvSpPr>
        <p:spPr>
          <a:xfrm>
            <a:off x="6553200" y="4657725"/>
            <a:ext cx="2133600" cy="304800"/>
          </a:xfrm>
          <a:prstGeom prst="rect">
            <a:avLst/>
          </a:prstGeom>
          <a:noFill/>
          <a:ln w="9525">
            <a:noFill/>
          </a:ln>
        </p:spPr>
        <p:txBody>
          <a:bodyPr anchor="ctr"/>
          <a:lstStyle>
            <a:lvl1pPr algn="r">
              <a:defRPr sz="1200">
                <a:solidFill>
                  <a:srgbClr val="898989"/>
                </a:solidFill>
                <a:ea typeface="微软雅黑" panose="020B0503020204020204" pitchFamily="2" charset="-122"/>
              </a:defRPr>
            </a:lvl1pPr>
          </a:lstStyle>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ransition>
    <p:fade/>
  </p:transition>
  <p:hf sldNum="0" hdr="0" ftr="0" dt="0"/>
  <p:txStyles>
    <p:titleStyle>
      <a:lvl1pPr marL="0" lvl="0" indent="0" algn="l" defTabSz="914400" eaLnBrk="0" fontAlgn="base" latinLnBrk="0" hangingPunct="0">
        <a:lnSpc>
          <a:spcPct val="100000"/>
        </a:lnSpc>
        <a:spcBef>
          <a:spcPct val="0"/>
        </a:spcBef>
        <a:spcAft>
          <a:spcPct val="0"/>
        </a:spcAft>
        <a:buNone/>
        <a:defRPr sz="2800" b="1" i="0" u="none" kern="1200" baseline="0">
          <a:solidFill>
            <a:srgbClr val="716F70"/>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800" b="0" i="0" u="none" kern="1200" baseline="0">
          <a:solidFill>
            <a:srgbClr val="716F7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2400" b="0" i="0" u="none" kern="1200" baseline="0">
          <a:solidFill>
            <a:srgbClr val="716F70"/>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2530" name="矩形 1"/>
          <p:cNvSpPr/>
          <p:nvPr userDrawn="1"/>
        </p:nvSpPr>
        <p:spPr>
          <a:xfrm>
            <a:off x="0" y="0"/>
            <a:ext cx="9153525" cy="5400675"/>
          </a:xfrm>
          <a:prstGeom prst="rect">
            <a:avLst/>
          </a:prstGeom>
          <a:noFill/>
          <a:ln w="9525">
            <a:noFill/>
          </a:ln>
        </p:spPr>
        <p:txBody>
          <a:bodyPr anchor="ctr"/>
          <a:p>
            <a:pPr lvl="0" indent="0" algn="ctr"/>
            <a:endParaRPr lang="zh-CN" altLang="en-US" dirty="0">
              <a:solidFill>
                <a:srgbClr val="FFFFFF"/>
              </a:solidFill>
              <a:latin typeface="Franklin Gothic Medium" panose="020B0603020102020204" pitchFamily="2" charset="0"/>
              <a:ea typeface="微软雅黑" panose="020B0503020204020204" pitchFamily="2" charset="-122"/>
            </a:endParaRPr>
          </a:p>
        </p:txBody>
      </p:sp>
      <p:sp>
        <p:nvSpPr>
          <p:cNvPr id="23555" name="日期占位符 3"/>
          <p:cNvSpPr>
            <a:spLocks noGrp="1"/>
          </p:cNvSpPr>
          <p:nvPr>
            <p:ph type="dt" sz="half" idx="2"/>
          </p:nvPr>
        </p:nvSpPr>
        <p:spPr>
          <a:xfrm>
            <a:off x="457200" y="4657725"/>
            <a:ext cx="2133600" cy="304800"/>
          </a:xfrm>
          <a:prstGeom prst="rect">
            <a:avLst/>
          </a:prstGeom>
          <a:noFill/>
          <a:ln w="9525">
            <a:noFill/>
          </a:ln>
        </p:spPr>
        <p:txBody>
          <a:bodyPr anchor="ctr"/>
          <a:lstStyle>
            <a:lvl1pP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23556" name="页脚占位符 4"/>
          <p:cNvSpPr>
            <a:spLocks noGrp="1"/>
          </p:cNvSpPr>
          <p:nvPr>
            <p:ph type="ftr" sz="quarter" idx="3"/>
          </p:nvPr>
        </p:nvSpPr>
        <p:spPr>
          <a:xfrm>
            <a:off x="3124200" y="4657725"/>
            <a:ext cx="2895600" cy="304800"/>
          </a:xfrm>
          <a:prstGeom prst="rect">
            <a:avLst/>
          </a:prstGeom>
          <a:noFill/>
          <a:ln w="9525">
            <a:noFill/>
          </a:ln>
        </p:spPr>
        <p:txBody>
          <a:bodyPr anchor="ctr"/>
          <a:lstStyle>
            <a:lvl1pPr algn="ct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23557" name="灯片编号占位符 5"/>
          <p:cNvSpPr>
            <a:spLocks noGrp="1"/>
          </p:cNvSpPr>
          <p:nvPr>
            <p:ph type="sldNum" sz="quarter" idx="4"/>
          </p:nvPr>
        </p:nvSpPr>
        <p:spPr>
          <a:xfrm>
            <a:off x="6553200" y="4657725"/>
            <a:ext cx="2133600" cy="304800"/>
          </a:xfrm>
          <a:prstGeom prst="rect">
            <a:avLst/>
          </a:prstGeom>
          <a:noFill/>
          <a:ln w="9525">
            <a:noFill/>
          </a:ln>
        </p:spPr>
        <p:txBody>
          <a:bodyPr anchor="ctr"/>
          <a:lstStyle>
            <a:lvl1pPr algn="r">
              <a:defRPr sz="1200">
                <a:solidFill>
                  <a:srgbClr val="898989"/>
                </a:solidFill>
                <a:ea typeface="微软雅黑" panose="020B0503020204020204" pitchFamily="2" charset="-122"/>
              </a:defRPr>
            </a:lvl1pPr>
          </a:lstStyle>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transition>
    <p:fade/>
  </p:transition>
  <p:hf sldNum="0" hdr="0" ftr="0" dt="0"/>
  <p:txStyles>
    <p:titleStyle>
      <a:lvl1pPr marL="0" lvl="0" indent="0" algn="l" defTabSz="914400" eaLnBrk="0" fontAlgn="base" latinLnBrk="0" hangingPunct="0">
        <a:lnSpc>
          <a:spcPct val="100000"/>
        </a:lnSpc>
        <a:spcBef>
          <a:spcPct val="0"/>
        </a:spcBef>
        <a:spcAft>
          <a:spcPct val="0"/>
        </a:spcAft>
        <a:buNone/>
        <a:defRPr sz="2800" b="1" i="0" u="none" kern="1200" baseline="0">
          <a:solidFill>
            <a:srgbClr val="716F70"/>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800" b="0" i="0" u="none" kern="1200" baseline="0">
          <a:solidFill>
            <a:srgbClr val="716F7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2400" b="0" i="0" u="none" kern="1200" baseline="0">
          <a:solidFill>
            <a:srgbClr val="716F70"/>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3554" name="矩形 1"/>
          <p:cNvSpPr/>
          <p:nvPr userDrawn="1"/>
        </p:nvSpPr>
        <p:spPr>
          <a:xfrm>
            <a:off x="0" y="0"/>
            <a:ext cx="9153525" cy="5400675"/>
          </a:xfrm>
          <a:prstGeom prst="rect">
            <a:avLst/>
          </a:prstGeom>
          <a:noFill/>
          <a:ln w="9525">
            <a:noFill/>
          </a:ln>
        </p:spPr>
        <p:txBody>
          <a:bodyPr anchor="ctr"/>
          <a:p>
            <a:pPr lvl="0" indent="0" algn="ctr"/>
            <a:endParaRPr lang="zh-CN" altLang="en-US" dirty="0">
              <a:solidFill>
                <a:srgbClr val="FFFFFF"/>
              </a:solidFill>
              <a:latin typeface="Franklin Gothic Medium" panose="020B0603020102020204" pitchFamily="2" charset="0"/>
              <a:ea typeface="微软雅黑" panose="020B0503020204020204" pitchFamily="2" charset="-122"/>
            </a:endParaRPr>
          </a:p>
        </p:txBody>
      </p:sp>
      <p:sp>
        <p:nvSpPr>
          <p:cNvPr id="24579" name="日期占位符 3"/>
          <p:cNvSpPr>
            <a:spLocks noGrp="1"/>
          </p:cNvSpPr>
          <p:nvPr>
            <p:ph type="dt" sz="half" idx="2"/>
          </p:nvPr>
        </p:nvSpPr>
        <p:spPr>
          <a:xfrm>
            <a:off x="457200" y="4657725"/>
            <a:ext cx="2133600" cy="304800"/>
          </a:xfrm>
          <a:prstGeom prst="rect">
            <a:avLst/>
          </a:prstGeom>
          <a:noFill/>
          <a:ln w="9525">
            <a:noFill/>
          </a:ln>
        </p:spPr>
        <p:txBody>
          <a:bodyPr anchor="ctr"/>
          <a:lstStyle>
            <a:lvl1pP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24580" name="页脚占位符 4"/>
          <p:cNvSpPr>
            <a:spLocks noGrp="1"/>
          </p:cNvSpPr>
          <p:nvPr>
            <p:ph type="ftr" sz="quarter" idx="3"/>
          </p:nvPr>
        </p:nvSpPr>
        <p:spPr>
          <a:xfrm>
            <a:off x="3124200" y="4657725"/>
            <a:ext cx="2895600" cy="304800"/>
          </a:xfrm>
          <a:prstGeom prst="rect">
            <a:avLst/>
          </a:prstGeom>
          <a:noFill/>
          <a:ln w="9525">
            <a:noFill/>
          </a:ln>
        </p:spPr>
        <p:txBody>
          <a:bodyPr anchor="ctr"/>
          <a:lstStyle>
            <a:lvl1pPr algn="ct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24581" name="灯片编号占位符 5"/>
          <p:cNvSpPr>
            <a:spLocks noGrp="1"/>
          </p:cNvSpPr>
          <p:nvPr>
            <p:ph type="sldNum" sz="quarter" idx="4"/>
          </p:nvPr>
        </p:nvSpPr>
        <p:spPr>
          <a:xfrm>
            <a:off x="6553200" y="4657725"/>
            <a:ext cx="2133600" cy="304800"/>
          </a:xfrm>
          <a:prstGeom prst="rect">
            <a:avLst/>
          </a:prstGeom>
          <a:noFill/>
          <a:ln w="9525">
            <a:noFill/>
          </a:ln>
        </p:spPr>
        <p:txBody>
          <a:bodyPr anchor="ctr"/>
          <a:lstStyle>
            <a:lvl1pPr algn="r">
              <a:defRPr sz="1200">
                <a:solidFill>
                  <a:srgbClr val="898989"/>
                </a:solidFill>
                <a:ea typeface="微软雅黑" panose="020B0503020204020204" pitchFamily="2" charset="-122"/>
              </a:defRPr>
            </a:lvl1pPr>
          </a:lstStyle>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ransition>
    <p:fade/>
  </p:transition>
  <p:hf sldNum="0" hdr="0" ftr="0" dt="0"/>
  <p:txStyles>
    <p:titleStyle>
      <a:lvl1pPr marL="0" lvl="0" indent="0" algn="l" defTabSz="914400" eaLnBrk="0" fontAlgn="base" latinLnBrk="0" hangingPunct="0">
        <a:lnSpc>
          <a:spcPct val="100000"/>
        </a:lnSpc>
        <a:spcBef>
          <a:spcPct val="0"/>
        </a:spcBef>
        <a:spcAft>
          <a:spcPct val="0"/>
        </a:spcAft>
        <a:buNone/>
        <a:defRPr sz="2800" b="1" i="0" u="none" kern="1200" baseline="0">
          <a:solidFill>
            <a:srgbClr val="716F70"/>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800" b="0" i="0" u="none" kern="1200" baseline="0">
          <a:solidFill>
            <a:srgbClr val="716F7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2400" b="0" i="0" u="none" kern="1200" baseline="0">
          <a:solidFill>
            <a:srgbClr val="716F70"/>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4578" name="矩形 1"/>
          <p:cNvSpPr/>
          <p:nvPr userDrawn="1"/>
        </p:nvSpPr>
        <p:spPr>
          <a:xfrm>
            <a:off x="0" y="0"/>
            <a:ext cx="9153525" cy="5400675"/>
          </a:xfrm>
          <a:prstGeom prst="rect">
            <a:avLst/>
          </a:prstGeom>
          <a:noFill/>
          <a:ln w="9525">
            <a:noFill/>
          </a:ln>
        </p:spPr>
        <p:txBody>
          <a:bodyPr anchor="ctr"/>
          <a:p>
            <a:pPr lvl="0" indent="0" algn="ctr"/>
            <a:endParaRPr lang="zh-CN" altLang="en-US" dirty="0">
              <a:solidFill>
                <a:srgbClr val="FFFFFF"/>
              </a:solidFill>
              <a:latin typeface="Franklin Gothic Medium" panose="020B0603020102020204" pitchFamily="2" charset="0"/>
              <a:ea typeface="微软雅黑" panose="020B0503020204020204" pitchFamily="2" charset="-122"/>
            </a:endParaRPr>
          </a:p>
        </p:txBody>
      </p:sp>
      <p:sp>
        <p:nvSpPr>
          <p:cNvPr id="25603" name="日期占位符 3"/>
          <p:cNvSpPr>
            <a:spLocks noGrp="1"/>
          </p:cNvSpPr>
          <p:nvPr>
            <p:ph type="dt" sz="half" idx="2"/>
          </p:nvPr>
        </p:nvSpPr>
        <p:spPr>
          <a:xfrm>
            <a:off x="457200" y="4657725"/>
            <a:ext cx="2133600" cy="304800"/>
          </a:xfrm>
          <a:prstGeom prst="rect">
            <a:avLst/>
          </a:prstGeom>
          <a:noFill/>
          <a:ln w="9525">
            <a:noFill/>
          </a:ln>
        </p:spPr>
        <p:txBody>
          <a:bodyPr anchor="ctr"/>
          <a:lstStyle>
            <a:lvl1pP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25604" name="页脚占位符 4"/>
          <p:cNvSpPr>
            <a:spLocks noGrp="1"/>
          </p:cNvSpPr>
          <p:nvPr>
            <p:ph type="ftr" sz="quarter" idx="3"/>
          </p:nvPr>
        </p:nvSpPr>
        <p:spPr>
          <a:xfrm>
            <a:off x="3124200" y="4657725"/>
            <a:ext cx="2895600" cy="304800"/>
          </a:xfrm>
          <a:prstGeom prst="rect">
            <a:avLst/>
          </a:prstGeom>
          <a:noFill/>
          <a:ln w="9525">
            <a:noFill/>
          </a:ln>
        </p:spPr>
        <p:txBody>
          <a:bodyPr anchor="ctr"/>
          <a:lstStyle>
            <a:lvl1pPr algn="ct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25605" name="灯片编号占位符 5"/>
          <p:cNvSpPr>
            <a:spLocks noGrp="1"/>
          </p:cNvSpPr>
          <p:nvPr>
            <p:ph type="sldNum" sz="quarter" idx="4"/>
          </p:nvPr>
        </p:nvSpPr>
        <p:spPr>
          <a:xfrm>
            <a:off x="6553200" y="4657725"/>
            <a:ext cx="2133600" cy="304800"/>
          </a:xfrm>
          <a:prstGeom prst="rect">
            <a:avLst/>
          </a:prstGeom>
          <a:noFill/>
          <a:ln w="9525">
            <a:noFill/>
          </a:ln>
        </p:spPr>
        <p:txBody>
          <a:bodyPr anchor="ctr"/>
          <a:lstStyle>
            <a:lvl1pPr algn="r">
              <a:defRPr sz="1200">
                <a:solidFill>
                  <a:srgbClr val="898989"/>
                </a:solidFill>
                <a:ea typeface="微软雅黑" panose="020B0503020204020204" pitchFamily="2" charset="-122"/>
              </a:defRPr>
            </a:lvl1pPr>
          </a:lstStyle>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ransition>
    <p:fade/>
  </p:transition>
  <p:hf sldNum="0" hdr="0" ftr="0" dt="0"/>
  <p:txStyles>
    <p:titleStyle>
      <a:lvl1pPr marL="0" lvl="0" indent="0" algn="l" defTabSz="914400" eaLnBrk="0" fontAlgn="base" latinLnBrk="0" hangingPunct="0">
        <a:lnSpc>
          <a:spcPct val="100000"/>
        </a:lnSpc>
        <a:spcBef>
          <a:spcPct val="0"/>
        </a:spcBef>
        <a:spcAft>
          <a:spcPct val="0"/>
        </a:spcAft>
        <a:buNone/>
        <a:defRPr sz="2800" b="1" i="0" u="none" kern="1200" baseline="0">
          <a:solidFill>
            <a:srgbClr val="716F70"/>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800" b="0" i="0" u="none" kern="1200" baseline="0">
          <a:solidFill>
            <a:srgbClr val="716F7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2400" b="0" i="0" u="none" kern="1200" baseline="0">
          <a:solidFill>
            <a:srgbClr val="716F70"/>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5602" name="矩形 1"/>
          <p:cNvSpPr/>
          <p:nvPr userDrawn="1"/>
        </p:nvSpPr>
        <p:spPr>
          <a:xfrm>
            <a:off x="0" y="0"/>
            <a:ext cx="9153525" cy="5400675"/>
          </a:xfrm>
          <a:prstGeom prst="rect">
            <a:avLst/>
          </a:prstGeom>
          <a:noFill/>
          <a:ln w="9525">
            <a:noFill/>
          </a:ln>
        </p:spPr>
        <p:txBody>
          <a:bodyPr anchor="ctr"/>
          <a:p>
            <a:pPr lvl="0" indent="0" algn="ctr"/>
            <a:endParaRPr lang="zh-CN" altLang="en-US" dirty="0">
              <a:solidFill>
                <a:srgbClr val="FFFFFF"/>
              </a:solidFill>
              <a:latin typeface="Franklin Gothic Medium" panose="020B0603020102020204" pitchFamily="2" charset="0"/>
              <a:ea typeface="微软雅黑" panose="020B0503020204020204" pitchFamily="2" charset="-122"/>
            </a:endParaRPr>
          </a:p>
        </p:txBody>
      </p:sp>
      <p:sp>
        <p:nvSpPr>
          <p:cNvPr id="26627" name="日期占位符 3"/>
          <p:cNvSpPr>
            <a:spLocks noGrp="1"/>
          </p:cNvSpPr>
          <p:nvPr>
            <p:ph type="dt" sz="half" idx="2"/>
          </p:nvPr>
        </p:nvSpPr>
        <p:spPr>
          <a:xfrm>
            <a:off x="457200" y="4657725"/>
            <a:ext cx="2133600" cy="304800"/>
          </a:xfrm>
          <a:prstGeom prst="rect">
            <a:avLst/>
          </a:prstGeom>
          <a:noFill/>
          <a:ln w="9525">
            <a:noFill/>
          </a:ln>
        </p:spPr>
        <p:txBody>
          <a:bodyPr anchor="ctr"/>
          <a:lstStyle>
            <a:lvl1pP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26628" name="页脚占位符 4"/>
          <p:cNvSpPr>
            <a:spLocks noGrp="1"/>
          </p:cNvSpPr>
          <p:nvPr>
            <p:ph type="ftr" sz="quarter" idx="3"/>
          </p:nvPr>
        </p:nvSpPr>
        <p:spPr>
          <a:xfrm>
            <a:off x="3124200" y="4657725"/>
            <a:ext cx="2895600" cy="304800"/>
          </a:xfrm>
          <a:prstGeom prst="rect">
            <a:avLst/>
          </a:prstGeom>
          <a:noFill/>
          <a:ln w="9525">
            <a:noFill/>
          </a:ln>
        </p:spPr>
        <p:txBody>
          <a:bodyPr anchor="ctr"/>
          <a:lstStyle>
            <a:lvl1pPr algn="ct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26629" name="灯片编号占位符 5"/>
          <p:cNvSpPr>
            <a:spLocks noGrp="1"/>
          </p:cNvSpPr>
          <p:nvPr>
            <p:ph type="sldNum" sz="quarter" idx="4"/>
          </p:nvPr>
        </p:nvSpPr>
        <p:spPr>
          <a:xfrm>
            <a:off x="6553200" y="4657725"/>
            <a:ext cx="2133600" cy="304800"/>
          </a:xfrm>
          <a:prstGeom prst="rect">
            <a:avLst/>
          </a:prstGeom>
          <a:noFill/>
          <a:ln w="9525">
            <a:noFill/>
          </a:ln>
        </p:spPr>
        <p:txBody>
          <a:bodyPr anchor="ctr"/>
          <a:lstStyle>
            <a:lvl1pPr algn="r">
              <a:defRPr sz="1200">
                <a:solidFill>
                  <a:srgbClr val="898989"/>
                </a:solidFill>
                <a:ea typeface="微软雅黑" panose="020B0503020204020204" pitchFamily="2" charset="-122"/>
              </a:defRPr>
            </a:lvl1pPr>
          </a:lstStyle>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transition>
    <p:fade/>
  </p:transition>
  <p:hf sldNum="0" hdr="0" ftr="0" dt="0"/>
  <p:txStyles>
    <p:titleStyle>
      <a:lvl1pPr marL="0" lvl="0" indent="0" algn="l" defTabSz="914400" eaLnBrk="0" fontAlgn="base" latinLnBrk="0" hangingPunct="0">
        <a:lnSpc>
          <a:spcPct val="100000"/>
        </a:lnSpc>
        <a:spcBef>
          <a:spcPct val="0"/>
        </a:spcBef>
        <a:spcAft>
          <a:spcPct val="0"/>
        </a:spcAft>
        <a:buNone/>
        <a:defRPr sz="2800" b="1" i="0" u="none" kern="1200" baseline="0">
          <a:solidFill>
            <a:srgbClr val="716F70"/>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800" b="0" i="0" u="none" kern="1200" baseline="0">
          <a:solidFill>
            <a:srgbClr val="716F7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2400" b="0" i="0" u="none" kern="1200" baseline="0">
          <a:solidFill>
            <a:srgbClr val="716F70"/>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6626" name="矩形 1"/>
          <p:cNvSpPr/>
          <p:nvPr userDrawn="1"/>
        </p:nvSpPr>
        <p:spPr>
          <a:xfrm>
            <a:off x="0" y="0"/>
            <a:ext cx="9153525" cy="5400675"/>
          </a:xfrm>
          <a:prstGeom prst="rect">
            <a:avLst/>
          </a:prstGeom>
          <a:noFill/>
          <a:ln w="9525">
            <a:noFill/>
          </a:ln>
        </p:spPr>
        <p:txBody>
          <a:bodyPr anchor="ctr"/>
          <a:p>
            <a:pPr lvl="0" indent="0" algn="ctr"/>
            <a:endParaRPr lang="zh-CN" altLang="en-US" dirty="0">
              <a:solidFill>
                <a:srgbClr val="FFFFFF"/>
              </a:solidFill>
              <a:latin typeface="Franklin Gothic Medium" panose="020B0603020102020204" pitchFamily="2" charset="0"/>
              <a:ea typeface="微软雅黑" panose="020B0503020204020204" pitchFamily="2" charset="-122"/>
            </a:endParaRPr>
          </a:p>
        </p:txBody>
      </p:sp>
      <p:sp>
        <p:nvSpPr>
          <p:cNvPr id="27651" name="日期占位符 3"/>
          <p:cNvSpPr>
            <a:spLocks noGrp="1"/>
          </p:cNvSpPr>
          <p:nvPr>
            <p:ph type="dt" sz="half" idx="2"/>
          </p:nvPr>
        </p:nvSpPr>
        <p:spPr>
          <a:xfrm>
            <a:off x="457200" y="4657725"/>
            <a:ext cx="2133600" cy="304800"/>
          </a:xfrm>
          <a:prstGeom prst="rect">
            <a:avLst/>
          </a:prstGeom>
          <a:noFill/>
          <a:ln w="9525">
            <a:noFill/>
          </a:ln>
        </p:spPr>
        <p:txBody>
          <a:bodyPr anchor="ctr"/>
          <a:lstStyle>
            <a:lvl1pP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27652" name="页脚占位符 4"/>
          <p:cNvSpPr>
            <a:spLocks noGrp="1"/>
          </p:cNvSpPr>
          <p:nvPr>
            <p:ph type="ftr" sz="quarter" idx="3"/>
          </p:nvPr>
        </p:nvSpPr>
        <p:spPr>
          <a:xfrm>
            <a:off x="3124200" y="4657725"/>
            <a:ext cx="2895600" cy="304800"/>
          </a:xfrm>
          <a:prstGeom prst="rect">
            <a:avLst/>
          </a:prstGeom>
          <a:noFill/>
          <a:ln w="9525">
            <a:noFill/>
          </a:ln>
        </p:spPr>
        <p:txBody>
          <a:bodyPr anchor="ctr"/>
          <a:lstStyle>
            <a:lvl1pPr algn="ct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27653" name="灯片编号占位符 5"/>
          <p:cNvSpPr>
            <a:spLocks noGrp="1"/>
          </p:cNvSpPr>
          <p:nvPr>
            <p:ph type="sldNum" sz="quarter" idx="4"/>
          </p:nvPr>
        </p:nvSpPr>
        <p:spPr>
          <a:xfrm>
            <a:off x="6553200" y="4657725"/>
            <a:ext cx="2133600" cy="304800"/>
          </a:xfrm>
          <a:prstGeom prst="rect">
            <a:avLst/>
          </a:prstGeom>
          <a:noFill/>
          <a:ln w="9525">
            <a:noFill/>
          </a:ln>
        </p:spPr>
        <p:txBody>
          <a:bodyPr anchor="ctr"/>
          <a:lstStyle>
            <a:lvl1pPr algn="r">
              <a:defRPr sz="1200">
                <a:solidFill>
                  <a:srgbClr val="898989"/>
                </a:solidFill>
                <a:ea typeface="微软雅黑" panose="020B0503020204020204" pitchFamily="2" charset="-122"/>
              </a:defRPr>
            </a:lvl1pPr>
          </a:lstStyle>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Lst>
  <p:transition>
    <p:fade/>
  </p:transition>
  <p:hf sldNum="0" hdr="0" ftr="0" dt="0"/>
  <p:txStyles>
    <p:titleStyle>
      <a:lvl1pPr marL="0" lvl="0" indent="0" algn="l" defTabSz="914400" eaLnBrk="0" fontAlgn="base" latinLnBrk="0" hangingPunct="0">
        <a:lnSpc>
          <a:spcPct val="100000"/>
        </a:lnSpc>
        <a:spcBef>
          <a:spcPct val="0"/>
        </a:spcBef>
        <a:spcAft>
          <a:spcPct val="0"/>
        </a:spcAft>
        <a:buNone/>
        <a:defRPr sz="2800" b="1" i="0" u="none" kern="1200" baseline="0">
          <a:solidFill>
            <a:srgbClr val="716F70"/>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800" b="0" i="0" u="none" kern="1200" baseline="0">
          <a:solidFill>
            <a:srgbClr val="716F7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2400" b="0" i="0" u="none" kern="1200" baseline="0">
          <a:solidFill>
            <a:srgbClr val="716F70"/>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7650" name="Rectangle 2"/>
          <p:cNvSpPr>
            <a:spLocks noGrp="1"/>
          </p:cNvSpPr>
          <p:nvPr>
            <p:ph type="title"/>
          </p:nvPr>
        </p:nvSpPr>
        <p:spPr>
          <a:xfrm>
            <a:off x="457200" y="228600"/>
            <a:ext cx="8229600" cy="952500"/>
          </a:xfrm>
          <a:prstGeom prst="rect">
            <a:avLst/>
          </a:prstGeom>
          <a:noFill/>
          <a:ln w="9525">
            <a:noFill/>
          </a:ln>
        </p:spPr>
        <p:txBody>
          <a:bodyPr anchor="ctr"/>
          <a:p>
            <a:pPr lvl="0" indent="0"/>
            <a:r>
              <a:rPr lang="zh-CN" altLang="en-US"/>
              <a:t>마스터 제목 스타일 편집</a:t>
            </a:r>
            <a:endParaRPr lang="zh-CN" altLang="en-US"/>
          </a:p>
        </p:txBody>
      </p:sp>
      <p:sp>
        <p:nvSpPr>
          <p:cNvPr id="27651" name="Rectangle 3"/>
          <p:cNvSpPr>
            <a:spLocks noGrp="1"/>
          </p:cNvSpPr>
          <p:nvPr>
            <p:ph type="body"/>
          </p:nvPr>
        </p:nvSpPr>
        <p:spPr>
          <a:xfrm>
            <a:off x="457200" y="1333500"/>
            <a:ext cx="8229600" cy="3771900"/>
          </a:xfrm>
          <a:prstGeom prst="rect">
            <a:avLst/>
          </a:prstGeom>
          <a:noFill/>
          <a:ln w="9525">
            <a:noFill/>
          </a:ln>
        </p:spPr>
        <p:txBody>
          <a:bodyPr anchor="t"/>
          <a:p>
            <a:pPr lvl="0" indent="-342900"/>
            <a:r>
              <a:rPr lang="zh-CN" altLang="en-US"/>
              <a:t>마스터 텍스트 스타일을 편집합니다</a:t>
            </a:r>
            <a:endParaRPr lang="zh-CN" altLang="en-US"/>
          </a:p>
          <a:p>
            <a:pPr lvl="1" indent="-285750"/>
            <a:r>
              <a:rPr lang="zh-CN" altLang="en-US"/>
              <a:t>둘째 수준</a:t>
            </a:r>
            <a:endParaRPr lang="zh-CN" altLang="en-US"/>
          </a:p>
          <a:p>
            <a:pPr lvl="2" indent="-228600"/>
            <a:r>
              <a:rPr lang="zh-CN" altLang="en-US"/>
              <a:t>셋째 수준</a:t>
            </a:r>
            <a:endParaRPr lang="zh-CN" altLang="en-US"/>
          </a:p>
          <a:p>
            <a:pPr lvl="3" indent="-228600"/>
            <a:r>
              <a:rPr lang="zh-CN" altLang="en-US"/>
              <a:t>넷째 수준</a:t>
            </a:r>
            <a:endParaRPr lang="zh-CN" altLang="en-US"/>
          </a:p>
          <a:p>
            <a:pPr lvl="4" indent="-228600"/>
            <a:r>
              <a:rPr lang="zh-CN" altLang="en-US"/>
              <a:t>다섯째 수준</a:t>
            </a:r>
            <a:endParaRPr lang="zh-CN" altLang="en-US"/>
          </a:p>
        </p:txBody>
      </p:sp>
      <p:sp>
        <p:nvSpPr>
          <p:cNvPr id="28676" name="日期占位符 3"/>
          <p:cNvSpPr>
            <a:spLocks noGrp="1"/>
          </p:cNvSpPr>
          <p:nvPr>
            <p:ph type="dt" sz="half" idx="2"/>
          </p:nvPr>
        </p:nvSpPr>
        <p:spPr>
          <a:xfrm>
            <a:off x="457200" y="5203825"/>
            <a:ext cx="2133600" cy="396875"/>
          </a:xfrm>
          <a:prstGeom prst="rect">
            <a:avLst/>
          </a:prstGeom>
          <a:noFill/>
          <a:ln w="9525">
            <a:noFill/>
          </a:ln>
        </p:spPr>
        <p:txBody>
          <a:bodyPr/>
          <a:lstStyle>
            <a:lvl1pPr>
              <a:defRPr sz="1400">
                <a:solidFill>
                  <a:srgbClr val="000000"/>
                </a:solidFill>
                <a:latin typeface="Gulim" panose="020B0600000101010101" pitchFamily="2" charset="-127"/>
                <a:ea typeface="Gulim" panose="020B0600000101010101" pitchFamily="2" charset="-127"/>
              </a:defRPr>
            </a:lvl1pPr>
          </a:lstStyle>
          <a:p>
            <a:pPr lvl="0" eaLnBrk="1" fontAlgn="base" hangingPunct="1"/>
            <a:endParaRPr lang="en-US" altLang="x-none" strike="noStrike" noProof="1" dirty="0"/>
          </a:p>
        </p:txBody>
      </p:sp>
      <p:sp>
        <p:nvSpPr>
          <p:cNvPr id="28677" name="页脚占位符 4"/>
          <p:cNvSpPr>
            <a:spLocks noGrp="1"/>
          </p:cNvSpPr>
          <p:nvPr>
            <p:ph type="ftr" sz="quarter" idx="3"/>
          </p:nvPr>
        </p:nvSpPr>
        <p:spPr>
          <a:xfrm>
            <a:off x="3124200" y="5203825"/>
            <a:ext cx="2895600" cy="396875"/>
          </a:xfrm>
          <a:prstGeom prst="rect">
            <a:avLst/>
          </a:prstGeom>
          <a:noFill/>
          <a:ln w="9525">
            <a:noFill/>
          </a:ln>
        </p:spPr>
        <p:txBody>
          <a:bodyPr/>
          <a:lstStyle>
            <a:lvl1pPr algn="ctr">
              <a:defRPr sz="1400">
                <a:solidFill>
                  <a:srgbClr val="000000"/>
                </a:solidFill>
                <a:latin typeface="Gulim" panose="020B0600000101010101" pitchFamily="2" charset="-127"/>
                <a:ea typeface="Gulim" panose="020B0600000101010101" pitchFamily="2" charset="-127"/>
              </a:defRPr>
            </a:lvl1pPr>
          </a:lstStyle>
          <a:p>
            <a:pPr lvl="0" eaLnBrk="1" fontAlgn="base" hangingPunct="1"/>
            <a:endParaRPr lang="en-US" altLang="x-none" strike="noStrike" noProof="1" dirty="0"/>
          </a:p>
        </p:txBody>
      </p:sp>
      <p:sp>
        <p:nvSpPr>
          <p:cNvPr id="28678" name="灯片编号占位符 5"/>
          <p:cNvSpPr>
            <a:spLocks noGrp="1"/>
          </p:cNvSpPr>
          <p:nvPr>
            <p:ph type="sldNum" sz="quarter" idx="4"/>
          </p:nvPr>
        </p:nvSpPr>
        <p:spPr>
          <a:xfrm>
            <a:off x="6553200" y="5203825"/>
            <a:ext cx="2133600" cy="396875"/>
          </a:xfrm>
          <a:prstGeom prst="rect">
            <a:avLst/>
          </a:prstGeom>
          <a:noFill/>
          <a:ln w="9525">
            <a:noFill/>
          </a:ln>
        </p:spPr>
        <p:txBody>
          <a:bodyPr/>
          <a:lstStyle>
            <a:lvl1pPr algn="r">
              <a:defRPr sz="1400">
                <a:solidFill>
                  <a:srgbClr val="000000"/>
                </a:solidFill>
                <a:latin typeface="Gulim" panose="020B0600000101010101" pitchFamily="2" charset="-127"/>
                <a:ea typeface="Gulim" panose="020B0600000101010101" pitchFamily="2" charset="-127"/>
              </a:defRPr>
            </a:lvl1pPr>
          </a:lstStyle>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sldNum="0" hdr="0" ftr="0" dt="0"/>
  <p:txStyles>
    <p:titleStyle>
      <a:lvl1pPr marL="0" lvl="0" indent="0" algn="ctr" defTabSz="914400" eaLnBrk="0" fontAlgn="base" latinLnBrk="1" hangingPunct="0">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0" fontAlgn="base" latinLnBrk="1" hangingPunct="0">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0" fontAlgn="base" latinLnBrk="1" hangingPunct="0">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1" hangingPunct="0">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8674" name="Rectangle 2"/>
          <p:cNvSpPr>
            <a:spLocks noGrp="1"/>
          </p:cNvSpPr>
          <p:nvPr>
            <p:ph type="title"/>
          </p:nvPr>
        </p:nvSpPr>
        <p:spPr>
          <a:xfrm>
            <a:off x="457200" y="228600"/>
            <a:ext cx="8229600" cy="952500"/>
          </a:xfrm>
          <a:prstGeom prst="rect">
            <a:avLst/>
          </a:prstGeom>
          <a:noFill/>
          <a:ln w="9525">
            <a:noFill/>
          </a:ln>
        </p:spPr>
        <p:txBody>
          <a:bodyPr anchor="ctr"/>
          <a:p>
            <a:pPr lvl="0" indent="0"/>
            <a:r>
              <a:rPr lang="zh-CN" altLang="en-US"/>
              <a:t>마스터 제목 스타일 편집</a:t>
            </a:r>
            <a:endParaRPr lang="zh-CN" altLang="en-US"/>
          </a:p>
        </p:txBody>
      </p:sp>
      <p:sp>
        <p:nvSpPr>
          <p:cNvPr id="28675" name="Rectangle 3"/>
          <p:cNvSpPr>
            <a:spLocks noGrp="1"/>
          </p:cNvSpPr>
          <p:nvPr>
            <p:ph type="body"/>
          </p:nvPr>
        </p:nvSpPr>
        <p:spPr>
          <a:xfrm>
            <a:off x="457200" y="1333500"/>
            <a:ext cx="8229600" cy="3771900"/>
          </a:xfrm>
          <a:prstGeom prst="rect">
            <a:avLst/>
          </a:prstGeom>
          <a:noFill/>
          <a:ln w="9525">
            <a:noFill/>
          </a:ln>
        </p:spPr>
        <p:txBody>
          <a:bodyPr anchor="t"/>
          <a:p>
            <a:pPr lvl="0" indent="-342900"/>
            <a:r>
              <a:rPr lang="zh-CN" altLang="en-US"/>
              <a:t>마스터 텍스트 스타일을 편집합니다</a:t>
            </a:r>
            <a:endParaRPr lang="zh-CN" altLang="en-US"/>
          </a:p>
          <a:p>
            <a:pPr lvl="1" indent="-285750"/>
            <a:r>
              <a:rPr lang="zh-CN" altLang="en-US"/>
              <a:t>둘째 수준</a:t>
            </a:r>
            <a:endParaRPr lang="zh-CN" altLang="en-US"/>
          </a:p>
          <a:p>
            <a:pPr lvl="2" indent="-228600"/>
            <a:r>
              <a:rPr lang="zh-CN" altLang="en-US"/>
              <a:t>셋째 수준</a:t>
            </a:r>
            <a:endParaRPr lang="zh-CN" altLang="en-US"/>
          </a:p>
          <a:p>
            <a:pPr lvl="3" indent="-228600"/>
            <a:r>
              <a:rPr lang="zh-CN" altLang="en-US"/>
              <a:t>넷째 수준</a:t>
            </a:r>
            <a:endParaRPr lang="zh-CN" altLang="en-US"/>
          </a:p>
          <a:p>
            <a:pPr lvl="4" indent="-228600"/>
            <a:r>
              <a:rPr lang="zh-CN" altLang="en-US"/>
              <a:t>다섯째 수준</a:t>
            </a:r>
            <a:endParaRPr lang="zh-CN" altLang="en-US"/>
          </a:p>
        </p:txBody>
      </p:sp>
      <p:sp>
        <p:nvSpPr>
          <p:cNvPr id="29700" name="日期占位符 3"/>
          <p:cNvSpPr>
            <a:spLocks noGrp="1"/>
          </p:cNvSpPr>
          <p:nvPr>
            <p:ph type="dt" sz="half" idx="2"/>
          </p:nvPr>
        </p:nvSpPr>
        <p:spPr>
          <a:xfrm>
            <a:off x="457200" y="5203825"/>
            <a:ext cx="2133600" cy="396875"/>
          </a:xfrm>
          <a:prstGeom prst="rect">
            <a:avLst/>
          </a:prstGeom>
          <a:noFill/>
          <a:ln w="9525">
            <a:noFill/>
          </a:ln>
        </p:spPr>
        <p:txBody>
          <a:bodyPr/>
          <a:lstStyle>
            <a:lvl1pPr>
              <a:defRPr sz="1400">
                <a:solidFill>
                  <a:srgbClr val="000000"/>
                </a:solidFill>
                <a:latin typeface="Gulim" panose="020B0600000101010101" pitchFamily="2" charset="-127"/>
                <a:ea typeface="Gulim" panose="020B0600000101010101" pitchFamily="2" charset="-127"/>
              </a:defRPr>
            </a:lvl1pPr>
          </a:lstStyle>
          <a:p>
            <a:pPr lvl="0" eaLnBrk="1" fontAlgn="base" hangingPunct="1"/>
            <a:endParaRPr lang="en-US" altLang="x-none" strike="noStrike" noProof="1" dirty="0"/>
          </a:p>
        </p:txBody>
      </p:sp>
      <p:sp>
        <p:nvSpPr>
          <p:cNvPr id="29701" name="页脚占位符 4"/>
          <p:cNvSpPr>
            <a:spLocks noGrp="1"/>
          </p:cNvSpPr>
          <p:nvPr>
            <p:ph type="ftr" sz="quarter" idx="3"/>
          </p:nvPr>
        </p:nvSpPr>
        <p:spPr>
          <a:xfrm>
            <a:off x="3124200" y="5203825"/>
            <a:ext cx="2895600" cy="396875"/>
          </a:xfrm>
          <a:prstGeom prst="rect">
            <a:avLst/>
          </a:prstGeom>
          <a:noFill/>
          <a:ln w="9525">
            <a:noFill/>
          </a:ln>
        </p:spPr>
        <p:txBody>
          <a:bodyPr/>
          <a:lstStyle>
            <a:lvl1pPr algn="ctr">
              <a:defRPr sz="1400">
                <a:solidFill>
                  <a:srgbClr val="000000"/>
                </a:solidFill>
                <a:latin typeface="Gulim" panose="020B0600000101010101" pitchFamily="2" charset="-127"/>
                <a:ea typeface="Gulim" panose="020B0600000101010101" pitchFamily="2" charset="-127"/>
              </a:defRPr>
            </a:lvl1pPr>
          </a:lstStyle>
          <a:p>
            <a:pPr lvl="0" eaLnBrk="1" fontAlgn="base" hangingPunct="1"/>
            <a:endParaRPr lang="en-US" altLang="x-none" strike="noStrike" noProof="1" dirty="0"/>
          </a:p>
        </p:txBody>
      </p:sp>
      <p:sp>
        <p:nvSpPr>
          <p:cNvPr id="29702" name="灯片编号占位符 5"/>
          <p:cNvSpPr>
            <a:spLocks noGrp="1"/>
          </p:cNvSpPr>
          <p:nvPr>
            <p:ph type="sldNum" sz="quarter" idx="4"/>
          </p:nvPr>
        </p:nvSpPr>
        <p:spPr>
          <a:xfrm>
            <a:off x="6553200" y="5203825"/>
            <a:ext cx="2133600" cy="396875"/>
          </a:xfrm>
          <a:prstGeom prst="rect">
            <a:avLst/>
          </a:prstGeom>
          <a:noFill/>
          <a:ln w="9525">
            <a:noFill/>
          </a:ln>
        </p:spPr>
        <p:txBody>
          <a:bodyPr/>
          <a:lstStyle>
            <a:lvl1pPr algn="r">
              <a:defRPr sz="1400">
                <a:solidFill>
                  <a:srgbClr val="000000"/>
                </a:solidFill>
                <a:latin typeface="Gulim" panose="020B0600000101010101" pitchFamily="2" charset="-127"/>
                <a:ea typeface="Gulim" panose="020B0600000101010101" pitchFamily="2" charset="-127"/>
              </a:defRPr>
            </a:lvl1pPr>
          </a:lstStyle>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hf sldNum="0" hdr="0" ftr="0" dt="0"/>
  <p:txStyles>
    <p:titleStyle>
      <a:lvl1pPr marL="0" lvl="0" indent="0" algn="ctr" defTabSz="914400" eaLnBrk="0" fontAlgn="base" latinLnBrk="1" hangingPunct="0">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0" fontAlgn="base" latinLnBrk="1" hangingPunct="0">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0" fontAlgn="base" latinLnBrk="1" hangingPunct="0">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1" hangingPunct="0">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9698" name="Rectangle 2"/>
          <p:cNvSpPr>
            <a:spLocks noGrp="1"/>
          </p:cNvSpPr>
          <p:nvPr>
            <p:ph type="title"/>
          </p:nvPr>
        </p:nvSpPr>
        <p:spPr>
          <a:xfrm>
            <a:off x="457200" y="228600"/>
            <a:ext cx="8229600" cy="952500"/>
          </a:xfrm>
          <a:prstGeom prst="rect">
            <a:avLst/>
          </a:prstGeom>
          <a:noFill/>
          <a:ln w="9525">
            <a:noFill/>
          </a:ln>
        </p:spPr>
        <p:txBody>
          <a:bodyPr anchor="ctr"/>
          <a:p>
            <a:pPr lvl="0" indent="0"/>
            <a:r>
              <a:rPr lang="zh-CN" altLang="en-US"/>
              <a:t>마스터 제목 스타일 편집</a:t>
            </a:r>
            <a:endParaRPr lang="zh-CN" altLang="en-US"/>
          </a:p>
        </p:txBody>
      </p:sp>
      <p:sp>
        <p:nvSpPr>
          <p:cNvPr id="29699" name="Rectangle 3"/>
          <p:cNvSpPr>
            <a:spLocks noGrp="1"/>
          </p:cNvSpPr>
          <p:nvPr>
            <p:ph type="body"/>
          </p:nvPr>
        </p:nvSpPr>
        <p:spPr>
          <a:xfrm>
            <a:off x="457200" y="1333500"/>
            <a:ext cx="8229600" cy="3771900"/>
          </a:xfrm>
          <a:prstGeom prst="rect">
            <a:avLst/>
          </a:prstGeom>
          <a:noFill/>
          <a:ln w="9525">
            <a:noFill/>
          </a:ln>
        </p:spPr>
        <p:txBody>
          <a:bodyPr anchor="t"/>
          <a:p>
            <a:pPr lvl="0" indent="-342900"/>
            <a:r>
              <a:rPr lang="zh-CN" altLang="en-US"/>
              <a:t>마스터 텍스트 스타일을 편집합니다</a:t>
            </a:r>
            <a:endParaRPr lang="zh-CN" altLang="en-US"/>
          </a:p>
          <a:p>
            <a:pPr lvl="1" indent="-285750"/>
            <a:r>
              <a:rPr lang="zh-CN" altLang="en-US"/>
              <a:t>둘째 수준</a:t>
            </a:r>
            <a:endParaRPr lang="zh-CN" altLang="en-US"/>
          </a:p>
          <a:p>
            <a:pPr lvl="2" indent="-228600"/>
            <a:r>
              <a:rPr lang="zh-CN" altLang="en-US"/>
              <a:t>셋째 수준</a:t>
            </a:r>
            <a:endParaRPr lang="zh-CN" altLang="en-US"/>
          </a:p>
          <a:p>
            <a:pPr lvl="3" indent="-228600"/>
            <a:r>
              <a:rPr lang="zh-CN" altLang="en-US"/>
              <a:t>넷째 수준</a:t>
            </a:r>
            <a:endParaRPr lang="zh-CN" altLang="en-US"/>
          </a:p>
          <a:p>
            <a:pPr lvl="4" indent="-228600"/>
            <a:r>
              <a:rPr lang="zh-CN" altLang="en-US"/>
              <a:t>다섯째 수준</a:t>
            </a:r>
            <a:endParaRPr lang="zh-CN" altLang="en-US"/>
          </a:p>
        </p:txBody>
      </p:sp>
      <p:sp>
        <p:nvSpPr>
          <p:cNvPr id="30724" name="日期占位符 3"/>
          <p:cNvSpPr>
            <a:spLocks noGrp="1"/>
          </p:cNvSpPr>
          <p:nvPr>
            <p:ph type="dt" sz="half" idx="2"/>
          </p:nvPr>
        </p:nvSpPr>
        <p:spPr>
          <a:xfrm>
            <a:off x="457200" y="5203825"/>
            <a:ext cx="2133600" cy="396875"/>
          </a:xfrm>
          <a:prstGeom prst="rect">
            <a:avLst/>
          </a:prstGeom>
          <a:noFill/>
          <a:ln w="9525">
            <a:noFill/>
          </a:ln>
        </p:spPr>
        <p:txBody>
          <a:bodyPr/>
          <a:lstStyle>
            <a:lvl1pPr>
              <a:defRPr sz="1400">
                <a:solidFill>
                  <a:srgbClr val="000000"/>
                </a:solidFill>
                <a:latin typeface="Gulim" panose="020B0600000101010101" pitchFamily="2" charset="-127"/>
                <a:ea typeface="Gulim" panose="020B0600000101010101" pitchFamily="2" charset="-127"/>
              </a:defRPr>
            </a:lvl1pPr>
          </a:lstStyle>
          <a:p>
            <a:pPr lvl="0" eaLnBrk="1" fontAlgn="base" hangingPunct="1"/>
            <a:endParaRPr lang="en-US" altLang="x-none" strike="noStrike" noProof="1" dirty="0"/>
          </a:p>
        </p:txBody>
      </p:sp>
      <p:sp>
        <p:nvSpPr>
          <p:cNvPr id="30725" name="页脚占位符 4"/>
          <p:cNvSpPr>
            <a:spLocks noGrp="1"/>
          </p:cNvSpPr>
          <p:nvPr>
            <p:ph type="ftr" sz="quarter" idx="3"/>
          </p:nvPr>
        </p:nvSpPr>
        <p:spPr>
          <a:xfrm>
            <a:off x="3124200" y="5203825"/>
            <a:ext cx="2895600" cy="396875"/>
          </a:xfrm>
          <a:prstGeom prst="rect">
            <a:avLst/>
          </a:prstGeom>
          <a:noFill/>
          <a:ln w="9525">
            <a:noFill/>
          </a:ln>
        </p:spPr>
        <p:txBody>
          <a:bodyPr/>
          <a:lstStyle>
            <a:lvl1pPr algn="ctr">
              <a:defRPr sz="1400">
                <a:solidFill>
                  <a:srgbClr val="000000"/>
                </a:solidFill>
                <a:latin typeface="Gulim" panose="020B0600000101010101" pitchFamily="2" charset="-127"/>
                <a:ea typeface="Gulim" panose="020B0600000101010101" pitchFamily="2" charset="-127"/>
              </a:defRPr>
            </a:lvl1pPr>
          </a:lstStyle>
          <a:p>
            <a:pPr lvl="0" eaLnBrk="1" fontAlgn="base" hangingPunct="1"/>
            <a:endParaRPr lang="en-US" altLang="x-none" strike="noStrike" noProof="1" dirty="0"/>
          </a:p>
        </p:txBody>
      </p:sp>
      <p:sp>
        <p:nvSpPr>
          <p:cNvPr id="30726" name="灯片编号占位符 5"/>
          <p:cNvSpPr>
            <a:spLocks noGrp="1"/>
          </p:cNvSpPr>
          <p:nvPr>
            <p:ph type="sldNum" sz="quarter" idx="4"/>
          </p:nvPr>
        </p:nvSpPr>
        <p:spPr>
          <a:xfrm>
            <a:off x="6553200" y="5203825"/>
            <a:ext cx="2133600" cy="396875"/>
          </a:xfrm>
          <a:prstGeom prst="rect">
            <a:avLst/>
          </a:prstGeom>
          <a:noFill/>
          <a:ln w="9525">
            <a:noFill/>
          </a:ln>
        </p:spPr>
        <p:txBody>
          <a:bodyPr/>
          <a:lstStyle>
            <a:lvl1pPr algn="r">
              <a:defRPr sz="1400">
                <a:solidFill>
                  <a:srgbClr val="000000"/>
                </a:solidFill>
                <a:latin typeface="Gulim" panose="020B0600000101010101" pitchFamily="2" charset="-127"/>
                <a:ea typeface="Gulim" panose="020B0600000101010101" pitchFamily="2" charset="-127"/>
              </a:defRPr>
            </a:lvl1pPr>
          </a:lstStyle>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 bg1="lt1" tx1="dk1" bg2="lt2" tx2="dk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Lst>
  <p:hf sldNum="0" hdr="0" ftr="0" dt="0"/>
  <p:txStyles>
    <p:titleStyle>
      <a:lvl1pPr marL="0" lvl="0" indent="0" algn="ctr" defTabSz="914400" eaLnBrk="0" fontAlgn="base" latinLnBrk="1" hangingPunct="0">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0" fontAlgn="base" latinLnBrk="1" hangingPunct="0">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0" fontAlgn="base" latinLnBrk="1" hangingPunct="0">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1" hangingPunct="0">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Rectangle 2"/>
          <p:cNvSpPr>
            <a:spLocks noGrp="1"/>
          </p:cNvSpPr>
          <p:nvPr>
            <p:ph type="title"/>
          </p:nvPr>
        </p:nvSpPr>
        <p:spPr>
          <a:xfrm>
            <a:off x="457200" y="228600"/>
            <a:ext cx="8229600" cy="952500"/>
          </a:xfrm>
          <a:prstGeom prst="rect">
            <a:avLst/>
          </a:prstGeom>
          <a:noFill/>
          <a:ln w="9525">
            <a:noFill/>
          </a:ln>
        </p:spPr>
        <p:txBody>
          <a:bodyPr anchor="ctr"/>
          <a:p>
            <a:pPr lvl="0" indent="0"/>
            <a:r>
              <a:rPr lang="zh-CN" altLang="en-US"/>
              <a:t>마스터 제목 스타일 편집</a:t>
            </a:r>
            <a:endParaRPr lang="zh-CN" altLang="en-US"/>
          </a:p>
        </p:txBody>
      </p:sp>
      <p:sp>
        <p:nvSpPr>
          <p:cNvPr id="3075" name="Rectangle 3"/>
          <p:cNvSpPr>
            <a:spLocks noGrp="1"/>
          </p:cNvSpPr>
          <p:nvPr>
            <p:ph type="body"/>
          </p:nvPr>
        </p:nvSpPr>
        <p:spPr>
          <a:xfrm>
            <a:off x="457200" y="1333500"/>
            <a:ext cx="8229600" cy="3771900"/>
          </a:xfrm>
          <a:prstGeom prst="rect">
            <a:avLst/>
          </a:prstGeom>
          <a:noFill/>
          <a:ln w="9525">
            <a:noFill/>
          </a:ln>
        </p:spPr>
        <p:txBody>
          <a:bodyPr anchor="t"/>
          <a:p>
            <a:pPr lvl="0" indent="-342900"/>
            <a:r>
              <a:rPr lang="zh-CN" altLang="en-US"/>
              <a:t>마스터 텍스트 스타일을 편집합니다</a:t>
            </a:r>
            <a:endParaRPr lang="zh-CN" altLang="en-US"/>
          </a:p>
          <a:p>
            <a:pPr lvl="1" indent="-285750"/>
            <a:r>
              <a:rPr lang="zh-CN" altLang="en-US"/>
              <a:t>둘째 수준</a:t>
            </a:r>
            <a:endParaRPr lang="zh-CN" altLang="en-US"/>
          </a:p>
          <a:p>
            <a:pPr lvl="2" indent="-228600"/>
            <a:r>
              <a:rPr lang="zh-CN" altLang="en-US"/>
              <a:t>셋째 수준</a:t>
            </a:r>
            <a:endParaRPr lang="zh-CN" altLang="en-US"/>
          </a:p>
          <a:p>
            <a:pPr lvl="3" indent="-228600"/>
            <a:r>
              <a:rPr lang="zh-CN" altLang="en-US"/>
              <a:t>넷째 수준</a:t>
            </a:r>
            <a:endParaRPr lang="zh-CN" altLang="en-US"/>
          </a:p>
          <a:p>
            <a:pPr lvl="4" indent="-228600"/>
            <a:r>
              <a:rPr lang="zh-CN" altLang="en-US"/>
              <a:t>다섯째 수준</a:t>
            </a:r>
            <a:endParaRPr lang="zh-CN" altLang="en-US"/>
          </a:p>
        </p:txBody>
      </p:sp>
      <p:sp>
        <p:nvSpPr>
          <p:cNvPr id="4100" name="Rectangle 4"/>
          <p:cNvSpPr>
            <a:spLocks noGrp="1"/>
          </p:cNvSpPr>
          <p:nvPr>
            <p:ph type="dt" sz="half" idx="2"/>
          </p:nvPr>
        </p:nvSpPr>
        <p:spPr>
          <a:xfrm>
            <a:off x="457200" y="5203825"/>
            <a:ext cx="2133600" cy="396875"/>
          </a:xfrm>
          <a:prstGeom prst="rect">
            <a:avLst/>
          </a:prstGeom>
          <a:noFill/>
          <a:ln w="9525">
            <a:noFill/>
          </a:ln>
        </p:spPr>
        <p:txBody>
          <a:bodyPr/>
          <a:lstStyle>
            <a:lvl1pPr>
              <a:defRPr sz="1400">
                <a:solidFill>
                  <a:srgbClr val="000000"/>
                </a:solidFill>
                <a:latin typeface="Gulim" panose="020B0600000101010101" pitchFamily="2" charset="-127"/>
                <a:ea typeface="Gulim" panose="020B0600000101010101" pitchFamily="2" charset="-127"/>
              </a:defRPr>
            </a:lvl1pPr>
          </a:lstStyle>
          <a:p>
            <a:pPr lvl="0" eaLnBrk="1" fontAlgn="base" latinLnBrk="1" hangingPunct="1"/>
            <a:endParaRPr lang="en-US" altLang="x-none" strike="noStrike" noProof="1" dirty="0"/>
          </a:p>
        </p:txBody>
      </p:sp>
      <p:sp>
        <p:nvSpPr>
          <p:cNvPr id="4101" name="Rectangle 5"/>
          <p:cNvSpPr>
            <a:spLocks noGrp="1"/>
          </p:cNvSpPr>
          <p:nvPr>
            <p:ph type="ftr" sz="quarter" idx="3"/>
          </p:nvPr>
        </p:nvSpPr>
        <p:spPr>
          <a:xfrm>
            <a:off x="3124200" y="5203825"/>
            <a:ext cx="2895600" cy="396875"/>
          </a:xfrm>
          <a:prstGeom prst="rect">
            <a:avLst/>
          </a:prstGeom>
          <a:noFill/>
          <a:ln w="9525">
            <a:noFill/>
          </a:ln>
        </p:spPr>
        <p:txBody>
          <a:bodyPr/>
          <a:lstStyle>
            <a:lvl1pPr algn="ctr">
              <a:defRPr sz="1400">
                <a:solidFill>
                  <a:srgbClr val="000000"/>
                </a:solidFill>
                <a:latin typeface="Gulim" panose="020B0600000101010101" pitchFamily="2" charset="-127"/>
                <a:ea typeface="Gulim" panose="020B0600000101010101" pitchFamily="2" charset="-127"/>
              </a:defRPr>
            </a:lvl1pPr>
          </a:lstStyle>
          <a:p>
            <a:pPr lvl="0" eaLnBrk="1" fontAlgn="base" latinLnBrk="1" hangingPunct="1"/>
            <a:endParaRPr lang="en-US" altLang="x-none" strike="noStrike" noProof="1" dirty="0"/>
          </a:p>
        </p:txBody>
      </p:sp>
      <p:sp>
        <p:nvSpPr>
          <p:cNvPr id="4102" name="Rectangle 6"/>
          <p:cNvSpPr>
            <a:spLocks noGrp="1"/>
          </p:cNvSpPr>
          <p:nvPr>
            <p:ph type="sldNum" sz="quarter" idx="4"/>
          </p:nvPr>
        </p:nvSpPr>
        <p:spPr>
          <a:xfrm>
            <a:off x="6553200" y="5203825"/>
            <a:ext cx="2133600" cy="396875"/>
          </a:xfrm>
          <a:prstGeom prst="rect">
            <a:avLst/>
          </a:prstGeom>
          <a:noFill/>
          <a:ln w="9525">
            <a:noFill/>
          </a:ln>
        </p:spPr>
        <p:txBody>
          <a:bodyPr/>
          <a:lstStyle>
            <a:lvl1pPr algn="r">
              <a:defRPr sz="1400">
                <a:solidFill>
                  <a:srgbClr val="000000"/>
                </a:solidFill>
                <a:latin typeface="Gulim" panose="020B0600000101010101" pitchFamily="2" charset="-127"/>
                <a:ea typeface="Gulim" panose="020B0600000101010101" pitchFamily="2" charset="-127"/>
              </a:defRPr>
            </a:lvl1pPr>
          </a:lstStyle>
          <a:p>
            <a:pPr lvl="0" eaLnBrk="1" fontAlgn="base" latinLnBrk="1"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marL="0" lvl="0" indent="0" algn="ctr" defTabSz="914400" eaLnBrk="0" fontAlgn="base" latinLnBrk="1" hangingPunct="0">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0" fontAlgn="base" latinLnBrk="1" hangingPunct="0">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0" fontAlgn="base" latinLnBrk="1" hangingPunct="0">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1" hangingPunct="0">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22" name="Rectangle 2"/>
          <p:cNvSpPr>
            <a:spLocks noGrp="1"/>
          </p:cNvSpPr>
          <p:nvPr>
            <p:ph type="title"/>
          </p:nvPr>
        </p:nvSpPr>
        <p:spPr>
          <a:xfrm>
            <a:off x="457200" y="228600"/>
            <a:ext cx="8229600" cy="952500"/>
          </a:xfrm>
          <a:prstGeom prst="rect">
            <a:avLst/>
          </a:prstGeom>
          <a:noFill/>
          <a:ln w="9525">
            <a:noFill/>
          </a:ln>
        </p:spPr>
        <p:txBody>
          <a:bodyPr anchor="ctr"/>
          <a:p>
            <a:pPr lvl="0" indent="0"/>
            <a:r>
              <a:rPr lang="zh-CN" altLang="en-US"/>
              <a:t>마스터 제목 스타일 편집</a:t>
            </a:r>
            <a:endParaRPr lang="zh-CN" altLang="en-US"/>
          </a:p>
        </p:txBody>
      </p:sp>
      <p:sp>
        <p:nvSpPr>
          <p:cNvPr id="30723" name="Rectangle 3"/>
          <p:cNvSpPr>
            <a:spLocks noGrp="1"/>
          </p:cNvSpPr>
          <p:nvPr>
            <p:ph type="body"/>
          </p:nvPr>
        </p:nvSpPr>
        <p:spPr>
          <a:xfrm>
            <a:off x="457200" y="1333500"/>
            <a:ext cx="8229600" cy="3771900"/>
          </a:xfrm>
          <a:prstGeom prst="rect">
            <a:avLst/>
          </a:prstGeom>
          <a:noFill/>
          <a:ln w="9525">
            <a:noFill/>
          </a:ln>
        </p:spPr>
        <p:txBody>
          <a:bodyPr anchor="t"/>
          <a:p>
            <a:pPr lvl="0" indent="-342900"/>
            <a:r>
              <a:rPr lang="zh-CN" altLang="en-US"/>
              <a:t>마스터 텍스트 스타일을 편집합니다</a:t>
            </a:r>
            <a:endParaRPr lang="zh-CN" altLang="en-US"/>
          </a:p>
          <a:p>
            <a:pPr lvl="1" indent="-285750"/>
            <a:r>
              <a:rPr lang="zh-CN" altLang="en-US"/>
              <a:t>둘째 수준</a:t>
            </a:r>
            <a:endParaRPr lang="zh-CN" altLang="en-US"/>
          </a:p>
          <a:p>
            <a:pPr lvl="2" indent="-228600"/>
            <a:r>
              <a:rPr lang="zh-CN" altLang="en-US"/>
              <a:t>셋째 수준</a:t>
            </a:r>
            <a:endParaRPr lang="zh-CN" altLang="en-US"/>
          </a:p>
          <a:p>
            <a:pPr lvl="3" indent="-228600"/>
            <a:r>
              <a:rPr lang="zh-CN" altLang="en-US"/>
              <a:t>넷째 수준</a:t>
            </a:r>
            <a:endParaRPr lang="zh-CN" altLang="en-US"/>
          </a:p>
          <a:p>
            <a:pPr lvl="4" indent="-228600"/>
            <a:r>
              <a:rPr lang="zh-CN" altLang="en-US"/>
              <a:t>다섯째 수준</a:t>
            </a:r>
            <a:endParaRPr lang="zh-CN" altLang="en-US"/>
          </a:p>
        </p:txBody>
      </p:sp>
      <p:sp>
        <p:nvSpPr>
          <p:cNvPr id="31748" name="日期占位符 4"/>
          <p:cNvSpPr>
            <a:spLocks noGrp="1"/>
          </p:cNvSpPr>
          <p:nvPr>
            <p:ph type="dt" sz="half" idx="2"/>
          </p:nvPr>
        </p:nvSpPr>
        <p:spPr>
          <a:xfrm>
            <a:off x="457200" y="5203825"/>
            <a:ext cx="2133600" cy="396875"/>
          </a:xfrm>
          <a:prstGeom prst="rect">
            <a:avLst/>
          </a:prstGeom>
          <a:noFill/>
          <a:ln w="9525">
            <a:noFill/>
          </a:ln>
        </p:spPr>
        <p:txBody>
          <a:bodyPr/>
          <a:lstStyle>
            <a:lvl1pPr>
              <a:defRPr sz="1400">
                <a:solidFill>
                  <a:srgbClr val="000000"/>
                </a:solidFill>
                <a:latin typeface="Gulim" panose="020B0600000101010101" pitchFamily="2" charset="-127"/>
                <a:ea typeface="Gulim" panose="020B0600000101010101" pitchFamily="2" charset="-127"/>
              </a:defRPr>
            </a:lvl1pPr>
          </a:lstStyle>
          <a:p>
            <a:pPr lvl="0" eaLnBrk="1" fontAlgn="base" hangingPunct="1"/>
            <a:endParaRPr lang="en-US" altLang="x-none" strike="noStrike" noProof="1" dirty="0"/>
          </a:p>
        </p:txBody>
      </p:sp>
      <p:sp>
        <p:nvSpPr>
          <p:cNvPr id="31749" name="页脚占位符 5"/>
          <p:cNvSpPr>
            <a:spLocks noGrp="1"/>
          </p:cNvSpPr>
          <p:nvPr>
            <p:ph type="ftr" sz="quarter" idx="3"/>
          </p:nvPr>
        </p:nvSpPr>
        <p:spPr>
          <a:xfrm>
            <a:off x="3124200" y="5203825"/>
            <a:ext cx="2895600" cy="396875"/>
          </a:xfrm>
          <a:prstGeom prst="rect">
            <a:avLst/>
          </a:prstGeom>
          <a:noFill/>
          <a:ln w="9525">
            <a:noFill/>
          </a:ln>
        </p:spPr>
        <p:txBody>
          <a:bodyPr/>
          <a:lstStyle>
            <a:lvl1pPr algn="ctr">
              <a:defRPr sz="1400">
                <a:solidFill>
                  <a:srgbClr val="000000"/>
                </a:solidFill>
                <a:latin typeface="Gulim" panose="020B0600000101010101" pitchFamily="2" charset="-127"/>
                <a:ea typeface="Gulim" panose="020B0600000101010101" pitchFamily="2" charset="-127"/>
              </a:defRPr>
            </a:lvl1pPr>
          </a:lstStyle>
          <a:p>
            <a:pPr lvl="0" eaLnBrk="1" fontAlgn="base" hangingPunct="1"/>
            <a:endParaRPr lang="en-US" altLang="x-none" strike="noStrike" noProof="1" dirty="0"/>
          </a:p>
        </p:txBody>
      </p:sp>
      <p:sp>
        <p:nvSpPr>
          <p:cNvPr id="31750" name="灯片编号占位符 6"/>
          <p:cNvSpPr>
            <a:spLocks noGrp="1"/>
          </p:cNvSpPr>
          <p:nvPr>
            <p:ph type="sldNum" sz="quarter" idx="4"/>
          </p:nvPr>
        </p:nvSpPr>
        <p:spPr>
          <a:xfrm>
            <a:off x="6553200" y="5203825"/>
            <a:ext cx="2133600" cy="396875"/>
          </a:xfrm>
          <a:prstGeom prst="rect">
            <a:avLst/>
          </a:prstGeom>
          <a:noFill/>
          <a:ln w="9525">
            <a:noFill/>
          </a:ln>
        </p:spPr>
        <p:txBody>
          <a:bodyPr/>
          <a:lstStyle>
            <a:lvl1pPr algn="r">
              <a:defRPr sz="1400">
                <a:solidFill>
                  <a:srgbClr val="000000"/>
                </a:solidFill>
                <a:latin typeface="Gulim" panose="020B0600000101010101" pitchFamily="2" charset="-127"/>
                <a:ea typeface="Gulim" panose="020B0600000101010101" pitchFamily="2" charset="-127"/>
              </a:defRPr>
            </a:lvl1pPr>
          </a:lstStyle>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hf sldNum="0" hdr="0" ftr="0" dt="0"/>
  <p:txStyles>
    <p:titleStyle>
      <a:lvl1pPr marL="0" lvl="0" indent="0" algn="ctr" defTabSz="914400" eaLnBrk="0" fontAlgn="base" latinLnBrk="1" hangingPunct="0">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0" fontAlgn="base" latinLnBrk="1" hangingPunct="0">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0" fontAlgn="base" latinLnBrk="1" hangingPunct="0">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1" hangingPunct="0">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1746" name="Rectangle 2"/>
          <p:cNvSpPr>
            <a:spLocks noGrp="1"/>
          </p:cNvSpPr>
          <p:nvPr>
            <p:ph type="title"/>
          </p:nvPr>
        </p:nvSpPr>
        <p:spPr>
          <a:xfrm>
            <a:off x="457200" y="228600"/>
            <a:ext cx="8229600" cy="952500"/>
          </a:xfrm>
          <a:prstGeom prst="rect">
            <a:avLst/>
          </a:prstGeom>
          <a:noFill/>
          <a:ln w="9525">
            <a:noFill/>
          </a:ln>
        </p:spPr>
        <p:txBody>
          <a:bodyPr anchor="ctr"/>
          <a:p>
            <a:pPr lvl="0" indent="0"/>
            <a:r>
              <a:rPr lang="zh-CN" altLang="en-US"/>
              <a:t>마스터 제목 스타일 편집</a:t>
            </a:r>
            <a:endParaRPr lang="zh-CN" altLang="en-US"/>
          </a:p>
        </p:txBody>
      </p:sp>
      <p:sp>
        <p:nvSpPr>
          <p:cNvPr id="31747" name="Rectangle 3"/>
          <p:cNvSpPr>
            <a:spLocks noGrp="1"/>
          </p:cNvSpPr>
          <p:nvPr>
            <p:ph type="body"/>
          </p:nvPr>
        </p:nvSpPr>
        <p:spPr>
          <a:xfrm>
            <a:off x="457200" y="1333500"/>
            <a:ext cx="8229600" cy="3771900"/>
          </a:xfrm>
          <a:prstGeom prst="rect">
            <a:avLst/>
          </a:prstGeom>
          <a:noFill/>
          <a:ln w="9525">
            <a:noFill/>
          </a:ln>
        </p:spPr>
        <p:txBody>
          <a:bodyPr anchor="t"/>
          <a:p>
            <a:pPr lvl="0" indent="-342900"/>
            <a:r>
              <a:rPr lang="zh-CN" altLang="en-US"/>
              <a:t>마스터 텍스트 스타일을 편집합니다</a:t>
            </a:r>
            <a:endParaRPr lang="zh-CN" altLang="en-US"/>
          </a:p>
          <a:p>
            <a:pPr lvl="1" indent="-285750"/>
            <a:r>
              <a:rPr lang="zh-CN" altLang="en-US"/>
              <a:t>둘째 수준</a:t>
            </a:r>
            <a:endParaRPr lang="zh-CN" altLang="en-US"/>
          </a:p>
          <a:p>
            <a:pPr lvl="2" indent="-228600"/>
            <a:r>
              <a:rPr lang="zh-CN" altLang="en-US"/>
              <a:t>셋째 수준</a:t>
            </a:r>
            <a:endParaRPr lang="zh-CN" altLang="en-US"/>
          </a:p>
          <a:p>
            <a:pPr lvl="3" indent="-228600"/>
            <a:r>
              <a:rPr lang="zh-CN" altLang="en-US"/>
              <a:t>넷째 수준</a:t>
            </a:r>
            <a:endParaRPr lang="zh-CN" altLang="en-US"/>
          </a:p>
          <a:p>
            <a:pPr lvl="4" indent="-228600"/>
            <a:r>
              <a:rPr lang="zh-CN" altLang="en-US"/>
              <a:t>다섯째 수준</a:t>
            </a:r>
            <a:endParaRPr lang="zh-CN" altLang="en-US"/>
          </a:p>
        </p:txBody>
      </p:sp>
      <p:sp>
        <p:nvSpPr>
          <p:cNvPr id="32772" name="日期占位符 6"/>
          <p:cNvSpPr>
            <a:spLocks noGrp="1"/>
          </p:cNvSpPr>
          <p:nvPr>
            <p:ph type="dt" sz="half" idx="2"/>
          </p:nvPr>
        </p:nvSpPr>
        <p:spPr>
          <a:xfrm>
            <a:off x="457200" y="5203825"/>
            <a:ext cx="2133600" cy="396875"/>
          </a:xfrm>
          <a:prstGeom prst="rect">
            <a:avLst/>
          </a:prstGeom>
          <a:noFill/>
          <a:ln w="9525">
            <a:noFill/>
          </a:ln>
        </p:spPr>
        <p:txBody>
          <a:bodyPr/>
          <a:lstStyle>
            <a:lvl1pPr>
              <a:defRPr sz="1400">
                <a:solidFill>
                  <a:srgbClr val="000000"/>
                </a:solidFill>
                <a:latin typeface="Gulim" panose="020B0600000101010101" pitchFamily="2" charset="-127"/>
                <a:ea typeface="Gulim" panose="020B0600000101010101" pitchFamily="2" charset="-127"/>
              </a:defRPr>
            </a:lvl1pPr>
          </a:lstStyle>
          <a:p>
            <a:pPr lvl="0" eaLnBrk="1" fontAlgn="base" hangingPunct="1"/>
            <a:endParaRPr lang="en-US" altLang="x-none" strike="noStrike" noProof="1" dirty="0"/>
          </a:p>
        </p:txBody>
      </p:sp>
      <p:sp>
        <p:nvSpPr>
          <p:cNvPr id="32773" name="页脚占位符 7"/>
          <p:cNvSpPr>
            <a:spLocks noGrp="1"/>
          </p:cNvSpPr>
          <p:nvPr>
            <p:ph type="ftr" sz="quarter" idx="3"/>
          </p:nvPr>
        </p:nvSpPr>
        <p:spPr>
          <a:xfrm>
            <a:off x="3124200" y="5203825"/>
            <a:ext cx="2895600" cy="396875"/>
          </a:xfrm>
          <a:prstGeom prst="rect">
            <a:avLst/>
          </a:prstGeom>
          <a:noFill/>
          <a:ln w="9525">
            <a:noFill/>
          </a:ln>
        </p:spPr>
        <p:txBody>
          <a:bodyPr/>
          <a:lstStyle>
            <a:lvl1pPr algn="ctr">
              <a:defRPr sz="1400">
                <a:solidFill>
                  <a:srgbClr val="000000"/>
                </a:solidFill>
                <a:latin typeface="Gulim" panose="020B0600000101010101" pitchFamily="2" charset="-127"/>
                <a:ea typeface="Gulim" panose="020B0600000101010101" pitchFamily="2" charset="-127"/>
              </a:defRPr>
            </a:lvl1pPr>
          </a:lstStyle>
          <a:p>
            <a:pPr lvl="0" eaLnBrk="1" fontAlgn="base" hangingPunct="1"/>
            <a:endParaRPr lang="en-US" altLang="x-none" strike="noStrike" noProof="1" dirty="0"/>
          </a:p>
        </p:txBody>
      </p:sp>
      <p:sp>
        <p:nvSpPr>
          <p:cNvPr id="32774" name="灯片编号占位符 8"/>
          <p:cNvSpPr>
            <a:spLocks noGrp="1"/>
          </p:cNvSpPr>
          <p:nvPr>
            <p:ph type="sldNum" sz="quarter" idx="4"/>
          </p:nvPr>
        </p:nvSpPr>
        <p:spPr>
          <a:xfrm>
            <a:off x="6553200" y="5203825"/>
            <a:ext cx="2133600" cy="396875"/>
          </a:xfrm>
          <a:prstGeom prst="rect">
            <a:avLst/>
          </a:prstGeom>
          <a:noFill/>
          <a:ln w="9525">
            <a:noFill/>
          </a:ln>
        </p:spPr>
        <p:txBody>
          <a:bodyPr/>
          <a:lstStyle>
            <a:lvl1pPr algn="r">
              <a:defRPr sz="1400">
                <a:solidFill>
                  <a:srgbClr val="000000"/>
                </a:solidFill>
                <a:latin typeface="Gulim" panose="020B0600000101010101" pitchFamily="2" charset="-127"/>
                <a:ea typeface="Gulim" panose="020B0600000101010101" pitchFamily="2" charset="-127"/>
              </a:defRPr>
            </a:lvl1pPr>
          </a:lstStyle>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 bg1="lt1" tx1="dk1" bg2="lt2" tx2="dk2" accent1="accent1" accent2="accent2" accent3="accent3" accent4="accent4" accent5="accent5" accent6="accent6" hlink="hlink" folHlink="folHlink"/>
  <p:sldLayoutIdLst>
    <p:sldLayoutId id="2147484009" r:id="rId1"/>
    <p:sldLayoutId id="2147484010" r:id="rId2"/>
    <p:sldLayoutId id="2147484011" r:id="rId3"/>
    <p:sldLayoutId id="2147484012" r:id="rId4"/>
    <p:sldLayoutId id="2147484013" r:id="rId5"/>
    <p:sldLayoutId id="2147484014" r:id="rId6"/>
    <p:sldLayoutId id="2147484015" r:id="rId7"/>
    <p:sldLayoutId id="2147484016" r:id="rId8"/>
    <p:sldLayoutId id="2147484017" r:id="rId9"/>
    <p:sldLayoutId id="2147484018" r:id="rId10"/>
    <p:sldLayoutId id="2147484019" r:id="rId11"/>
  </p:sldLayoutIdLst>
  <p:hf sldNum="0" hdr="0" ftr="0" dt="0"/>
  <p:txStyles>
    <p:titleStyle>
      <a:lvl1pPr marL="0" lvl="0" indent="0" algn="ctr" defTabSz="914400" eaLnBrk="0" fontAlgn="base" latinLnBrk="1" hangingPunct="0">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0" fontAlgn="base" latinLnBrk="1" hangingPunct="0">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0" fontAlgn="base" latinLnBrk="1" hangingPunct="0">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1" hangingPunct="0">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2770" name="Rectangle 2"/>
          <p:cNvSpPr>
            <a:spLocks noGrp="1"/>
          </p:cNvSpPr>
          <p:nvPr>
            <p:ph type="title"/>
          </p:nvPr>
        </p:nvSpPr>
        <p:spPr>
          <a:xfrm>
            <a:off x="457200" y="228600"/>
            <a:ext cx="8229600" cy="952500"/>
          </a:xfrm>
          <a:prstGeom prst="rect">
            <a:avLst/>
          </a:prstGeom>
          <a:noFill/>
          <a:ln w="9525">
            <a:noFill/>
          </a:ln>
        </p:spPr>
        <p:txBody>
          <a:bodyPr anchor="ctr"/>
          <a:p>
            <a:pPr lvl="0" indent="0"/>
            <a:r>
              <a:rPr lang="zh-CN" altLang="en-US"/>
              <a:t>마스터 제목 스타일 편집</a:t>
            </a:r>
            <a:endParaRPr lang="zh-CN" altLang="en-US"/>
          </a:p>
        </p:txBody>
      </p:sp>
      <p:sp>
        <p:nvSpPr>
          <p:cNvPr id="32771" name="Rectangle 3"/>
          <p:cNvSpPr>
            <a:spLocks noGrp="1"/>
          </p:cNvSpPr>
          <p:nvPr>
            <p:ph type="body"/>
          </p:nvPr>
        </p:nvSpPr>
        <p:spPr>
          <a:xfrm>
            <a:off x="457200" y="1333500"/>
            <a:ext cx="8229600" cy="3771900"/>
          </a:xfrm>
          <a:prstGeom prst="rect">
            <a:avLst/>
          </a:prstGeom>
          <a:noFill/>
          <a:ln w="9525">
            <a:noFill/>
          </a:ln>
        </p:spPr>
        <p:txBody>
          <a:bodyPr anchor="t"/>
          <a:p>
            <a:pPr lvl="0" indent="-342900"/>
            <a:r>
              <a:rPr lang="zh-CN" altLang="en-US"/>
              <a:t>마스터 텍스트 스타일을 편집합니다</a:t>
            </a:r>
            <a:endParaRPr lang="zh-CN" altLang="en-US"/>
          </a:p>
          <a:p>
            <a:pPr lvl="1" indent="-285750"/>
            <a:r>
              <a:rPr lang="zh-CN" altLang="en-US"/>
              <a:t>둘째 수준</a:t>
            </a:r>
            <a:endParaRPr lang="zh-CN" altLang="en-US"/>
          </a:p>
          <a:p>
            <a:pPr lvl="2" indent="-228600"/>
            <a:r>
              <a:rPr lang="zh-CN" altLang="en-US"/>
              <a:t>셋째 수준</a:t>
            </a:r>
            <a:endParaRPr lang="zh-CN" altLang="en-US"/>
          </a:p>
          <a:p>
            <a:pPr lvl="3" indent="-228600"/>
            <a:r>
              <a:rPr lang="zh-CN" altLang="en-US"/>
              <a:t>넷째 수준</a:t>
            </a:r>
            <a:endParaRPr lang="zh-CN" altLang="en-US"/>
          </a:p>
          <a:p>
            <a:pPr lvl="4" indent="-228600"/>
            <a:r>
              <a:rPr lang="zh-CN" altLang="en-US"/>
              <a:t>다섯째 수준</a:t>
            </a:r>
            <a:endParaRPr lang="zh-CN" altLang="en-US"/>
          </a:p>
        </p:txBody>
      </p:sp>
      <p:sp>
        <p:nvSpPr>
          <p:cNvPr id="33796" name="日期占位符 2"/>
          <p:cNvSpPr>
            <a:spLocks noGrp="1"/>
          </p:cNvSpPr>
          <p:nvPr>
            <p:ph type="dt" sz="half" idx="2"/>
          </p:nvPr>
        </p:nvSpPr>
        <p:spPr>
          <a:xfrm>
            <a:off x="457200" y="5203825"/>
            <a:ext cx="2133600" cy="396875"/>
          </a:xfrm>
          <a:prstGeom prst="rect">
            <a:avLst/>
          </a:prstGeom>
          <a:noFill/>
          <a:ln w="9525">
            <a:noFill/>
          </a:ln>
        </p:spPr>
        <p:txBody>
          <a:bodyPr/>
          <a:lstStyle>
            <a:lvl1pPr>
              <a:defRPr sz="1400">
                <a:solidFill>
                  <a:srgbClr val="000000"/>
                </a:solidFill>
                <a:latin typeface="Gulim" panose="020B0600000101010101" pitchFamily="2" charset="-127"/>
                <a:ea typeface="Gulim" panose="020B0600000101010101" pitchFamily="2" charset="-127"/>
              </a:defRPr>
            </a:lvl1pPr>
          </a:lstStyle>
          <a:p>
            <a:pPr lvl="0" eaLnBrk="1" fontAlgn="base" hangingPunct="1"/>
            <a:endParaRPr lang="en-US" altLang="x-none" strike="noStrike" noProof="1" dirty="0"/>
          </a:p>
        </p:txBody>
      </p:sp>
      <p:sp>
        <p:nvSpPr>
          <p:cNvPr id="33797" name="页脚占位符 3"/>
          <p:cNvSpPr>
            <a:spLocks noGrp="1"/>
          </p:cNvSpPr>
          <p:nvPr>
            <p:ph type="ftr" sz="quarter" idx="3"/>
          </p:nvPr>
        </p:nvSpPr>
        <p:spPr>
          <a:xfrm>
            <a:off x="3124200" y="5203825"/>
            <a:ext cx="2895600" cy="396875"/>
          </a:xfrm>
          <a:prstGeom prst="rect">
            <a:avLst/>
          </a:prstGeom>
          <a:noFill/>
          <a:ln w="9525">
            <a:noFill/>
          </a:ln>
        </p:spPr>
        <p:txBody>
          <a:bodyPr/>
          <a:lstStyle>
            <a:lvl1pPr algn="ctr">
              <a:defRPr sz="1400">
                <a:solidFill>
                  <a:srgbClr val="000000"/>
                </a:solidFill>
                <a:latin typeface="Gulim" panose="020B0600000101010101" pitchFamily="2" charset="-127"/>
                <a:ea typeface="Gulim" panose="020B0600000101010101" pitchFamily="2" charset="-127"/>
              </a:defRPr>
            </a:lvl1pPr>
          </a:lstStyle>
          <a:p>
            <a:pPr lvl="0" eaLnBrk="1" fontAlgn="base" hangingPunct="1"/>
            <a:endParaRPr lang="en-US" altLang="x-none" strike="noStrike" noProof="1" dirty="0"/>
          </a:p>
        </p:txBody>
      </p:sp>
      <p:sp>
        <p:nvSpPr>
          <p:cNvPr id="33798" name="灯片编号占位符 4"/>
          <p:cNvSpPr>
            <a:spLocks noGrp="1"/>
          </p:cNvSpPr>
          <p:nvPr>
            <p:ph type="sldNum" sz="quarter" idx="4"/>
          </p:nvPr>
        </p:nvSpPr>
        <p:spPr>
          <a:xfrm>
            <a:off x="6553200" y="5203825"/>
            <a:ext cx="2133600" cy="396875"/>
          </a:xfrm>
          <a:prstGeom prst="rect">
            <a:avLst/>
          </a:prstGeom>
          <a:noFill/>
          <a:ln w="9525">
            <a:noFill/>
          </a:ln>
        </p:spPr>
        <p:txBody>
          <a:bodyPr/>
          <a:lstStyle>
            <a:lvl1pPr algn="r">
              <a:defRPr sz="1400">
                <a:solidFill>
                  <a:srgbClr val="000000"/>
                </a:solidFill>
                <a:latin typeface="Gulim" panose="020B0600000101010101" pitchFamily="2" charset="-127"/>
                <a:ea typeface="Gulim" panose="020B0600000101010101" pitchFamily="2" charset="-127"/>
              </a:defRPr>
            </a:lvl1pPr>
          </a:lstStyle>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 bg1="lt1" tx1="dk1" bg2="lt2" tx2="dk2" accent1="accent1" accent2="accent2" accent3="accent3" accent4="accent4" accent5="accent5" accent6="accent6" hlink="hlink" folHlink="folHlink"/>
  <p:sldLayoutIdLst>
    <p:sldLayoutId id="2147484021" r:id="rId1"/>
    <p:sldLayoutId id="2147484022" r:id="rId2"/>
    <p:sldLayoutId id="2147484023" r:id="rId3"/>
    <p:sldLayoutId id="2147484024" r:id="rId4"/>
    <p:sldLayoutId id="2147484025" r:id="rId5"/>
    <p:sldLayoutId id="2147484026" r:id="rId6"/>
    <p:sldLayoutId id="2147484027" r:id="rId7"/>
    <p:sldLayoutId id="2147484028" r:id="rId8"/>
    <p:sldLayoutId id="2147484029" r:id="rId9"/>
    <p:sldLayoutId id="2147484030" r:id="rId10"/>
    <p:sldLayoutId id="2147484031" r:id="rId11"/>
  </p:sldLayoutIdLst>
  <p:hf sldNum="0" hdr="0" ftr="0" dt="0"/>
  <p:txStyles>
    <p:titleStyle>
      <a:lvl1pPr marL="0" lvl="0" indent="0" algn="ctr" defTabSz="914400" eaLnBrk="0" fontAlgn="base" latinLnBrk="1" hangingPunct="0">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0" fontAlgn="base" latinLnBrk="1" hangingPunct="0">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0" fontAlgn="base" latinLnBrk="1" hangingPunct="0">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1" hangingPunct="0">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3794" name="Rectangle 2"/>
          <p:cNvSpPr>
            <a:spLocks noGrp="1"/>
          </p:cNvSpPr>
          <p:nvPr>
            <p:ph type="title"/>
          </p:nvPr>
        </p:nvSpPr>
        <p:spPr>
          <a:xfrm>
            <a:off x="457200" y="228600"/>
            <a:ext cx="8229600" cy="952500"/>
          </a:xfrm>
          <a:prstGeom prst="rect">
            <a:avLst/>
          </a:prstGeom>
          <a:noFill/>
          <a:ln w="9525">
            <a:noFill/>
          </a:ln>
        </p:spPr>
        <p:txBody>
          <a:bodyPr anchor="ctr"/>
          <a:p>
            <a:pPr lvl="0" indent="0"/>
            <a:r>
              <a:rPr lang="zh-CN" altLang="en-US"/>
              <a:t>마스터 제목 스타일 편집</a:t>
            </a:r>
            <a:endParaRPr lang="zh-CN" altLang="en-US"/>
          </a:p>
        </p:txBody>
      </p:sp>
      <p:sp>
        <p:nvSpPr>
          <p:cNvPr id="33795" name="Rectangle 3"/>
          <p:cNvSpPr>
            <a:spLocks noGrp="1"/>
          </p:cNvSpPr>
          <p:nvPr>
            <p:ph type="body"/>
          </p:nvPr>
        </p:nvSpPr>
        <p:spPr>
          <a:xfrm>
            <a:off x="457200" y="1333500"/>
            <a:ext cx="8229600" cy="3771900"/>
          </a:xfrm>
          <a:prstGeom prst="rect">
            <a:avLst/>
          </a:prstGeom>
          <a:noFill/>
          <a:ln w="9525">
            <a:noFill/>
          </a:ln>
        </p:spPr>
        <p:txBody>
          <a:bodyPr anchor="t"/>
          <a:p>
            <a:pPr lvl="0" indent="-342900"/>
            <a:r>
              <a:rPr lang="zh-CN" altLang="en-US"/>
              <a:t>마스터 텍스트 스타일을 편집합니다</a:t>
            </a:r>
            <a:endParaRPr lang="zh-CN" altLang="en-US"/>
          </a:p>
          <a:p>
            <a:pPr lvl="1" indent="-285750"/>
            <a:r>
              <a:rPr lang="zh-CN" altLang="en-US"/>
              <a:t>둘째 수준</a:t>
            </a:r>
            <a:endParaRPr lang="zh-CN" altLang="en-US"/>
          </a:p>
          <a:p>
            <a:pPr lvl="2" indent="-228600"/>
            <a:r>
              <a:rPr lang="zh-CN" altLang="en-US"/>
              <a:t>셋째 수준</a:t>
            </a:r>
            <a:endParaRPr lang="zh-CN" altLang="en-US"/>
          </a:p>
          <a:p>
            <a:pPr lvl="3" indent="-228600"/>
            <a:r>
              <a:rPr lang="zh-CN" altLang="en-US"/>
              <a:t>넷째 수준</a:t>
            </a:r>
            <a:endParaRPr lang="zh-CN" altLang="en-US"/>
          </a:p>
          <a:p>
            <a:pPr lvl="4" indent="-228600"/>
            <a:r>
              <a:rPr lang="zh-CN" altLang="en-US"/>
              <a:t>다섯째 수준</a:t>
            </a:r>
            <a:endParaRPr lang="zh-CN" altLang="en-US"/>
          </a:p>
        </p:txBody>
      </p:sp>
      <p:sp>
        <p:nvSpPr>
          <p:cNvPr id="34820" name="日期占位符 1"/>
          <p:cNvSpPr>
            <a:spLocks noGrp="1"/>
          </p:cNvSpPr>
          <p:nvPr>
            <p:ph type="dt" sz="half" idx="2"/>
          </p:nvPr>
        </p:nvSpPr>
        <p:spPr>
          <a:xfrm>
            <a:off x="457200" y="5203825"/>
            <a:ext cx="2133600" cy="396875"/>
          </a:xfrm>
          <a:prstGeom prst="rect">
            <a:avLst/>
          </a:prstGeom>
          <a:noFill/>
          <a:ln w="9525">
            <a:noFill/>
          </a:ln>
        </p:spPr>
        <p:txBody>
          <a:bodyPr/>
          <a:lstStyle>
            <a:lvl1pPr>
              <a:defRPr sz="1400">
                <a:solidFill>
                  <a:srgbClr val="000000"/>
                </a:solidFill>
                <a:latin typeface="Gulim" panose="020B0600000101010101" pitchFamily="2" charset="-127"/>
                <a:ea typeface="Gulim" panose="020B0600000101010101" pitchFamily="2" charset="-127"/>
              </a:defRPr>
            </a:lvl1pPr>
          </a:lstStyle>
          <a:p>
            <a:pPr lvl="0" eaLnBrk="1" fontAlgn="base" hangingPunct="1"/>
            <a:endParaRPr lang="en-US" altLang="x-none" strike="noStrike" noProof="1" dirty="0"/>
          </a:p>
        </p:txBody>
      </p:sp>
      <p:sp>
        <p:nvSpPr>
          <p:cNvPr id="34821" name="页脚占位符 2"/>
          <p:cNvSpPr>
            <a:spLocks noGrp="1"/>
          </p:cNvSpPr>
          <p:nvPr>
            <p:ph type="ftr" sz="quarter" idx="3"/>
          </p:nvPr>
        </p:nvSpPr>
        <p:spPr>
          <a:xfrm>
            <a:off x="3124200" y="5203825"/>
            <a:ext cx="2895600" cy="396875"/>
          </a:xfrm>
          <a:prstGeom prst="rect">
            <a:avLst/>
          </a:prstGeom>
          <a:noFill/>
          <a:ln w="9525">
            <a:noFill/>
          </a:ln>
        </p:spPr>
        <p:txBody>
          <a:bodyPr/>
          <a:lstStyle>
            <a:lvl1pPr algn="ctr">
              <a:defRPr sz="1400">
                <a:solidFill>
                  <a:srgbClr val="000000"/>
                </a:solidFill>
                <a:latin typeface="Gulim" panose="020B0600000101010101" pitchFamily="2" charset="-127"/>
                <a:ea typeface="Gulim" panose="020B0600000101010101" pitchFamily="2" charset="-127"/>
              </a:defRPr>
            </a:lvl1pPr>
          </a:lstStyle>
          <a:p>
            <a:pPr lvl="0" eaLnBrk="1" fontAlgn="base" hangingPunct="1"/>
            <a:endParaRPr lang="en-US" altLang="x-none" strike="noStrike" noProof="1" dirty="0"/>
          </a:p>
        </p:txBody>
      </p:sp>
      <p:sp>
        <p:nvSpPr>
          <p:cNvPr id="34822" name="灯片编号占位符 3"/>
          <p:cNvSpPr>
            <a:spLocks noGrp="1"/>
          </p:cNvSpPr>
          <p:nvPr>
            <p:ph type="sldNum" sz="quarter" idx="4"/>
          </p:nvPr>
        </p:nvSpPr>
        <p:spPr>
          <a:xfrm>
            <a:off x="6553200" y="5203825"/>
            <a:ext cx="2133600" cy="396875"/>
          </a:xfrm>
          <a:prstGeom prst="rect">
            <a:avLst/>
          </a:prstGeom>
          <a:noFill/>
          <a:ln w="9525">
            <a:noFill/>
          </a:ln>
        </p:spPr>
        <p:txBody>
          <a:bodyPr/>
          <a:lstStyle>
            <a:lvl1pPr algn="r">
              <a:defRPr sz="1400">
                <a:solidFill>
                  <a:srgbClr val="000000"/>
                </a:solidFill>
                <a:latin typeface="Gulim" panose="020B0600000101010101" pitchFamily="2" charset="-127"/>
                <a:ea typeface="Gulim" panose="020B0600000101010101" pitchFamily="2" charset="-127"/>
              </a:defRPr>
            </a:lvl1pPr>
          </a:lstStyle>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 bg1="lt1" tx1="dk1" bg2="lt2" tx2="dk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Lst>
  <p:hf sldNum="0" hdr="0" ftr="0" dt="0"/>
  <p:txStyles>
    <p:titleStyle>
      <a:lvl1pPr marL="0" lvl="0" indent="0" algn="ctr" defTabSz="914400" eaLnBrk="0" fontAlgn="base" latinLnBrk="1" hangingPunct="0">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0" fontAlgn="base" latinLnBrk="1" hangingPunct="0">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0" fontAlgn="base" latinLnBrk="1" hangingPunct="0">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1" hangingPunct="0">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3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4818" name="Rectangle 2"/>
          <p:cNvSpPr>
            <a:spLocks noGrp="1"/>
          </p:cNvSpPr>
          <p:nvPr>
            <p:ph type="title"/>
          </p:nvPr>
        </p:nvSpPr>
        <p:spPr>
          <a:xfrm>
            <a:off x="457200" y="228600"/>
            <a:ext cx="8229600" cy="952500"/>
          </a:xfrm>
          <a:prstGeom prst="rect">
            <a:avLst/>
          </a:prstGeom>
          <a:noFill/>
          <a:ln w="9525">
            <a:noFill/>
          </a:ln>
        </p:spPr>
        <p:txBody>
          <a:bodyPr anchor="ctr"/>
          <a:p>
            <a:pPr lvl="0" indent="0"/>
            <a:r>
              <a:rPr lang="zh-CN" altLang="en-US"/>
              <a:t>마스터 제목 스타일 편집</a:t>
            </a:r>
            <a:endParaRPr lang="zh-CN" altLang="en-US"/>
          </a:p>
        </p:txBody>
      </p:sp>
      <p:sp>
        <p:nvSpPr>
          <p:cNvPr id="34819" name="Rectangle 3"/>
          <p:cNvSpPr>
            <a:spLocks noGrp="1"/>
          </p:cNvSpPr>
          <p:nvPr>
            <p:ph type="body"/>
          </p:nvPr>
        </p:nvSpPr>
        <p:spPr>
          <a:xfrm>
            <a:off x="457200" y="1333500"/>
            <a:ext cx="8229600" cy="3771900"/>
          </a:xfrm>
          <a:prstGeom prst="rect">
            <a:avLst/>
          </a:prstGeom>
          <a:noFill/>
          <a:ln w="9525">
            <a:noFill/>
          </a:ln>
        </p:spPr>
        <p:txBody>
          <a:bodyPr anchor="t"/>
          <a:p>
            <a:pPr lvl="0" indent="-342900"/>
            <a:r>
              <a:rPr lang="zh-CN" altLang="en-US"/>
              <a:t>마스터 텍스트 스타일을 편집합니다</a:t>
            </a:r>
            <a:endParaRPr lang="zh-CN" altLang="en-US"/>
          </a:p>
          <a:p>
            <a:pPr lvl="1" indent="-285750"/>
            <a:r>
              <a:rPr lang="zh-CN" altLang="en-US"/>
              <a:t>둘째 수준</a:t>
            </a:r>
            <a:endParaRPr lang="zh-CN" altLang="en-US"/>
          </a:p>
          <a:p>
            <a:pPr lvl="2" indent="-228600"/>
            <a:r>
              <a:rPr lang="zh-CN" altLang="en-US"/>
              <a:t>셋째 수준</a:t>
            </a:r>
            <a:endParaRPr lang="zh-CN" altLang="en-US"/>
          </a:p>
          <a:p>
            <a:pPr lvl="3" indent="-228600"/>
            <a:r>
              <a:rPr lang="zh-CN" altLang="en-US"/>
              <a:t>넷째 수준</a:t>
            </a:r>
            <a:endParaRPr lang="zh-CN" altLang="en-US"/>
          </a:p>
          <a:p>
            <a:pPr lvl="4" indent="-228600"/>
            <a:r>
              <a:rPr lang="zh-CN" altLang="en-US"/>
              <a:t>다섯째 수준</a:t>
            </a:r>
            <a:endParaRPr lang="zh-CN" altLang="en-US"/>
          </a:p>
        </p:txBody>
      </p:sp>
      <p:sp>
        <p:nvSpPr>
          <p:cNvPr id="35844" name="日期占位符 4"/>
          <p:cNvSpPr>
            <a:spLocks noGrp="1"/>
          </p:cNvSpPr>
          <p:nvPr>
            <p:ph type="dt" sz="half" idx="2"/>
          </p:nvPr>
        </p:nvSpPr>
        <p:spPr>
          <a:xfrm>
            <a:off x="457200" y="5203825"/>
            <a:ext cx="2133600" cy="396875"/>
          </a:xfrm>
          <a:prstGeom prst="rect">
            <a:avLst/>
          </a:prstGeom>
          <a:noFill/>
          <a:ln w="9525">
            <a:noFill/>
          </a:ln>
        </p:spPr>
        <p:txBody>
          <a:bodyPr/>
          <a:lstStyle>
            <a:lvl1pPr>
              <a:defRPr sz="1400">
                <a:solidFill>
                  <a:srgbClr val="000000"/>
                </a:solidFill>
                <a:latin typeface="Gulim" panose="020B0600000101010101" pitchFamily="2" charset="-127"/>
                <a:ea typeface="Gulim" panose="020B0600000101010101" pitchFamily="2" charset="-127"/>
              </a:defRPr>
            </a:lvl1pPr>
          </a:lstStyle>
          <a:p>
            <a:pPr lvl="0" eaLnBrk="1" fontAlgn="base" hangingPunct="1"/>
            <a:endParaRPr lang="en-US" altLang="x-none" strike="noStrike" noProof="1" dirty="0"/>
          </a:p>
        </p:txBody>
      </p:sp>
      <p:sp>
        <p:nvSpPr>
          <p:cNvPr id="35845" name="页脚占位符 5"/>
          <p:cNvSpPr>
            <a:spLocks noGrp="1"/>
          </p:cNvSpPr>
          <p:nvPr>
            <p:ph type="ftr" sz="quarter" idx="3"/>
          </p:nvPr>
        </p:nvSpPr>
        <p:spPr>
          <a:xfrm>
            <a:off x="3124200" y="5203825"/>
            <a:ext cx="2895600" cy="396875"/>
          </a:xfrm>
          <a:prstGeom prst="rect">
            <a:avLst/>
          </a:prstGeom>
          <a:noFill/>
          <a:ln w="9525">
            <a:noFill/>
          </a:ln>
        </p:spPr>
        <p:txBody>
          <a:bodyPr/>
          <a:lstStyle>
            <a:lvl1pPr algn="ctr">
              <a:defRPr sz="1400">
                <a:solidFill>
                  <a:srgbClr val="000000"/>
                </a:solidFill>
                <a:latin typeface="Gulim" panose="020B0600000101010101" pitchFamily="2" charset="-127"/>
                <a:ea typeface="Gulim" panose="020B0600000101010101" pitchFamily="2" charset="-127"/>
              </a:defRPr>
            </a:lvl1pPr>
          </a:lstStyle>
          <a:p>
            <a:pPr lvl="0" eaLnBrk="1" fontAlgn="base" hangingPunct="1"/>
            <a:endParaRPr lang="en-US" altLang="x-none" strike="noStrike" noProof="1" dirty="0"/>
          </a:p>
        </p:txBody>
      </p:sp>
      <p:sp>
        <p:nvSpPr>
          <p:cNvPr id="35846" name="灯片编号占位符 6"/>
          <p:cNvSpPr>
            <a:spLocks noGrp="1"/>
          </p:cNvSpPr>
          <p:nvPr>
            <p:ph type="sldNum" sz="quarter" idx="4"/>
          </p:nvPr>
        </p:nvSpPr>
        <p:spPr>
          <a:xfrm>
            <a:off x="6553200" y="5203825"/>
            <a:ext cx="2133600" cy="396875"/>
          </a:xfrm>
          <a:prstGeom prst="rect">
            <a:avLst/>
          </a:prstGeom>
          <a:noFill/>
          <a:ln w="9525">
            <a:noFill/>
          </a:ln>
        </p:spPr>
        <p:txBody>
          <a:bodyPr/>
          <a:lstStyle>
            <a:lvl1pPr algn="r">
              <a:defRPr sz="1400">
                <a:solidFill>
                  <a:srgbClr val="000000"/>
                </a:solidFill>
                <a:latin typeface="Gulim" panose="020B0600000101010101" pitchFamily="2" charset="-127"/>
                <a:ea typeface="Gulim" panose="020B0600000101010101" pitchFamily="2" charset="-127"/>
              </a:defRPr>
            </a:lvl1pPr>
          </a:lstStyle>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 bg1="lt1" tx1="dk1" bg2="lt2" tx2="dk2" accent1="accent1" accent2="accent2" accent3="accent3" accent4="accent4" accent5="accent5" accent6="accent6" hlink="hlink" folHlink="folHlink"/>
  <p:sldLayoutIdLst>
    <p:sldLayoutId id="2147484045" r:id="rId1"/>
    <p:sldLayoutId id="2147484046" r:id="rId2"/>
    <p:sldLayoutId id="2147484047" r:id="rId3"/>
    <p:sldLayoutId id="2147484048" r:id="rId4"/>
    <p:sldLayoutId id="2147484049" r:id="rId5"/>
    <p:sldLayoutId id="2147484050" r:id="rId6"/>
    <p:sldLayoutId id="2147484051" r:id="rId7"/>
    <p:sldLayoutId id="2147484052" r:id="rId8"/>
    <p:sldLayoutId id="2147484053" r:id="rId9"/>
    <p:sldLayoutId id="2147484054" r:id="rId10"/>
    <p:sldLayoutId id="2147484055" r:id="rId11"/>
  </p:sldLayoutIdLst>
  <p:hf sldNum="0" hdr="0" ftr="0" dt="0"/>
  <p:txStyles>
    <p:titleStyle>
      <a:lvl1pPr marL="0" lvl="0" indent="0" algn="ctr" defTabSz="914400" eaLnBrk="0" fontAlgn="base" latinLnBrk="1" hangingPunct="0">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0" fontAlgn="base" latinLnBrk="1" hangingPunct="0">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0" fontAlgn="base" latinLnBrk="1" hangingPunct="0">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1" hangingPunct="0">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3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5842" name="Rectangle 2"/>
          <p:cNvSpPr>
            <a:spLocks noGrp="1"/>
          </p:cNvSpPr>
          <p:nvPr>
            <p:ph type="title"/>
          </p:nvPr>
        </p:nvSpPr>
        <p:spPr>
          <a:xfrm>
            <a:off x="457200" y="228600"/>
            <a:ext cx="8229600" cy="952500"/>
          </a:xfrm>
          <a:prstGeom prst="rect">
            <a:avLst/>
          </a:prstGeom>
          <a:noFill/>
          <a:ln w="9525">
            <a:noFill/>
          </a:ln>
        </p:spPr>
        <p:txBody>
          <a:bodyPr anchor="ctr"/>
          <a:p>
            <a:pPr lvl="0" indent="0"/>
            <a:r>
              <a:rPr lang="zh-CN" altLang="en-US"/>
              <a:t>마스터 제목 스타일 편집</a:t>
            </a:r>
            <a:endParaRPr lang="zh-CN" altLang="en-US"/>
          </a:p>
        </p:txBody>
      </p:sp>
      <p:sp>
        <p:nvSpPr>
          <p:cNvPr id="35843" name="Rectangle 3"/>
          <p:cNvSpPr>
            <a:spLocks noGrp="1"/>
          </p:cNvSpPr>
          <p:nvPr>
            <p:ph type="body"/>
          </p:nvPr>
        </p:nvSpPr>
        <p:spPr>
          <a:xfrm>
            <a:off x="457200" y="1333500"/>
            <a:ext cx="8229600" cy="3771900"/>
          </a:xfrm>
          <a:prstGeom prst="rect">
            <a:avLst/>
          </a:prstGeom>
          <a:noFill/>
          <a:ln w="9525">
            <a:noFill/>
          </a:ln>
        </p:spPr>
        <p:txBody>
          <a:bodyPr anchor="t"/>
          <a:p>
            <a:pPr lvl="0" indent="-342900"/>
            <a:r>
              <a:rPr lang="zh-CN" altLang="en-US"/>
              <a:t>마스터 텍스트 스타일을 편집합니다</a:t>
            </a:r>
            <a:endParaRPr lang="zh-CN" altLang="en-US"/>
          </a:p>
          <a:p>
            <a:pPr lvl="1" indent="-285750"/>
            <a:r>
              <a:rPr lang="zh-CN" altLang="en-US"/>
              <a:t>둘째 수준</a:t>
            </a:r>
            <a:endParaRPr lang="zh-CN" altLang="en-US"/>
          </a:p>
          <a:p>
            <a:pPr lvl="2" indent="-228600"/>
            <a:r>
              <a:rPr lang="zh-CN" altLang="en-US"/>
              <a:t>셋째 수준</a:t>
            </a:r>
            <a:endParaRPr lang="zh-CN" altLang="en-US"/>
          </a:p>
          <a:p>
            <a:pPr lvl="3" indent="-228600"/>
            <a:r>
              <a:rPr lang="zh-CN" altLang="en-US"/>
              <a:t>넷째 수준</a:t>
            </a:r>
            <a:endParaRPr lang="zh-CN" altLang="en-US"/>
          </a:p>
          <a:p>
            <a:pPr lvl="4" indent="-228600"/>
            <a:r>
              <a:rPr lang="zh-CN" altLang="en-US"/>
              <a:t>다섯째 수준</a:t>
            </a:r>
            <a:endParaRPr lang="zh-CN" altLang="en-US"/>
          </a:p>
        </p:txBody>
      </p:sp>
      <p:sp>
        <p:nvSpPr>
          <p:cNvPr id="36868" name="日期占位符 4"/>
          <p:cNvSpPr>
            <a:spLocks noGrp="1"/>
          </p:cNvSpPr>
          <p:nvPr>
            <p:ph type="dt" sz="half" idx="2"/>
          </p:nvPr>
        </p:nvSpPr>
        <p:spPr>
          <a:xfrm>
            <a:off x="457200" y="5203825"/>
            <a:ext cx="2133600" cy="396875"/>
          </a:xfrm>
          <a:prstGeom prst="rect">
            <a:avLst/>
          </a:prstGeom>
          <a:noFill/>
          <a:ln w="9525">
            <a:noFill/>
          </a:ln>
        </p:spPr>
        <p:txBody>
          <a:bodyPr/>
          <a:lstStyle>
            <a:lvl1pPr>
              <a:defRPr sz="1400">
                <a:solidFill>
                  <a:srgbClr val="000000"/>
                </a:solidFill>
                <a:latin typeface="Gulim" panose="020B0600000101010101" pitchFamily="2" charset="-127"/>
                <a:ea typeface="Gulim" panose="020B0600000101010101" pitchFamily="2" charset="-127"/>
              </a:defRPr>
            </a:lvl1pPr>
          </a:lstStyle>
          <a:p>
            <a:pPr lvl="0" eaLnBrk="1" fontAlgn="base" hangingPunct="1"/>
            <a:endParaRPr lang="en-US" altLang="x-none" strike="noStrike" noProof="1" dirty="0"/>
          </a:p>
        </p:txBody>
      </p:sp>
      <p:sp>
        <p:nvSpPr>
          <p:cNvPr id="36869" name="页脚占位符 5"/>
          <p:cNvSpPr>
            <a:spLocks noGrp="1"/>
          </p:cNvSpPr>
          <p:nvPr>
            <p:ph type="ftr" sz="quarter" idx="3"/>
          </p:nvPr>
        </p:nvSpPr>
        <p:spPr>
          <a:xfrm>
            <a:off x="3124200" y="5203825"/>
            <a:ext cx="2895600" cy="396875"/>
          </a:xfrm>
          <a:prstGeom prst="rect">
            <a:avLst/>
          </a:prstGeom>
          <a:noFill/>
          <a:ln w="9525">
            <a:noFill/>
          </a:ln>
        </p:spPr>
        <p:txBody>
          <a:bodyPr/>
          <a:lstStyle>
            <a:lvl1pPr algn="ctr">
              <a:defRPr sz="1400">
                <a:solidFill>
                  <a:srgbClr val="000000"/>
                </a:solidFill>
                <a:latin typeface="Gulim" panose="020B0600000101010101" pitchFamily="2" charset="-127"/>
                <a:ea typeface="Gulim" panose="020B0600000101010101" pitchFamily="2" charset="-127"/>
              </a:defRPr>
            </a:lvl1pPr>
          </a:lstStyle>
          <a:p>
            <a:pPr lvl="0" eaLnBrk="1" fontAlgn="base" hangingPunct="1"/>
            <a:endParaRPr lang="en-US" altLang="x-none" strike="noStrike" noProof="1" dirty="0"/>
          </a:p>
        </p:txBody>
      </p:sp>
      <p:sp>
        <p:nvSpPr>
          <p:cNvPr id="36870" name="灯片编号占位符 6"/>
          <p:cNvSpPr>
            <a:spLocks noGrp="1"/>
          </p:cNvSpPr>
          <p:nvPr>
            <p:ph type="sldNum" sz="quarter" idx="4"/>
          </p:nvPr>
        </p:nvSpPr>
        <p:spPr>
          <a:xfrm>
            <a:off x="6553200" y="5203825"/>
            <a:ext cx="2133600" cy="396875"/>
          </a:xfrm>
          <a:prstGeom prst="rect">
            <a:avLst/>
          </a:prstGeom>
          <a:noFill/>
          <a:ln w="9525">
            <a:noFill/>
          </a:ln>
        </p:spPr>
        <p:txBody>
          <a:bodyPr/>
          <a:lstStyle>
            <a:lvl1pPr algn="r">
              <a:defRPr sz="1400">
                <a:solidFill>
                  <a:srgbClr val="000000"/>
                </a:solidFill>
                <a:latin typeface="Gulim" panose="020B0600000101010101" pitchFamily="2" charset="-127"/>
                <a:ea typeface="Gulim" panose="020B0600000101010101" pitchFamily="2" charset="-127"/>
              </a:defRPr>
            </a:lvl1pPr>
          </a:lstStyle>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 bg1="lt1" tx1="dk1" bg2="lt2" tx2="dk2" accent1="accent1" accent2="accent2" accent3="accent3" accent4="accent4" accent5="accent5" accent6="accent6" hlink="hlink" folHlink="folHlink"/>
  <p:sldLayoutIdLst>
    <p:sldLayoutId id="2147484057" r:id="rId1"/>
    <p:sldLayoutId id="2147484058" r:id="rId2"/>
    <p:sldLayoutId id="2147484059" r:id="rId3"/>
    <p:sldLayoutId id="2147484060" r:id="rId4"/>
    <p:sldLayoutId id="2147484061" r:id="rId5"/>
    <p:sldLayoutId id="2147484062" r:id="rId6"/>
    <p:sldLayoutId id="2147484063" r:id="rId7"/>
    <p:sldLayoutId id="2147484064" r:id="rId8"/>
    <p:sldLayoutId id="2147484065" r:id="rId9"/>
    <p:sldLayoutId id="2147484066" r:id="rId10"/>
    <p:sldLayoutId id="2147484067" r:id="rId11"/>
  </p:sldLayoutIdLst>
  <p:hf sldNum="0" hdr="0" ftr="0" dt="0"/>
  <p:txStyles>
    <p:titleStyle>
      <a:lvl1pPr marL="0" lvl="0" indent="0" algn="ctr" defTabSz="914400" eaLnBrk="0" fontAlgn="base" latinLnBrk="1" hangingPunct="0">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0" fontAlgn="base" latinLnBrk="1" hangingPunct="0">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0" fontAlgn="base" latinLnBrk="1" hangingPunct="0">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1" hangingPunct="0">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3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6866" name="Rectangle 2"/>
          <p:cNvSpPr>
            <a:spLocks noGrp="1"/>
          </p:cNvSpPr>
          <p:nvPr>
            <p:ph type="title"/>
          </p:nvPr>
        </p:nvSpPr>
        <p:spPr>
          <a:xfrm>
            <a:off x="457200" y="228600"/>
            <a:ext cx="8229600" cy="952500"/>
          </a:xfrm>
          <a:prstGeom prst="rect">
            <a:avLst/>
          </a:prstGeom>
          <a:noFill/>
          <a:ln w="9525">
            <a:noFill/>
          </a:ln>
        </p:spPr>
        <p:txBody>
          <a:bodyPr anchor="ctr"/>
          <a:p>
            <a:pPr lvl="0" indent="0"/>
            <a:r>
              <a:rPr lang="zh-CN" altLang="en-US"/>
              <a:t>마스터 제목 스타일 편집</a:t>
            </a:r>
            <a:endParaRPr lang="zh-CN" altLang="en-US"/>
          </a:p>
        </p:txBody>
      </p:sp>
      <p:sp>
        <p:nvSpPr>
          <p:cNvPr id="36867" name="Rectangle 3"/>
          <p:cNvSpPr>
            <a:spLocks noGrp="1"/>
          </p:cNvSpPr>
          <p:nvPr>
            <p:ph type="body"/>
          </p:nvPr>
        </p:nvSpPr>
        <p:spPr>
          <a:xfrm>
            <a:off x="457200" y="1333500"/>
            <a:ext cx="8229600" cy="3771900"/>
          </a:xfrm>
          <a:prstGeom prst="rect">
            <a:avLst/>
          </a:prstGeom>
          <a:noFill/>
          <a:ln w="9525">
            <a:noFill/>
          </a:ln>
        </p:spPr>
        <p:txBody>
          <a:bodyPr anchor="t"/>
          <a:p>
            <a:pPr lvl="0" indent="-342900"/>
            <a:r>
              <a:rPr lang="zh-CN" altLang="en-US"/>
              <a:t>마스터 텍스트 스타일을 편집합니다</a:t>
            </a:r>
            <a:endParaRPr lang="zh-CN" altLang="en-US"/>
          </a:p>
          <a:p>
            <a:pPr lvl="1" indent="-285750"/>
            <a:r>
              <a:rPr lang="zh-CN" altLang="en-US"/>
              <a:t>둘째 수준</a:t>
            </a:r>
            <a:endParaRPr lang="zh-CN" altLang="en-US"/>
          </a:p>
          <a:p>
            <a:pPr lvl="2" indent="-228600"/>
            <a:r>
              <a:rPr lang="zh-CN" altLang="en-US"/>
              <a:t>셋째 수준</a:t>
            </a:r>
            <a:endParaRPr lang="zh-CN" altLang="en-US"/>
          </a:p>
          <a:p>
            <a:pPr lvl="3" indent="-228600"/>
            <a:r>
              <a:rPr lang="zh-CN" altLang="en-US"/>
              <a:t>넷째 수준</a:t>
            </a:r>
            <a:endParaRPr lang="zh-CN" altLang="en-US"/>
          </a:p>
          <a:p>
            <a:pPr lvl="4" indent="-228600"/>
            <a:r>
              <a:rPr lang="zh-CN" altLang="en-US"/>
              <a:t>다섯째 수준</a:t>
            </a:r>
            <a:endParaRPr lang="zh-CN" altLang="en-US"/>
          </a:p>
        </p:txBody>
      </p:sp>
      <p:sp>
        <p:nvSpPr>
          <p:cNvPr id="37892" name="日期占位符 3"/>
          <p:cNvSpPr>
            <a:spLocks noGrp="1"/>
          </p:cNvSpPr>
          <p:nvPr>
            <p:ph type="dt" sz="half" idx="2"/>
          </p:nvPr>
        </p:nvSpPr>
        <p:spPr>
          <a:xfrm>
            <a:off x="457200" y="5203825"/>
            <a:ext cx="2133600" cy="396875"/>
          </a:xfrm>
          <a:prstGeom prst="rect">
            <a:avLst/>
          </a:prstGeom>
          <a:noFill/>
          <a:ln w="9525">
            <a:noFill/>
          </a:ln>
        </p:spPr>
        <p:txBody>
          <a:bodyPr/>
          <a:lstStyle>
            <a:lvl1pPr>
              <a:defRPr sz="1400">
                <a:solidFill>
                  <a:srgbClr val="000000"/>
                </a:solidFill>
                <a:latin typeface="Gulim" panose="020B0600000101010101" pitchFamily="2" charset="-127"/>
                <a:ea typeface="Gulim" panose="020B0600000101010101" pitchFamily="2" charset="-127"/>
              </a:defRPr>
            </a:lvl1pPr>
          </a:lstStyle>
          <a:p>
            <a:pPr lvl="0" eaLnBrk="1" fontAlgn="base" hangingPunct="1"/>
            <a:endParaRPr lang="en-US" altLang="x-none" strike="noStrike" noProof="1" dirty="0"/>
          </a:p>
        </p:txBody>
      </p:sp>
      <p:sp>
        <p:nvSpPr>
          <p:cNvPr id="37893" name="页脚占位符 4"/>
          <p:cNvSpPr>
            <a:spLocks noGrp="1"/>
          </p:cNvSpPr>
          <p:nvPr>
            <p:ph type="ftr" sz="quarter" idx="3"/>
          </p:nvPr>
        </p:nvSpPr>
        <p:spPr>
          <a:xfrm>
            <a:off x="3124200" y="5203825"/>
            <a:ext cx="2895600" cy="396875"/>
          </a:xfrm>
          <a:prstGeom prst="rect">
            <a:avLst/>
          </a:prstGeom>
          <a:noFill/>
          <a:ln w="9525">
            <a:noFill/>
          </a:ln>
        </p:spPr>
        <p:txBody>
          <a:bodyPr/>
          <a:lstStyle>
            <a:lvl1pPr algn="ctr">
              <a:defRPr sz="1400">
                <a:solidFill>
                  <a:srgbClr val="000000"/>
                </a:solidFill>
                <a:latin typeface="Gulim" panose="020B0600000101010101" pitchFamily="2" charset="-127"/>
                <a:ea typeface="Gulim" panose="020B0600000101010101" pitchFamily="2" charset="-127"/>
              </a:defRPr>
            </a:lvl1pPr>
          </a:lstStyle>
          <a:p>
            <a:pPr lvl="0" eaLnBrk="1" fontAlgn="base" hangingPunct="1"/>
            <a:endParaRPr lang="en-US" altLang="x-none" strike="noStrike" noProof="1" dirty="0"/>
          </a:p>
        </p:txBody>
      </p:sp>
      <p:sp>
        <p:nvSpPr>
          <p:cNvPr id="37894" name="灯片编号占位符 5"/>
          <p:cNvSpPr>
            <a:spLocks noGrp="1"/>
          </p:cNvSpPr>
          <p:nvPr>
            <p:ph type="sldNum" sz="quarter" idx="4"/>
          </p:nvPr>
        </p:nvSpPr>
        <p:spPr>
          <a:xfrm>
            <a:off x="6553200" y="5203825"/>
            <a:ext cx="2133600" cy="396875"/>
          </a:xfrm>
          <a:prstGeom prst="rect">
            <a:avLst/>
          </a:prstGeom>
          <a:noFill/>
          <a:ln w="9525">
            <a:noFill/>
          </a:ln>
        </p:spPr>
        <p:txBody>
          <a:bodyPr/>
          <a:lstStyle>
            <a:lvl1pPr algn="r">
              <a:defRPr sz="1400">
                <a:solidFill>
                  <a:srgbClr val="000000"/>
                </a:solidFill>
                <a:latin typeface="Gulim" panose="020B0600000101010101" pitchFamily="2" charset="-127"/>
                <a:ea typeface="Gulim" panose="020B0600000101010101" pitchFamily="2" charset="-127"/>
              </a:defRPr>
            </a:lvl1pPr>
          </a:lstStyle>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 bg1="lt1" tx1="dk1" bg2="lt2" tx2="dk2" accent1="accent1" accent2="accent2" accent3="accent3" accent4="accent4" accent5="accent5" accent6="accent6" hlink="hlink" folHlink="folHlink"/>
  <p:sldLayoutIdLst>
    <p:sldLayoutId id="2147484069" r:id="rId1"/>
    <p:sldLayoutId id="2147484070" r:id="rId2"/>
    <p:sldLayoutId id="2147484071" r:id="rId3"/>
    <p:sldLayoutId id="2147484072" r:id="rId4"/>
    <p:sldLayoutId id="2147484073" r:id="rId5"/>
    <p:sldLayoutId id="2147484074" r:id="rId6"/>
    <p:sldLayoutId id="2147484075" r:id="rId7"/>
    <p:sldLayoutId id="2147484076" r:id="rId8"/>
    <p:sldLayoutId id="2147484077" r:id="rId9"/>
    <p:sldLayoutId id="2147484078" r:id="rId10"/>
    <p:sldLayoutId id="2147484079" r:id="rId11"/>
  </p:sldLayoutIdLst>
  <p:hf sldNum="0" hdr="0" ftr="0" dt="0"/>
  <p:txStyles>
    <p:titleStyle>
      <a:lvl1pPr marL="0" lvl="0" indent="0" algn="ctr" defTabSz="914400" eaLnBrk="0" fontAlgn="base" latinLnBrk="1" hangingPunct="0">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0" fontAlgn="base" latinLnBrk="1" hangingPunct="0">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0" fontAlgn="base" latinLnBrk="1" hangingPunct="0">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1" hangingPunct="0">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3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7890" name="Rectangle 2"/>
          <p:cNvSpPr>
            <a:spLocks noGrp="1"/>
          </p:cNvSpPr>
          <p:nvPr>
            <p:ph type="title"/>
          </p:nvPr>
        </p:nvSpPr>
        <p:spPr>
          <a:xfrm>
            <a:off x="457200" y="228600"/>
            <a:ext cx="8229600" cy="952500"/>
          </a:xfrm>
          <a:prstGeom prst="rect">
            <a:avLst/>
          </a:prstGeom>
          <a:noFill/>
          <a:ln w="9525">
            <a:noFill/>
          </a:ln>
        </p:spPr>
        <p:txBody>
          <a:bodyPr anchor="ctr"/>
          <a:p>
            <a:pPr lvl="0" indent="0"/>
            <a:r>
              <a:rPr lang="zh-CN" altLang="en-US"/>
              <a:t>마스터 제목 스타일 편집</a:t>
            </a:r>
            <a:endParaRPr lang="zh-CN" altLang="en-US"/>
          </a:p>
        </p:txBody>
      </p:sp>
      <p:sp>
        <p:nvSpPr>
          <p:cNvPr id="37891" name="Rectangle 3"/>
          <p:cNvSpPr>
            <a:spLocks noGrp="1"/>
          </p:cNvSpPr>
          <p:nvPr>
            <p:ph type="body"/>
          </p:nvPr>
        </p:nvSpPr>
        <p:spPr>
          <a:xfrm>
            <a:off x="457200" y="1333500"/>
            <a:ext cx="8229600" cy="3771900"/>
          </a:xfrm>
          <a:prstGeom prst="rect">
            <a:avLst/>
          </a:prstGeom>
          <a:noFill/>
          <a:ln w="9525">
            <a:noFill/>
          </a:ln>
        </p:spPr>
        <p:txBody>
          <a:bodyPr anchor="t"/>
          <a:p>
            <a:pPr lvl="0" indent="-342900"/>
            <a:r>
              <a:rPr lang="zh-CN" altLang="en-US"/>
              <a:t>마스터 텍스트 스타일을 편집합니다</a:t>
            </a:r>
            <a:endParaRPr lang="zh-CN" altLang="en-US"/>
          </a:p>
          <a:p>
            <a:pPr lvl="1" indent="-285750"/>
            <a:r>
              <a:rPr lang="zh-CN" altLang="en-US"/>
              <a:t>둘째 수준</a:t>
            </a:r>
            <a:endParaRPr lang="zh-CN" altLang="en-US"/>
          </a:p>
          <a:p>
            <a:pPr lvl="2" indent="-228600"/>
            <a:r>
              <a:rPr lang="zh-CN" altLang="en-US"/>
              <a:t>셋째 수준</a:t>
            </a:r>
            <a:endParaRPr lang="zh-CN" altLang="en-US"/>
          </a:p>
          <a:p>
            <a:pPr lvl="3" indent="-228600"/>
            <a:r>
              <a:rPr lang="zh-CN" altLang="en-US"/>
              <a:t>넷째 수준</a:t>
            </a:r>
            <a:endParaRPr lang="zh-CN" altLang="en-US"/>
          </a:p>
          <a:p>
            <a:pPr lvl="4" indent="-228600"/>
            <a:r>
              <a:rPr lang="zh-CN" altLang="en-US"/>
              <a:t>다섯째 수준</a:t>
            </a:r>
            <a:endParaRPr lang="zh-CN" altLang="en-US"/>
          </a:p>
        </p:txBody>
      </p:sp>
      <p:sp>
        <p:nvSpPr>
          <p:cNvPr id="38916" name="日期占位符 3"/>
          <p:cNvSpPr>
            <a:spLocks noGrp="1"/>
          </p:cNvSpPr>
          <p:nvPr>
            <p:ph type="dt" sz="half" idx="2"/>
          </p:nvPr>
        </p:nvSpPr>
        <p:spPr>
          <a:xfrm>
            <a:off x="457200" y="5203825"/>
            <a:ext cx="2133600" cy="396875"/>
          </a:xfrm>
          <a:prstGeom prst="rect">
            <a:avLst/>
          </a:prstGeom>
          <a:noFill/>
          <a:ln w="9525">
            <a:noFill/>
          </a:ln>
        </p:spPr>
        <p:txBody>
          <a:bodyPr/>
          <a:lstStyle>
            <a:lvl1pPr>
              <a:defRPr sz="1400">
                <a:solidFill>
                  <a:srgbClr val="000000"/>
                </a:solidFill>
                <a:latin typeface="Gulim" panose="020B0600000101010101" pitchFamily="2" charset="-127"/>
                <a:ea typeface="Gulim" panose="020B0600000101010101" pitchFamily="2" charset="-127"/>
              </a:defRPr>
            </a:lvl1pPr>
          </a:lstStyle>
          <a:p>
            <a:pPr lvl="0" eaLnBrk="1" fontAlgn="base" hangingPunct="1"/>
            <a:endParaRPr lang="en-US" altLang="x-none" strike="noStrike" noProof="1" dirty="0"/>
          </a:p>
        </p:txBody>
      </p:sp>
      <p:sp>
        <p:nvSpPr>
          <p:cNvPr id="38917" name="页脚占位符 4"/>
          <p:cNvSpPr>
            <a:spLocks noGrp="1"/>
          </p:cNvSpPr>
          <p:nvPr>
            <p:ph type="ftr" sz="quarter" idx="3"/>
          </p:nvPr>
        </p:nvSpPr>
        <p:spPr>
          <a:xfrm>
            <a:off x="3124200" y="5203825"/>
            <a:ext cx="2895600" cy="396875"/>
          </a:xfrm>
          <a:prstGeom prst="rect">
            <a:avLst/>
          </a:prstGeom>
          <a:noFill/>
          <a:ln w="9525">
            <a:noFill/>
          </a:ln>
        </p:spPr>
        <p:txBody>
          <a:bodyPr/>
          <a:lstStyle>
            <a:lvl1pPr algn="ctr">
              <a:defRPr sz="1400">
                <a:solidFill>
                  <a:srgbClr val="000000"/>
                </a:solidFill>
                <a:latin typeface="Gulim" panose="020B0600000101010101" pitchFamily="2" charset="-127"/>
                <a:ea typeface="Gulim" panose="020B0600000101010101" pitchFamily="2" charset="-127"/>
              </a:defRPr>
            </a:lvl1pPr>
          </a:lstStyle>
          <a:p>
            <a:pPr lvl="0" eaLnBrk="1" fontAlgn="base" hangingPunct="1"/>
            <a:endParaRPr lang="en-US" altLang="x-none" strike="noStrike" noProof="1" dirty="0"/>
          </a:p>
        </p:txBody>
      </p:sp>
      <p:sp>
        <p:nvSpPr>
          <p:cNvPr id="38918" name="灯片编号占位符 5"/>
          <p:cNvSpPr>
            <a:spLocks noGrp="1"/>
          </p:cNvSpPr>
          <p:nvPr>
            <p:ph type="sldNum" sz="quarter" idx="4"/>
          </p:nvPr>
        </p:nvSpPr>
        <p:spPr>
          <a:xfrm>
            <a:off x="6553200" y="5203825"/>
            <a:ext cx="2133600" cy="396875"/>
          </a:xfrm>
          <a:prstGeom prst="rect">
            <a:avLst/>
          </a:prstGeom>
          <a:noFill/>
          <a:ln w="9525">
            <a:noFill/>
          </a:ln>
        </p:spPr>
        <p:txBody>
          <a:bodyPr/>
          <a:lstStyle>
            <a:lvl1pPr algn="r">
              <a:defRPr sz="1400">
                <a:solidFill>
                  <a:srgbClr val="000000"/>
                </a:solidFill>
                <a:latin typeface="Gulim" panose="020B0600000101010101" pitchFamily="2" charset="-127"/>
                <a:ea typeface="Gulim" panose="020B0600000101010101" pitchFamily="2" charset="-127"/>
              </a:defRPr>
            </a:lvl1pPr>
          </a:lstStyle>
          <a:p>
            <a:pPr lvl="0" eaLnBrk="1" fontAlgn="base" hangingPunct="1"/>
            <a:fld id="{9A0DB2DC-4C9A-4742-B13C-FB6460FD3503}" type="slidenum">
              <a:rPr lang="en-US" altLang="x-none" strike="noStrike" noProof="1" dirty="0">
                <a:latin typeface="Gulim" panose="020B0600000101010101" pitchFamily="2" charset="-127"/>
                <a:ea typeface="Gulim" panose="020B0600000101010101" pitchFamily="2" charset="-127"/>
                <a:cs typeface="+mn-cs"/>
              </a:rPr>
            </a:fld>
            <a:endParaRPr lang="en-US" altLang="x-none" strike="noStrike" noProof="1" dirty="0"/>
          </a:p>
        </p:txBody>
      </p:sp>
    </p:spTree>
  </p:cSld>
  <p:clrMap bg1="lt1" tx1="dk1" bg2="lt2" tx2="dk2" accent1="accent1" accent2="accent2" accent3="accent3" accent4="accent4" accent5="accent5" accent6="accent6" hlink="hlink" folHlink="folHlink"/>
  <p:sldLayoutIdLst>
    <p:sldLayoutId id="2147484081" r:id="rId1"/>
    <p:sldLayoutId id="2147484082" r:id="rId2"/>
    <p:sldLayoutId id="2147484083" r:id="rId3"/>
    <p:sldLayoutId id="2147484084" r:id="rId4"/>
    <p:sldLayoutId id="2147484085" r:id="rId5"/>
    <p:sldLayoutId id="2147484086" r:id="rId6"/>
    <p:sldLayoutId id="2147484087" r:id="rId7"/>
    <p:sldLayoutId id="2147484088" r:id="rId8"/>
    <p:sldLayoutId id="2147484089" r:id="rId9"/>
    <p:sldLayoutId id="2147484090" r:id="rId10"/>
    <p:sldLayoutId id="2147484091" r:id="rId11"/>
  </p:sldLayoutIdLst>
  <p:hf sldNum="0" hdr="0" ftr="0" dt="0"/>
  <p:txStyles>
    <p:titleStyle>
      <a:lvl1pPr marL="0" lvl="0" indent="0" algn="ctr" defTabSz="914400" eaLnBrk="0" fontAlgn="base" latinLnBrk="1" hangingPunct="0">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0" fontAlgn="base" latinLnBrk="1" hangingPunct="0">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0" fontAlgn="base" latinLnBrk="1" hangingPunct="0">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1" hangingPunct="0">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1" hangingPunct="0">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38.xml><?xml version="1.0" encoding="utf-8"?>
<p:sldMaster xmlns:a="http://schemas.openxmlformats.org/drawingml/2006/main" xmlns:r="http://schemas.openxmlformats.org/officeDocument/2006/relationships" xmlns:p="http://schemas.openxmlformats.org/presentationml/2006/main">
  <p:cSld>
    <p:bg>
      <p:bgPr>
        <a:solidFill>
          <a:srgbClr val="F9F8F5"/>
        </a:solidFill>
        <a:effectLst/>
      </p:bgPr>
    </p:bg>
    <p:spTree>
      <p:nvGrpSpPr>
        <p:cNvPr id="1" name=""/>
        <p:cNvGrpSpPr/>
        <p:nvPr/>
      </p:nvGrpSpPr>
      <p:grpSpPr/>
      <p:sp>
        <p:nvSpPr>
          <p:cNvPr id="38914" name="矩形 6"/>
          <p:cNvSpPr/>
          <p:nvPr userDrawn="1"/>
        </p:nvSpPr>
        <p:spPr>
          <a:xfrm>
            <a:off x="0" y="4838700"/>
            <a:ext cx="9144000" cy="719138"/>
          </a:xfrm>
          <a:prstGeom prst="rect">
            <a:avLst/>
          </a:prstGeom>
          <a:solidFill>
            <a:srgbClr val="404040"/>
          </a:solidFill>
          <a:ln w="9525">
            <a:noFill/>
          </a:ln>
        </p:spPr>
        <p:txBody>
          <a:bodyPr lIns="81043" tIns="40522" rIns="81043" bIns="40522" anchor="ctr"/>
          <a:p>
            <a:pPr lvl="0" indent="0" algn="ctr"/>
            <a:endParaRPr lang="zh-CN" altLang="en-US" sz="1600" dirty="0">
              <a:solidFill>
                <a:srgbClr val="FFFFFF"/>
              </a:solidFill>
              <a:latin typeface="方正兰亭黑_GBK" charset="-122"/>
              <a:ea typeface="宋体" panose="02010600030101010101" pitchFamily="2" charset="-122"/>
            </a:endParaRPr>
          </a:p>
        </p:txBody>
      </p:sp>
      <p:sp>
        <p:nvSpPr>
          <p:cNvPr id="38915" name="矩形 7"/>
          <p:cNvSpPr/>
          <p:nvPr userDrawn="1"/>
        </p:nvSpPr>
        <p:spPr>
          <a:xfrm>
            <a:off x="0" y="5557838"/>
            <a:ext cx="9144000" cy="157162"/>
          </a:xfrm>
          <a:prstGeom prst="rect">
            <a:avLst/>
          </a:prstGeom>
          <a:solidFill>
            <a:srgbClr val="FF6699"/>
          </a:solidFill>
          <a:ln w="9525">
            <a:noFill/>
          </a:ln>
        </p:spPr>
        <p:txBody>
          <a:bodyPr lIns="81043" tIns="40522" rIns="81043" bIns="40522" anchor="ctr"/>
          <a:p>
            <a:pPr lvl="0" indent="0" algn="ctr"/>
            <a:endParaRPr lang="zh-CN" altLang="en-US" sz="1600" dirty="0">
              <a:solidFill>
                <a:srgbClr val="FFFFFF"/>
              </a:solidFill>
              <a:latin typeface="方正兰亭黑_GBK" charset="-122"/>
              <a:ea typeface="宋体" panose="02010600030101010101" pitchFamily="2" charset="-122"/>
            </a:endParaRPr>
          </a:p>
        </p:txBody>
      </p:sp>
      <p:pic>
        <p:nvPicPr>
          <p:cNvPr id="38916" name="Imagen 5" descr="C:\Users\Design\Documents\Edu\Product Launch\shadown.png"/>
          <p:cNvPicPr>
            <a:picLocks noChangeAspect="1"/>
          </p:cNvPicPr>
          <p:nvPr userDrawn="1"/>
        </p:nvPicPr>
        <p:blipFill>
          <a:blip r:embed="rId12"/>
          <a:stretch>
            <a:fillRect/>
          </a:stretch>
        </p:blipFill>
        <p:spPr>
          <a:xfrm>
            <a:off x="1752600" y="4835525"/>
            <a:ext cx="922338" cy="725488"/>
          </a:xfrm>
          <a:prstGeom prst="rect">
            <a:avLst/>
          </a:prstGeom>
          <a:noFill/>
          <a:ln w="9525">
            <a:noFill/>
          </a:ln>
        </p:spPr>
      </p:pic>
      <p:sp>
        <p:nvSpPr>
          <p:cNvPr id="38917" name="TextBox 9"/>
          <p:cNvSpPr txBox="1"/>
          <p:nvPr userDrawn="1"/>
        </p:nvSpPr>
        <p:spPr>
          <a:xfrm>
            <a:off x="174625" y="4794250"/>
            <a:ext cx="3657600" cy="568325"/>
          </a:xfrm>
          <a:prstGeom prst="rect">
            <a:avLst/>
          </a:prstGeom>
          <a:noFill/>
          <a:ln w="9525">
            <a:noFill/>
          </a:ln>
        </p:spPr>
        <p:txBody>
          <a:bodyPr wrap="none" lIns="81043" tIns="40522" rIns="81043" bIns="40522" anchor="t">
            <a:spAutoFit/>
          </a:bodyPr>
          <a:p>
            <a:pPr lvl="0" indent="0"/>
            <a:r>
              <a:rPr lang="en-US" altLang="x-none" sz="3200" dirty="0">
                <a:solidFill>
                  <a:srgbClr val="FF6699"/>
                </a:solidFill>
                <a:latin typeface="Haettenschweiler" panose="020B0706040902060204" pitchFamily="2" charset="0"/>
                <a:ea typeface="宋体" panose="02010600030101010101" pitchFamily="2" charset="-122"/>
              </a:rPr>
              <a:t>80</a:t>
            </a:r>
            <a:r>
              <a:rPr lang="en-US" altLang="x-none" sz="3200" dirty="0">
                <a:solidFill>
                  <a:srgbClr val="000000"/>
                </a:solidFill>
                <a:latin typeface="Haettenschweiler" panose="020B0706040902060204" pitchFamily="2" charset="0"/>
                <a:ea typeface="宋体" panose="02010600030101010101" pitchFamily="2" charset="-122"/>
              </a:rPr>
              <a:t> </a:t>
            </a:r>
            <a:r>
              <a:rPr lang="en-US" altLang="x-none" sz="3200" dirty="0">
                <a:solidFill>
                  <a:srgbClr val="FFFFFF"/>
                </a:solidFill>
                <a:latin typeface="Haettenschweiler" panose="020B0706040902060204" pitchFamily="2" charset="0"/>
                <a:ea typeface="宋体" panose="02010600030101010101" pitchFamily="2" charset="-122"/>
              </a:rPr>
              <a:t>PPT.COM</a:t>
            </a:r>
            <a:endParaRPr lang="zh-CN" altLang="en-US" sz="3200" dirty="0">
              <a:solidFill>
                <a:srgbClr val="FFFFFF"/>
              </a:solidFill>
              <a:latin typeface="Haettenschweiler" panose="020B0706040902060204" pitchFamily="2" charset="0"/>
              <a:ea typeface="宋体" panose="02010600030101010101" pitchFamily="2" charset="-122"/>
            </a:endParaRPr>
          </a:p>
        </p:txBody>
      </p:sp>
      <p:sp>
        <p:nvSpPr>
          <p:cNvPr id="38918" name="TextBox 10"/>
          <p:cNvSpPr txBox="1"/>
          <p:nvPr userDrawn="1"/>
        </p:nvSpPr>
        <p:spPr>
          <a:xfrm>
            <a:off x="180975" y="5251450"/>
            <a:ext cx="3432175" cy="217488"/>
          </a:xfrm>
          <a:prstGeom prst="rect">
            <a:avLst/>
          </a:prstGeom>
          <a:noFill/>
          <a:ln w="9525">
            <a:noFill/>
          </a:ln>
        </p:spPr>
        <p:txBody>
          <a:bodyPr wrap="none" lIns="81043" tIns="40522" rIns="81043" bIns="40522" anchor="t">
            <a:spAutoFit/>
          </a:bodyPr>
          <a:p>
            <a:pPr lvl="0" indent="0"/>
            <a:r>
              <a:rPr lang="en-US" altLang="x-none" sz="900" dirty="0">
                <a:solidFill>
                  <a:srgbClr val="FFFFFF"/>
                </a:solidFill>
                <a:latin typeface="Mistral" pitchFamily="2" charset="0"/>
                <a:ea typeface="宋体" panose="02010600030101010101" pitchFamily="2" charset="-122"/>
              </a:rPr>
              <a:t>Make Presentation much more fun</a:t>
            </a:r>
            <a:endParaRPr lang="zh-CN" altLang="en-US" sz="900" dirty="0">
              <a:solidFill>
                <a:srgbClr val="FFFFFF"/>
              </a:solidFill>
              <a:latin typeface="Mistral" pitchFamily="2" charset="0"/>
              <a:ea typeface="宋体" panose="02010600030101010101" pitchFamily="2" charset="-122"/>
            </a:endParaRPr>
          </a:p>
        </p:txBody>
      </p:sp>
      <p:pic>
        <p:nvPicPr>
          <p:cNvPr id="38919" name="Imagen 5" descr="C:\Users\Design\Documents\Edu\Product Launch\shadown.png"/>
          <p:cNvPicPr>
            <a:picLocks noChangeAspect="1"/>
          </p:cNvPicPr>
          <p:nvPr userDrawn="1"/>
        </p:nvPicPr>
        <p:blipFill>
          <a:blip r:embed="rId13"/>
          <a:stretch>
            <a:fillRect/>
          </a:stretch>
        </p:blipFill>
        <p:spPr>
          <a:xfrm>
            <a:off x="3354388" y="4897438"/>
            <a:ext cx="762000" cy="600075"/>
          </a:xfrm>
          <a:prstGeom prst="rect">
            <a:avLst/>
          </a:prstGeom>
          <a:noFill/>
          <a:ln w="9525">
            <a:noFill/>
          </a:ln>
        </p:spPr>
      </p:pic>
      <p:pic>
        <p:nvPicPr>
          <p:cNvPr id="38920" name="27 Imagen"/>
          <p:cNvPicPr>
            <a:picLocks noChangeAspect="1"/>
          </p:cNvPicPr>
          <p:nvPr userDrawn="1"/>
        </p:nvPicPr>
        <p:blipFill>
          <a:blip r:embed="rId14"/>
          <a:stretch>
            <a:fillRect/>
          </a:stretch>
        </p:blipFill>
        <p:spPr>
          <a:xfrm>
            <a:off x="4167188" y="5068888"/>
            <a:ext cx="363537" cy="252412"/>
          </a:xfrm>
          <a:prstGeom prst="rect">
            <a:avLst/>
          </a:prstGeom>
          <a:noFill/>
          <a:ln w="9525">
            <a:noFill/>
          </a:ln>
        </p:spPr>
      </p:pic>
      <p:pic>
        <p:nvPicPr>
          <p:cNvPr id="38921" name="28 Imagen"/>
          <p:cNvPicPr>
            <a:picLocks noChangeAspect="1"/>
          </p:cNvPicPr>
          <p:nvPr userDrawn="1"/>
        </p:nvPicPr>
        <p:blipFill>
          <a:blip r:embed="rId14"/>
          <a:stretch>
            <a:fillRect/>
          </a:stretch>
        </p:blipFill>
        <p:spPr>
          <a:xfrm>
            <a:off x="4741863" y="5068888"/>
            <a:ext cx="363537" cy="252412"/>
          </a:xfrm>
          <a:prstGeom prst="rect">
            <a:avLst/>
          </a:prstGeom>
          <a:noFill/>
          <a:ln w="9525">
            <a:noFill/>
          </a:ln>
        </p:spPr>
      </p:pic>
      <p:sp>
        <p:nvSpPr>
          <p:cNvPr id="38922" name="30 CuadroTexto"/>
          <p:cNvSpPr txBox="1"/>
          <p:nvPr userDrawn="1"/>
        </p:nvSpPr>
        <p:spPr>
          <a:xfrm>
            <a:off x="4467225" y="5076825"/>
            <a:ext cx="288925" cy="247650"/>
          </a:xfrm>
          <a:prstGeom prst="rect">
            <a:avLst/>
          </a:prstGeom>
          <a:noFill/>
          <a:ln w="9525">
            <a:noFill/>
          </a:ln>
        </p:spPr>
        <p:txBody>
          <a:bodyPr wrap="none" lIns="81043" tIns="40522" rIns="81043" bIns="40522" anchor="t">
            <a:spAutoFit/>
          </a:bodyPr>
          <a:p>
            <a:pPr lvl="0" indent="0"/>
            <a:r>
              <a:rPr lang="es-HN" altLang="en-US" sz="1100" b="1" i="1" dirty="0">
                <a:solidFill>
                  <a:srgbClr val="A6A6A6"/>
                </a:solidFill>
                <a:latin typeface="方正兰亭黑_GBK" charset="-122"/>
                <a:ea typeface="宋体" panose="02010600030101010101" pitchFamily="2" charset="-122"/>
              </a:rPr>
              <a:t>of</a:t>
            </a:r>
            <a:endParaRPr lang="es-HN" altLang="en-US" sz="1100" b="1" i="1" dirty="0">
              <a:solidFill>
                <a:srgbClr val="A6A6A6"/>
              </a:solidFill>
              <a:latin typeface="方正兰亭黑_GBK" charset="-122"/>
              <a:ea typeface="宋体" panose="02010600030101010101" pitchFamily="2" charset="-122"/>
            </a:endParaRPr>
          </a:p>
        </p:txBody>
      </p:sp>
      <p:sp>
        <p:nvSpPr>
          <p:cNvPr id="38923" name="31 CuadroTexto"/>
          <p:cNvSpPr txBox="1"/>
          <p:nvPr userDrawn="1"/>
        </p:nvSpPr>
        <p:spPr>
          <a:xfrm>
            <a:off x="4787900" y="5076825"/>
            <a:ext cx="247650" cy="247650"/>
          </a:xfrm>
          <a:prstGeom prst="rect">
            <a:avLst/>
          </a:prstGeom>
          <a:noFill/>
          <a:ln w="9525">
            <a:noFill/>
          </a:ln>
        </p:spPr>
        <p:txBody>
          <a:bodyPr wrap="none" lIns="81043" tIns="40522" rIns="81043" bIns="40522" anchor="t">
            <a:spAutoFit/>
          </a:bodyPr>
          <a:p>
            <a:pPr lvl="0" indent="0"/>
            <a:r>
              <a:rPr lang="es-HN" altLang="en-US" sz="1100" b="1" dirty="0">
                <a:solidFill>
                  <a:srgbClr val="7F7F7F"/>
                </a:solidFill>
                <a:latin typeface="方正兰亭黑_GBK" charset="-122"/>
                <a:ea typeface="宋体" panose="02010600030101010101" pitchFamily="2" charset="-122"/>
              </a:rPr>
              <a:t>6</a:t>
            </a:r>
            <a:endParaRPr lang="es-HN" altLang="en-US" sz="1100" b="1" dirty="0">
              <a:solidFill>
                <a:srgbClr val="7F7F7F"/>
              </a:solidFill>
              <a:latin typeface="方正兰亭黑_GBK" charset="-122"/>
              <a:ea typeface="宋体" panose="02010600030101010101" pitchFamily="2" charset="-122"/>
            </a:endParaRPr>
          </a:p>
        </p:txBody>
      </p:sp>
      <p:pic>
        <p:nvPicPr>
          <p:cNvPr id="38924" name="Imagen 5" descr="C:\Users\Design\Documents\Edu\Product Launch\shadown.png"/>
          <p:cNvPicPr>
            <a:picLocks noChangeAspect="1"/>
          </p:cNvPicPr>
          <p:nvPr userDrawn="1"/>
        </p:nvPicPr>
        <p:blipFill>
          <a:blip r:embed="rId15"/>
          <a:stretch>
            <a:fillRect/>
          </a:stretch>
        </p:blipFill>
        <p:spPr>
          <a:xfrm>
            <a:off x="5127625" y="4911725"/>
            <a:ext cx="763588" cy="601663"/>
          </a:xfrm>
          <a:prstGeom prst="rect">
            <a:avLst/>
          </a:prstGeom>
          <a:noFill/>
          <a:ln w="9525">
            <a:noFill/>
          </a:ln>
        </p:spPr>
      </p:pic>
      <p:pic>
        <p:nvPicPr>
          <p:cNvPr id="38925" name="Imagen 27">
            <a:hlinkClick r:id="" action="ppaction://hlinkshowjump?jump=nextslide"/>
          </p:cNvPr>
          <p:cNvPicPr>
            <a:picLocks noChangeAspect="1"/>
          </p:cNvPicPr>
          <p:nvPr userDrawn="1"/>
        </p:nvPicPr>
        <p:blipFill>
          <a:blip r:embed="rId16"/>
          <a:stretch>
            <a:fillRect/>
          </a:stretch>
        </p:blipFill>
        <p:spPr>
          <a:xfrm>
            <a:off x="5102225" y="5108575"/>
            <a:ext cx="212725" cy="176213"/>
          </a:xfrm>
          <a:prstGeom prst="rect">
            <a:avLst/>
          </a:prstGeom>
          <a:noFill/>
          <a:ln w="9525">
            <a:noFill/>
          </a:ln>
        </p:spPr>
      </p:pic>
      <p:pic>
        <p:nvPicPr>
          <p:cNvPr id="38926" name="Imagen 28">
            <a:hlinkClick r:id="" action="ppaction://hlinkshowjump?jump=previousslide"/>
          </p:cNvPr>
          <p:cNvPicPr>
            <a:picLocks noChangeAspect="1"/>
          </p:cNvPicPr>
          <p:nvPr userDrawn="1"/>
        </p:nvPicPr>
        <p:blipFill>
          <a:blip r:embed="rId17"/>
          <a:stretch>
            <a:fillRect/>
          </a:stretch>
        </p:blipFill>
        <p:spPr>
          <a:xfrm>
            <a:off x="3925888" y="5108575"/>
            <a:ext cx="212725" cy="176213"/>
          </a:xfrm>
          <a:prstGeom prst="rect">
            <a:avLst/>
          </a:prstGeom>
          <a:noFill/>
          <a:ln w="9525">
            <a:noFill/>
          </a:ln>
        </p:spPr>
      </p:pic>
      <p:pic>
        <p:nvPicPr>
          <p:cNvPr id="38927" name="Picture 3"/>
          <p:cNvPicPr>
            <a:picLocks noChangeAspect="1"/>
          </p:cNvPicPr>
          <p:nvPr userDrawn="1"/>
        </p:nvPicPr>
        <p:blipFill>
          <a:blip r:embed="rId18"/>
          <a:stretch>
            <a:fillRect/>
          </a:stretch>
        </p:blipFill>
        <p:spPr>
          <a:xfrm>
            <a:off x="7310438" y="4911725"/>
            <a:ext cx="303212" cy="300038"/>
          </a:xfrm>
          <a:prstGeom prst="rect">
            <a:avLst/>
          </a:prstGeom>
          <a:noFill/>
          <a:ln w="9525">
            <a:noFill/>
          </a:ln>
        </p:spPr>
      </p:pic>
      <p:sp>
        <p:nvSpPr>
          <p:cNvPr id="38928" name="TextBox 20"/>
          <p:cNvSpPr txBox="1"/>
          <p:nvPr userDrawn="1"/>
        </p:nvSpPr>
        <p:spPr>
          <a:xfrm>
            <a:off x="7643813" y="4970463"/>
            <a:ext cx="1044575" cy="233362"/>
          </a:xfrm>
          <a:prstGeom prst="rect">
            <a:avLst/>
          </a:prstGeom>
          <a:noFill/>
          <a:ln w="9525">
            <a:noFill/>
          </a:ln>
        </p:spPr>
        <p:txBody>
          <a:bodyPr wrap="none" lIns="81043" tIns="40522" rIns="81043" bIns="40522" anchor="t">
            <a:spAutoFit/>
          </a:bodyPr>
          <a:p>
            <a:pPr lvl="0" indent="0"/>
            <a:r>
              <a:rPr lang="zh-CN" altLang="en-US" sz="1000" dirty="0">
                <a:solidFill>
                  <a:srgbClr val="FF6699"/>
                </a:solidFill>
                <a:latin typeface="Arial" panose="020B0604020202020204" pitchFamily="34" charset="0"/>
                <a:ea typeface="Arial Unicode MS" panose="020B0604020202020204" pitchFamily="2" charset="-122"/>
              </a:rPr>
              <a:t>群：</a:t>
            </a:r>
            <a:r>
              <a:rPr lang="en-US" altLang="x-none" sz="1000" dirty="0">
                <a:solidFill>
                  <a:srgbClr val="FF6699"/>
                </a:solidFill>
                <a:latin typeface="Arial" panose="020B0604020202020204" pitchFamily="34" charset="0"/>
                <a:ea typeface="Arial Unicode MS" panose="020B0604020202020204" pitchFamily="2" charset="-122"/>
              </a:rPr>
              <a:t>180956885</a:t>
            </a:r>
            <a:endParaRPr lang="en-US" altLang="x-none" sz="1000" dirty="0">
              <a:solidFill>
                <a:srgbClr val="FF6699"/>
              </a:solidFill>
              <a:latin typeface="Arial" panose="020B0604020202020204" pitchFamily="34" charset="0"/>
              <a:ea typeface="Arial Unicode MS" panose="020B0604020202020204" pitchFamily="2" charset="-122"/>
            </a:endParaRPr>
          </a:p>
        </p:txBody>
      </p:sp>
      <p:pic>
        <p:nvPicPr>
          <p:cNvPr id="38929" name="Picture 4"/>
          <p:cNvPicPr>
            <a:picLocks noChangeAspect="1"/>
          </p:cNvPicPr>
          <p:nvPr userDrawn="1"/>
        </p:nvPicPr>
        <p:blipFill>
          <a:blip r:embed="rId19"/>
          <a:stretch>
            <a:fillRect/>
          </a:stretch>
        </p:blipFill>
        <p:spPr>
          <a:xfrm>
            <a:off x="7321550" y="5205413"/>
            <a:ext cx="280988" cy="265112"/>
          </a:xfrm>
          <a:prstGeom prst="rect">
            <a:avLst/>
          </a:prstGeom>
          <a:noFill/>
          <a:ln w="9525">
            <a:noFill/>
          </a:ln>
        </p:spPr>
      </p:pic>
      <p:sp>
        <p:nvSpPr>
          <p:cNvPr id="38930" name="TextBox 22"/>
          <p:cNvSpPr txBox="1"/>
          <p:nvPr userDrawn="1"/>
        </p:nvSpPr>
        <p:spPr>
          <a:xfrm>
            <a:off x="7643813" y="5240338"/>
            <a:ext cx="776287" cy="233362"/>
          </a:xfrm>
          <a:prstGeom prst="rect">
            <a:avLst/>
          </a:prstGeom>
          <a:noFill/>
          <a:ln w="9525">
            <a:noFill/>
          </a:ln>
        </p:spPr>
        <p:txBody>
          <a:bodyPr wrap="none" lIns="81043" tIns="40522" rIns="81043" bIns="40522" anchor="t">
            <a:spAutoFit/>
          </a:bodyPr>
          <a:p>
            <a:pPr lvl="0" indent="0"/>
            <a:r>
              <a:rPr lang="en-US" altLang="x-none" sz="1000" dirty="0">
                <a:solidFill>
                  <a:srgbClr val="FF6699"/>
                </a:solidFill>
                <a:latin typeface="微软雅黑" panose="020B0503020204020204" pitchFamily="2" charset="-122"/>
                <a:ea typeface="微软雅黑" panose="020B0503020204020204" pitchFamily="2" charset="-122"/>
              </a:rPr>
              <a:t>@PPT</a:t>
            </a:r>
            <a:r>
              <a:rPr lang="zh-CN" altLang="en-US" sz="1000" dirty="0">
                <a:solidFill>
                  <a:srgbClr val="FF6699"/>
                </a:solidFill>
                <a:latin typeface="微软雅黑" panose="020B0503020204020204" pitchFamily="2" charset="-122"/>
                <a:ea typeface="微软雅黑" panose="020B0503020204020204" pitchFamily="2" charset="-122"/>
              </a:rPr>
              <a:t>精选</a:t>
            </a:r>
            <a:endParaRPr lang="zh-CN" altLang="en-US" sz="1000" dirty="0">
              <a:solidFill>
                <a:srgbClr val="FF6699"/>
              </a:solidFill>
              <a:latin typeface="微软雅黑" panose="020B0503020204020204" pitchFamily="2" charset="-122"/>
              <a:ea typeface="微软雅黑" panose="020B0503020204020204" pitchFamily="2" charset="-122"/>
            </a:endParaRPr>
          </a:p>
        </p:txBody>
      </p:sp>
      <p:sp>
        <p:nvSpPr>
          <p:cNvPr id="38931" name="标题占位符 1"/>
          <p:cNvSpPr>
            <a:spLocks noGrp="1"/>
          </p:cNvSpPr>
          <p:nvPr>
            <p:ph type="title"/>
          </p:nvPr>
        </p:nvSpPr>
        <p:spPr>
          <a:xfrm>
            <a:off x="457200" y="228600"/>
            <a:ext cx="8229600" cy="952500"/>
          </a:xfrm>
          <a:prstGeom prst="rect">
            <a:avLst/>
          </a:prstGeom>
          <a:noFill/>
          <a:ln w="9525">
            <a:noFill/>
          </a:ln>
        </p:spPr>
        <p:txBody>
          <a:bodyPr lIns="81043" tIns="40522" rIns="81043" bIns="40522" anchor="ctr"/>
          <a:p>
            <a:pPr lvl="0" indent="0"/>
            <a:r>
              <a:rPr lang="zh-CN" altLang="en-US"/>
              <a:t>单击此处编辑母版标题样式</a:t>
            </a:r>
            <a:endParaRPr lang="zh-CN" altLang="en-US"/>
          </a:p>
        </p:txBody>
      </p:sp>
      <p:sp>
        <p:nvSpPr>
          <p:cNvPr id="38932" name="文本占位符 2"/>
          <p:cNvSpPr>
            <a:spLocks noGrp="1"/>
          </p:cNvSpPr>
          <p:nvPr>
            <p:ph type="body"/>
          </p:nvPr>
        </p:nvSpPr>
        <p:spPr>
          <a:xfrm>
            <a:off x="457200" y="1333500"/>
            <a:ext cx="8229600" cy="3771900"/>
          </a:xfrm>
          <a:prstGeom prst="rect">
            <a:avLst/>
          </a:prstGeom>
          <a:noFill/>
          <a:ln w="9525">
            <a:noFill/>
          </a:ln>
        </p:spPr>
        <p:txBody>
          <a:bodyPr lIns="81043" tIns="40522" rIns="81043" bIns="40522" anchor="t"/>
          <a:p>
            <a:pPr lvl="0" indent="-303530"/>
            <a:r>
              <a:rPr lang="zh-CN" altLang="en-US"/>
              <a:t>单击此处编辑母版文本样式</a:t>
            </a:r>
            <a:endParaRPr lang="zh-CN" altLang="en-US"/>
          </a:p>
          <a:p>
            <a:pPr lvl="1" indent="-252095"/>
            <a:r>
              <a:rPr lang="zh-CN" altLang="en-US"/>
              <a:t>第二级</a:t>
            </a:r>
            <a:endParaRPr lang="zh-CN" altLang="en-US"/>
          </a:p>
          <a:p>
            <a:pPr lvl="2" indent="-201295"/>
            <a:r>
              <a:rPr lang="zh-CN" altLang="en-US"/>
              <a:t>第三级</a:t>
            </a:r>
            <a:endParaRPr lang="zh-CN" altLang="en-US"/>
          </a:p>
          <a:p>
            <a:pPr lvl="3" indent="-201930"/>
            <a:r>
              <a:rPr lang="zh-CN" altLang="en-US"/>
              <a:t>第四级</a:t>
            </a:r>
            <a:endParaRPr lang="zh-CN" altLang="en-US"/>
          </a:p>
          <a:p>
            <a:pPr lvl="4" indent="-201295"/>
            <a:r>
              <a:rPr lang="zh-CN" altLang="en-US"/>
              <a:t>第五级</a:t>
            </a:r>
            <a:endParaRPr lang="zh-CN" altLang="en-US"/>
          </a:p>
        </p:txBody>
      </p:sp>
      <p:sp>
        <p:nvSpPr>
          <p:cNvPr id="39957" name="日期占位符 3"/>
          <p:cNvSpPr>
            <a:spLocks noGrp="1"/>
          </p:cNvSpPr>
          <p:nvPr>
            <p:ph type="dt" sz="half" idx="2"/>
          </p:nvPr>
        </p:nvSpPr>
        <p:spPr>
          <a:xfrm>
            <a:off x="457200" y="5297488"/>
            <a:ext cx="2133600" cy="303213"/>
          </a:xfrm>
          <a:prstGeom prst="rect">
            <a:avLst/>
          </a:prstGeom>
          <a:noFill/>
          <a:ln w="9525">
            <a:noFill/>
          </a:ln>
        </p:spPr>
        <p:txBody>
          <a:bodyPr lIns="81043" tIns="40522" rIns="81043" bIns="40522" anchor="ctr"/>
          <a:lstStyle>
            <a:lvl1pPr>
              <a:defRPr sz="1100">
                <a:solidFill>
                  <a:srgbClr val="898989"/>
                </a:solidFill>
                <a:latin typeface="Verdana" panose="020B0604030504040204" pitchFamily="2" charset="0"/>
              </a:defRPr>
            </a:lvl1pPr>
          </a:lstStyle>
          <a:p>
            <a:pPr lvl="0" fontAlgn="base"/>
            <a:endParaRPr lang="zh-CN" altLang="en-US" strike="noStrike" noProof="1" dirty="0"/>
          </a:p>
        </p:txBody>
      </p:sp>
      <p:sp>
        <p:nvSpPr>
          <p:cNvPr id="39958" name="页脚占位符 4"/>
          <p:cNvSpPr>
            <a:spLocks noGrp="1"/>
          </p:cNvSpPr>
          <p:nvPr>
            <p:ph type="ftr" sz="quarter" idx="3"/>
          </p:nvPr>
        </p:nvSpPr>
        <p:spPr>
          <a:xfrm>
            <a:off x="3124200" y="5297488"/>
            <a:ext cx="2895600" cy="303213"/>
          </a:xfrm>
          <a:prstGeom prst="rect">
            <a:avLst/>
          </a:prstGeom>
          <a:noFill/>
          <a:ln w="9525">
            <a:noFill/>
          </a:ln>
        </p:spPr>
        <p:txBody>
          <a:bodyPr lIns="81043" tIns="40522" rIns="81043" bIns="40522" anchor="ctr"/>
          <a:lstStyle>
            <a:lvl1pPr algn="ctr">
              <a:defRPr sz="1100">
                <a:solidFill>
                  <a:srgbClr val="898989"/>
                </a:solidFill>
                <a:latin typeface="Verdana" panose="020B0604030504040204" pitchFamily="2" charset="0"/>
              </a:defRPr>
            </a:lvl1pPr>
          </a:lstStyle>
          <a:p>
            <a:pPr lvl="0" fontAlgn="base"/>
            <a:endParaRPr lang="zh-CN" altLang="en-US" strike="noStrike" noProof="1" dirty="0"/>
          </a:p>
        </p:txBody>
      </p:sp>
      <p:sp>
        <p:nvSpPr>
          <p:cNvPr id="39959" name="灯片编号占位符 5"/>
          <p:cNvSpPr>
            <a:spLocks noGrp="1"/>
          </p:cNvSpPr>
          <p:nvPr>
            <p:ph type="sldNum" sz="quarter" idx="4"/>
          </p:nvPr>
        </p:nvSpPr>
        <p:spPr>
          <a:xfrm>
            <a:off x="6553200" y="5297488"/>
            <a:ext cx="2133600" cy="303213"/>
          </a:xfrm>
          <a:prstGeom prst="rect">
            <a:avLst/>
          </a:prstGeom>
          <a:noFill/>
          <a:ln w="9525">
            <a:noFill/>
          </a:ln>
        </p:spPr>
        <p:txBody>
          <a:bodyPr lIns="81043" tIns="40522" rIns="81043" bIns="40522" anchor="ctr"/>
          <a:lstStyle>
            <a:lvl1pPr algn="r">
              <a:defRPr sz="1100">
                <a:solidFill>
                  <a:srgbClr val="898989"/>
                </a:solidFill>
                <a:latin typeface="Verdana" panose="020B0604030504040204" pitchFamily="2" charset="0"/>
              </a:defRPr>
            </a:lvl1pPr>
          </a:lstStyle>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4093" r:id="rId1"/>
    <p:sldLayoutId id="2147484094" r:id="rId2"/>
    <p:sldLayoutId id="2147484095" r:id="rId3"/>
    <p:sldLayoutId id="2147484096" r:id="rId4"/>
    <p:sldLayoutId id="2147484097" r:id="rId5"/>
    <p:sldLayoutId id="2147484098" r:id="rId6"/>
    <p:sldLayoutId id="2147484099" r:id="rId7"/>
    <p:sldLayoutId id="2147484100" r:id="rId8"/>
    <p:sldLayoutId id="2147484101" r:id="rId9"/>
    <p:sldLayoutId id="2147484102" r:id="rId10"/>
    <p:sldLayoutId id="2147484103" r:id="rId11"/>
  </p:sldLayoutIdLst>
  <p:hf sldNum="0" hdr="0" ftr="0" dt="0"/>
  <p:txStyles>
    <p:titleStyle>
      <a:lvl1pPr marL="0" lvl="0" indent="0" algn="ctr" defTabSz="914400" eaLnBrk="0" fontAlgn="base" latinLnBrk="0" hangingPunct="0">
        <a:lnSpc>
          <a:spcPct val="100000"/>
        </a:lnSpc>
        <a:spcBef>
          <a:spcPct val="0"/>
        </a:spcBef>
        <a:spcAft>
          <a:spcPct val="0"/>
        </a:spcAft>
        <a:buNone/>
        <a:defRPr sz="3900" b="0" i="0" u="none" kern="1200" baseline="0">
          <a:solidFill>
            <a:schemeClr val="tx1"/>
          </a:solidFill>
          <a:latin typeface="+mj-lt"/>
          <a:ea typeface="+mj-ea"/>
          <a:cs typeface="+mj-cs"/>
        </a:defRPr>
      </a:lvl1pPr>
    </p:titleStyle>
    <p:bodyStyle>
      <a:lvl1pPr marL="303530" lvl="0" indent="-303530" algn="l" defTabSz="914400" eaLnBrk="0" fontAlgn="base" latinLnBrk="0" hangingPunct="0">
        <a:lnSpc>
          <a:spcPct val="100000"/>
        </a:lnSpc>
        <a:spcBef>
          <a:spcPct val="20000"/>
        </a:spcBef>
        <a:spcAft>
          <a:spcPct val="0"/>
        </a:spcAft>
        <a:buFont typeface="Arial" panose="020B0604020202020204" pitchFamily="34" charset="0"/>
        <a:buChar char="•"/>
        <a:defRPr sz="2800" b="0" i="0" u="none" kern="1200" baseline="0">
          <a:solidFill>
            <a:schemeClr val="tx1"/>
          </a:solidFill>
          <a:latin typeface="+mn-lt"/>
          <a:ea typeface="+mn-ea"/>
          <a:cs typeface="+mn-cs"/>
        </a:defRPr>
      </a:lvl1pPr>
      <a:lvl2pPr marL="657225" lvl="1" indent="-252095" algn="l" defTabSz="914400" eaLnBrk="0" fontAlgn="base" latinLnBrk="0" hangingPunct="0">
        <a:lnSpc>
          <a:spcPct val="100000"/>
        </a:lnSpc>
        <a:spcBef>
          <a:spcPct val="20000"/>
        </a:spcBef>
        <a:spcAft>
          <a:spcPct val="0"/>
        </a:spcAft>
        <a:buFont typeface="Arial" panose="020B0604020202020204" pitchFamily="34" charset="0"/>
        <a:buChar char="–"/>
        <a:defRPr sz="2500" b="0" i="0" u="none" kern="1200" baseline="0">
          <a:solidFill>
            <a:schemeClr val="tx1"/>
          </a:solidFill>
          <a:latin typeface="+mn-lt"/>
          <a:ea typeface="+mn-ea"/>
          <a:cs typeface="+mn-cs"/>
        </a:defRPr>
      </a:lvl2pPr>
      <a:lvl3pPr marL="1012825" lvl="2" indent="-201295" algn="l" defTabSz="914400" eaLnBrk="0" fontAlgn="base" latinLnBrk="0" hangingPunct="0">
        <a:lnSpc>
          <a:spcPct val="100000"/>
        </a:lnSpc>
        <a:spcBef>
          <a:spcPct val="20000"/>
        </a:spcBef>
        <a:spcAft>
          <a:spcPct val="0"/>
        </a:spcAft>
        <a:buFont typeface="Arial" panose="020B0604020202020204" pitchFamily="34" charset="0"/>
        <a:buChar char="•"/>
        <a:defRPr sz="2100" b="0" i="0" u="none" kern="1200" baseline="0">
          <a:solidFill>
            <a:schemeClr val="tx1"/>
          </a:solidFill>
          <a:latin typeface="+mn-lt"/>
          <a:ea typeface="+mn-ea"/>
          <a:cs typeface="+mn-cs"/>
        </a:defRPr>
      </a:lvl3pPr>
      <a:lvl4pPr marL="1417955" lvl="3" indent="-20193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4pPr>
      <a:lvl5pPr marL="1822450" lvl="4" indent="-201295"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39.xml><?xml version="1.0" encoding="utf-8"?>
<p:sldMaster xmlns:a="http://schemas.openxmlformats.org/drawingml/2006/main" xmlns:r="http://schemas.openxmlformats.org/officeDocument/2006/relationships" xmlns:p="http://schemas.openxmlformats.org/presentationml/2006/main">
  <p:cSld>
    <p:bg>
      <p:bgPr>
        <a:solidFill>
          <a:srgbClr val="F9F8F5"/>
        </a:solidFill>
        <a:effectLst/>
      </p:bgPr>
    </p:bg>
    <p:spTree>
      <p:nvGrpSpPr>
        <p:cNvPr id="1" name=""/>
        <p:cNvGrpSpPr/>
        <p:nvPr/>
      </p:nvGrpSpPr>
      <p:grpSpPr/>
      <p:sp>
        <p:nvSpPr>
          <p:cNvPr id="39938" name="矩形 6"/>
          <p:cNvSpPr/>
          <p:nvPr userDrawn="1"/>
        </p:nvSpPr>
        <p:spPr>
          <a:xfrm>
            <a:off x="0" y="4838700"/>
            <a:ext cx="9144000" cy="719138"/>
          </a:xfrm>
          <a:prstGeom prst="rect">
            <a:avLst/>
          </a:prstGeom>
          <a:solidFill>
            <a:srgbClr val="404040"/>
          </a:solidFill>
          <a:ln w="9525">
            <a:noFill/>
          </a:ln>
        </p:spPr>
        <p:txBody>
          <a:bodyPr lIns="81043" tIns="40522" rIns="81043" bIns="40522" anchor="ctr"/>
          <a:p>
            <a:pPr lvl="0" indent="0" algn="ctr"/>
            <a:endParaRPr lang="zh-CN" altLang="en-US" sz="1600" dirty="0">
              <a:solidFill>
                <a:srgbClr val="FFFFFF"/>
              </a:solidFill>
              <a:latin typeface="方正兰亭黑_GBK" charset="-122"/>
              <a:ea typeface="宋体" panose="02010600030101010101" pitchFamily="2" charset="-122"/>
            </a:endParaRPr>
          </a:p>
        </p:txBody>
      </p:sp>
      <p:sp>
        <p:nvSpPr>
          <p:cNvPr id="39939" name="矩形 7"/>
          <p:cNvSpPr/>
          <p:nvPr userDrawn="1"/>
        </p:nvSpPr>
        <p:spPr>
          <a:xfrm>
            <a:off x="0" y="5557838"/>
            <a:ext cx="9144000" cy="157162"/>
          </a:xfrm>
          <a:prstGeom prst="rect">
            <a:avLst/>
          </a:prstGeom>
          <a:solidFill>
            <a:srgbClr val="FF6699"/>
          </a:solidFill>
          <a:ln w="9525">
            <a:noFill/>
          </a:ln>
        </p:spPr>
        <p:txBody>
          <a:bodyPr lIns="81043" tIns="40522" rIns="81043" bIns="40522" anchor="ctr"/>
          <a:p>
            <a:pPr lvl="0" indent="0" algn="ctr"/>
            <a:endParaRPr lang="zh-CN" altLang="en-US" sz="1600" dirty="0">
              <a:solidFill>
                <a:srgbClr val="FFFFFF"/>
              </a:solidFill>
              <a:latin typeface="方正兰亭黑_GBK" charset="-122"/>
              <a:ea typeface="宋体" panose="02010600030101010101" pitchFamily="2" charset="-122"/>
            </a:endParaRPr>
          </a:p>
        </p:txBody>
      </p:sp>
      <p:pic>
        <p:nvPicPr>
          <p:cNvPr id="39940" name="Imagen 5" descr="C:\Users\Design\Documents\Edu\Product Launch\shadown.png"/>
          <p:cNvPicPr>
            <a:picLocks noChangeAspect="1"/>
          </p:cNvPicPr>
          <p:nvPr userDrawn="1"/>
        </p:nvPicPr>
        <p:blipFill>
          <a:blip r:embed="rId12"/>
          <a:stretch>
            <a:fillRect/>
          </a:stretch>
        </p:blipFill>
        <p:spPr>
          <a:xfrm>
            <a:off x="1752600" y="4835525"/>
            <a:ext cx="922338" cy="725488"/>
          </a:xfrm>
          <a:prstGeom prst="rect">
            <a:avLst/>
          </a:prstGeom>
          <a:noFill/>
          <a:ln w="9525">
            <a:noFill/>
          </a:ln>
        </p:spPr>
      </p:pic>
      <p:sp>
        <p:nvSpPr>
          <p:cNvPr id="39941" name="TextBox 9"/>
          <p:cNvSpPr txBox="1"/>
          <p:nvPr userDrawn="1"/>
        </p:nvSpPr>
        <p:spPr>
          <a:xfrm>
            <a:off x="174625" y="4794250"/>
            <a:ext cx="3657600" cy="568325"/>
          </a:xfrm>
          <a:prstGeom prst="rect">
            <a:avLst/>
          </a:prstGeom>
          <a:noFill/>
          <a:ln w="9525">
            <a:noFill/>
          </a:ln>
        </p:spPr>
        <p:txBody>
          <a:bodyPr wrap="none" lIns="81043" tIns="40522" rIns="81043" bIns="40522" anchor="t">
            <a:spAutoFit/>
          </a:bodyPr>
          <a:p>
            <a:pPr lvl="0" indent="0"/>
            <a:r>
              <a:rPr lang="en-US" altLang="x-none" sz="3200" dirty="0">
                <a:solidFill>
                  <a:srgbClr val="FF6699"/>
                </a:solidFill>
                <a:latin typeface="Haettenschweiler" panose="020B0706040902060204" pitchFamily="2" charset="0"/>
                <a:ea typeface="宋体" panose="02010600030101010101" pitchFamily="2" charset="-122"/>
              </a:rPr>
              <a:t>80</a:t>
            </a:r>
            <a:r>
              <a:rPr lang="en-US" altLang="x-none" sz="3200" dirty="0">
                <a:solidFill>
                  <a:srgbClr val="000000"/>
                </a:solidFill>
                <a:latin typeface="Haettenschweiler" panose="020B0706040902060204" pitchFamily="2" charset="0"/>
                <a:ea typeface="宋体" panose="02010600030101010101" pitchFamily="2" charset="-122"/>
              </a:rPr>
              <a:t> </a:t>
            </a:r>
            <a:r>
              <a:rPr lang="en-US" altLang="x-none" sz="3200" dirty="0">
                <a:solidFill>
                  <a:srgbClr val="FFFFFF"/>
                </a:solidFill>
                <a:latin typeface="Haettenschweiler" panose="020B0706040902060204" pitchFamily="2" charset="0"/>
                <a:ea typeface="宋体" panose="02010600030101010101" pitchFamily="2" charset="-122"/>
              </a:rPr>
              <a:t>PPT.COM</a:t>
            </a:r>
            <a:endParaRPr lang="zh-CN" altLang="en-US" sz="3200" dirty="0">
              <a:solidFill>
                <a:srgbClr val="FFFFFF"/>
              </a:solidFill>
              <a:latin typeface="Haettenschweiler" panose="020B0706040902060204" pitchFamily="2" charset="0"/>
              <a:ea typeface="宋体" panose="02010600030101010101" pitchFamily="2" charset="-122"/>
            </a:endParaRPr>
          </a:p>
        </p:txBody>
      </p:sp>
      <p:sp>
        <p:nvSpPr>
          <p:cNvPr id="39942" name="TextBox 10"/>
          <p:cNvSpPr txBox="1"/>
          <p:nvPr userDrawn="1"/>
        </p:nvSpPr>
        <p:spPr>
          <a:xfrm>
            <a:off x="180975" y="5251450"/>
            <a:ext cx="3432175" cy="217488"/>
          </a:xfrm>
          <a:prstGeom prst="rect">
            <a:avLst/>
          </a:prstGeom>
          <a:noFill/>
          <a:ln w="9525">
            <a:noFill/>
          </a:ln>
        </p:spPr>
        <p:txBody>
          <a:bodyPr wrap="none" lIns="81043" tIns="40522" rIns="81043" bIns="40522" anchor="t">
            <a:spAutoFit/>
          </a:bodyPr>
          <a:p>
            <a:pPr lvl="0" indent="0"/>
            <a:r>
              <a:rPr lang="en-US" altLang="x-none" sz="900" dirty="0">
                <a:solidFill>
                  <a:srgbClr val="FFFFFF"/>
                </a:solidFill>
                <a:latin typeface="Mistral" pitchFamily="2" charset="0"/>
                <a:ea typeface="宋体" panose="02010600030101010101" pitchFamily="2" charset="-122"/>
              </a:rPr>
              <a:t>Make Presentation much more fun</a:t>
            </a:r>
            <a:endParaRPr lang="zh-CN" altLang="en-US" sz="900" dirty="0">
              <a:solidFill>
                <a:srgbClr val="FFFFFF"/>
              </a:solidFill>
              <a:latin typeface="Mistral" pitchFamily="2" charset="0"/>
              <a:ea typeface="宋体" panose="02010600030101010101" pitchFamily="2" charset="-122"/>
            </a:endParaRPr>
          </a:p>
        </p:txBody>
      </p:sp>
      <p:pic>
        <p:nvPicPr>
          <p:cNvPr id="39943" name="Imagen 5" descr="C:\Users\Design\Documents\Edu\Product Launch\shadown.png"/>
          <p:cNvPicPr>
            <a:picLocks noChangeAspect="1"/>
          </p:cNvPicPr>
          <p:nvPr userDrawn="1"/>
        </p:nvPicPr>
        <p:blipFill>
          <a:blip r:embed="rId13"/>
          <a:stretch>
            <a:fillRect/>
          </a:stretch>
        </p:blipFill>
        <p:spPr>
          <a:xfrm>
            <a:off x="3354388" y="4897438"/>
            <a:ext cx="762000" cy="600075"/>
          </a:xfrm>
          <a:prstGeom prst="rect">
            <a:avLst/>
          </a:prstGeom>
          <a:noFill/>
          <a:ln w="9525">
            <a:noFill/>
          </a:ln>
        </p:spPr>
      </p:pic>
      <p:pic>
        <p:nvPicPr>
          <p:cNvPr id="39944" name="27 Imagen"/>
          <p:cNvPicPr>
            <a:picLocks noChangeAspect="1"/>
          </p:cNvPicPr>
          <p:nvPr userDrawn="1"/>
        </p:nvPicPr>
        <p:blipFill>
          <a:blip r:embed="rId14"/>
          <a:stretch>
            <a:fillRect/>
          </a:stretch>
        </p:blipFill>
        <p:spPr>
          <a:xfrm>
            <a:off x="4167188" y="5068888"/>
            <a:ext cx="363537" cy="252412"/>
          </a:xfrm>
          <a:prstGeom prst="rect">
            <a:avLst/>
          </a:prstGeom>
          <a:noFill/>
          <a:ln w="9525">
            <a:noFill/>
          </a:ln>
        </p:spPr>
      </p:pic>
      <p:pic>
        <p:nvPicPr>
          <p:cNvPr id="39945" name="28 Imagen"/>
          <p:cNvPicPr>
            <a:picLocks noChangeAspect="1"/>
          </p:cNvPicPr>
          <p:nvPr userDrawn="1"/>
        </p:nvPicPr>
        <p:blipFill>
          <a:blip r:embed="rId14"/>
          <a:stretch>
            <a:fillRect/>
          </a:stretch>
        </p:blipFill>
        <p:spPr>
          <a:xfrm>
            <a:off x="4741863" y="5068888"/>
            <a:ext cx="363537" cy="252412"/>
          </a:xfrm>
          <a:prstGeom prst="rect">
            <a:avLst/>
          </a:prstGeom>
          <a:noFill/>
          <a:ln w="9525">
            <a:noFill/>
          </a:ln>
        </p:spPr>
      </p:pic>
      <p:sp>
        <p:nvSpPr>
          <p:cNvPr id="39946" name="30 CuadroTexto"/>
          <p:cNvSpPr txBox="1"/>
          <p:nvPr userDrawn="1"/>
        </p:nvSpPr>
        <p:spPr>
          <a:xfrm>
            <a:off x="4467225" y="5076825"/>
            <a:ext cx="288925" cy="247650"/>
          </a:xfrm>
          <a:prstGeom prst="rect">
            <a:avLst/>
          </a:prstGeom>
          <a:noFill/>
          <a:ln w="9525">
            <a:noFill/>
          </a:ln>
        </p:spPr>
        <p:txBody>
          <a:bodyPr wrap="none" lIns="81043" tIns="40522" rIns="81043" bIns="40522" anchor="t">
            <a:spAutoFit/>
          </a:bodyPr>
          <a:p>
            <a:pPr lvl="0" indent="0"/>
            <a:r>
              <a:rPr lang="es-HN" altLang="en-US" sz="1100" b="1" i="1" dirty="0">
                <a:solidFill>
                  <a:srgbClr val="A6A6A6"/>
                </a:solidFill>
                <a:latin typeface="方正兰亭黑_GBK" charset="-122"/>
                <a:ea typeface="宋体" panose="02010600030101010101" pitchFamily="2" charset="-122"/>
              </a:rPr>
              <a:t>of</a:t>
            </a:r>
            <a:endParaRPr lang="es-HN" altLang="en-US" sz="1100" b="1" i="1" dirty="0">
              <a:solidFill>
                <a:srgbClr val="A6A6A6"/>
              </a:solidFill>
              <a:latin typeface="方正兰亭黑_GBK" charset="-122"/>
              <a:ea typeface="宋体" panose="02010600030101010101" pitchFamily="2" charset="-122"/>
            </a:endParaRPr>
          </a:p>
        </p:txBody>
      </p:sp>
      <p:sp>
        <p:nvSpPr>
          <p:cNvPr id="39947" name="31 CuadroTexto"/>
          <p:cNvSpPr txBox="1"/>
          <p:nvPr userDrawn="1"/>
        </p:nvSpPr>
        <p:spPr>
          <a:xfrm>
            <a:off x="4787900" y="5076825"/>
            <a:ext cx="247650" cy="247650"/>
          </a:xfrm>
          <a:prstGeom prst="rect">
            <a:avLst/>
          </a:prstGeom>
          <a:noFill/>
          <a:ln w="9525">
            <a:noFill/>
          </a:ln>
        </p:spPr>
        <p:txBody>
          <a:bodyPr wrap="none" lIns="81043" tIns="40522" rIns="81043" bIns="40522" anchor="t">
            <a:spAutoFit/>
          </a:bodyPr>
          <a:p>
            <a:pPr lvl="0" indent="0"/>
            <a:r>
              <a:rPr lang="es-HN" altLang="en-US" sz="1100" b="1" dirty="0">
                <a:solidFill>
                  <a:srgbClr val="7F7F7F"/>
                </a:solidFill>
                <a:latin typeface="方正兰亭黑_GBK" charset="-122"/>
                <a:ea typeface="宋体" panose="02010600030101010101" pitchFamily="2" charset="-122"/>
              </a:rPr>
              <a:t>6</a:t>
            </a:r>
            <a:endParaRPr lang="es-HN" altLang="en-US" sz="1100" b="1" dirty="0">
              <a:solidFill>
                <a:srgbClr val="7F7F7F"/>
              </a:solidFill>
              <a:latin typeface="方正兰亭黑_GBK" charset="-122"/>
              <a:ea typeface="宋体" panose="02010600030101010101" pitchFamily="2" charset="-122"/>
            </a:endParaRPr>
          </a:p>
        </p:txBody>
      </p:sp>
      <p:pic>
        <p:nvPicPr>
          <p:cNvPr id="39948" name="Imagen 5" descr="C:\Users\Design\Documents\Edu\Product Launch\shadown.png"/>
          <p:cNvPicPr>
            <a:picLocks noChangeAspect="1"/>
          </p:cNvPicPr>
          <p:nvPr userDrawn="1"/>
        </p:nvPicPr>
        <p:blipFill>
          <a:blip r:embed="rId15"/>
          <a:stretch>
            <a:fillRect/>
          </a:stretch>
        </p:blipFill>
        <p:spPr>
          <a:xfrm>
            <a:off x="5127625" y="4911725"/>
            <a:ext cx="763588" cy="601663"/>
          </a:xfrm>
          <a:prstGeom prst="rect">
            <a:avLst/>
          </a:prstGeom>
          <a:noFill/>
          <a:ln w="9525">
            <a:noFill/>
          </a:ln>
        </p:spPr>
      </p:pic>
      <p:pic>
        <p:nvPicPr>
          <p:cNvPr id="39949" name="Imagen 27">
            <a:hlinkClick r:id="" action="ppaction://hlinkshowjump?jump=nextslide"/>
          </p:cNvPr>
          <p:cNvPicPr>
            <a:picLocks noChangeAspect="1"/>
          </p:cNvPicPr>
          <p:nvPr userDrawn="1"/>
        </p:nvPicPr>
        <p:blipFill>
          <a:blip r:embed="rId16"/>
          <a:stretch>
            <a:fillRect/>
          </a:stretch>
        </p:blipFill>
        <p:spPr>
          <a:xfrm>
            <a:off x="5102225" y="5108575"/>
            <a:ext cx="212725" cy="176213"/>
          </a:xfrm>
          <a:prstGeom prst="rect">
            <a:avLst/>
          </a:prstGeom>
          <a:noFill/>
          <a:ln w="9525">
            <a:noFill/>
          </a:ln>
        </p:spPr>
      </p:pic>
      <p:pic>
        <p:nvPicPr>
          <p:cNvPr id="39950" name="Imagen 28">
            <a:hlinkClick r:id="" action="ppaction://hlinkshowjump?jump=previousslide"/>
          </p:cNvPr>
          <p:cNvPicPr>
            <a:picLocks noChangeAspect="1"/>
          </p:cNvPicPr>
          <p:nvPr userDrawn="1"/>
        </p:nvPicPr>
        <p:blipFill>
          <a:blip r:embed="rId17"/>
          <a:stretch>
            <a:fillRect/>
          </a:stretch>
        </p:blipFill>
        <p:spPr>
          <a:xfrm>
            <a:off x="3925888" y="5108575"/>
            <a:ext cx="212725" cy="176213"/>
          </a:xfrm>
          <a:prstGeom prst="rect">
            <a:avLst/>
          </a:prstGeom>
          <a:noFill/>
          <a:ln w="9525">
            <a:noFill/>
          </a:ln>
        </p:spPr>
      </p:pic>
      <p:pic>
        <p:nvPicPr>
          <p:cNvPr id="39951" name="Picture 3"/>
          <p:cNvPicPr>
            <a:picLocks noChangeAspect="1"/>
          </p:cNvPicPr>
          <p:nvPr userDrawn="1"/>
        </p:nvPicPr>
        <p:blipFill>
          <a:blip r:embed="rId18"/>
          <a:stretch>
            <a:fillRect/>
          </a:stretch>
        </p:blipFill>
        <p:spPr>
          <a:xfrm>
            <a:off x="7310438" y="4911725"/>
            <a:ext cx="303212" cy="300038"/>
          </a:xfrm>
          <a:prstGeom prst="rect">
            <a:avLst/>
          </a:prstGeom>
          <a:noFill/>
          <a:ln w="9525">
            <a:noFill/>
          </a:ln>
        </p:spPr>
      </p:pic>
      <p:sp>
        <p:nvSpPr>
          <p:cNvPr id="39952" name="TextBox 20"/>
          <p:cNvSpPr txBox="1"/>
          <p:nvPr userDrawn="1"/>
        </p:nvSpPr>
        <p:spPr>
          <a:xfrm>
            <a:off x="7643813" y="4970463"/>
            <a:ext cx="1044575" cy="233362"/>
          </a:xfrm>
          <a:prstGeom prst="rect">
            <a:avLst/>
          </a:prstGeom>
          <a:noFill/>
          <a:ln w="9525">
            <a:noFill/>
          </a:ln>
        </p:spPr>
        <p:txBody>
          <a:bodyPr wrap="none" lIns="81043" tIns="40522" rIns="81043" bIns="40522" anchor="t">
            <a:spAutoFit/>
          </a:bodyPr>
          <a:p>
            <a:pPr lvl="0" indent="0"/>
            <a:r>
              <a:rPr lang="zh-CN" altLang="en-US" sz="1000" dirty="0">
                <a:solidFill>
                  <a:srgbClr val="FF6699"/>
                </a:solidFill>
                <a:latin typeface="Arial" panose="020B0604020202020204" pitchFamily="34" charset="0"/>
                <a:ea typeface="Arial Unicode MS" panose="020B0604020202020204" pitchFamily="2" charset="-122"/>
              </a:rPr>
              <a:t>群：</a:t>
            </a:r>
            <a:r>
              <a:rPr lang="en-US" altLang="x-none" sz="1000" dirty="0">
                <a:solidFill>
                  <a:srgbClr val="FF6699"/>
                </a:solidFill>
                <a:latin typeface="Arial" panose="020B0604020202020204" pitchFamily="34" charset="0"/>
                <a:ea typeface="Arial Unicode MS" panose="020B0604020202020204" pitchFamily="2" charset="-122"/>
              </a:rPr>
              <a:t>180956885</a:t>
            </a:r>
            <a:endParaRPr lang="en-US" altLang="x-none" sz="1000" dirty="0">
              <a:solidFill>
                <a:srgbClr val="FF6699"/>
              </a:solidFill>
              <a:latin typeface="Arial" panose="020B0604020202020204" pitchFamily="34" charset="0"/>
              <a:ea typeface="Arial Unicode MS" panose="020B0604020202020204" pitchFamily="2" charset="-122"/>
            </a:endParaRPr>
          </a:p>
        </p:txBody>
      </p:sp>
      <p:pic>
        <p:nvPicPr>
          <p:cNvPr id="39953" name="Picture 4"/>
          <p:cNvPicPr>
            <a:picLocks noChangeAspect="1"/>
          </p:cNvPicPr>
          <p:nvPr userDrawn="1"/>
        </p:nvPicPr>
        <p:blipFill>
          <a:blip r:embed="rId19"/>
          <a:stretch>
            <a:fillRect/>
          </a:stretch>
        </p:blipFill>
        <p:spPr>
          <a:xfrm>
            <a:off x="7321550" y="5205413"/>
            <a:ext cx="280988" cy="265112"/>
          </a:xfrm>
          <a:prstGeom prst="rect">
            <a:avLst/>
          </a:prstGeom>
          <a:noFill/>
          <a:ln w="9525">
            <a:noFill/>
          </a:ln>
        </p:spPr>
      </p:pic>
      <p:sp>
        <p:nvSpPr>
          <p:cNvPr id="39954" name="TextBox 22"/>
          <p:cNvSpPr txBox="1"/>
          <p:nvPr userDrawn="1"/>
        </p:nvSpPr>
        <p:spPr>
          <a:xfrm>
            <a:off x="7643813" y="5240338"/>
            <a:ext cx="776287" cy="233362"/>
          </a:xfrm>
          <a:prstGeom prst="rect">
            <a:avLst/>
          </a:prstGeom>
          <a:noFill/>
          <a:ln w="9525">
            <a:noFill/>
          </a:ln>
        </p:spPr>
        <p:txBody>
          <a:bodyPr wrap="none" lIns="81043" tIns="40522" rIns="81043" bIns="40522" anchor="t">
            <a:spAutoFit/>
          </a:bodyPr>
          <a:p>
            <a:pPr lvl="0" indent="0"/>
            <a:r>
              <a:rPr lang="en-US" altLang="x-none" sz="1000" dirty="0">
                <a:solidFill>
                  <a:srgbClr val="FF6699"/>
                </a:solidFill>
                <a:latin typeface="微软雅黑" panose="020B0503020204020204" pitchFamily="2" charset="-122"/>
                <a:ea typeface="微软雅黑" panose="020B0503020204020204" pitchFamily="2" charset="-122"/>
              </a:rPr>
              <a:t>@PPT</a:t>
            </a:r>
            <a:r>
              <a:rPr lang="zh-CN" altLang="en-US" sz="1000" dirty="0">
                <a:solidFill>
                  <a:srgbClr val="FF6699"/>
                </a:solidFill>
                <a:latin typeface="微软雅黑" panose="020B0503020204020204" pitchFamily="2" charset="-122"/>
                <a:ea typeface="微软雅黑" panose="020B0503020204020204" pitchFamily="2" charset="-122"/>
              </a:rPr>
              <a:t>精选</a:t>
            </a:r>
            <a:endParaRPr lang="zh-CN" altLang="en-US" sz="1000" dirty="0">
              <a:solidFill>
                <a:srgbClr val="FF6699"/>
              </a:solidFill>
              <a:latin typeface="微软雅黑" panose="020B0503020204020204" pitchFamily="2" charset="-122"/>
              <a:ea typeface="微软雅黑" panose="020B0503020204020204" pitchFamily="2" charset="-122"/>
            </a:endParaRPr>
          </a:p>
        </p:txBody>
      </p:sp>
      <p:sp>
        <p:nvSpPr>
          <p:cNvPr id="39955" name="标题占位符 1"/>
          <p:cNvSpPr>
            <a:spLocks noGrp="1"/>
          </p:cNvSpPr>
          <p:nvPr>
            <p:ph type="title"/>
          </p:nvPr>
        </p:nvSpPr>
        <p:spPr>
          <a:xfrm>
            <a:off x="457200" y="228600"/>
            <a:ext cx="8229600" cy="952500"/>
          </a:xfrm>
          <a:prstGeom prst="rect">
            <a:avLst/>
          </a:prstGeom>
          <a:noFill/>
          <a:ln w="9525">
            <a:noFill/>
          </a:ln>
        </p:spPr>
        <p:txBody>
          <a:bodyPr lIns="81043" tIns="40522" rIns="81043" bIns="40522" anchor="ctr"/>
          <a:p>
            <a:pPr lvl="0" indent="0"/>
            <a:r>
              <a:rPr lang="zh-CN" altLang="en-US"/>
              <a:t>单击此处编辑母版标题样式</a:t>
            </a:r>
            <a:endParaRPr lang="zh-CN" altLang="en-US"/>
          </a:p>
        </p:txBody>
      </p:sp>
      <p:sp>
        <p:nvSpPr>
          <p:cNvPr id="39956" name="文本占位符 2"/>
          <p:cNvSpPr>
            <a:spLocks noGrp="1"/>
          </p:cNvSpPr>
          <p:nvPr>
            <p:ph type="body"/>
          </p:nvPr>
        </p:nvSpPr>
        <p:spPr>
          <a:xfrm>
            <a:off x="457200" y="1333500"/>
            <a:ext cx="8229600" cy="3771900"/>
          </a:xfrm>
          <a:prstGeom prst="rect">
            <a:avLst/>
          </a:prstGeom>
          <a:noFill/>
          <a:ln w="9525">
            <a:noFill/>
          </a:ln>
        </p:spPr>
        <p:txBody>
          <a:bodyPr lIns="81043" tIns="40522" rIns="81043" bIns="40522" anchor="t"/>
          <a:p>
            <a:pPr lvl="0" indent="-303530"/>
            <a:r>
              <a:rPr lang="zh-CN" altLang="en-US"/>
              <a:t>单击此处编辑母版文本样式</a:t>
            </a:r>
            <a:endParaRPr lang="zh-CN" altLang="en-US"/>
          </a:p>
          <a:p>
            <a:pPr lvl="1" indent="-252095"/>
            <a:r>
              <a:rPr lang="zh-CN" altLang="en-US"/>
              <a:t>第二级</a:t>
            </a:r>
            <a:endParaRPr lang="zh-CN" altLang="en-US"/>
          </a:p>
          <a:p>
            <a:pPr lvl="2" indent="-201295"/>
            <a:r>
              <a:rPr lang="zh-CN" altLang="en-US"/>
              <a:t>第三级</a:t>
            </a:r>
            <a:endParaRPr lang="zh-CN" altLang="en-US"/>
          </a:p>
          <a:p>
            <a:pPr lvl="3" indent="-201930"/>
            <a:r>
              <a:rPr lang="zh-CN" altLang="en-US"/>
              <a:t>第四级</a:t>
            </a:r>
            <a:endParaRPr lang="zh-CN" altLang="en-US"/>
          </a:p>
          <a:p>
            <a:pPr lvl="4" indent="-201295"/>
            <a:r>
              <a:rPr lang="zh-CN" altLang="en-US"/>
              <a:t>第五级</a:t>
            </a:r>
            <a:endParaRPr lang="zh-CN" altLang="en-US"/>
          </a:p>
        </p:txBody>
      </p:sp>
      <p:sp>
        <p:nvSpPr>
          <p:cNvPr id="40981" name="日期占位符 3"/>
          <p:cNvSpPr>
            <a:spLocks noGrp="1"/>
          </p:cNvSpPr>
          <p:nvPr>
            <p:ph type="dt" sz="half" idx="2"/>
          </p:nvPr>
        </p:nvSpPr>
        <p:spPr>
          <a:xfrm>
            <a:off x="457200" y="5297488"/>
            <a:ext cx="2133600" cy="303213"/>
          </a:xfrm>
          <a:prstGeom prst="rect">
            <a:avLst/>
          </a:prstGeom>
          <a:noFill/>
          <a:ln w="9525">
            <a:noFill/>
          </a:ln>
        </p:spPr>
        <p:txBody>
          <a:bodyPr lIns="81043" tIns="40522" rIns="81043" bIns="40522" anchor="ctr"/>
          <a:lstStyle>
            <a:lvl1pPr>
              <a:defRPr sz="1100">
                <a:solidFill>
                  <a:srgbClr val="898989"/>
                </a:solidFill>
                <a:latin typeface="Verdana" panose="020B0604030504040204" pitchFamily="2" charset="0"/>
              </a:defRPr>
            </a:lvl1pPr>
          </a:lstStyle>
          <a:p>
            <a:pPr lvl="0" fontAlgn="base"/>
            <a:endParaRPr lang="zh-CN" altLang="en-US" strike="noStrike" noProof="1" dirty="0"/>
          </a:p>
        </p:txBody>
      </p:sp>
      <p:sp>
        <p:nvSpPr>
          <p:cNvPr id="40982" name="页脚占位符 4"/>
          <p:cNvSpPr>
            <a:spLocks noGrp="1"/>
          </p:cNvSpPr>
          <p:nvPr>
            <p:ph type="ftr" sz="quarter" idx="3"/>
          </p:nvPr>
        </p:nvSpPr>
        <p:spPr>
          <a:xfrm>
            <a:off x="3124200" y="5297488"/>
            <a:ext cx="2895600" cy="303213"/>
          </a:xfrm>
          <a:prstGeom prst="rect">
            <a:avLst/>
          </a:prstGeom>
          <a:noFill/>
          <a:ln w="9525">
            <a:noFill/>
          </a:ln>
        </p:spPr>
        <p:txBody>
          <a:bodyPr lIns="81043" tIns="40522" rIns="81043" bIns="40522" anchor="ctr"/>
          <a:lstStyle>
            <a:lvl1pPr algn="ctr">
              <a:defRPr sz="1100">
                <a:solidFill>
                  <a:srgbClr val="898989"/>
                </a:solidFill>
                <a:latin typeface="Verdana" panose="020B0604030504040204" pitchFamily="2" charset="0"/>
              </a:defRPr>
            </a:lvl1pPr>
          </a:lstStyle>
          <a:p>
            <a:pPr lvl="0" fontAlgn="base"/>
            <a:endParaRPr lang="zh-CN" altLang="en-US" strike="noStrike" noProof="1" dirty="0"/>
          </a:p>
        </p:txBody>
      </p:sp>
      <p:sp>
        <p:nvSpPr>
          <p:cNvPr id="40983" name="灯片编号占位符 5"/>
          <p:cNvSpPr>
            <a:spLocks noGrp="1"/>
          </p:cNvSpPr>
          <p:nvPr>
            <p:ph type="sldNum" sz="quarter" idx="4"/>
          </p:nvPr>
        </p:nvSpPr>
        <p:spPr>
          <a:xfrm>
            <a:off x="6553200" y="5297488"/>
            <a:ext cx="2133600" cy="303213"/>
          </a:xfrm>
          <a:prstGeom prst="rect">
            <a:avLst/>
          </a:prstGeom>
          <a:noFill/>
          <a:ln w="9525">
            <a:noFill/>
          </a:ln>
        </p:spPr>
        <p:txBody>
          <a:bodyPr lIns="81043" tIns="40522" rIns="81043" bIns="40522" anchor="ctr"/>
          <a:lstStyle>
            <a:lvl1pPr algn="r">
              <a:defRPr sz="1100">
                <a:solidFill>
                  <a:srgbClr val="898989"/>
                </a:solidFill>
                <a:latin typeface="Verdana" panose="020B0604030504040204" pitchFamily="2" charset="0"/>
              </a:defRPr>
            </a:lvl1pPr>
          </a:lstStyle>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4105" r:id="rId1"/>
    <p:sldLayoutId id="2147484106" r:id="rId2"/>
    <p:sldLayoutId id="2147484107" r:id="rId3"/>
    <p:sldLayoutId id="2147484108" r:id="rId4"/>
    <p:sldLayoutId id="2147484109" r:id="rId5"/>
    <p:sldLayoutId id="2147484110" r:id="rId6"/>
    <p:sldLayoutId id="2147484111" r:id="rId7"/>
    <p:sldLayoutId id="2147484112" r:id="rId8"/>
    <p:sldLayoutId id="2147484113" r:id="rId9"/>
    <p:sldLayoutId id="2147484114" r:id="rId10"/>
    <p:sldLayoutId id="2147484115" r:id="rId11"/>
  </p:sldLayoutIdLst>
  <p:hf sldNum="0" hdr="0" ftr="0" dt="0"/>
  <p:txStyles>
    <p:titleStyle>
      <a:lvl1pPr marL="0" lvl="0" indent="0" algn="ctr" defTabSz="914400" eaLnBrk="0" fontAlgn="base" latinLnBrk="0" hangingPunct="0">
        <a:lnSpc>
          <a:spcPct val="100000"/>
        </a:lnSpc>
        <a:spcBef>
          <a:spcPct val="0"/>
        </a:spcBef>
        <a:spcAft>
          <a:spcPct val="0"/>
        </a:spcAft>
        <a:buNone/>
        <a:defRPr sz="3900" b="0" i="0" u="none" kern="1200" baseline="0">
          <a:solidFill>
            <a:schemeClr val="tx1"/>
          </a:solidFill>
          <a:latin typeface="+mj-lt"/>
          <a:ea typeface="+mj-ea"/>
          <a:cs typeface="+mj-cs"/>
        </a:defRPr>
      </a:lvl1pPr>
    </p:titleStyle>
    <p:bodyStyle>
      <a:lvl1pPr marL="303530" lvl="0" indent="-303530" algn="l" defTabSz="914400" eaLnBrk="0" fontAlgn="base" latinLnBrk="0" hangingPunct="0">
        <a:lnSpc>
          <a:spcPct val="100000"/>
        </a:lnSpc>
        <a:spcBef>
          <a:spcPct val="20000"/>
        </a:spcBef>
        <a:spcAft>
          <a:spcPct val="0"/>
        </a:spcAft>
        <a:buFont typeface="Arial" panose="020B0604020202020204" pitchFamily="34" charset="0"/>
        <a:buChar char="•"/>
        <a:defRPr sz="2800" b="0" i="0" u="none" kern="1200" baseline="0">
          <a:solidFill>
            <a:schemeClr val="tx1"/>
          </a:solidFill>
          <a:latin typeface="+mn-lt"/>
          <a:ea typeface="+mn-ea"/>
          <a:cs typeface="+mn-cs"/>
        </a:defRPr>
      </a:lvl1pPr>
      <a:lvl2pPr marL="657225" lvl="1" indent="-252095" algn="l" defTabSz="914400" eaLnBrk="0" fontAlgn="base" latinLnBrk="0" hangingPunct="0">
        <a:lnSpc>
          <a:spcPct val="100000"/>
        </a:lnSpc>
        <a:spcBef>
          <a:spcPct val="20000"/>
        </a:spcBef>
        <a:spcAft>
          <a:spcPct val="0"/>
        </a:spcAft>
        <a:buFont typeface="Arial" panose="020B0604020202020204" pitchFamily="34" charset="0"/>
        <a:buChar char="–"/>
        <a:defRPr sz="2500" b="0" i="0" u="none" kern="1200" baseline="0">
          <a:solidFill>
            <a:schemeClr val="tx1"/>
          </a:solidFill>
          <a:latin typeface="+mn-lt"/>
          <a:ea typeface="+mn-ea"/>
          <a:cs typeface="+mn-cs"/>
        </a:defRPr>
      </a:lvl2pPr>
      <a:lvl3pPr marL="1012825" lvl="2" indent="-201295" algn="l" defTabSz="914400" eaLnBrk="0" fontAlgn="base" latinLnBrk="0" hangingPunct="0">
        <a:lnSpc>
          <a:spcPct val="100000"/>
        </a:lnSpc>
        <a:spcBef>
          <a:spcPct val="20000"/>
        </a:spcBef>
        <a:spcAft>
          <a:spcPct val="0"/>
        </a:spcAft>
        <a:buFont typeface="Arial" panose="020B0604020202020204" pitchFamily="34" charset="0"/>
        <a:buChar char="•"/>
        <a:defRPr sz="2100" b="0" i="0" u="none" kern="1200" baseline="0">
          <a:solidFill>
            <a:schemeClr val="tx1"/>
          </a:solidFill>
          <a:latin typeface="+mn-lt"/>
          <a:ea typeface="+mn-ea"/>
          <a:cs typeface="+mn-cs"/>
        </a:defRPr>
      </a:lvl3pPr>
      <a:lvl4pPr marL="1417955" lvl="3" indent="-20193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4pPr>
      <a:lvl5pPr marL="1822450" lvl="4" indent="-201295"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9F8F5"/>
        </a:solidFill>
        <a:effectLst/>
      </p:bgPr>
    </p:bg>
    <p:spTree>
      <p:nvGrpSpPr>
        <p:cNvPr id="1" name=""/>
        <p:cNvGrpSpPr/>
        <p:nvPr/>
      </p:nvGrpSpPr>
      <p:grpSpPr/>
      <p:sp>
        <p:nvSpPr>
          <p:cNvPr id="4098" name="矩形 6"/>
          <p:cNvSpPr/>
          <p:nvPr userDrawn="1"/>
        </p:nvSpPr>
        <p:spPr>
          <a:xfrm>
            <a:off x="0" y="4838700"/>
            <a:ext cx="9144000" cy="719138"/>
          </a:xfrm>
          <a:prstGeom prst="rect">
            <a:avLst/>
          </a:prstGeom>
          <a:solidFill>
            <a:srgbClr val="404040"/>
          </a:solidFill>
          <a:ln w="9525">
            <a:noFill/>
          </a:ln>
        </p:spPr>
        <p:txBody>
          <a:bodyPr lIns="81043" tIns="40522" rIns="81043" bIns="40522" anchor="ctr"/>
          <a:p>
            <a:pPr lvl="0" indent="0" algn="ctr"/>
            <a:endParaRPr lang="zh-CN" altLang="en-US" sz="1600" dirty="0">
              <a:solidFill>
                <a:srgbClr val="FFFFFF"/>
              </a:solidFill>
              <a:latin typeface="方正兰亭黑_GBK" charset="-122"/>
              <a:ea typeface="宋体" panose="02010600030101010101" pitchFamily="2" charset="-122"/>
            </a:endParaRPr>
          </a:p>
        </p:txBody>
      </p:sp>
      <p:sp>
        <p:nvSpPr>
          <p:cNvPr id="4099" name="矩形 7"/>
          <p:cNvSpPr/>
          <p:nvPr userDrawn="1"/>
        </p:nvSpPr>
        <p:spPr>
          <a:xfrm>
            <a:off x="0" y="5557838"/>
            <a:ext cx="9144000" cy="157162"/>
          </a:xfrm>
          <a:prstGeom prst="rect">
            <a:avLst/>
          </a:prstGeom>
          <a:solidFill>
            <a:srgbClr val="FF6699"/>
          </a:solidFill>
          <a:ln w="9525">
            <a:noFill/>
          </a:ln>
        </p:spPr>
        <p:txBody>
          <a:bodyPr lIns="81043" tIns="40522" rIns="81043" bIns="40522" anchor="ctr"/>
          <a:p>
            <a:pPr lvl="0" indent="0" algn="ctr"/>
            <a:endParaRPr lang="zh-CN" altLang="en-US" sz="1600" dirty="0">
              <a:solidFill>
                <a:srgbClr val="FFFFFF"/>
              </a:solidFill>
              <a:latin typeface="方正兰亭黑_GBK" charset="-122"/>
              <a:ea typeface="宋体" panose="02010600030101010101" pitchFamily="2" charset="-122"/>
            </a:endParaRPr>
          </a:p>
        </p:txBody>
      </p:sp>
      <p:pic>
        <p:nvPicPr>
          <p:cNvPr id="4100" name="Imagen 5" descr="C:\Users\Design\Documents\Edu\Product Launch\shadown.png"/>
          <p:cNvPicPr>
            <a:picLocks noChangeAspect="1"/>
          </p:cNvPicPr>
          <p:nvPr userDrawn="1"/>
        </p:nvPicPr>
        <p:blipFill>
          <a:blip r:embed="rId12"/>
          <a:stretch>
            <a:fillRect/>
          </a:stretch>
        </p:blipFill>
        <p:spPr>
          <a:xfrm>
            <a:off x="1752600" y="4835525"/>
            <a:ext cx="922338" cy="725488"/>
          </a:xfrm>
          <a:prstGeom prst="rect">
            <a:avLst/>
          </a:prstGeom>
          <a:noFill/>
          <a:ln w="9525">
            <a:noFill/>
          </a:ln>
        </p:spPr>
      </p:pic>
      <p:sp>
        <p:nvSpPr>
          <p:cNvPr id="4101" name="TextBox 9"/>
          <p:cNvSpPr txBox="1"/>
          <p:nvPr userDrawn="1"/>
        </p:nvSpPr>
        <p:spPr>
          <a:xfrm>
            <a:off x="174625" y="4794250"/>
            <a:ext cx="3657600" cy="568325"/>
          </a:xfrm>
          <a:prstGeom prst="rect">
            <a:avLst/>
          </a:prstGeom>
          <a:noFill/>
          <a:ln w="9525">
            <a:noFill/>
          </a:ln>
        </p:spPr>
        <p:txBody>
          <a:bodyPr wrap="none" lIns="81043" tIns="40522" rIns="81043" bIns="40522" anchor="t">
            <a:spAutoFit/>
          </a:bodyPr>
          <a:p>
            <a:pPr lvl="0" indent="0"/>
            <a:r>
              <a:rPr lang="en-US" altLang="x-none" sz="3200" dirty="0">
                <a:solidFill>
                  <a:srgbClr val="FF6699"/>
                </a:solidFill>
                <a:latin typeface="Haettenschweiler" panose="020B0706040902060204" pitchFamily="2" charset="0"/>
                <a:ea typeface="宋体" panose="02010600030101010101" pitchFamily="2" charset="-122"/>
              </a:rPr>
              <a:t>80</a:t>
            </a:r>
            <a:r>
              <a:rPr lang="en-US" altLang="x-none" sz="3200" dirty="0">
                <a:solidFill>
                  <a:srgbClr val="000000"/>
                </a:solidFill>
                <a:latin typeface="Haettenschweiler" panose="020B0706040902060204" pitchFamily="2" charset="0"/>
                <a:ea typeface="宋体" panose="02010600030101010101" pitchFamily="2" charset="-122"/>
              </a:rPr>
              <a:t> </a:t>
            </a:r>
            <a:r>
              <a:rPr lang="en-US" altLang="x-none" sz="3200" dirty="0">
                <a:solidFill>
                  <a:srgbClr val="FFFFFF"/>
                </a:solidFill>
                <a:latin typeface="Haettenschweiler" panose="020B0706040902060204" pitchFamily="2" charset="0"/>
                <a:ea typeface="宋体" panose="02010600030101010101" pitchFamily="2" charset="-122"/>
              </a:rPr>
              <a:t>PPT.COM</a:t>
            </a:r>
            <a:endParaRPr lang="zh-CN" altLang="en-US" sz="3200" dirty="0">
              <a:solidFill>
                <a:srgbClr val="FFFFFF"/>
              </a:solidFill>
              <a:latin typeface="Haettenschweiler" panose="020B0706040902060204" pitchFamily="2" charset="0"/>
              <a:ea typeface="宋体" panose="02010600030101010101" pitchFamily="2" charset="-122"/>
            </a:endParaRPr>
          </a:p>
        </p:txBody>
      </p:sp>
      <p:sp>
        <p:nvSpPr>
          <p:cNvPr id="4102" name="TextBox 10"/>
          <p:cNvSpPr txBox="1"/>
          <p:nvPr userDrawn="1"/>
        </p:nvSpPr>
        <p:spPr>
          <a:xfrm>
            <a:off x="180975" y="5251450"/>
            <a:ext cx="3432175" cy="217488"/>
          </a:xfrm>
          <a:prstGeom prst="rect">
            <a:avLst/>
          </a:prstGeom>
          <a:noFill/>
          <a:ln w="9525">
            <a:noFill/>
          </a:ln>
        </p:spPr>
        <p:txBody>
          <a:bodyPr wrap="none" lIns="81043" tIns="40522" rIns="81043" bIns="40522" anchor="t">
            <a:spAutoFit/>
          </a:bodyPr>
          <a:p>
            <a:pPr lvl="0" indent="0"/>
            <a:r>
              <a:rPr lang="en-US" altLang="x-none" sz="900" dirty="0">
                <a:solidFill>
                  <a:srgbClr val="FFFFFF"/>
                </a:solidFill>
                <a:latin typeface="Mistral" pitchFamily="2" charset="0"/>
                <a:ea typeface="宋体" panose="02010600030101010101" pitchFamily="2" charset="-122"/>
              </a:rPr>
              <a:t>Make Presentation much more fun</a:t>
            </a:r>
            <a:endParaRPr lang="zh-CN" altLang="en-US" sz="900" dirty="0">
              <a:solidFill>
                <a:srgbClr val="FFFFFF"/>
              </a:solidFill>
              <a:latin typeface="Mistral" pitchFamily="2" charset="0"/>
              <a:ea typeface="宋体" panose="02010600030101010101" pitchFamily="2" charset="-122"/>
            </a:endParaRPr>
          </a:p>
        </p:txBody>
      </p:sp>
      <p:pic>
        <p:nvPicPr>
          <p:cNvPr id="4103" name="Imagen 5" descr="C:\Users\Design\Documents\Edu\Product Launch\shadown.png"/>
          <p:cNvPicPr>
            <a:picLocks noChangeAspect="1"/>
          </p:cNvPicPr>
          <p:nvPr userDrawn="1"/>
        </p:nvPicPr>
        <p:blipFill>
          <a:blip r:embed="rId13"/>
          <a:stretch>
            <a:fillRect/>
          </a:stretch>
        </p:blipFill>
        <p:spPr>
          <a:xfrm>
            <a:off x="3354388" y="4897438"/>
            <a:ext cx="762000" cy="600075"/>
          </a:xfrm>
          <a:prstGeom prst="rect">
            <a:avLst/>
          </a:prstGeom>
          <a:noFill/>
          <a:ln w="9525">
            <a:noFill/>
          </a:ln>
        </p:spPr>
      </p:pic>
      <p:pic>
        <p:nvPicPr>
          <p:cNvPr id="4104" name="27 Imagen"/>
          <p:cNvPicPr>
            <a:picLocks noChangeAspect="1"/>
          </p:cNvPicPr>
          <p:nvPr userDrawn="1"/>
        </p:nvPicPr>
        <p:blipFill>
          <a:blip r:embed="rId14"/>
          <a:stretch>
            <a:fillRect/>
          </a:stretch>
        </p:blipFill>
        <p:spPr>
          <a:xfrm>
            <a:off x="4167188" y="5068888"/>
            <a:ext cx="363537" cy="252412"/>
          </a:xfrm>
          <a:prstGeom prst="rect">
            <a:avLst/>
          </a:prstGeom>
          <a:noFill/>
          <a:ln w="9525">
            <a:noFill/>
          </a:ln>
        </p:spPr>
      </p:pic>
      <p:pic>
        <p:nvPicPr>
          <p:cNvPr id="4105" name="28 Imagen"/>
          <p:cNvPicPr>
            <a:picLocks noChangeAspect="1"/>
          </p:cNvPicPr>
          <p:nvPr userDrawn="1"/>
        </p:nvPicPr>
        <p:blipFill>
          <a:blip r:embed="rId14"/>
          <a:stretch>
            <a:fillRect/>
          </a:stretch>
        </p:blipFill>
        <p:spPr>
          <a:xfrm>
            <a:off x="4741863" y="5068888"/>
            <a:ext cx="363537" cy="252412"/>
          </a:xfrm>
          <a:prstGeom prst="rect">
            <a:avLst/>
          </a:prstGeom>
          <a:noFill/>
          <a:ln w="9525">
            <a:noFill/>
          </a:ln>
        </p:spPr>
      </p:pic>
      <p:sp>
        <p:nvSpPr>
          <p:cNvPr id="4106" name="30 CuadroTexto"/>
          <p:cNvSpPr txBox="1"/>
          <p:nvPr userDrawn="1"/>
        </p:nvSpPr>
        <p:spPr>
          <a:xfrm>
            <a:off x="4467225" y="5076825"/>
            <a:ext cx="288925" cy="247650"/>
          </a:xfrm>
          <a:prstGeom prst="rect">
            <a:avLst/>
          </a:prstGeom>
          <a:noFill/>
          <a:ln w="9525">
            <a:noFill/>
          </a:ln>
        </p:spPr>
        <p:txBody>
          <a:bodyPr wrap="none" lIns="81043" tIns="40522" rIns="81043" bIns="40522" anchor="t">
            <a:spAutoFit/>
          </a:bodyPr>
          <a:p>
            <a:pPr lvl="0" indent="0"/>
            <a:r>
              <a:rPr lang="es-HN" altLang="en-US" sz="1100" b="1" i="1" dirty="0">
                <a:solidFill>
                  <a:srgbClr val="A6A6A6"/>
                </a:solidFill>
                <a:latin typeface="方正兰亭黑_GBK" charset="-122"/>
                <a:ea typeface="宋体" panose="02010600030101010101" pitchFamily="2" charset="-122"/>
              </a:rPr>
              <a:t>of</a:t>
            </a:r>
            <a:endParaRPr lang="es-HN" altLang="en-US" sz="1100" b="1" i="1" dirty="0">
              <a:solidFill>
                <a:srgbClr val="A6A6A6"/>
              </a:solidFill>
              <a:latin typeface="方正兰亭黑_GBK" charset="-122"/>
              <a:ea typeface="宋体" panose="02010600030101010101" pitchFamily="2" charset="-122"/>
            </a:endParaRPr>
          </a:p>
        </p:txBody>
      </p:sp>
      <p:sp>
        <p:nvSpPr>
          <p:cNvPr id="4107" name="31 CuadroTexto"/>
          <p:cNvSpPr txBox="1"/>
          <p:nvPr userDrawn="1"/>
        </p:nvSpPr>
        <p:spPr>
          <a:xfrm>
            <a:off x="4787900" y="5076825"/>
            <a:ext cx="247650" cy="247650"/>
          </a:xfrm>
          <a:prstGeom prst="rect">
            <a:avLst/>
          </a:prstGeom>
          <a:noFill/>
          <a:ln w="9525">
            <a:noFill/>
          </a:ln>
        </p:spPr>
        <p:txBody>
          <a:bodyPr wrap="none" lIns="81043" tIns="40522" rIns="81043" bIns="40522" anchor="t">
            <a:spAutoFit/>
          </a:bodyPr>
          <a:p>
            <a:pPr lvl="0" indent="0"/>
            <a:r>
              <a:rPr lang="es-HN" altLang="en-US" sz="1100" b="1" dirty="0">
                <a:solidFill>
                  <a:srgbClr val="7F7F7F"/>
                </a:solidFill>
                <a:latin typeface="方正兰亭黑_GBK" charset="-122"/>
                <a:ea typeface="宋体" panose="02010600030101010101" pitchFamily="2" charset="-122"/>
              </a:rPr>
              <a:t>6</a:t>
            </a:r>
            <a:endParaRPr lang="es-HN" altLang="en-US" sz="1100" b="1" dirty="0">
              <a:solidFill>
                <a:srgbClr val="7F7F7F"/>
              </a:solidFill>
              <a:latin typeface="方正兰亭黑_GBK" charset="-122"/>
              <a:ea typeface="宋体" panose="02010600030101010101" pitchFamily="2" charset="-122"/>
            </a:endParaRPr>
          </a:p>
        </p:txBody>
      </p:sp>
      <p:pic>
        <p:nvPicPr>
          <p:cNvPr id="4108" name="Imagen 5" descr="C:\Users\Design\Documents\Edu\Product Launch\shadown.png"/>
          <p:cNvPicPr>
            <a:picLocks noChangeAspect="1"/>
          </p:cNvPicPr>
          <p:nvPr userDrawn="1"/>
        </p:nvPicPr>
        <p:blipFill>
          <a:blip r:embed="rId15"/>
          <a:stretch>
            <a:fillRect/>
          </a:stretch>
        </p:blipFill>
        <p:spPr>
          <a:xfrm>
            <a:off x="5127625" y="4911725"/>
            <a:ext cx="763588" cy="601663"/>
          </a:xfrm>
          <a:prstGeom prst="rect">
            <a:avLst/>
          </a:prstGeom>
          <a:noFill/>
          <a:ln w="9525">
            <a:noFill/>
          </a:ln>
        </p:spPr>
      </p:pic>
      <p:pic>
        <p:nvPicPr>
          <p:cNvPr id="4109" name="Imagen 27">
            <a:hlinkClick r:id="" action="ppaction://hlinkshowjump?jump=nextslide"/>
          </p:cNvPr>
          <p:cNvPicPr>
            <a:picLocks noChangeAspect="1"/>
          </p:cNvPicPr>
          <p:nvPr userDrawn="1"/>
        </p:nvPicPr>
        <p:blipFill>
          <a:blip r:embed="rId16"/>
          <a:stretch>
            <a:fillRect/>
          </a:stretch>
        </p:blipFill>
        <p:spPr>
          <a:xfrm>
            <a:off x="5102225" y="5108575"/>
            <a:ext cx="212725" cy="176213"/>
          </a:xfrm>
          <a:prstGeom prst="rect">
            <a:avLst/>
          </a:prstGeom>
          <a:noFill/>
          <a:ln w="9525">
            <a:noFill/>
          </a:ln>
        </p:spPr>
      </p:pic>
      <p:pic>
        <p:nvPicPr>
          <p:cNvPr id="4110" name="Imagen 28">
            <a:hlinkClick r:id="" action="ppaction://hlinkshowjump?jump=previousslide"/>
          </p:cNvPr>
          <p:cNvPicPr>
            <a:picLocks noChangeAspect="1"/>
          </p:cNvPicPr>
          <p:nvPr userDrawn="1"/>
        </p:nvPicPr>
        <p:blipFill>
          <a:blip r:embed="rId17"/>
          <a:stretch>
            <a:fillRect/>
          </a:stretch>
        </p:blipFill>
        <p:spPr>
          <a:xfrm>
            <a:off x="3925888" y="5108575"/>
            <a:ext cx="212725" cy="176213"/>
          </a:xfrm>
          <a:prstGeom prst="rect">
            <a:avLst/>
          </a:prstGeom>
          <a:noFill/>
          <a:ln w="9525">
            <a:noFill/>
          </a:ln>
        </p:spPr>
      </p:pic>
      <p:pic>
        <p:nvPicPr>
          <p:cNvPr id="4111" name="Picture 3"/>
          <p:cNvPicPr>
            <a:picLocks noChangeAspect="1"/>
          </p:cNvPicPr>
          <p:nvPr userDrawn="1"/>
        </p:nvPicPr>
        <p:blipFill>
          <a:blip r:embed="rId18"/>
          <a:stretch>
            <a:fillRect/>
          </a:stretch>
        </p:blipFill>
        <p:spPr>
          <a:xfrm>
            <a:off x="7310438" y="4911725"/>
            <a:ext cx="303212" cy="300038"/>
          </a:xfrm>
          <a:prstGeom prst="rect">
            <a:avLst/>
          </a:prstGeom>
          <a:noFill/>
          <a:ln w="9525">
            <a:noFill/>
          </a:ln>
        </p:spPr>
      </p:pic>
      <p:sp>
        <p:nvSpPr>
          <p:cNvPr id="4112" name="TextBox 20"/>
          <p:cNvSpPr txBox="1"/>
          <p:nvPr userDrawn="1"/>
        </p:nvSpPr>
        <p:spPr>
          <a:xfrm>
            <a:off x="7643813" y="4970463"/>
            <a:ext cx="1044575" cy="233362"/>
          </a:xfrm>
          <a:prstGeom prst="rect">
            <a:avLst/>
          </a:prstGeom>
          <a:noFill/>
          <a:ln w="9525">
            <a:noFill/>
          </a:ln>
        </p:spPr>
        <p:txBody>
          <a:bodyPr wrap="none" lIns="81043" tIns="40522" rIns="81043" bIns="40522" anchor="t">
            <a:spAutoFit/>
          </a:bodyPr>
          <a:p>
            <a:pPr lvl="0" indent="0"/>
            <a:r>
              <a:rPr lang="zh-CN" altLang="en-US" sz="1000" dirty="0">
                <a:solidFill>
                  <a:srgbClr val="FF6699"/>
                </a:solidFill>
                <a:latin typeface="Arial" panose="020B0604020202020204" pitchFamily="34" charset="0"/>
                <a:ea typeface="Arial Unicode MS" panose="020B0604020202020204" pitchFamily="2" charset="-122"/>
              </a:rPr>
              <a:t>群：</a:t>
            </a:r>
            <a:r>
              <a:rPr lang="en-US" altLang="x-none" sz="1000" dirty="0">
                <a:solidFill>
                  <a:srgbClr val="FF6699"/>
                </a:solidFill>
                <a:latin typeface="Arial" panose="020B0604020202020204" pitchFamily="34" charset="0"/>
                <a:ea typeface="Arial Unicode MS" panose="020B0604020202020204" pitchFamily="2" charset="-122"/>
              </a:rPr>
              <a:t>180956885</a:t>
            </a:r>
            <a:endParaRPr lang="en-US" altLang="x-none" sz="1000" dirty="0">
              <a:solidFill>
                <a:srgbClr val="FF6699"/>
              </a:solidFill>
              <a:latin typeface="Arial" panose="020B0604020202020204" pitchFamily="34" charset="0"/>
              <a:ea typeface="Arial Unicode MS" panose="020B0604020202020204" pitchFamily="2" charset="-122"/>
            </a:endParaRPr>
          </a:p>
        </p:txBody>
      </p:sp>
      <p:pic>
        <p:nvPicPr>
          <p:cNvPr id="4113" name="Picture 4"/>
          <p:cNvPicPr>
            <a:picLocks noChangeAspect="1"/>
          </p:cNvPicPr>
          <p:nvPr userDrawn="1"/>
        </p:nvPicPr>
        <p:blipFill>
          <a:blip r:embed="rId19"/>
          <a:stretch>
            <a:fillRect/>
          </a:stretch>
        </p:blipFill>
        <p:spPr>
          <a:xfrm>
            <a:off x="7321550" y="5205413"/>
            <a:ext cx="280988" cy="265112"/>
          </a:xfrm>
          <a:prstGeom prst="rect">
            <a:avLst/>
          </a:prstGeom>
          <a:noFill/>
          <a:ln w="9525">
            <a:noFill/>
          </a:ln>
        </p:spPr>
      </p:pic>
      <p:sp>
        <p:nvSpPr>
          <p:cNvPr id="4114" name="TextBox 22"/>
          <p:cNvSpPr txBox="1"/>
          <p:nvPr userDrawn="1"/>
        </p:nvSpPr>
        <p:spPr>
          <a:xfrm>
            <a:off x="7643813" y="5240338"/>
            <a:ext cx="776287" cy="233362"/>
          </a:xfrm>
          <a:prstGeom prst="rect">
            <a:avLst/>
          </a:prstGeom>
          <a:noFill/>
          <a:ln w="9525">
            <a:noFill/>
          </a:ln>
        </p:spPr>
        <p:txBody>
          <a:bodyPr wrap="none" lIns="81043" tIns="40522" rIns="81043" bIns="40522" anchor="t">
            <a:spAutoFit/>
          </a:bodyPr>
          <a:p>
            <a:pPr lvl="0" indent="0"/>
            <a:r>
              <a:rPr lang="en-US" altLang="x-none" sz="1000" dirty="0">
                <a:solidFill>
                  <a:srgbClr val="FF6699"/>
                </a:solidFill>
                <a:latin typeface="微软雅黑" panose="020B0503020204020204" pitchFamily="2" charset="-122"/>
                <a:ea typeface="微软雅黑" panose="020B0503020204020204" pitchFamily="2" charset="-122"/>
              </a:rPr>
              <a:t>@PPT</a:t>
            </a:r>
            <a:r>
              <a:rPr lang="zh-CN" altLang="en-US" sz="1000" dirty="0">
                <a:solidFill>
                  <a:srgbClr val="FF6699"/>
                </a:solidFill>
                <a:latin typeface="微软雅黑" panose="020B0503020204020204" pitchFamily="2" charset="-122"/>
                <a:ea typeface="微软雅黑" panose="020B0503020204020204" pitchFamily="2" charset="-122"/>
              </a:rPr>
              <a:t>精选</a:t>
            </a:r>
            <a:endParaRPr lang="zh-CN" altLang="en-US" sz="1000" dirty="0">
              <a:solidFill>
                <a:srgbClr val="FF6699"/>
              </a:solidFill>
              <a:latin typeface="微软雅黑" panose="020B0503020204020204" pitchFamily="2" charset="-122"/>
              <a:ea typeface="微软雅黑" panose="020B0503020204020204" pitchFamily="2" charset="-122"/>
            </a:endParaRPr>
          </a:p>
        </p:txBody>
      </p:sp>
      <p:sp>
        <p:nvSpPr>
          <p:cNvPr id="4115" name="标题占位符 1"/>
          <p:cNvSpPr>
            <a:spLocks noGrp="1"/>
          </p:cNvSpPr>
          <p:nvPr>
            <p:ph type="title"/>
          </p:nvPr>
        </p:nvSpPr>
        <p:spPr>
          <a:xfrm>
            <a:off x="457200" y="228600"/>
            <a:ext cx="8229600" cy="952500"/>
          </a:xfrm>
          <a:prstGeom prst="rect">
            <a:avLst/>
          </a:prstGeom>
          <a:noFill/>
          <a:ln w="9525">
            <a:noFill/>
          </a:ln>
        </p:spPr>
        <p:txBody>
          <a:bodyPr lIns="81043" tIns="40522" rIns="81043" bIns="40522" anchor="ctr"/>
          <a:p>
            <a:pPr lvl="0" indent="0"/>
            <a:r>
              <a:rPr lang="zh-CN" altLang="en-US"/>
              <a:t>单击此处编辑母版标题样式</a:t>
            </a:r>
            <a:endParaRPr lang="zh-CN" altLang="en-US"/>
          </a:p>
        </p:txBody>
      </p:sp>
      <p:sp>
        <p:nvSpPr>
          <p:cNvPr id="4116" name="文本占位符 2"/>
          <p:cNvSpPr>
            <a:spLocks noGrp="1"/>
          </p:cNvSpPr>
          <p:nvPr>
            <p:ph type="body"/>
          </p:nvPr>
        </p:nvSpPr>
        <p:spPr>
          <a:xfrm>
            <a:off x="457200" y="1333500"/>
            <a:ext cx="8229600" cy="3771900"/>
          </a:xfrm>
          <a:prstGeom prst="rect">
            <a:avLst/>
          </a:prstGeom>
          <a:noFill/>
          <a:ln w="9525">
            <a:noFill/>
          </a:ln>
        </p:spPr>
        <p:txBody>
          <a:bodyPr lIns="81043" tIns="40522" rIns="81043" bIns="40522" anchor="t"/>
          <a:p>
            <a:pPr lvl="0" indent="-303530"/>
            <a:r>
              <a:rPr lang="zh-CN" altLang="en-US"/>
              <a:t>单击此处编辑母版文本样式</a:t>
            </a:r>
            <a:endParaRPr lang="zh-CN" altLang="en-US"/>
          </a:p>
          <a:p>
            <a:pPr lvl="1" indent="-252095"/>
            <a:r>
              <a:rPr lang="zh-CN" altLang="en-US"/>
              <a:t>第二级</a:t>
            </a:r>
            <a:endParaRPr lang="zh-CN" altLang="en-US"/>
          </a:p>
          <a:p>
            <a:pPr lvl="2" indent="-201295"/>
            <a:r>
              <a:rPr lang="zh-CN" altLang="en-US"/>
              <a:t>第三级</a:t>
            </a:r>
            <a:endParaRPr lang="zh-CN" altLang="en-US"/>
          </a:p>
          <a:p>
            <a:pPr lvl="3" indent="-201930"/>
            <a:r>
              <a:rPr lang="zh-CN" altLang="en-US"/>
              <a:t>第四级</a:t>
            </a:r>
            <a:endParaRPr lang="zh-CN" altLang="en-US"/>
          </a:p>
          <a:p>
            <a:pPr lvl="4" indent="-201295"/>
            <a:r>
              <a:rPr lang="zh-CN" altLang="en-US"/>
              <a:t>第五级</a:t>
            </a:r>
            <a:endParaRPr lang="zh-CN" altLang="en-US"/>
          </a:p>
        </p:txBody>
      </p:sp>
      <p:sp>
        <p:nvSpPr>
          <p:cNvPr id="5141" name="日期占位符 3"/>
          <p:cNvSpPr>
            <a:spLocks noGrp="1"/>
          </p:cNvSpPr>
          <p:nvPr>
            <p:ph type="dt" sz="half" idx="2"/>
          </p:nvPr>
        </p:nvSpPr>
        <p:spPr>
          <a:xfrm>
            <a:off x="457200" y="5297488"/>
            <a:ext cx="2133600" cy="303213"/>
          </a:xfrm>
          <a:prstGeom prst="rect">
            <a:avLst/>
          </a:prstGeom>
          <a:noFill/>
          <a:ln w="9525">
            <a:noFill/>
          </a:ln>
        </p:spPr>
        <p:txBody>
          <a:bodyPr lIns="81043" tIns="40522" rIns="81043" bIns="40522" anchor="ctr"/>
          <a:lstStyle>
            <a:lvl1pPr>
              <a:defRPr sz="1100">
                <a:solidFill>
                  <a:srgbClr val="898989"/>
                </a:solidFill>
                <a:latin typeface="方正兰亭黑_GBK" charset="-122"/>
              </a:defRPr>
            </a:lvl1pPr>
          </a:lstStyle>
          <a:p>
            <a:pPr lvl="0" eaLnBrk="1" fontAlgn="base" hangingPunct="1"/>
            <a:endParaRPr lang="zh-CN" altLang="en-US" strike="noStrike" noProof="1" dirty="0"/>
          </a:p>
        </p:txBody>
      </p:sp>
      <p:sp>
        <p:nvSpPr>
          <p:cNvPr id="5142" name="页脚占位符 4"/>
          <p:cNvSpPr>
            <a:spLocks noGrp="1"/>
          </p:cNvSpPr>
          <p:nvPr>
            <p:ph type="ftr" sz="quarter" idx="3"/>
          </p:nvPr>
        </p:nvSpPr>
        <p:spPr>
          <a:xfrm>
            <a:off x="3124200" y="5297488"/>
            <a:ext cx="2895600" cy="303213"/>
          </a:xfrm>
          <a:prstGeom prst="rect">
            <a:avLst/>
          </a:prstGeom>
          <a:noFill/>
          <a:ln w="9525">
            <a:noFill/>
          </a:ln>
        </p:spPr>
        <p:txBody>
          <a:bodyPr lIns="81043" tIns="40522" rIns="81043" bIns="40522" anchor="ctr"/>
          <a:lstStyle>
            <a:lvl1pPr algn="ctr">
              <a:defRPr sz="1100">
                <a:solidFill>
                  <a:srgbClr val="898989"/>
                </a:solidFill>
                <a:latin typeface="方正兰亭黑_GBK" charset="-122"/>
              </a:defRPr>
            </a:lvl1pPr>
          </a:lstStyle>
          <a:p>
            <a:pPr lvl="0" eaLnBrk="1" fontAlgn="base" hangingPunct="1"/>
            <a:endParaRPr lang="zh-CN" altLang="en-US" strike="noStrike" noProof="1" dirty="0"/>
          </a:p>
        </p:txBody>
      </p:sp>
      <p:sp>
        <p:nvSpPr>
          <p:cNvPr id="5143" name="灯片编号占位符 5"/>
          <p:cNvSpPr>
            <a:spLocks noGrp="1"/>
          </p:cNvSpPr>
          <p:nvPr>
            <p:ph type="sldNum" sz="quarter" idx="4"/>
          </p:nvPr>
        </p:nvSpPr>
        <p:spPr>
          <a:xfrm>
            <a:off x="6553200" y="5297488"/>
            <a:ext cx="2133600" cy="303213"/>
          </a:xfrm>
          <a:prstGeom prst="rect">
            <a:avLst/>
          </a:prstGeom>
          <a:noFill/>
          <a:ln w="9525">
            <a:noFill/>
          </a:ln>
        </p:spPr>
        <p:txBody>
          <a:bodyPr lIns="81043" tIns="40522" rIns="81043" bIns="40522" anchor="ctr"/>
          <a:lstStyle>
            <a:lvl1pPr algn="r">
              <a:defRPr sz="1100">
                <a:solidFill>
                  <a:srgbClr val="898989"/>
                </a:solidFill>
                <a:latin typeface="方正兰亭黑_GBK" charset="-122"/>
              </a:defRPr>
            </a:lvl1pPr>
          </a:lstStyle>
          <a:p>
            <a:pPr lvl="0" eaLnBrk="1" fontAlgn="base" hangingPunct="1"/>
            <a:fld id="{9A0DB2DC-4C9A-4742-B13C-FB6460FD3503}" type="slidenum">
              <a:rPr lang="zh-CN" altLang="en-US" strike="noStrike" noProof="1" dirty="0">
                <a:latin typeface="方正兰亭黑_GBK" charset="-122"/>
                <a:ea typeface="宋体" panose="02010600030101010101" pitchFamily="2" charset="-122"/>
                <a:cs typeface="+mn-cs"/>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marL="0" lvl="0" indent="0" algn="ctr" defTabSz="914400" eaLnBrk="0" fontAlgn="base" latinLnBrk="0" hangingPunct="0">
        <a:lnSpc>
          <a:spcPct val="100000"/>
        </a:lnSpc>
        <a:spcBef>
          <a:spcPct val="0"/>
        </a:spcBef>
        <a:spcAft>
          <a:spcPct val="0"/>
        </a:spcAft>
        <a:buNone/>
        <a:defRPr sz="3900" b="0" i="0" u="none" kern="1200" baseline="0">
          <a:solidFill>
            <a:schemeClr val="tx1"/>
          </a:solidFill>
          <a:latin typeface="+mj-lt"/>
          <a:ea typeface="+mj-ea"/>
          <a:cs typeface="+mj-cs"/>
        </a:defRPr>
      </a:lvl1pPr>
    </p:titleStyle>
    <p:bodyStyle>
      <a:lvl1pPr marL="303530" lvl="0" indent="-303530" algn="l" defTabSz="914400" eaLnBrk="0" fontAlgn="base" latinLnBrk="0" hangingPunct="0">
        <a:lnSpc>
          <a:spcPct val="100000"/>
        </a:lnSpc>
        <a:spcBef>
          <a:spcPct val="20000"/>
        </a:spcBef>
        <a:spcAft>
          <a:spcPct val="0"/>
        </a:spcAft>
        <a:buFont typeface="Arial" panose="020B0604020202020204" pitchFamily="34" charset="0"/>
        <a:buChar char="•"/>
        <a:defRPr sz="2800" b="0" i="0" u="none" kern="1200" baseline="0">
          <a:solidFill>
            <a:schemeClr val="tx1"/>
          </a:solidFill>
          <a:latin typeface="+mn-lt"/>
          <a:ea typeface="+mn-ea"/>
          <a:cs typeface="+mn-cs"/>
        </a:defRPr>
      </a:lvl1pPr>
      <a:lvl2pPr marL="657225" lvl="1" indent="-252095" algn="l" defTabSz="914400" eaLnBrk="0" fontAlgn="base" latinLnBrk="0" hangingPunct="0">
        <a:lnSpc>
          <a:spcPct val="100000"/>
        </a:lnSpc>
        <a:spcBef>
          <a:spcPct val="20000"/>
        </a:spcBef>
        <a:spcAft>
          <a:spcPct val="0"/>
        </a:spcAft>
        <a:buFont typeface="Arial" panose="020B0604020202020204" pitchFamily="34" charset="0"/>
        <a:buChar char="–"/>
        <a:defRPr sz="2500" b="0" i="0" u="none" kern="1200" baseline="0">
          <a:solidFill>
            <a:schemeClr val="tx1"/>
          </a:solidFill>
          <a:latin typeface="+mn-lt"/>
          <a:ea typeface="+mn-ea"/>
          <a:cs typeface="+mn-cs"/>
        </a:defRPr>
      </a:lvl2pPr>
      <a:lvl3pPr marL="1012825" lvl="2" indent="-201295" algn="l" defTabSz="914400" eaLnBrk="0" fontAlgn="base" latinLnBrk="0" hangingPunct="0">
        <a:lnSpc>
          <a:spcPct val="100000"/>
        </a:lnSpc>
        <a:spcBef>
          <a:spcPct val="20000"/>
        </a:spcBef>
        <a:spcAft>
          <a:spcPct val="0"/>
        </a:spcAft>
        <a:buFont typeface="Arial" panose="020B0604020202020204" pitchFamily="34" charset="0"/>
        <a:buChar char="•"/>
        <a:defRPr sz="2100" b="0" i="0" u="none" kern="1200" baseline="0">
          <a:solidFill>
            <a:schemeClr val="tx1"/>
          </a:solidFill>
          <a:latin typeface="+mn-lt"/>
          <a:ea typeface="+mn-ea"/>
          <a:cs typeface="+mn-cs"/>
        </a:defRPr>
      </a:lvl3pPr>
      <a:lvl4pPr marL="1417955" lvl="3" indent="-20193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4pPr>
      <a:lvl5pPr marL="1822450" lvl="4" indent="-201295"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40.xml><?xml version="1.0" encoding="utf-8"?>
<p:sldMaster xmlns:a="http://schemas.openxmlformats.org/drawingml/2006/main" xmlns:r="http://schemas.openxmlformats.org/officeDocument/2006/relationships" xmlns:p="http://schemas.openxmlformats.org/presentationml/2006/main">
  <p:cSld>
    <p:bg>
      <p:bgPr>
        <a:solidFill>
          <a:srgbClr val="F9F8F5"/>
        </a:solidFill>
        <a:effectLst/>
      </p:bgPr>
    </p:bg>
    <p:spTree>
      <p:nvGrpSpPr>
        <p:cNvPr id="1" name=""/>
        <p:cNvGrpSpPr/>
        <p:nvPr/>
      </p:nvGrpSpPr>
      <p:grpSpPr/>
      <p:sp>
        <p:nvSpPr>
          <p:cNvPr id="40962" name="矩形 6"/>
          <p:cNvSpPr/>
          <p:nvPr userDrawn="1"/>
        </p:nvSpPr>
        <p:spPr>
          <a:xfrm>
            <a:off x="0" y="4838700"/>
            <a:ext cx="9144000" cy="719138"/>
          </a:xfrm>
          <a:prstGeom prst="rect">
            <a:avLst/>
          </a:prstGeom>
          <a:solidFill>
            <a:srgbClr val="404040"/>
          </a:solidFill>
          <a:ln w="9525">
            <a:noFill/>
          </a:ln>
        </p:spPr>
        <p:txBody>
          <a:bodyPr lIns="81043" tIns="40522" rIns="81043" bIns="40522" anchor="ctr"/>
          <a:p>
            <a:pPr lvl="0" indent="0" algn="ctr"/>
            <a:endParaRPr lang="zh-CN" altLang="en-US" sz="1600" dirty="0">
              <a:solidFill>
                <a:srgbClr val="FFFFFF"/>
              </a:solidFill>
              <a:latin typeface="方正兰亭黑_GBK" charset="-122"/>
              <a:ea typeface="宋体" panose="02010600030101010101" pitchFamily="2" charset="-122"/>
            </a:endParaRPr>
          </a:p>
        </p:txBody>
      </p:sp>
      <p:sp>
        <p:nvSpPr>
          <p:cNvPr id="40963" name="矩形 7"/>
          <p:cNvSpPr/>
          <p:nvPr userDrawn="1"/>
        </p:nvSpPr>
        <p:spPr>
          <a:xfrm>
            <a:off x="0" y="5557838"/>
            <a:ext cx="9144000" cy="157162"/>
          </a:xfrm>
          <a:prstGeom prst="rect">
            <a:avLst/>
          </a:prstGeom>
          <a:solidFill>
            <a:srgbClr val="FF6699"/>
          </a:solidFill>
          <a:ln w="9525">
            <a:noFill/>
          </a:ln>
        </p:spPr>
        <p:txBody>
          <a:bodyPr lIns="81043" tIns="40522" rIns="81043" bIns="40522" anchor="ctr"/>
          <a:p>
            <a:pPr lvl="0" indent="0" algn="ctr"/>
            <a:endParaRPr lang="zh-CN" altLang="en-US" sz="1600" dirty="0">
              <a:solidFill>
                <a:srgbClr val="FFFFFF"/>
              </a:solidFill>
              <a:latin typeface="方正兰亭黑_GBK" charset="-122"/>
              <a:ea typeface="宋体" panose="02010600030101010101" pitchFamily="2" charset="-122"/>
            </a:endParaRPr>
          </a:p>
        </p:txBody>
      </p:sp>
      <p:pic>
        <p:nvPicPr>
          <p:cNvPr id="40964" name="Imagen 5" descr="C:\Users\Design\Documents\Edu\Product Launch\shadown.png"/>
          <p:cNvPicPr>
            <a:picLocks noChangeAspect="1"/>
          </p:cNvPicPr>
          <p:nvPr userDrawn="1"/>
        </p:nvPicPr>
        <p:blipFill>
          <a:blip r:embed="rId12"/>
          <a:stretch>
            <a:fillRect/>
          </a:stretch>
        </p:blipFill>
        <p:spPr>
          <a:xfrm>
            <a:off x="1752600" y="4835525"/>
            <a:ext cx="922338" cy="725488"/>
          </a:xfrm>
          <a:prstGeom prst="rect">
            <a:avLst/>
          </a:prstGeom>
          <a:noFill/>
          <a:ln w="9525">
            <a:noFill/>
          </a:ln>
        </p:spPr>
      </p:pic>
      <p:sp>
        <p:nvSpPr>
          <p:cNvPr id="40965" name="TextBox 9"/>
          <p:cNvSpPr txBox="1"/>
          <p:nvPr userDrawn="1"/>
        </p:nvSpPr>
        <p:spPr>
          <a:xfrm>
            <a:off x="174625" y="4794250"/>
            <a:ext cx="3657600" cy="568325"/>
          </a:xfrm>
          <a:prstGeom prst="rect">
            <a:avLst/>
          </a:prstGeom>
          <a:noFill/>
          <a:ln w="9525">
            <a:noFill/>
          </a:ln>
        </p:spPr>
        <p:txBody>
          <a:bodyPr wrap="none" lIns="81043" tIns="40522" rIns="81043" bIns="40522" anchor="t">
            <a:spAutoFit/>
          </a:bodyPr>
          <a:p>
            <a:pPr lvl="0" indent="0"/>
            <a:r>
              <a:rPr lang="en-US" altLang="x-none" sz="3200" dirty="0">
                <a:solidFill>
                  <a:srgbClr val="FF6699"/>
                </a:solidFill>
                <a:latin typeface="Haettenschweiler" panose="020B0706040902060204" pitchFamily="2" charset="0"/>
                <a:ea typeface="宋体" panose="02010600030101010101" pitchFamily="2" charset="-122"/>
              </a:rPr>
              <a:t>80</a:t>
            </a:r>
            <a:r>
              <a:rPr lang="en-US" altLang="x-none" sz="3200" dirty="0">
                <a:solidFill>
                  <a:srgbClr val="000000"/>
                </a:solidFill>
                <a:latin typeface="Haettenschweiler" panose="020B0706040902060204" pitchFamily="2" charset="0"/>
                <a:ea typeface="宋体" panose="02010600030101010101" pitchFamily="2" charset="-122"/>
              </a:rPr>
              <a:t> </a:t>
            </a:r>
            <a:r>
              <a:rPr lang="en-US" altLang="x-none" sz="3200" dirty="0">
                <a:solidFill>
                  <a:srgbClr val="FFFFFF"/>
                </a:solidFill>
                <a:latin typeface="Haettenschweiler" panose="020B0706040902060204" pitchFamily="2" charset="0"/>
                <a:ea typeface="宋体" panose="02010600030101010101" pitchFamily="2" charset="-122"/>
              </a:rPr>
              <a:t>PPT.COM</a:t>
            </a:r>
            <a:endParaRPr lang="zh-CN" altLang="en-US" sz="3200" dirty="0">
              <a:solidFill>
                <a:srgbClr val="FFFFFF"/>
              </a:solidFill>
              <a:latin typeface="Haettenschweiler" panose="020B0706040902060204" pitchFamily="2" charset="0"/>
              <a:ea typeface="宋体" panose="02010600030101010101" pitchFamily="2" charset="-122"/>
            </a:endParaRPr>
          </a:p>
        </p:txBody>
      </p:sp>
      <p:sp>
        <p:nvSpPr>
          <p:cNvPr id="40966" name="TextBox 10"/>
          <p:cNvSpPr txBox="1"/>
          <p:nvPr userDrawn="1"/>
        </p:nvSpPr>
        <p:spPr>
          <a:xfrm>
            <a:off x="180975" y="5251450"/>
            <a:ext cx="3432175" cy="217488"/>
          </a:xfrm>
          <a:prstGeom prst="rect">
            <a:avLst/>
          </a:prstGeom>
          <a:noFill/>
          <a:ln w="9525">
            <a:noFill/>
          </a:ln>
        </p:spPr>
        <p:txBody>
          <a:bodyPr wrap="none" lIns="81043" tIns="40522" rIns="81043" bIns="40522" anchor="t">
            <a:spAutoFit/>
          </a:bodyPr>
          <a:p>
            <a:pPr lvl="0" indent="0"/>
            <a:r>
              <a:rPr lang="en-US" altLang="x-none" sz="900" dirty="0">
                <a:solidFill>
                  <a:srgbClr val="FFFFFF"/>
                </a:solidFill>
                <a:latin typeface="Mistral" pitchFamily="2" charset="0"/>
                <a:ea typeface="宋体" panose="02010600030101010101" pitchFamily="2" charset="-122"/>
              </a:rPr>
              <a:t>Make Presentation much more fun</a:t>
            </a:r>
            <a:endParaRPr lang="zh-CN" altLang="en-US" sz="900" dirty="0">
              <a:solidFill>
                <a:srgbClr val="FFFFFF"/>
              </a:solidFill>
              <a:latin typeface="Mistral" pitchFamily="2" charset="0"/>
              <a:ea typeface="宋体" panose="02010600030101010101" pitchFamily="2" charset="-122"/>
            </a:endParaRPr>
          </a:p>
        </p:txBody>
      </p:sp>
      <p:pic>
        <p:nvPicPr>
          <p:cNvPr id="40967" name="Imagen 5" descr="C:\Users\Design\Documents\Edu\Product Launch\shadown.png"/>
          <p:cNvPicPr>
            <a:picLocks noChangeAspect="1"/>
          </p:cNvPicPr>
          <p:nvPr userDrawn="1"/>
        </p:nvPicPr>
        <p:blipFill>
          <a:blip r:embed="rId13"/>
          <a:stretch>
            <a:fillRect/>
          </a:stretch>
        </p:blipFill>
        <p:spPr>
          <a:xfrm>
            <a:off x="3354388" y="4897438"/>
            <a:ext cx="762000" cy="600075"/>
          </a:xfrm>
          <a:prstGeom prst="rect">
            <a:avLst/>
          </a:prstGeom>
          <a:noFill/>
          <a:ln w="9525">
            <a:noFill/>
          </a:ln>
        </p:spPr>
      </p:pic>
      <p:pic>
        <p:nvPicPr>
          <p:cNvPr id="40968" name="27 Imagen"/>
          <p:cNvPicPr>
            <a:picLocks noChangeAspect="1"/>
          </p:cNvPicPr>
          <p:nvPr userDrawn="1"/>
        </p:nvPicPr>
        <p:blipFill>
          <a:blip r:embed="rId14"/>
          <a:stretch>
            <a:fillRect/>
          </a:stretch>
        </p:blipFill>
        <p:spPr>
          <a:xfrm>
            <a:off x="4167188" y="5068888"/>
            <a:ext cx="363537" cy="252412"/>
          </a:xfrm>
          <a:prstGeom prst="rect">
            <a:avLst/>
          </a:prstGeom>
          <a:noFill/>
          <a:ln w="9525">
            <a:noFill/>
          </a:ln>
        </p:spPr>
      </p:pic>
      <p:pic>
        <p:nvPicPr>
          <p:cNvPr id="40969" name="28 Imagen"/>
          <p:cNvPicPr>
            <a:picLocks noChangeAspect="1"/>
          </p:cNvPicPr>
          <p:nvPr userDrawn="1"/>
        </p:nvPicPr>
        <p:blipFill>
          <a:blip r:embed="rId14"/>
          <a:stretch>
            <a:fillRect/>
          </a:stretch>
        </p:blipFill>
        <p:spPr>
          <a:xfrm>
            <a:off x="4741863" y="5068888"/>
            <a:ext cx="363537" cy="252412"/>
          </a:xfrm>
          <a:prstGeom prst="rect">
            <a:avLst/>
          </a:prstGeom>
          <a:noFill/>
          <a:ln w="9525">
            <a:noFill/>
          </a:ln>
        </p:spPr>
      </p:pic>
      <p:sp>
        <p:nvSpPr>
          <p:cNvPr id="40970" name="30 CuadroTexto"/>
          <p:cNvSpPr txBox="1"/>
          <p:nvPr userDrawn="1"/>
        </p:nvSpPr>
        <p:spPr>
          <a:xfrm>
            <a:off x="4467225" y="5076825"/>
            <a:ext cx="288925" cy="247650"/>
          </a:xfrm>
          <a:prstGeom prst="rect">
            <a:avLst/>
          </a:prstGeom>
          <a:noFill/>
          <a:ln w="9525">
            <a:noFill/>
          </a:ln>
        </p:spPr>
        <p:txBody>
          <a:bodyPr wrap="none" lIns="81043" tIns="40522" rIns="81043" bIns="40522" anchor="t">
            <a:spAutoFit/>
          </a:bodyPr>
          <a:p>
            <a:pPr lvl="0" indent="0"/>
            <a:r>
              <a:rPr lang="es-HN" altLang="en-US" sz="1100" b="1" i="1" dirty="0">
                <a:solidFill>
                  <a:srgbClr val="A6A6A6"/>
                </a:solidFill>
                <a:latin typeface="方正兰亭黑_GBK" charset="-122"/>
                <a:ea typeface="宋体" panose="02010600030101010101" pitchFamily="2" charset="-122"/>
              </a:rPr>
              <a:t>of</a:t>
            </a:r>
            <a:endParaRPr lang="es-HN" altLang="en-US" sz="1100" b="1" i="1" dirty="0">
              <a:solidFill>
                <a:srgbClr val="A6A6A6"/>
              </a:solidFill>
              <a:latin typeface="方正兰亭黑_GBK" charset="-122"/>
              <a:ea typeface="宋体" panose="02010600030101010101" pitchFamily="2" charset="-122"/>
            </a:endParaRPr>
          </a:p>
        </p:txBody>
      </p:sp>
      <p:sp>
        <p:nvSpPr>
          <p:cNvPr id="40971" name="31 CuadroTexto"/>
          <p:cNvSpPr txBox="1"/>
          <p:nvPr userDrawn="1"/>
        </p:nvSpPr>
        <p:spPr>
          <a:xfrm>
            <a:off x="4787900" y="5076825"/>
            <a:ext cx="247650" cy="247650"/>
          </a:xfrm>
          <a:prstGeom prst="rect">
            <a:avLst/>
          </a:prstGeom>
          <a:noFill/>
          <a:ln w="9525">
            <a:noFill/>
          </a:ln>
        </p:spPr>
        <p:txBody>
          <a:bodyPr wrap="none" lIns="81043" tIns="40522" rIns="81043" bIns="40522" anchor="t">
            <a:spAutoFit/>
          </a:bodyPr>
          <a:p>
            <a:pPr lvl="0" indent="0"/>
            <a:r>
              <a:rPr lang="es-HN" altLang="en-US" sz="1100" b="1" dirty="0">
                <a:solidFill>
                  <a:srgbClr val="7F7F7F"/>
                </a:solidFill>
                <a:latin typeface="方正兰亭黑_GBK" charset="-122"/>
                <a:ea typeface="宋体" panose="02010600030101010101" pitchFamily="2" charset="-122"/>
              </a:rPr>
              <a:t>6</a:t>
            </a:r>
            <a:endParaRPr lang="es-HN" altLang="en-US" sz="1100" b="1" dirty="0">
              <a:solidFill>
                <a:srgbClr val="7F7F7F"/>
              </a:solidFill>
              <a:latin typeface="方正兰亭黑_GBK" charset="-122"/>
              <a:ea typeface="宋体" panose="02010600030101010101" pitchFamily="2" charset="-122"/>
            </a:endParaRPr>
          </a:p>
        </p:txBody>
      </p:sp>
      <p:pic>
        <p:nvPicPr>
          <p:cNvPr id="40972" name="Imagen 5" descr="C:\Users\Design\Documents\Edu\Product Launch\shadown.png"/>
          <p:cNvPicPr>
            <a:picLocks noChangeAspect="1"/>
          </p:cNvPicPr>
          <p:nvPr userDrawn="1"/>
        </p:nvPicPr>
        <p:blipFill>
          <a:blip r:embed="rId15"/>
          <a:stretch>
            <a:fillRect/>
          </a:stretch>
        </p:blipFill>
        <p:spPr>
          <a:xfrm>
            <a:off x="5127625" y="4911725"/>
            <a:ext cx="763588" cy="601663"/>
          </a:xfrm>
          <a:prstGeom prst="rect">
            <a:avLst/>
          </a:prstGeom>
          <a:noFill/>
          <a:ln w="9525">
            <a:noFill/>
          </a:ln>
        </p:spPr>
      </p:pic>
      <p:pic>
        <p:nvPicPr>
          <p:cNvPr id="40973" name="Imagen 27">
            <a:hlinkClick r:id="" action="ppaction://hlinkshowjump?jump=nextslide"/>
          </p:cNvPr>
          <p:cNvPicPr>
            <a:picLocks noChangeAspect="1"/>
          </p:cNvPicPr>
          <p:nvPr userDrawn="1"/>
        </p:nvPicPr>
        <p:blipFill>
          <a:blip r:embed="rId16"/>
          <a:stretch>
            <a:fillRect/>
          </a:stretch>
        </p:blipFill>
        <p:spPr>
          <a:xfrm>
            <a:off x="5102225" y="5108575"/>
            <a:ext cx="212725" cy="176213"/>
          </a:xfrm>
          <a:prstGeom prst="rect">
            <a:avLst/>
          </a:prstGeom>
          <a:noFill/>
          <a:ln w="9525">
            <a:noFill/>
          </a:ln>
        </p:spPr>
      </p:pic>
      <p:pic>
        <p:nvPicPr>
          <p:cNvPr id="40974" name="Imagen 28">
            <a:hlinkClick r:id="" action="ppaction://hlinkshowjump?jump=previousslide"/>
          </p:cNvPr>
          <p:cNvPicPr>
            <a:picLocks noChangeAspect="1"/>
          </p:cNvPicPr>
          <p:nvPr userDrawn="1"/>
        </p:nvPicPr>
        <p:blipFill>
          <a:blip r:embed="rId17"/>
          <a:stretch>
            <a:fillRect/>
          </a:stretch>
        </p:blipFill>
        <p:spPr>
          <a:xfrm>
            <a:off x="3925888" y="5108575"/>
            <a:ext cx="212725" cy="176213"/>
          </a:xfrm>
          <a:prstGeom prst="rect">
            <a:avLst/>
          </a:prstGeom>
          <a:noFill/>
          <a:ln w="9525">
            <a:noFill/>
          </a:ln>
        </p:spPr>
      </p:pic>
      <p:pic>
        <p:nvPicPr>
          <p:cNvPr id="40975" name="Picture 3"/>
          <p:cNvPicPr>
            <a:picLocks noChangeAspect="1"/>
          </p:cNvPicPr>
          <p:nvPr userDrawn="1"/>
        </p:nvPicPr>
        <p:blipFill>
          <a:blip r:embed="rId18"/>
          <a:stretch>
            <a:fillRect/>
          </a:stretch>
        </p:blipFill>
        <p:spPr>
          <a:xfrm>
            <a:off x="7310438" y="4911725"/>
            <a:ext cx="303212" cy="300038"/>
          </a:xfrm>
          <a:prstGeom prst="rect">
            <a:avLst/>
          </a:prstGeom>
          <a:noFill/>
          <a:ln w="9525">
            <a:noFill/>
          </a:ln>
        </p:spPr>
      </p:pic>
      <p:sp>
        <p:nvSpPr>
          <p:cNvPr id="40976" name="TextBox 20"/>
          <p:cNvSpPr txBox="1"/>
          <p:nvPr userDrawn="1"/>
        </p:nvSpPr>
        <p:spPr>
          <a:xfrm>
            <a:off x="7643813" y="4970463"/>
            <a:ext cx="1044575" cy="233362"/>
          </a:xfrm>
          <a:prstGeom prst="rect">
            <a:avLst/>
          </a:prstGeom>
          <a:noFill/>
          <a:ln w="9525">
            <a:noFill/>
          </a:ln>
        </p:spPr>
        <p:txBody>
          <a:bodyPr wrap="none" lIns="81043" tIns="40522" rIns="81043" bIns="40522" anchor="t">
            <a:spAutoFit/>
          </a:bodyPr>
          <a:p>
            <a:pPr lvl="0" indent="0"/>
            <a:r>
              <a:rPr lang="zh-CN" altLang="en-US" sz="1000" dirty="0">
                <a:solidFill>
                  <a:srgbClr val="FF6699"/>
                </a:solidFill>
                <a:latin typeface="Arial" panose="020B0604020202020204" pitchFamily="34" charset="0"/>
                <a:ea typeface="Arial Unicode MS" panose="020B0604020202020204" pitchFamily="2" charset="-122"/>
              </a:rPr>
              <a:t>群：</a:t>
            </a:r>
            <a:r>
              <a:rPr lang="en-US" altLang="x-none" sz="1000" dirty="0">
                <a:solidFill>
                  <a:srgbClr val="FF6699"/>
                </a:solidFill>
                <a:latin typeface="Arial" panose="020B0604020202020204" pitchFamily="34" charset="0"/>
                <a:ea typeface="Arial Unicode MS" panose="020B0604020202020204" pitchFamily="2" charset="-122"/>
              </a:rPr>
              <a:t>180956885</a:t>
            </a:r>
            <a:endParaRPr lang="en-US" altLang="x-none" sz="1000" dirty="0">
              <a:solidFill>
                <a:srgbClr val="FF6699"/>
              </a:solidFill>
              <a:latin typeface="Arial" panose="020B0604020202020204" pitchFamily="34" charset="0"/>
              <a:ea typeface="Arial Unicode MS" panose="020B0604020202020204" pitchFamily="2" charset="-122"/>
            </a:endParaRPr>
          </a:p>
        </p:txBody>
      </p:sp>
      <p:pic>
        <p:nvPicPr>
          <p:cNvPr id="40977" name="Picture 4"/>
          <p:cNvPicPr>
            <a:picLocks noChangeAspect="1"/>
          </p:cNvPicPr>
          <p:nvPr userDrawn="1"/>
        </p:nvPicPr>
        <p:blipFill>
          <a:blip r:embed="rId19"/>
          <a:stretch>
            <a:fillRect/>
          </a:stretch>
        </p:blipFill>
        <p:spPr>
          <a:xfrm>
            <a:off x="7321550" y="5205413"/>
            <a:ext cx="280988" cy="265112"/>
          </a:xfrm>
          <a:prstGeom prst="rect">
            <a:avLst/>
          </a:prstGeom>
          <a:noFill/>
          <a:ln w="9525">
            <a:noFill/>
          </a:ln>
        </p:spPr>
      </p:pic>
      <p:sp>
        <p:nvSpPr>
          <p:cNvPr id="40978" name="TextBox 22"/>
          <p:cNvSpPr txBox="1"/>
          <p:nvPr userDrawn="1"/>
        </p:nvSpPr>
        <p:spPr>
          <a:xfrm>
            <a:off x="7643813" y="5240338"/>
            <a:ext cx="776287" cy="233362"/>
          </a:xfrm>
          <a:prstGeom prst="rect">
            <a:avLst/>
          </a:prstGeom>
          <a:noFill/>
          <a:ln w="9525">
            <a:noFill/>
          </a:ln>
        </p:spPr>
        <p:txBody>
          <a:bodyPr wrap="none" lIns="81043" tIns="40522" rIns="81043" bIns="40522" anchor="t">
            <a:spAutoFit/>
          </a:bodyPr>
          <a:p>
            <a:pPr lvl="0" indent="0"/>
            <a:r>
              <a:rPr lang="en-US" altLang="x-none" sz="1000" dirty="0">
                <a:solidFill>
                  <a:srgbClr val="FF6699"/>
                </a:solidFill>
                <a:latin typeface="微软雅黑" panose="020B0503020204020204" pitchFamily="2" charset="-122"/>
                <a:ea typeface="微软雅黑" panose="020B0503020204020204" pitchFamily="2" charset="-122"/>
              </a:rPr>
              <a:t>@PPT</a:t>
            </a:r>
            <a:r>
              <a:rPr lang="zh-CN" altLang="en-US" sz="1000" dirty="0">
                <a:solidFill>
                  <a:srgbClr val="FF6699"/>
                </a:solidFill>
                <a:latin typeface="微软雅黑" panose="020B0503020204020204" pitchFamily="2" charset="-122"/>
                <a:ea typeface="微软雅黑" panose="020B0503020204020204" pitchFamily="2" charset="-122"/>
              </a:rPr>
              <a:t>精选</a:t>
            </a:r>
            <a:endParaRPr lang="zh-CN" altLang="en-US" sz="1000" dirty="0">
              <a:solidFill>
                <a:srgbClr val="FF6699"/>
              </a:solidFill>
              <a:latin typeface="微软雅黑" panose="020B0503020204020204" pitchFamily="2" charset="-122"/>
              <a:ea typeface="微软雅黑" panose="020B0503020204020204" pitchFamily="2" charset="-122"/>
            </a:endParaRPr>
          </a:p>
        </p:txBody>
      </p:sp>
      <p:sp>
        <p:nvSpPr>
          <p:cNvPr id="40979" name="标题占位符 1"/>
          <p:cNvSpPr>
            <a:spLocks noGrp="1"/>
          </p:cNvSpPr>
          <p:nvPr>
            <p:ph type="title"/>
          </p:nvPr>
        </p:nvSpPr>
        <p:spPr>
          <a:xfrm>
            <a:off x="457200" y="228600"/>
            <a:ext cx="8229600" cy="952500"/>
          </a:xfrm>
          <a:prstGeom prst="rect">
            <a:avLst/>
          </a:prstGeom>
          <a:noFill/>
          <a:ln w="9525">
            <a:noFill/>
          </a:ln>
        </p:spPr>
        <p:txBody>
          <a:bodyPr lIns="81043" tIns="40522" rIns="81043" bIns="40522" anchor="ctr"/>
          <a:p>
            <a:pPr lvl="0" indent="0"/>
            <a:r>
              <a:rPr lang="zh-CN" altLang="en-US"/>
              <a:t>单击此处编辑母版标题样式</a:t>
            </a:r>
            <a:endParaRPr lang="zh-CN" altLang="en-US"/>
          </a:p>
        </p:txBody>
      </p:sp>
      <p:sp>
        <p:nvSpPr>
          <p:cNvPr id="40980" name="文本占位符 2"/>
          <p:cNvSpPr>
            <a:spLocks noGrp="1"/>
          </p:cNvSpPr>
          <p:nvPr>
            <p:ph type="body"/>
          </p:nvPr>
        </p:nvSpPr>
        <p:spPr>
          <a:xfrm>
            <a:off x="457200" y="1333500"/>
            <a:ext cx="8229600" cy="3771900"/>
          </a:xfrm>
          <a:prstGeom prst="rect">
            <a:avLst/>
          </a:prstGeom>
          <a:noFill/>
          <a:ln w="9525">
            <a:noFill/>
          </a:ln>
        </p:spPr>
        <p:txBody>
          <a:bodyPr lIns="81043" tIns="40522" rIns="81043" bIns="40522" anchor="t"/>
          <a:p>
            <a:pPr lvl="0" indent="-303530"/>
            <a:r>
              <a:rPr lang="zh-CN" altLang="en-US"/>
              <a:t>单击此处编辑母版文本样式</a:t>
            </a:r>
            <a:endParaRPr lang="zh-CN" altLang="en-US"/>
          </a:p>
          <a:p>
            <a:pPr lvl="1" indent="-252095"/>
            <a:r>
              <a:rPr lang="zh-CN" altLang="en-US"/>
              <a:t>第二级</a:t>
            </a:r>
            <a:endParaRPr lang="zh-CN" altLang="en-US"/>
          </a:p>
          <a:p>
            <a:pPr lvl="2" indent="-201295"/>
            <a:r>
              <a:rPr lang="zh-CN" altLang="en-US"/>
              <a:t>第三级</a:t>
            </a:r>
            <a:endParaRPr lang="zh-CN" altLang="en-US"/>
          </a:p>
          <a:p>
            <a:pPr lvl="3" indent="-201930"/>
            <a:r>
              <a:rPr lang="zh-CN" altLang="en-US"/>
              <a:t>第四级</a:t>
            </a:r>
            <a:endParaRPr lang="zh-CN" altLang="en-US"/>
          </a:p>
          <a:p>
            <a:pPr lvl="4" indent="-201295"/>
            <a:r>
              <a:rPr lang="zh-CN" altLang="en-US"/>
              <a:t>第五级</a:t>
            </a:r>
            <a:endParaRPr lang="zh-CN" altLang="en-US"/>
          </a:p>
        </p:txBody>
      </p:sp>
      <p:sp>
        <p:nvSpPr>
          <p:cNvPr id="42005" name="日期占位符 3"/>
          <p:cNvSpPr>
            <a:spLocks noGrp="1"/>
          </p:cNvSpPr>
          <p:nvPr>
            <p:ph type="dt" sz="half" idx="2"/>
          </p:nvPr>
        </p:nvSpPr>
        <p:spPr>
          <a:xfrm>
            <a:off x="457200" y="5297488"/>
            <a:ext cx="2133600" cy="303213"/>
          </a:xfrm>
          <a:prstGeom prst="rect">
            <a:avLst/>
          </a:prstGeom>
          <a:noFill/>
          <a:ln w="9525">
            <a:noFill/>
          </a:ln>
        </p:spPr>
        <p:txBody>
          <a:bodyPr lIns="81043" tIns="40522" rIns="81043" bIns="40522" anchor="ctr"/>
          <a:lstStyle>
            <a:lvl1pPr>
              <a:defRPr sz="1100">
                <a:solidFill>
                  <a:srgbClr val="898989"/>
                </a:solidFill>
                <a:latin typeface="Verdana" panose="020B0604030504040204" pitchFamily="2" charset="0"/>
              </a:defRPr>
            </a:lvl1pPr>
          </a:lstStyle>
          <a:p>
            <a:pPr lvl="0" fontAlgn="base"/>
            <a:endParaRPr lang="zh-CN" altLang="en-US" strike="noStrike" noProof="1" dirty="0"/>
          </a:p>
        </p:txBody>
      </p:sp>
      <p:sp>
        <p:nvSpPr>
          <p:cNvPr id="42006" name="页脚占位符 4"/>
          <p:cNvSpPr>
            <a:spLocks noGrp="1"/>
          </p:cNvSpPr>
          <p:nvPr>
            <p:ph type="ftr" sz="quarter" idx="3"/>
          </p:nvPr>
        </p:nvSpPr>
        <p:spPr>
          <a:xfrm>
            <a:off x="3124200" y="5297488"/>
            <a:ext cx="2895600" cy="303213"/>
          </a:xfrm>
          <a:prstGeom prst="rect">
            <a:avLst/>
          </a:prstGeom>
          <a:noFill/>
          <a:ln w="9525">
            <a:noFill/>
          </a:ln>
        </p:spPr>
        <p:txBody>
          <a:bodyPr lIns="81043" tIns="40522" rIns="81043" bIns="40522" anchor="ctr"/>
          <a:lstStyle>
            <a:lvl1pPr algn="ctr">
              <a:defRPr sz="1100">
                <a:solidFill>
                  <a:srgbClr val="898989"/>
                </a:solidFill>
                <a:latin typeface="Verdana" panose="020B0604030504040204" pitchFamily="2" charset="0"/>
              </a:defRPr>
            </a:lvl1pPr>
          </a:lstStyle>
          <a:p>
            <a:pPr lvl="0" fontAlgn="base"/>
            <a:endParaRPr lang="zh-CN" altLang="en-US" strike="noStrike" noProof="1" dirty="0"/>
          </a:p>
        </p:txBody>
      </p:sp>
      <p:sp>
        <p:nvSpPr>
          <p:cNvPr id="42007" name="灯片编号占位符 5"/>
          <p:cNvSpPr>
            <a:spLocks noGrp="1"/>
          </p:cNvSpPr>
          <p:nvPr>
            <p:ph type="sldNum" sz="quarter" idx="4"/>
          </p:nvPr>
        </p:nvSpPr>
        <p:spPr>
          <a:xfrm>
            <a:off x="6553200" y="5297488"/>
            <a:ext cx="2133600" cy="303213"/>
          </a:xfrm>
          <a:prstGeom prst="rect">
            <a:avLst/>
          </a:prstGeom>
          <a:noFill/>
          <a:ln w="9525">
            <a:noFill/>
          </a:ln>
        </p:spPr>
        <p:txBody>
          <a:bodyPr lIns="81043" tIns="40522" rIns="81043" bIns="40522" anchor="ctr"/>
          <a:lstStyle>
            <a:lvl1pPr algn="r">
              <a:defRPr sz="1100">
                <a:solidFill>
                  <a:srgbClr val="898989"/>
                </a:solidFill>
                <a:latin typeface="Verdana" panose="020B0604030504040204" pitchFamily="2" charset="0"/>
              </a:defRPr>
            </a:lvl1pPr>
          </a:lstStyle>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4117" r:id="rId1"/>
    <p:sldLayoutId id="2147484118" r:id="rId2"/>
    <p:sldLayoutId id="2147484119" r:id="rId3"/>
    <p:sldLayoutId id="2147484120" r:id="rId4"/>
    <p:sldLayoutId id="2147484121" r:id="rId5"/>
    <p:sldLayoutId id="2147484122" r:id="rId6"/>
    <p:sldLayoutId id="2147484123" r:id="rId7"/>
    <p:sldLayoutId id="2147484124" r:id="rId8"/>
    <p:sldLayoutId id="2147484125" r:id="rId9"/>
    <p:sldLayoutId id="2147484126" r:id="rId10"/>
    <p:sldLayoutId id="2147484127" r:id="rId11"/>
  </p:sldLayoutIdLst>
  <p:hf sldNum="0" hdr="0" ftr="0" dt="0"/>
  <p:txStyles>
    <p:titleStyle>
      <a:lvl1pPr marL="0" lvl="0" indent="0" algn="ctr" defTabSz="914400" eaLnBrk="0" fontAlgn="base" latinLnBrk="0" hangingPunct="0">
        <a:lnSpc>
          <a:spcPct val="100000"/>
        </a:lnSpc>
        <a:spcBef>
          <a:spcPct val="0"/>
        </a:spcBef>
        <a:spcAft>
          <a:spcPct val="0"/>
        </a:spcAft>
        <a:buNone/>
        <a:defRPr sz="3900" b="0" i="0" u="none" kern="1200" baseline="0">
          <a:solidFill>
            <a:schemeClr val="tx1"/>
          </a:solidFill>
          <a:latin typeface="+mj-lt"/>
          <a:ea typeface="+mj-ea"/>
          <a:cs typeface="+mj-cs"/>
        </a:defRPr>
      </a:lvl1pPr>
    </p:titleStyle>
    <p:bodyStyle>
      <a:lvl1pPr marL="303530" lvl="0" indent="-303530" algn="l" defTabSz="914400" eaLnBrk="0" fontAlgn="base" latinLnBrk="0" hangingPunct="0">
        <a:lnSpc>
          <a:spcPct val="100000"/>
        </a:lnSpc>
        <a:spcBef>
          <a:spcPct val="20000"/>
        </a:spcBef>
        <a:spcAft>
          <a:spcPct val="0"/>
        </a:spcAft>
        <a:buFont typeface="Arial" panose="020B0604020202020204" pitchFamily="34" charset="0"/>
        <a:buChar char="•"/>
        <a:defRPr sz="2800" b="0" i="0" u="none" kern="1200" baseline="0">
          <a:solidFill>
            <a:schemeClr val="tx1"/>
          </a:solidFill>
          <a:latin typeface="+mn-lt"/>
          <a:ea typeface="+mn-ea"/>
          <a:cs typeface="+mn-cs"/>
        </a:defRPr>
      </a:lvl1pPr>
      <a:lvl2pPr marL="657225" lvl="1" indent="-252095" algn="l" defTabSz="914400" eaLnBrk="0" fontAlgn="base" latinLnBrk="0" hangingPunct="0">
        <a:lnSpc>
          <a:spcPct val="100000"/>
        </a:lnSpc>
        <a:spcBef>
          <a:spcPct val="20000"/>
        </a:spcBef>
        <a:spcAft>
          <a:spcPct val="0"/>
        </a:spcAft>
        <a:buFont typeface="Arial" panose="020B0604020202020204" pitchFamily="34" charset="0"/>
        <a:buChar char="–"/>
        <a:defRPr sz="2500" b="0" i="0" u="none" kern="1200" baseline="0">
          <a:solidFill>
            <a:schemeClr val="tx1"/>
          </a:solidFill>
          <a:latin typeface="+mn-lt"/>
          <a:ea typeface="+mn-ea"/>
          <a:cs typeface="+mn-cs"/>
        </a:defRPr>
      </a:lvl2pPr>
      <a:lvl3pPr marL="1012825" lvl="2" indent="-201295" algn="l" defTabSz="914400" eaLnBrk="0" fontAlgn="base" latinLnBrk="0" hangingPunct="0">
        <a:lnSpc>
          <a:spcPct val="100000"/>
        </a:lnSpc>
        <a:spcBef>
          <a:spcPct val="20000"/>
        </a:spcBef>
        <a:spcAft>
          <a:spcPct val="0"/>
        </a:spcAft>
        <a:buFont typeface="Arial" panose="020B0604020202020204" pitchFamily="34" charset="0"/>
        <a:buChar char="•"/>
        <a:defRPr sz="2100" b="0" i="0" u="none" kern="1200" baseline="0">
          <a:solidFill>
            <a:schemeClr val="tx1"/>
          </a:solidFill>
          <a:latin typeface="+mn-lt"/>
          <a:ea typeface="+mn-ea"/>
          <a:cs typeface="+mn-cs"/>
        </a:defRPr>
      </a:lvl3pPr>
      <a:lvl4pPr marL="1417955" lvl="3" indent="-20193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4pPr>
      <a:lvl5pPr marL="1822450" lvl="4" indent="-201295"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41.xml><?xml version="1.0" encoding="utf-8"?>
<p:sldMaster xmlns:a="http://schemas.openxmlformats.org/drawingml/2006/main" xmlns:r="http://schemas.openxmlformats.org/officeDocument/2006/relationships" xmlns:p="http://schemas.openxmlformats.org/presentationml/2006/main">
  <p:cSld>
    <p:bg>
      <p:bgPr>
        <a:solidFill>
          <a:srgbClr val="F9F8F5"/>
        </a:solidFill>
        <a:effectLst/>
      </p:bgPr>
    </p:bg>
    <p:spTree>
      <p:nvGrpSpPr>
        <p:cNvPr id="1" name=""/>
        <p:cNvGrpSpPr/>
        <p:nvPr/>
      </p:nvGrpSpPr>
      <p:grpSpPr/>
      <p:sp>
        <p:nvSpPr>
          <p:cNvPr id="41986" name="矩形 6"/>
          <p:cNvSpPr/>
          <p:nvPr userDrawn="1"/>
        </p:nvSpPr>
        <p:spPr>
          <a:xfrm>
            <a:off x="0" y="4838700"/>
            <a:ext cx="9144000" cy="719138"/>
          </a:xfrm>
          <a:prstGeom prst="rect">
            <a:avLst/>
          </a:prstGeom>
          <a:solidFill>
            <a:srgbClr val="404040"/>
          </a:solidFill>
          <a:ln w="9525">
            <a:noFill/>
          </a:ln>
        </p:spPr>
        <p:txBody>
          <a:bodyPr lIns="81043" tIns="40522" rIns="81043" bIns="40522" anchor="ctr"/>
          <a:p>
            <a:pPr lvl="0" indent="0" algn="ctr"/>
            <a:endParaRPr lang="zh-CN" altLang="en-US" sz="1600" dirty="0">
              <a:solidFill>
                <a:srgbClr val="FFFFFF"/>
              </a:solidFill>
              <a:latin typeface="方正兰亭黑_GBK" charset="-122"/>
              <a:ea typeface="宋体" panose="02010600030101010101" pitchFamily="2" charset="-122"/>
            </a:endParaRPr>
          </a:p>
        </p:txBody>
      </p:sp>
      <p:sp>
        <p:nvSpPr>
          <p:cNvPr id="41987" name="矩形 7"/>
          <p:cNvSpPr/>
          <p:nvPr userDrawn="1"/>
        </p:nvSpPr>
        <p:spPr>
          <a:xfrm>
            <a:off x="0" y="5557838"/>
            <a:ext cx="9144000" cy="157162"/>
          </a:xfrm>
          <a:prstGeom prst="rect">
            <a:avLst/>
          </a:prstGeom>
          <a:solidFill>
            <a:srgbClr val="FF6699"/>
          </a:solidFill>
          <a:ln w="9525">
            <a:noFill/>
          </a:ln>
        </p:spPr>
        <p:txBody>
          <a:bodyPr lIns="81043" tIns="40522" rIns="81043" bIns="40522" anchor="ctr"/>
          <a:p>
            <a:pPr lvl="0" indent="0" algn="ctr"/>
            <a:endParaRPr lang="zh-CN" altLang="en-US" sz="1600" dirty="0">
              <a:solidFill>
                <a:srgbClr val="FFFFFF"/>
              </a:solidFill>
              <a:latin typeface="方正兰亭黑_GBK" charset="-122"/>
              <a:ea typeface="宋体" panose="02010600030101010101" pitchFamily="2" charset="-122"/>
            </a:endParaRPr>
          </a:p>
        </p:txBody>
      </p:sp>
      <p:pic>
        <p:nvPicPr>
          <p:cNvPr id="41988" name="Imagen 5" descr="C:\Users\Design\Documents\Edu\Product Launch\shadown.png"/>
          <p:cNvPicPr>
            <a:picLocks noChangeAspect="1"/>
          </p:cNvPicPr>
          <p:nvPr userDrawn="1"/>
        </p:nvPicPr>
        <p:blipFill>
          <a:blip r:embed="rId12"/>
          <a:stretch>
            <a:fillRect/>
          </a:stretch>
        </p:blipFill>
        <p:spPr>
          <a:xfrm>
            <a:off x="1752600" y="4835525"/>
            <a:ext cx="922338" cy="725488"/>
          </a:xfrm>
          <a:prstGeom prst="rect">
            <a:avLst/>
          </a:prstGeom>
          <a:noFill/>
          <a:ln w="9525">
            <a:noFill/>
          </a:ln>
        </p:spPr>
      </p:pic>
      <p:sp>
        <p:nvSpPr>
          <p:cNvPr id="41989" name="TextBox 9"/>
          <p:cNvSpPr txBox="1"/>
          <p:nvPr userDrawn="1"/>
        </p:nvSpPr>
        <p:spPr>
          <a:xfrm>
            <a:off x="174625" y="4794250"/>
            <a:ext cx="3657600" cy="568325"/>
          </a:xfrm>
          <a:prstGeom prst="rect">
            <a:avLst/>
          </a:prstGeom>
          <a:noFill/>
          <a:ln w="9525">
            <a:noFill/>
          </a:ln>
        </p:spPr>
        <p:txBody>
          <a:bodyPr wrap="none" lIns="81043" tIns="40522" rIns="81043" bIns="40522" anchor="t">
            <a:spAutoFit/>
          </a:bodyPr>
          <a:p>
            <a:pPr lvl="0" indent="0"/>
            <a:r>
              <a:rPr lang="en-US" altLang="x-none" sz="3200" dirty="0">
                <a:solidFill>
                  <a:srgbClr val="FF6699"/>
                </a:solidFill>
                <a:latin typeface="Haettenschweiler" panose="020B0706040902060204" pitchFamily="2" charset="0"/>
                <a:ea typeface="宋体" panose="02010600030101010101" pitchFamily="2" charset="-122"/>
              </a:rPr>
              <a:t>80</a:t>
            </a:r>
            <a:r>
              <a:rPr lang="en-US" altLang="x-none" sz="3200" dirty="0">
                <a:solidFill>
                  <a:srgbClr val="000000"/>
                </a:solidFill>
                <a:latin typeface="Haettenschweiler" panose="020B0706040902060204" pitchFamily="2" charset="0"/>
                <a:ea typeface="宋体" panose="02010600030101010101" pitchFamily="2" charset="-122"/>
              </a:rPr>
              <a:t> </a:t>
            </a:r>
            <a:r>
              <a:rPr lang="en-US" altLang="x-none" sz="3200" dirty="0">
                <a:solidFill>
                  <a:srgbClr val="FFFFFF"/>
                </a:solidFill>
                <a:latin typeface="Haettenschweiler" panose="020B0706040902060204" pitchFamily="2" charset="0"/>
                <a:ea typeface="宋体" panose="02010600030101010101" pitchFamily="2" charset="-122"/>
              </a:rPr>
              <a:t>PPT.COM</a:t>
            </a:r>
            <a:endParaRPr lang="zh-CN" altLang="en-US" sz="3200" dirty="0">
              <a:solidFill>
                <a:srgbClr val="FFFFFF"/>
              </a:solidFill>
              <a:latin typeface="Haettenschweiler" panose="020B0706040902060204" pitchFamily="2" charset="0"/>
              <a:ea typeface="宋体" panose="02010600030101010101" pitchFamily="2" charset="-122"/>
            </a:endParaRPr>
          </a:p>
        </p:txBody>
      </p:sp>
      <p:sp>
        <p:nvSpPr>
          <p:cNvPr id="41990" name="TextBox 10"/>
          <p:cNvSpPr txBox="1"/>
          <p:nvPr userDrawn="1"/>
        </p:nvSpPr>
        <p:spPr>
          <a:xfrm>
            <a:off x="180975" y="5251450"/>
            <a:ext cx="3432175" cy="217488"/>
          </a:xfrm>
          <a:prstGeom prst="rect">
            <a:avLst/>
          </a:prstGeom>
          <a:noFill/>
          <a:ln w="9525">
            <a:noFill/>
          </a:ln>
        </p:spPr>
        <p:txBody>
          <a:bodyPr wrap="none" lIns="81043" tIns="40522" rIns="81043" bIns="40522" anchor="t">
            <a:spAutoFit/>
          </a:bodyPr>
          <a:p>
            <a:pPr lvl="0" indent="0"/>
            <a:r>
              <a:rPr lang="en-US" altLang="x-none" sz="900" dirty="0">
                <a:solidFill>
                  <a:srgbClr val="FFFFFF"/>
                </a:solidFill>
                <a:latin typeface="Mistral" pitchFamily="2" charset="0"/>
                <a:ea typeface="宋体" panose="02010600030101010101" pitchFamily="2" charset="-122"/>
              </a:rPr>
              <a:t>Make Presentation much more fun</a:t>
            </a:r>
            <a:endParaRPr lang="zh-CN" altLang="en-US" sz="900" dirty="0">
              <a:solidFill>
                <a:srgbClr val="FFFFFF"/>
              </a:solidFill>
              <a:latin typeface="Mistral" pitchFamily="2" charset="0"/>
              <a:ea typeface="宋体" panose="02010600030101010101" pitchFamily="2" charset="-122"/>
            </a:endParaRPr>
          </a:p>
        </p:txBody>
      </p:sp>
      <p:pic>
        <p:nvPicPr>
          <p:cNvPr id="41991" name="Imagen 5" descr="C:\Users\Design\Documents\Edu\Product Launch\shadown.png"/>
          <p:cNvPicPr>
            <a:picLocks noChangeAspect="1"/>
          </p:cNvPicPr>
          <p:nvPr userDrawn="1"/>
        </p:nvPicPr>
        <p:blipFill>
          <a:blip r:embed="rId13"/>
          <a:stretch>
            <a:fillRect/>
          </a:stretch>
        </p:blipFill>
        <p:spPr>
          <a:xfrm>
            <a:off x="3354388" y="4897438"/>
            <a:ext cx="762000" cy="600075"/>
          </a:xfrm>
          <a:prstGeom prst="rect">
            <a:avLst/>
          </a:prstGeom>
          <a:noFill/>
          <a:ln w="9525">
            <a:noFill/>
          </a:ln>
        </p:spPr>
      </p:pic>
      <p:pic>
        <p:nvPicPr>
          <p:cNvPr id="41992" name="27 Imagen"/>
          <p:cNvPicPr>
            <a:picLocks noChangeAspect="1"/>
          </p:cNvPicPr>
          <p:nvPr userDrawn="1"/>
        </p:nvPicPr>
        <p:blipFill>
          <a:blip r:embed="rId14"/>
          <a:stretch>
            <a:fillRect/>
          </a:stretch>
        </p:blipFill>
        <p:spPr>
          <a:xfrm>
            <a:off x="4167188" y="5068888"/>
            <a:ext cx="363537" cy="252412"/>
          </a:xfrm>
          <a:prstGeom prst="rect">
            <a:avLst/>
          </a:prstGeom>
          <a:noFill/>
          <a:ln w="9525">
            <a:noFill/>
          </a:ln>
        </p:spPr>
      </p:pic>
      <p:pic>
        <p:nvPicPr>
          <p:cNvPr id="41993" name="28 Imagen"/>
          <p:cNvPicPr>
            <a:picLocks noChangeAspect="1"/>
          </p:cNvPicPr>
          <p:nvPr userDrawn="1"/>
        </p:nvPicPr>
        <p:blipFill>
          <a:blip r:embed="rId14"/>
          <a:stretch>
            <a:fillRect/>
          </a:stretch>
        </p:blipFill>
        <p:spPr>
          <a:xfrm>
            <a:off x="4741863" y="5068888"/>
            <a:ext cx="363537" cy="252412"/>
          </a:xfrm>
          <a:prstGeom prst="rect">
            <a:avLst/>
          </a:prstGeom>
          <a:noFill/>
          <a:ln w="9525">
            <a:noFill/>
          </a:ln>
        </p:spPr>
      </p:pic>
      <p:sp>
        <p:nvSpPr>
          <p:cNvPr id="41994" name="30 CuadroTexto"/>
          <p:cNvSpPr txBox="1"/>
          <p:nvPr userDrawn="1"/>
        </p:nvSpPr>
        <p:spPr>
          <a:xfrm>
            <a:off x="4467225" y="5076825"/>
            <a:ext cx="288925" cy="247650"/>
          </a:xfrm>
          <a:prstGeom prst="rect">
            <a:avLst/>
          </a:prstGeom>
          <a:noFill/>
          <a:ln w="9525">
            <a:noFill/>
          </a:ln>
        </p:spPr>
        <p:txBody>
          <a:bodyPr wrap="none" lIns="81043" tIns="40522" rIns="81043" bIns="40522" anchor="t">
            <a:spAutoFit/>
          </a:bodyPr>
          <a:p>
            <a:pPr lvl="0" indent="0"/>
            <a:r>
              <a:rPr lang="es-HN" altLang="en-US" sz="1100" b="1" i="1" dirty="0">
                <a:solidFill>
                  <a:srgbClr val="A6A6A6"/>
                </a:solidFill>
                <a:latin typeface="方正兰亭黑_GBK" charset="-122"/>
                <a:ea typeface="宋体" panose="02010600030101010101" pitchFamily="2" charset="-122"/>
              </a:rPr>
              <a:t>of</a:t>
            </a:r>
            <a:endParaRPr lang="es-HN" altLang="en-US" sz="1100" b="1" i="1" dirty="0">
              <a:solidFill>
                <a:srgbClr val="A6A6A6"/>
              </a:solidFill>
              <a:latin typeface="方正兰亭黑_GBK" charset="-122"/>
              <a:ea typeface="宋体" panose="02010600030101010101" pitchFamily="2" charset="-122"/>
            </a:endParaRPr>
          </a:p>
        </p:txBody>
      </p:sp>
      <p:sp>
        <p:nvSpPr>
          <p:cNvPr id="41995" name="31 CuadroTexto"/>
          <p:cNvSpPr txBox="1"/>
          <p:nvPr userDrawn="1"/>
        </p:nvSpPr>
        <p:spPr>
          <a:xfrm>
            <a:off x="4787900" y="5076825"/>
            <a:ext cx="247650" cy="247650"/>
          </a:xfrm>
          <a:prstGeom prst="rect">
            <a:avLst/>
          </a:prstGeom>
          <a:noFill/>
          <a:ln w="9525">
            <a:noFill/>
          </a:ln>
        </p:spPr>
        <p:txBody>
          <a:bodyPr wrap="none" lIns="81043" tIns="40522" rIns="81043" bIns="40522" anchor="t">
            <a:spAutoFit/>
          </a:bodyPr>
          <a:p>
            <a:pPr lvl="0" indent="0"/>
            <a:r>
              <a:rPr lang="es-HN" altLang="en-US" sz="1100" b="1" dirty="0">
                <a:solidFill>
                  <a:srgbClr val="7F7F7F"/>
                </a:solidFill>
                <a:latin typeface="方正兰亭黑_GBK" charset="-122"/>
                <a:ea typeface="宋体" panose="02010600030101010101" pitchFamily="2" charset="-122"/>
              </a:rPr>
              <a:t>6</a:t>
            </a:r>
            <a:endParaRPr lang="es-HN" altLang="en-US" sz="1100" b="1" dirty="0">
              <a:solidFill>
                <a:srgbClr val="7F7F7F"/>
              </a:solidFill>
              <a:latin typeface="方正兰亭黑_GBK" charset="-122"/>
              <a:ea typeface="宋体" panose="02010600030101010101" pitchFamily="2" charset="-122"/>
            </a:endParaRPr>
          </a:p>
        </p:txBody>
      </p:sp>
      <p:pic>
        <p:nvPicPr>
          <p:cNvPr id="41996" name="Imagen 5" descr="C:\Users\Design\Documents\Edu\Product Launch\shadown.png"/>
          <p:cNvPicPr>
            <a:picLocks noChangeAspect="1"/>
          </p:cNvPicPr>
          <p:nvPr userDrawn="1"/>
        </p:nvPicPr>
        <p:blipFill>
          <a:blip r:embed="rId15"/>
          <a:stretch>
            <a:fillRect/>
          </a:stretch>
        </p:blipFill>
        <p:spPr>
          <a:xfrm>
            <a:off x="5127625" y="4911725"/>
            <a:ext cx="763588" cy="601663"/>
          </a:xfrm>
          <a:prstGeom prst="rect">
            <a:avLst/>
          </a:prstGeom>
          <a:noFill/>
          <a:ln w="9525">
            <a:noFill/>
          </a:ln>
        </p:spPr>
      </p:pic>
      <p:pic>
        <p:nvPicPr>
          <p:cNvPr id="41997" name="Imagen 27">
            <a:hlinkClick r:id="" action="ppaction://hlinkshowjump?jump=nextslide"/>
          </p:cNvPr>
          <p:cNvPicPr>
            <a:picLocks noChangeAspect="1"/>
          </p:cNvPicPr>
          <p:nvPr userDrawn="1"/>
        </p:nvPicPr>
        <p:blipFill>
          <a:blip r:embed="rId16"/>
          <a:stretch>
            <a:fillRect/>
          </a:stretch>
        </p:blipFill>
        <p:spPr>
          <a:xfrm>
            <a:off x="5102225" y="5108575"/>
            <a:ext cx="212725" cy="176213"/>
          </a:xfrm>
          <a:prstGeom prst="rect">
            <a:avLst/>
          </a:prstGeom>
          <a:noFill/>
          <a:ln w="9525">
            <a:noFill/>
          </a:ln>
        </p:spPr>
      </p:pic>
      <p:pic>
        <p:nvPicPr>
          <p:cNvPr id="41998" name="Imagen 28">
            <a:hlinkClick r:id="" action="ppaction://hlinkshowjump?jump=previousslide"/>
          </p:cNvPr>
          <p:cNvPicPr>
            <a:picLocks noChangeAspect="1"/>
          </p:cNvPicPr>
          <p:nvPr userDrawn="1"/>
        </p:nvPicPr>
        <p:blipFill>
          <a:blip r:embed="rId17"/>
          <a:stretch>
            <a:fillRect/>
          </a:stretch>
        </p:blipFill>
        <p:spPr>
          <a:xfrm>
            <a:off x="3925888" y="5108575"/>
            <a:ext cx="212725" cy="176213"/>
          </a:xfrm>
          <a:prstGeom prst="rect">
            <a:avLst/>
          </a:prstGeom>
          <a:noFill/>
          <a:ln w="9525">
            <a:noFill/>
          </a:ln>
        </p:spPr>
      </p:pic>
      <p:pic>
        <p:nvPicPr>
          <p:cNvPr id="41999" name="Picture 3"/>
          <p:cNvPicPr>
            <a:picLocks noChangeAspect="1"/>
          </p:cNvPicPr>
          <p:nvPr userDrawn="1"/>
        </p:nvPicPr>
        <p:blipFill>
          <a:blip r:embed="rId18"/>
          <a:stretch>
            <a:fillRect/>
          </a:stretch>
        </p:blipFill>
        <p:spPr>
          <a:xfrm>
            <a:off x="7310438" y="4911725"/>
            <a:ext cx="303212" cy="300038"/>
          </a:xfrm>
          <a:prstGeom prst="rect">
            <a:avLst/>
          </a:prstGeom>
          <a:noFill/>
          <a:ln w="9525">
            <a:noFill/>
          </a:ln>
        </p:spPr>
      </p:pic>
      <p:sp>
        <p:nvSpPr>
          <p:cNvPr id="42000" name="TextBox 20"/>
          <p:cNvSpPr txBox="1"/>
          <p:nvPr userDrawn="1"/>
        </p:nvSpPr>
        <p:spPr>
          <a:xfrm>
            <a:off x="7643813" y="4970463"/>
            <a:ext cx="1044575" cy="233362"/>
          </a:xfrm>
          <a:prstGeom prst="rect">
            <a:avLst/>
          </a:prstGeom>
          <a:noFill/>
          <a:ln w="9525">
            <a:noFill/>
          </a:ln>
        </p:spPr>
        <p:txBody>
          <a:bodyPr wrap="none" lIns="81043" tIns="40522" rIns="81043" bIns="40522" anchor="t">
            <a:spAutoFit/>
          </a:bodyPr>
          <a:p>
            <a:pPr lvl="0" indent="0"/>
            <a:r>
              <a:rPr lang="zh-CN" altLang="en-US" sz="1000" dirty="0">
                <a:solidFill>
                  <a:srgbClr val="FF6699"/>
                </a:solidFill>
                <a:latin typeface="Arial" panose="020B0604020202020204" pitchFamily="34" charset="0"/>
                <a:ea typeface="Arial Unicode MS" panose="020B0604020202020204" pitchFamily="2" charset="-122"/>
              </a:rPr>
              <a:t>群：</a:t>
            </a:r>
            <a:r>
              <a:rPr lang="en-US" altLang="x-none" sz="1000" dirty="0">
                <a:solidFill>
                  <a:srgbClr val="FF6699"/>
                </a:solidFill>
                <a:latin typeface="Arial" panose="020B0604020202020204" pitchFamily="34" charset="0"/>
                <a:ea typeface="Arial Unicode MS" panose="020B0604020202020204" pitchFamily="2" charset="-122"/>
              </a:rPr>
              <a:t>180956885</a:t>
            </a:r>
            <a:endParaRPr lang="en-US" altLang="x-none" sz="1000" dirty="0">
              <a:solidFill>
                <a:srgbClr val="FF6699"/>
              </a:solidFill>
              <a:latin typeface="Arial" panose="020B0604020202020204" pitchFamily="34" charset="0"/>
              <a:ea typeface="Arial Unicode MS" panose="020B0604020202020204" pitchFamily="2" charset="-122"/>
            </a:endParaRPr>
          </a:p>
        </p:txBody>
      </p:sp>
      <p:pic>
        <p:nvPicPr>
          <p:cNvPr id="42001" name="Picture 4"/>
          <p:cNvPicPr>
            <a:picLocks noChangeAspect="1"/>
          </p:cNvPicPr>
          <p:nvPr userDrawn="1"/>
        </p:nvPicPr>
        <p:blipFill>
          <a:blip r:embed="rId19"/>
          <a:stretch>
            <a:fillRect/>
          </a:stretch>
        </p:blipFill>
        <p:spPr>
          <a:xfrm>
            <a:off x="7321550" y="5205413"/>
            <a:ext cx="280988" cy="265112"/>
          </a:xfrm>
          <a:prstGeom prst="rect">
            <a:avLst/>
          </a:prstGeom>
          <a:noFill/>
          <a:ln w="9525">
            <a:noFill/>
          </a:ln>
        </p:spPr>
      </p:pic>
      <p:sp>
        <p:nvSpPr>
          <p:cNvPr id="42002" name="TextBox 22"/>
          <p:cNvSpPr txBox="1"/>
          <p:nvPr userDrawn="1"/>
        </p:nvSpPr>
        <p:spPr>
          <a:xfrm>
            <a:off x="7643813" y="5240338"/>
            <a:ext cx="776287" cy="233362"/>
          </a:xfrm>
          <a:prstGeom prst="rect">
            <a:avLst/>
          </a:prstGeom>
          <a:noFill/>
          <a:ln w="9525">
            <a:noFill/>
          </a:ln>
        </p:spPr>
        <p:txBody>
          <a:bodyPr wrap="none" lIns="81043" tIns="40522" rIns="81043" bIns="40522" anchor="t">
            <a:spAutoFit/>
          </a:bodyPr>
          <a:p>
            <a:pPr lvl="0" indent="0"/>
            <a:r>
              <a:rPr lang="en-US" altLang="x-none" sz="1000" dirty="0">
                <a:solidFill>
                  <a:srgbClr val="FF6699"/>
                </a:solidFill>
                <a:latin typeface="微软雅黑" panose="020B0503020204020204" pitchFamily="2" charset="-122"/>
                <a:ea typeface="微软雅黑" panose="020B0503020204020204" pitchFamily="2" charset="-122"/>
              </a:rPr>
              <a:t>@PPT</a:t>
            </a:r>
            <a:r>
              <a:rPr lang="zh-CN" altLang="en-US" sz="1000" dirty="0">
                <a:solidFill>
                  <a:srgbClr val="FF6699"/>
                </a:solidFill>
                <a:latin typeface="微软雅黑" panose="020B0503020204020204" pitchFamily="2" charset="-122"/>
                <a:ea typeface="微软雅黑" panose="020B0503020204020204" pitchFamily="2" charset="-122"/>
              </a:rPr>
              <a:t>精选</a:t>
            </a:r>
            <a:endParaRPr lang="zh-CN" altLang="en-US" sz="1000" dirty="0">
              <a:solidFill>
                <a:srgbClr val="FF6699"/>
              </a:solidFill>
              <a:latin typeface="微软雅黑" panose="020B0503020204020204" pitchFamily="2" charset="-122"/>
              <a:ea typeface="微软雅黑" panose="020B0503020204020204" pitchFamily="2" charset="-122"/>
            </a:endParaRPr>
          </a:p>
        </p:txBody>
      </p:sp>
      <p:sp>
        <p:nvSpPr>
          <p:cNvPr id="42003" name="标题占位符 1"/>
          <p:cNvSpPr>
            <a:spLocks noGrp="1"/>
          </p:cNvSpPr>
          <p:nvPr>
            <p:ph type="title"/>
          </p:nvPr>
        </p:nvSpPr>
        <p:spPr>
          <a:xfrm>
            <a:off x="457200" y="228600"/>
            <a:ext cx="8229600" cy="952500"/>
          </a:xfrm>
          <a:prstGeom prst="rect">
            <a:avLst/>
          </a:prstGeom>
          <a:noFill/>
          <a:ln w="9525">
            <a:noFill/>
          </a:ln>
        </p:spPr>
        <p:txBody>
          <a:bodyPr lIns="81043" tIns="40522" rIns="81043" bIns="40522" anchor="ctr"/>
          <a:p>
            <a:pPr lvl="0" indent="0"/>
            <a:r>
              <a:rPr lang="zh-CN" altLang="en-US"/>
              <a:t>单击此处编辑母版标题样式</a:t>
            </a:r>
            <a:endParaRPr lang="zh-CN" altLang="en-US"/>
          </a:p>
        </p:txBody>
      </p:sp>
      <p:sp>
        <p:nvSpPr>
          <p:cNvPr id="42004" name="文本占位符 2"/>
          <p:cNvSpPr>
            <a:spLocks noGrp="1"/>
          </p:cNvSpPr>
          <p:nvPr>
            <p:ph type="body"/>
          </p:nvPr>
        </p:nvSpPr>
        <p:spPr>
          <a:xfrm>
            <a:off x="457200" y="1333500"/>
            <a:ext cx="8229600" cy="3771900"/>
          </a:xfrm>
          <a:prstGeom prst="rect">
            <a:avLst/>
          </a:prstGeom>
          <a:noFill/>
          <a:ln w="9525">
            <a:noFill/>
          </a:ln>
        </p:spPr>
        <p:txBody>
          <a:bodyPr lIns="81043" tIns="40522" rIns="81043" bIns="40522" anchor="t"/>
          <a:p>
            <a:pPr lvl="0" indent="-303530"/>
            <a:r>
              <a:rPr lang="zh-CN" altLang="en-US"/>
              <a:t>单击此处编辑母版文本样式</a:t>
            </a:r>
            <a:endParaRPr lang="zh-CN" altLang="en-US"/>
          </a:p>
          <a:p>
            <a:pPr lvl="1" indent="-252095"/>
            <a:r>
              <a:rPr lang="zh-CN" altLang="en-US"/>
              <a:t>第二级</a:t>
            </a:r>
            <a:endParaRPr lang="zh-CN" altLang="en-US"/>
          </a:p>
          <a:p>
            <a:pPr lvl="2" indent="-201295"/>
            <a:r>
              <a:rPr lang="zh-CN" altLang="en-US"/>
              <a:t>第三级</a:t>
            </a:r>
            <a:endParaRPr lang="zh-CN" altLang="en-US"/>
          </a:p>
          <a:p>
            <a:pPr lvl="3" indent="-201930"/>
            <a:r>
              <a:rPr lang="zh-CN" altLang="en-US"/>
              <a:t>第四级</a:t>
            </a:r>
            <a:endParaRPr lang="zh-CN" altLang="en-US"/>
          </a:p>
          <a:p>
            <a:pPr lvl="4" indent="-201295"/>
            <a:r>
              <a:rPr lang="zh-CN" altLang="en-US"/>
              <a:t>第五级</a:t>
            </a:r>
            <a:endParaRPr lang="zh-CN" altLang="en-US"/>
          </a:p>
        </p:txBody>
      </p:sp>
      <p:sp>
        <p:nvSpPr>
          <p:cNvPr id="43029" name="日期占位符 4"/>
          <p:cNvSpPr>
            <a:spLocks noGrp="1"/>
          </p:cNvSpPr>
          <p:nvPr>
            <p:ph type="dt" sz="half" idx="2"/>
          </p:nvPr>
        </p:nvSpPr>
        <p:spPr>
          <a:xfrm>
            <a:off x="457200" y="5297488"/>
            <a:ext cx="2133600" cy="303213"/>
          </a:xfrm>
          <a:prstGeom prst="rect">
            <a:avLst/>
          </a:prstGeom>
          <a:noFill/>
          <a:ln w="9525">
            <a:noFill/>
          </a:ln>
        </p:spPr>
        <p:txBody>
          <a:bodyPr lIns="81043" tIns="40522" rIns="81043" bIns="40522" anchor="ctr"/>
          <a:lstStyle>
            <a:lvl1pPr>
              <a:defRPr sz="1100">
                <a:solidFill>
                  <a:srgbClr val="898989"/>
                </a:solidFill>
                <a:latin typeface="Verdana" panose="020B0604030504040204" pitchFamily="2" charset="0"/>
              </a:defRPr>
            </a:lvl1pPr>
          </a:lstStyle>
          <a:p>
            <a:pPr lvl="0" fontAlgn="base"/>
            <a:endParaRPr lang="zh-CN" altLang="en-US" strike="noStrike" noProof="1" dirty="0"/>
          </a:p>
        </p:txBody>
      </p:sp>
      <p:sp>
        <p:nvSpPr>
          <p:cNvPr id="43030" name="页脚占位符 5"/>
          <p:cNvSpPr>
            <a:spLocks noGrp="1"/>
          </p:cNvSpPr>
          <p:nvPr>
            <p:ph type="ftr" sz="quarter" idx="3"/>
          </p:nvPr>
        </p:nvSpPr>
        <p:spPr>
          <a:xfrm>
            <a:off x="3124200" y="5297488"/>
            <a:ext cx="2895600" cy="303213"/>
          </a:xfrm>
          <a:prstGeom prst="rect">
            <a:avLst/>
          </a:prstGeom>
          <a:noFill/>
          <a:ln w="9525">
            <a:noFill/>
          </a:ln>
        </p:spPr>
        <p:txBody>
          <a:bodyPr lIns="81043" tIns="40522" rIns="81043" bIns="40522" anchor="ctr"/>
          <a:lstStyle>
            <a:lvl1pPr algn="ctr">
              <a:defRPr sz="1100">
                <a:solidFill>
                  <a:srgbClr val="898989"/>
                </a:solidFill>
                <a:latin typeface="Verdana" panose="020B0604030504040204" pitchFamily="2" charset="0"/>
              </a:defRPr>
            </a:lvl1pPr>
          </a:lstStyle>
          <a:p>
            <a:pPr lvl="0" fontAlgn="base"/>
            <a:endParaRPr lang="zh-CN" altLang="en-US" strike="noStrike" noProof="1" dirty="0"/>
          </a:p>
        </p:txBody>
      </p:sp>
      <p:sp>
        <p:nvSpPr>
          <p:cNvPr id="43031" name="灯片编号占位符 6"/>
          <p:cNvSpPr>
            <a:spLocks noGrp="1"/>
          </p:cNvSpPr>
          <p:nvPr>
            <p:ph type="sldNum" sz="quarter" idx="4"/>
          </p:nvPr>
        </p:nvSpPr>
        <p:spPr>
          <a:xfrm>
            <a:off x="6553200" y="5297488"/>
            <a:ext cx="2133600" cy="303213"/>
          </a:xfrm>
          <a:prstGeom prst="rect">
            <a:avLst/>
          </a:prstGeom>
          <a:noFill/>
          <a:ln w="9525">
            <a:noFill/>
          </a:ln>
        </p:spPr>
        <p:txBody>
          <a:bodyPr lIns="81043" tIns="40522" rIns="81043" bIns="40522" anchor="ctr"/>
          <a:lstStyle>
            <a:lvl1pPr algn="r">
              <a:defRPr sz="1100">
                <a:solidFill>
                  <a:srgbClr val="898989"/>
                </a:solidFill>
                <a:latin typeface="Verdana" panose="020B0604030504040204" pitchFamily="2" charset="0"/>
              </a:defRPr>
            </a:lvl1pPr>
          </a:lstStyle>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4129" r:id="rId1"/>
    <p:sldLayoutId id="2147484130" r:id="rId2"/>
    <p:sldLayoutId id="2147484131" r:id="rId3"/>
    <p:sldLayoutId id="2147484132" r:id="rId4"/>
    <p:sldLayoutId id="2147484133" r:id="rId5"/>
    <p:sldLayoutId id="2147484134" r:id="rId6"/>
    <p:sldLayoutId id="2147484135" r:id="rId7"/>
    <p:sldLayoutId id="2147484136" r:id="rId8"/>
    <p:sldLayoutId id="2147484137" r:id="rId9"/>
    <p:sldLayoutId id="2147484138" r:id="rId10"/>
    <p:sldLayoutId id="2147484139" r:id="rId11"/>
  </p:sldLayoutIdLst>
  <p:hf sldNum="0" hdr="0" ftr="0" dt="0"/>
  <p:txStyles>
    <p:titleStyle>
      <a:lvl1pPr marL="0" lvl="0" indent="0" algn="ctr" defTabSz="914400" eaLnBrk="0" fontAlgn="base" latinLnBrk="0" hangingPunct="0">
        <a:lnSpc>
          <a:spcPct val="100000"/>
        </a:lnSpc>
        <a:spcBef>
          <a:spcPct val="0"/>
        </a:spcBef>
        <a:spcAft>
          <a:spcPct val="0"/>
        </a:spcAft>
        <a:buNone/>
        <a:defRPr sz="3900" b="0" i="0" u="none" kern="1200" baseline="0">
          <a:solidFill>
            <a:schemeClr val="tx1"/>
          </a:solidFill>
          <a:latin typeface="+mj-lt"/>
          <a:ea typeface="+mj-ea"/>
          <a:cs typeface="+mj-cs"/>
        </a:defRPr>
      </a:lvl1pPr>
    </p:titleStyle>
    <p:bodyStyle>
      <a:lvl1pPr marL="303530" lvl="0" indent="-303530" algn="l" defTabSz="914400" eaLnBrk="0" fontAlgn="base" latinLnBrk="0" hangingPunct="0">
        <a:lnSpc>
          <a:spcPct val="100000"/>
        </a:lnSpc>
        <a:spcBef>
          <a:spcPct val="20000"/>
        </a:spcBef>
        <a:spcAft>
          <a:spcPct val="0"/>
        </a:spcAft>
        <a:buFont typeface="Arial" panose="020B0604020202020204" pitchFamily="34" charset="0"/>
        <a:buChar char="•"/>
        <a:defRPr sz="2800" b="0" i="0" u="none" kern="1200" baseline="0">
          <a:solidFill>
            <a:schemeClr val="tx1"/>
          </a:solidFill>
          <a:latin typeface="+mn-lt"/>
          <a:ea typeface="+mn-ea"/>
          <a:cs typeface="+mn-cs"/>
        </a:defRPr>
      </a:lvl1pPr>
      <a:lvl2pPr marL="657225" lvl="1" indent="-252095" algn="l" defTabSz="914400" eaLnBrk="0" fontAlgn="base" latinLnBrk="0" hangingPunct="0">
        <a:lnSpc>
          <a:spcPct val="100000"/>
        </a:lnSpc>
        <a:spcBef>
          <a:spcPct val="20000"/>
        </a:spcBef>
        <a:spcAft>
          <a:spcPct val="0"/>
        </a:spcAft>
        <a:buFont typeface="Arial" panose="020B0604020202020204" pitchFamily="34" charset="0"/>
        <a:buChar char="–"/>
        <a:defRPr sz="2500" b="0" i="0" u="none" kern="1200" baseline="0">
          <a:solidFill>
            <a:schemeClr val="tx1"/>
          </a:solidFill>
          <a:latin typeface="+mn-lt"/>
          <a:ea typeface="+mn-ea"/>
          <a:cs typeface="+mn-cs"/>
        </a:defRPr>
      </a:lvl2pPr>
      <a:lvl3pPr marL="1012825" lvl="2" indent="-201295" algn="l" defTabSz="914400" eaLnBrk="0" fontAlgn="base" latinLnBrk="0" hangingPunct="0">
        <a:lnSpc>
          <a:spcPct val="100000"/>
        </a:lnSpc>
        <a:spcBef>
          <a:spcPct val="20000"/>
        </a:spcBef>
        <a:spcAft>
          <a:spcPct val="0"/>
        </a:spcAft>
        <a:buFont typeface="Arial" panose="020B0604020202020204" pitchFamily="34" charset="0"/>
        <a:buChar char="•"/>
        <a:defRPr sz="2100" b="0" i="0" u="none" kern="1200" baseline="0">
          <a:solidFill>
            <a:schemeClr val="tx1"/>
          </a:solidFill>
          <a:latin typeface="+mn-lt"/>
          <a:ea typeface="+mn-ea"/>
          <a:cs typeface="+mn-cs"/>
        </a:defRPr>
      </a:lvl3pPr>
      <a:lvl4pPr marL="1417955" lvl="3" indent="-20193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4pPr>
      <a:lvl5pPr marL="1822450" lvl="4" indent="-201295"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42.xml><?xml version="1.0" encoding="utf-8"?>
<p:sldMaster xmlns:a="http://schemas.openxmlformats.org/drawingml/2006/main" xmlns:r="http://schemas.openxmlformats.org/officeDocument/2006/relationships" xmlns:p="http://schemas.openxmlformats.org/presentationml/2006/main">
  <p:cSld>
    <p:bg>
      <p:bgPr>
        <a:solidFill>
          <a:srgbClr val="F9F8F5"/>
        </a:solidFill>
        <a:effectLst/>
      </p:bgPr>
    </p:bg>
    <p:spTree>
      <p:nvGrpSpPr>
        <p:cNvPr id="1" name=""/>
        <p:cNvGrpSpPr/>
        <p:nvPr/>
      </p:nvGrpSpPr>
      <p:grpSpPr/>
      <p:sp>
        <p:nvSpPr>
          <p:cNvPr id="43010" name="矩形 6"/>
          <p:cNvSpPr/>
          <p:nvPr userDrawn="1"/>
        </p:nvSpPr>
        <p:spPr>
          <a:xfrm>
            <a:off x="0" y="4838700"/>
            <a:ext cx="9144000" cy="719138"/>
          </a:xfrm>
          <a:prstGeom prst="rect">
            <a:avLst/>
          </a:prstGeom>
          <a:solidFill>
            <a:srgbClr val="404040"/>
          </a:solidFill>
          <a:ln w="9525">
            <a:noFill/>
          </a:ln>
        </p:spPr>
        <p:txBody>
          <a:bodyPr lIns="81043" tIns="40522" rIns="81043" bIns="40522" anchor="ctr"/>
          <a:p>
            <a:pPr lvl="0" indent="0" algn="ctr"/>
            <a:endParaRPr lang="zh-CN" altLang="en-US" sz="1600" dirty="0">
              <a:solidFill>
                <a:srgbClr val="FFFFFF"/>
              </a:solidFill>
              <a:latin typeface="方正兰亭黑_GBK" charset="-122"/>
              <a:ea typeface="宋体" panose="02010600030101010101" pitchFamily="2" charset="-122"/>
            </a:endParaRPr>
          </a:p>
        </p:txBody>
      </p:sp>
      <p:sp>
        <p:nvSpPr>
          <p:cNvPr id="43011" name="矩形 7"/>
          <p:cNvSpPr/>
          <p:nvPr userDrawn="1"/>
        </p:nvSpPr>
        <p:spPr>
          <a:xfrm>
            <a:off x="0" y="5557838"/>
            <a:ext cx="9144000" cy="157162"/>
          </a:xfrm>
          <a:prstGeom prst="rect">
            <a:avLst/>
          </a:prstGeom>
          <a:solidFill>
            <a:srgbClr val="FF6699"/>
          </a:solidFill>
          <a:ln w="9525">
            <a:noFill/>
          </a:ln>
        </p:spPr>
        <p:txBody>
          <a:bodyPr lIns="81043" tIns="40522" rIns="81043" bIns="40522" anchor="ctr"/>
          <a:p>
            <a:pPr lvl="0" indent="0" algn="ctr"/>
            <a:endParaRPr lang="zh-CN" altLang="en-US" sz="1600" dirty="0">
              <a:solidFill>
                <a:srgbClr val="FFFFFF"/>
              </a:solidFill>
              <a:latin typeface="方正兰亭黑_GBK" charset="-122"/>
              <a:ea typeface="宋体" panose="02010600030101010101" pitchFamily="2" charset="-122"/>
            </a:endParaRPr>
          </a:p>
        </p:txBody>
      </p:sp>
      <p:pic>
        <p:nvPicPr>
          <p:cNvPr id="43012" name="Imagen 5" descr="C:\Users\Design\Documents\Edu\Product Launch\shadown.png"/>
          <p:cNvPicPr>
            <a:picLocks noChangeAspect="1"/>
          </p:cNvPicPr>
          <p:nvPr userDrawn="1"/>
        </p:nvPicPr>
        <p:blipFill>
          <a:blip r:embed="rId12"/>
          <a:stretch>
            <a:fillRect/>
          </a:stretch>
        </p:blipFill>
        <p:spPr>
          <a:xfrm>
            <a:off x="1752600" y="4835525"/>
            <a:ext cx="922338" cy="725488"/>
          </a:xfrm>
          <a:prstGeom prst="rect">
            <a:avLst/>
          </a:prstGeom>
          <a:noFill/>
          <a:ln w="9525">
            <a:noFill/>
          </a:ln>
        </p:spPr>
      </p:pic>
      <p:sp>
        <p:nvSpPr>
          <p:cNvPr id="43013" name="TextBox 9"/>
          <p:cNvSpPr txBox="1"/>
          <p:nvPr userDrawn="1"/>
        </p:nvSpPr>
        <p:spPr>
          <a:xfrm>
            <a:off x="174625" y="4794250"/>
            <a:ext cx="3657600" cy="568325"/>
          </a:xfrm>
          <a:prstGeom prst="rect">
            <a:avLst/>
          </a:prstGeom>
          <a:noFill/>
          <a:ln w="9525">
            <a:noFill/>
          </a:ln>
        </p:spPr>
        <p:txBody>
          <a:bodyPr wrap="none" lIns="81043" tIns="40522" rIns="81043" bIns="40522" anchor="t">
            <a:spAutoFit/>
          </a:bodyPr>
          <a:p>
            <a:pPr lvl="0" indent="0"/>
            <a:r>
              <a:rPr lang="en-US" altLang="x-none" sz="3200" dirty="0">
                <a:solidFill>
                  <a:srgbClr val="FF6699"/>
                </a:solidFill>
                <a:latin typeface="Haettenschweiler" panose="020B0706040902060204" pitchFamily="2" charset="0"/>
                <a:ea typeface="宋体" panose="02010600030101010101" pitchFamily="2" charset="-122"/>
              </a:rPr>
              <a:t>80</a:t>
            </a:r>
            <a:r>
              <a:rPr lang="en-US" altLang="x-none" sz="3200" dirty="0">
                <a:solidFill>
                  <a:srgbClr val="000000"/>
                </a:solidFill>
                <a:latin typeface="Haettenschweiler" panose="020B0706040902060204" pitchFamily="2" charset="0"/>
                <a:ea typeface="宋体" panose="02010600030101010101" pitchFamily="2" charset="-122"/>
              </a:rPr>
              <a:t> </a:t>
            </a:r>
            <a:r>
              <a:rPr lang="en-US" altLang="x-none" sz="3200" dirty="0">
                <a:solidFill>
                  <a:srgbClr val="FFFFFF"/>
                </a:solidFill>
                <a:latin typeface="Haettenschweiler" panose="020B0706040902060204" pitchFamily="2" charset="0"/>
                <a:ea typeface="宋体" panose="02010600030101010101" pitchFamily="2" charset="-122"/>
              </a:rPr>
              <a:t>PPT.COM</a:t>
            </a:r>
            <a:endParaRPr lang="zh-CN" altLang="en-US" sz="3200" dirty="0">
              <a:solidFill>
                <a:srgbClr val="FFFFFF"/>
              </a:solidFill>
              <a:latin typeface="Haettenschweiler" panose="020B0706040902060204" pitchFamily="2" charset="0"/>
              <a:ea typeface="宋体" panose="02010600030101010101" pitchFamily="2" charset="-122"/>
            </a:endParaRPr>
          </a:p>
        </p:txBody>
      </p:sp>
      <p:sp>
        <p:nvSpPr>
          <p:cNvPr id="43014" name="TextBox 10"/>
          <p:cNvSpPr txBox="1"/>
          <p:nvPr userDrawn="1"/>
        </p:nvSpPr>
        <p:spPr>
          <a:xfrm>
            <a:off x="180975" y="5251450"/>
            <a:ext cx="3432175" cy="217488"/>
          </a:xfrm>
          <a:prstGeom prst="rect">
            <a:avLst/>
          </a:prstGeom>
          <a:noFill/>
          <a:ln w="9525">
            <a:noFill/>
          </a:ln>
        </p:spPr>
        <p:txBody>
          <a:bodyPr wrap="none" lIns="81043" tIns="40522" rIns="81043" bIns="40522" anchor="t">
            <a:spAutoFit/>
          </a:bodyPr>
          <a:p>
            <a:pPr lvl="0" indent="0"/>
            <a:r>
              <a:rPr lang="en-US" altLang="x-none" sz="900" dirty="0">
                <a:solidFill>
                  <a:srgbClr val="FFFFFF"/>
                </a:solidFill>
                <a:latin typeface="Mistral" pitchFamily="2" charset="0"/>
                <a:ea typeface="宋体" panose="02010600030101010101" pitchFamily="2" charset="-122"/>
              </a:rPr>
              <a:t>Make Presentation much more fun</a:t>
            </a:r>
            <a:endParaRPr lang="zh-CN" altLang="en-US" sz="900" dirty="0">
              <a:solidFill>
                <a:srgbClr val="FFFFFF"/>
              </a:solidFill>
              <a:latin typeface="Mistral" pitchFamily="2" charset="0"/>
              <a:ea typeface="宋体" panose="02010600030101010101" pitchFamily="2" charset="-122"/>
            </a:endParaRPr>
          </a:p>
        </p:txBody>
      </p:sp>
      <p:pic>
        <p:nvPicPr>
          <p:cNvPr id="43015" name="Imagen 5" descr="C:\Users\Design\Documents\Edu\Product Launch\shadown.png"/>
          <p:cNvPicPr>
            <a:picLocks noChangeAspect="1"/>
          </p:cNvPicPr>
          <p:nvPr userDrawn="1"/>
        </p:nvPicPr>
        <p:blipFill>
          <a:blip r:embed="rId13"/>
          <a:stretch>
            <a:fillRect/>
          </a:stretch>
        </p:blipFill>
        <p:spPr>
          <a:xfrm>
            <a:off x="3354388" y="4897438"/>
            <a:ext cx="762000" cy="600075"/>
          </a:xfrm>
          <a:prstGeom prst="rect">
            <a:avLst/>
          </a:prstGeom>
          <a:noFill/>
          <a:ln w="9525">
            <a:noFill/>
          </a:ln>
        </p:spPr>
      </p:pic>
      <p:pic>
        <p:nvPicPr>
          <p:cNvPr id="43016" name="27 Imagen"/>
          <p:cNvPicPr>
            <a:picLocks noChangeAspect="1"/>
          </p:cNvPicPr>
          <p:nvPr userDrawn="1"/>
        </p:nvPicPr>
        <p:blipFill>
          <a:blip r:embed="rId14"/>
          <a:stretch>
            <a:fillRect/>
          </a:stretch>
        </p:blipFill>
        <p:spPr>
          <a:xfrm>
            <a:off x="4167188" y="5068888"/>
            <a:ext cx="363537" cy="252412"/>
          </a:xfrm>
          <a:prstGeom prst="rect">
            <a:avLst/>
          </a:prstGeom>
          <a:noFill/>
          <a:ln w="9525">
            <a:noFill/>
          </a:ln>
        </p:spPr>
      </p:pic>
      <p:pic>
        <p:nvPicPr>
          <p:cNvPr id="43017" name="28 Imagen"/>
          <p:cNvPicPr>
            <a:picLocks noChangeAspect="1"/>
          </p:cNvPicPr>
          <p:nvPr userDrawn="1"/>
        </p:nvPicPr>
        <p:blipFill>
          <a:blip r:embed="rId14"/>
          <a:stretch>
            <a:fillRect/>
          </a:stretch>
        </p:blipFill>
        <p:spPr>
          <a:xfrm>
            <a:off x="4741863" y="5068888"/>
            <a:ext cx="363537" cy="252412"/>
          </a:xfrm>
          <a:prstGeom prst="rect">
            <a:avLst/>
          </a:prstGeom>
          <a:noFill/>
          <a:ln w="9525">
            <a:noFill/>
          </a:ln>
        </p:spPr>
      </p:pic>
      <p:sp>
        <p:nvSpPr>
          <p:cNvPr id="43018" name="30 CuadroTexto"/>
          <p:cNvSpPr txBox="1"/>
          <p:nvPr userDrawn="1"/>
        </p:nvSpPr>
        <p:spPr>
          <a:xfrm>
            <a:off x="4467225" y="5076825"/>
            <a:ext cx="288925" cy="247650"/>
          </a:xfrm>
          <a:prstGeom prst="rect">
            <a:avLst/>
          </a:prstGeom>
          <a:noFill/>
          <a:ln w="9525">
            <a:noFill/>
          </a:ln>
        </p:spPr>
        <p:txBody>
          <a:bodyPr wrap="none" lIns="81043" tIns="40522" rIns="81043" bIns="40522" anchor="t">
            <a:spAutoFit/>
          </a:bodyPr>
          <a:p>
            <a:pPr lvl="0" indent="0"/>
            <a:r>
              <a:rPr lang="es-HN" altLang="en-US" sz="1100" b="1" i="1" dirty="0">
                <a:solidFill>
                  <a:srgbClr val="A6A6A6"/>
                </a:solidFill>
                <a:latin typeface="方正兰亭黑_GBK" charset="-122"/>
                <a:ea typeface="宋体" panose="02010600030101010101" pitchFamily="2" charset="-122"/>
              </a:rPr>
              <a:t>of</a:t>
            </a:r>
            <a:endParaRPr lang="es-HN" altLang="en-US" sz="1100" b="1" i="1" dirty="0">
              <a:solidFill>
                <a:srgbClr val="A6A6A6"/>
              </a:solidFill>
              <a:latin typeface="方正兰亭黑_GBK" charset="-122"/>
              <a:ea typeface="宋体" panose="02010600030101010101" pitchFamily="2" charset="-122"/>
            </a:endParaRPr>
          </a:p>
        </p:txBody>
      </p:sp>
      <p:sp>
        <p:nvSpPr>
          <p:cNvPr id="43019" name="31 CuadroTexto"/>
          <p:cNvSpPr txBox="1"/>
          <p:nvPr userDrawn="1"/>
        </p:nvSpPr>
        <p:spPr>
          <a:xfrm>
            <a:off x="4787900" y="5076825"/>
            <a:ext cx="247650" cy="247650"/>
          </a:xfrm>
          <a:prstGeom prst="rect">
            <a:avLst/>
          </a:prstGeom>
          <a:noFill/>
          <a:ln w="9525">
            <a:noFill/>
          </a:ln>
        </p:spPr>
        <p:txBody>
          <a:bodyPr wrap="none" lIns="81043" tIns="40522" rIns="81043" bIns="40522" anchor="t">
            <a:spAutoFit/>
          </a:bodyPr>
          <a:p>
            <a:pPr lvl="0" indent="0"/>
            <a:r>
              <a:rPr lang="es-HN" altLang="en-US" sz="1100" b="1" dirty="0">
                <a:solidFill>
                  <a:srgbClr val="7F7F7F"/>
                </a:solidFill>
                <a:latin typeface="方正兰亭黑_GBK" charset="-122"/>
                <a:ea typeface="宋体" panose="02010600030101010101" pitchFamily="2" charset="-122"/>
              </a:rPr>
              <a:t>6</a:t>
            </a:r>
            <a:endParaRPr lang="es-HN" altLang="en-US" sz="1100" b="1" dirty="0">
              <a:solidFill>
                <a:srgbClr val="7F7F7F"/>
              </a:solidFill>
              <a:latin typeface="方正兰亭黑_GBK" charset="-122"/>
              <a:ea typeface="宋体" panose="02010600030101010101" pitchFamily="2" charset="-122"/>
            </a:endParaRPr>
          </a:p>
        </p:txBody>
      </p:sp>
      <p:pic>
        <p:nvPicPr>
          <p:cNvPr id="43020" name="Imagen 5" descr="C:\Users\Design\Documents\Edu\Product Launch\shadown.png"/>
          <p:cNvPicPr>
            <a:picLocks noChangeAspect="1"/>
          </p:cNvPicPr>
          <p:nvPr userDrawn="1"/>
        </p:nvPicPr>
        <p:blipFill>
          <a:blip r:embed="rId15"/>
          <a:stretch>
            <a:fillRect/>
          </a:stretch>
        </p:blipFill>
        <p:spPr>
          <a:xfrm>
            <a:off x="5127625" y="4911725"/>
            <a:ext cx="763588" cy="601663"/>
          </a:xfrm>
          <a:prstGeom prst="rect">
            <a:avLst/>
          </a:prstGeom>
          <a:noFill/>
          <a:ln w="9525">
            <a:noFill/>
          </a:ln>
        </p:spPr>
      </p:pic>
      <p:pic>
        <p:nvPicPr>
          <p:cNvPr id="43021" name="Imagen 27">
            <a:hlinkClick r:id="" action="ppaction://hlinkshowjump?jump=nextslide"/>
          </p:cNvPr>
          <p:cNvPicPr>
            <a:picLocks noChangeAspect="1"/>
          </p:cNvPicPr>
          <p:nvPr userDrawn="1"/>
        </p:nvPicPr>
        <p:blipFill>
          <a:blip r:embed="rId16"/>
          <a:stretch>
            <a:fillRect/>
          </a:stretch>
        </p:blipFill>
        <p:spPr>
          <a:xfrm>
            <a:off x="5102225" y="5108575"/>
            <a:ext cx="212725" cy="176213"/>
          </a:xfrm>
          <a:prstGeom prst="rect">
            <a:avLst/>
          </a:prstGeom>
          <a:noFill/>
          <a:ln w="9525">
            <a:noFill/>
          </a:ln>
        </p:spPr>
      </p:pic>
      <p:pic>
        <p:nvPicPr>
          <p:cNvPr id="43022" name="Imagen 28">
            <a:hlinkClick r:id="" action="ppaction://hlinkshowjump?jump=previousslide"/>
          </p:cNvPr>
          <p:cNvPicPr>
            <a:picLocks noChangeAspect="1"/>
          </p:cNvPicPr>
          <p:nvPr userDrawn="1"/>
        </p:nvPicPr>
        <p:blipFill>
          <a:blip r:embed="rId17"/>
          <a:stretch>
            <a:fillRect/>
          </a:stretch>
        </p:blipFill>
        <p:spPr>
          <a:xfrm>
            <a:off x="3925888" y="5108575"/>
            <a:ext cx="212725" cy="176213"/>
          </a:xfrm>
          <a:prstGeom prst="rect">
            <a:avLst/>
          </a:prstGeom>
          <a:noFill/>
          <a:ln w="9525">
            <a:noFill/>
          </a:ln>
        </p:spPr>
      </p:pic>
      <p:pic>
        <p:nvPicPr>
          <p:cNvPr id="43023" name="Picture 3"/>
          <p:cNvPicPr>
            <a:picLocks noChangeAspect="1"/>
          </p:cNvPicPr>
          <p:nvPr userDrawn="1"/>
        </p:nvPicPr>
        <p:blipFill>
          <a:blip r:embed="rId18"/>
          <a:stretch>
            <a:fillRect/>
          </a:stretch>
        </p:blipFill>
        <p:spPr>
          <a:xfrm>
            <a:off x="7310438" y="4911725"/>
            <a:ext cx="303212" cy="300038"/>
          </a:xfrm>
          <a:prstGeom prst="rect">
            <a:avLst/>
          </a:prstGeom>
          <a:noFill/>
          <a:ln w="9525">
            <a:noFill/>
          </a:ln>
        </p:spPr>
      </p:pic>
      <p:sp>
        <p:nvSpPr>
          <p:cNvPr id="43024" name="TextBox 20"/>
          <p:cNvSpPr txBox="1"/>
          <p:nvPr userDrawn="1"/>
        </p:nvSpPr>
        <p:spPr>
          <a:xfrm>
            <a:off x="7643813" y="4970463"/>
            <a:ext cx="1044575" cy="233362"/>
          </a:xfrm>
          <a:prstGeom prst="rect">
            <a:avLst/>
          </a:prstGeom>
          <a:noFill/>
          <a:ln w="9525">
            <a:noFill/>
          </a:ln>
        </p:spPr>
        <p:txBody>
          <a:bodyPr wrap="none" lIns="81043" tIns="40522" rIns="81043" bIns="40522" anchor="t">
            <a:spAutoFit/>
          </a:bodyPr>
          <a:p>
            <a:pPr lvl="0" indent="0"/>
            <a:r>
              <a:rPr lang="zh-CN" altLang="en-US" sz="1000" dirty="0">
                <a:solidFill>
                  <a:srgbClr val="FF6699"/>
                </a:solidFill>
                <a:latin typeface="Arial" panose="020B0604020202020204" pitchFamily="34" charset="0"/>
                <a:ea typeface="Arial Unicode MS" panose="020B0604020202020204" pitchFamily="2" charset="-122"/>
              </a:rPr>
              <a:t>群：</a:t>
            </a:r>
            <a:r>
              <a:rPr lang="en-US" altLang="x-none" sz="1000" dirty="0">
                <a:solidFill>
                  <a:srgbClr val="FF6699"/>
                </a:solidFill>
                <a:latin typeface="Arial" panose="020B0604020202020204" pitchFamily="34" charset="0"/>
                <a:ea typeface="Arial Unicode MS" panose="020B0604020202020204" pitchFamily="2" charset="-122"/>
              </a:rPr>
              <a:t>180956885</a:t>
            </a:r>
            <a:endParaRPr lang="en-US" altLang="x-none" sz="1000" dirty="0">
              <a:solidFill>
                <a:srgbClr val="FF6699"/>
              </a:solidFill>
              <a:latin typeface="Arial" panose="020B0604020202020204" pitchFamily="34" charset="0"/>
              <a:ea typeface="Arial Unicode MS" panose="020B0604020202020204" pitchFamily="2" charset="-122"/>
            </a:endParaRPr>
          </a:p>
        </p:txBody>
      </p:sp>
      <p:pic>
        <p:nvPicPr>
          <p:cNvPr id="43025" name="Picture 4"/>
          <p:cNvPicPr>
            <a:picLocks noChangeAspect="1"/>
          </p:cNvPicPr>
          <p:nvPr userDrawn="1"/>
        </p:nvPicPr>
        <p:blipFill>
          <a:blip r:embed="rId19"/>
          <a:stretch>
            <a:fillRect/>
          </a:stretch>
        </p:blipFill>
        <p:spPr>
          <a:xfrm>
            <a:off x="7321550" y="5205413"/>
            <a:ext cx="280988" cy="265112"/>
          </a:xfrm>
          <a:prstGeom prst="rect">
            <a:avLst/>
          </a:prstGeom>
          <a:noFill/>
          <a:ln w="9525">
            <a:noFill/>
          </a:ln>
        </p:spPr>
      </p:pic>
      <p:sp>
        <p:nvSpPr>
          <p:cNvPr id="43026" name="TextBox 22"/>
          <p:cNvSpPr txBox="1"/>
          <p:nvPr userDrawn="1"/>
        </p:nvSpPr>
        <p:spPr>
          <a:xfrm>
            <a:off x="7643813" y="5240338"/>
            <a:ext cx="776287" cy="233362"/>
          </a:xfrm>
          <a:prstGeom prst="rect">
            <a:avLst/>
          </a:prstGeom>
          <a:noFill/>
          <a:ln w="9525">
            <a:noFill/>
          </a:ln>
        </p:spPr>
        <p:txBody>
          <a:bodyPr wrap="none" lIns="81043" tIns="40522" rIns="81043" bIns="40522" anchor="t">
            <a:spAutoFit/>
          </a:bodyPr>
          <a:p>
            <a:pPr lvl="0" indent="0"/>
            <a:r>
              <a:rPr lang="en-US" altLang="x-none" sz="1000" dirty="0">
                <a:solidFill>
                  <a:srgbClr val="FF6699"/>
                </a:solidFill>
                <a:latin typeface="微软雅黑" panose="020B0503020204020204" pitchFamily="2" charset="-122"/>
                <a:ea typeface="微软雅黑" panose="020B0503020204020204" pitchFamily="2" charset="-122"/>
              </a:rPr>
              <a:t>@PPT</a:t>
            </a:r>
            <a:r>
              <a:rPr lang="zh-CN" altLang="en-US" sz="1000" dirty="0">
                <a:solidFill>
                  <a:srgbClr val="FF6699"/>
                </a:solidFill>
                <a:latin typeface="微软雅黑" panose="020B0503020204020204" pitchFamily="2" charset="-122"/>
                <a:ea typeface="微软雅黑" panose="020B0503020204020204" pitchFamily="2" charset="-122"/>
              </a:rPr>
              <a:t>精选</a:t>
            </a:r>
            <a:endParaRPr lang="zh-CN" altLang="en-US" sz="1000" dirty="0">
              <a:solidFill>
                <a:srgbClr val="FF6699"/>
              </a:solidFill>
              <a:latin typeface="微软雅黑" panose="020B0503020204020204" pitchFamily="2" charset="-122"/>
              <a:ea typeface="微软雅黑" panose="020B0503020204020204" pitchFamily="2" charset="-122"/>
            </a:endParaRPr>
          </a:p>
        </p:txBody>
      </p:sp>
      <p:sp>
        <p:nvSpPr>
          <p:cNvPr id="43027" name="标题占位符 1"/>
          <p:cNvSpPr>
            <a:spLocks noGrp="1"/>
          </p:cNvSpPr>
          <p:nvPr>
            <p:ph type="title"/>
          </p:nvPr>
        </p:nvSpPr>
        <p:spPr>
          <a:xfrm>
            <a:off x="457200" y="228600"/>
            <a:ext cx="8229600" cy="952500"/>
          </a:xfrm>
          <a:prstGeom prst="rect">
            <a:avLst/>
          </a:prstGeom>
          <a:noFill/>
          <a:ln w="9525">
            <a:noFill/>
          </a:ln>
        </p:spPr>
        <p:txBody>
          <a:bodyPr lIns="81043" tIns="40522" rIns="81043" bIns="40522" anchor="ctr"/>
          <a:p>
            <a:pPr lvl="0" indent="0"/>
            <a:r>
              <a:rPr lang="zh-CN" altLang="en-US"/>
              <a:t>单击此处编辑母版标题样式</a:t>
            </a:r>
            <a:endParaRPr lang="zh-CN" altLang="en-US"/>
          </a:p>
        </p:txBody>
      </p:sp>
      <p:sp>
        <p:nvSpPr>
          <p:cNvPr id="43028" name="文本占位符 2"/>
          <p:cNvSpPr>
            <a:spLocks noGrp="1"/>
          </p:cNvSpPr>
          <p:nvPr>
            <p:ph type="body"/>
          </p:nvPr>
        </p:nvSpPr>
        <p:spPr>
          <a:xfrm>
            <a:off x="457200" y="1333500"/>
            <a:ext cx="8229600" cy="3771900"/>
          </a:xfrm>
          <a:prstGeom prst="rect">
            <a:avLst/>
          </a:prstGeom>
          <a:noFill/>
          <a:ln w="9525">
            <a:noFill/>
          </a:ln>
        </p:spPr>
        <p:txBody>
          <a:bodyPr lIns="81043" tIns="40522" rIns="81043" bIns="40522" anchor="t"/>
          <a:p>
            <a:pPr lvl="0" indent="-303530"/>
            <a:r>
              <a:rPr lang="zh-CN" altLang="en-US"/>
              <a:t>单击此处编辑母版文本样式</a:t>
            </a:r>
            <a:endParaRPr lang="zh-CN" altLang="en-US"/>
          </a:p>
          <a:p>
            <a:pPr lvl="1" indent="-252095"/>
            <a:r>
              <a:rPr lang="zh-CN" altLang="en-US"/>
              <a:t>第二级</a:t>
            </a:r>
            <a:endParaRPr lang="zh-CN" altLang="en-US"/>
          </a:p>
          <a:p>
            <a:pPr lvl="2" indent="-201295"/>
            <a:r>
              <a:rPr lang="zh-CN" altLang="en-US"/>
              <a:t>第三级</a:t>
            </a:r>
            <a:endParaRPr lang="zh-CN" altLang="en-US"/>
          </a:p>
          <a:p>
            <a:pPr lvl="3" indent="-201930"/>
            <a:r>
              <a:rPr lang="zh-CN" altLang="en-US"/>
              <a:t>第四级</a:t>
            </a:r>
            <a:endParaRPr lang="zh-CN" altLang="en-US"/>
          </a:p>
          <a:p>
            <a:pPr lvl="4" indent="-201295"/>
            <a:r>
              <a:rPr lang="zh-CN" altLang="en-US"/>
              <a:t>第五级</a:t>
            </a:r>
            <a:endParaRPr lang="zh-CN" altLang="en-US"/>
          </a:p>
        </p:txBody>
      </p:sp>
      <p:sp>
        <p:nvSpPr>
          <p:cNvPr id="44053" name="日期占位符 6"/>
          <p:cNvSpPr>
            <a:spLocks noGrp="1"/>
          </p:cNvSpPr>
          <p:nvPr>
            <p:ph type="dt" sz="half" idx="2"/>
          </p:nvPr>
        </p:nvSpPr>
        <p:spPr>
          <a:xfrm>
            <a:off x="457200" y="5297488"/>
            <a:ext cx="2133600" cy="303213"/>
          </a:xfrm>
          <a:prstGeom prst="rect">
            <a:avLst/>
          </a:prstGeom>
          <a:noFill/>
          <a:ln w="9525">
            <a:noFill/>
          </a:ln>
        </p:spPr>
        <p:txBody>
          <a:bodyPr lIns="81043" tIns="40522" rIns="81043" bIns="40522" anchor="ctr"/>
          <a:lstStyle>
            <a:lvl1pPr>
              <a:defRPr sz="1100">
                <a:solidFill>
                  <a:srgbClr val="898989"/>
                </a:solidFill>
                <a:latin typeface="Verdana" panose="020B0604030504040204" pitchFamily="2" charset="0"/>
              </a:defRPr>
            </a:lvl1pPr>
          </a:lstStyle>
          <a:p>
            <a:pPr lvl="0" fontAlgn="base"/>
            <a:endParaRPr lang="zh-CN" altLang="en-US" strike="noStrike" noProof="1" dirty="0"/>
          </a:p>
        </p:txBody>
      </p:sp>
      <p:sp>
        <p:nvSpPr>
          <p:cNvPr id="44054" name="页脚占位符 7"/>
          <p:cNvSpPr>
            <a:spLocks noGrp="1"/>
          </p:cNvSpPr>
          <p:nvPr>
            <p:ph type="ftr" sz="quarter" idx="3"/>
          </p:nvPr>
        </p:nvSpPr>
        <p:spPr>
          <a:xfrm>
            <a:off x="3124200" y="5297488"/>
            <a:ext cx="2895600" cy="303213"/>
          </a:xfrm>
          <a:prstGeom prst="rect">
            <a:avLst/>
          </a:prstGeom>
          <a:noFill/>
          <a:ln w="9525">
            <a:noFill/>
          </a:ln>
        </p:spPr>
        <p:txBody>
          <a:bodyPr lIns="81043" tIns="40522" rIns="81043" bIns="40522" anchor="ctr"/>
          <a:lstStyle>
            <a:lvl1pPr algn="ctr">
              <a:defRPr sz="1100">
                <a:solidFill>
                  <a:srgbClr val="898989"/>
                </a:solidFill>
                <a:latin typeface="Verdana" panose="020B0604030504040204" pitchFamily="2" charset="0"/>
              </a:defRPr>
            </a:lvl1pPr>
          </a:lstStyle>
          <a:p>
            <a:pPr lvl="0" fontAlgn="base"/>
            <a:endParaRPr lang="zh-CN" altLang="en-US" strike="noStrike" noProof="1" dirty="0"/>
          </a:p>
        </p:txBody>
      </p:sp>
      <p:sp>
        <p:nvSpPr>
          <p:cNvPr id="44055" name="灯片编号占位符 8"/>
          <p:cNvSpPr>
            <a:spLocks noGrp="1"/>
          </p:cNvSpPr>
          <p:nvPr>
            <p:ph type="sldNum" sz="quarter" idx="4"/>
          </p:nvPr>
        </p:nvSpPr>
        <p:spPr>
          <a:xfrm>
            <a:off x="6553200" y="5297488"/>
            <a:ext cx="2133600" cy="303213"/>
          </a:xfrm>
          <a:prstGeom prst="rect">
            <a:avLst/>
          </a:prstGeom>
          <a:noFill/>
          <a:ln w="9525">
            <a:noFill/>
          </a:ln>
        </p:spPr>
        <p:txBody>
          <a:bodyPr lIns="81043" tIns="40522" rIns="81043" bIns="40522" anchor="ctr"/>
          <a:lstStyle>
            <a:lvl1pPr algn="r">
              <a:defRPr sz="1100">
                <a:solidFill>
                  <a:srgbClr val="898989"/>
                </a:solidFill>
                <a:latin typeface="Verdana" panose="020B0604030504040204" pitchFamily="2" charset="0"/>
              </a:defRPr>
            </a:lvl1pPr>
          </a:lstStyle>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4141" r:id="rId1"/>
    <p:sldLayoutId id="2147484142" r:id="rId2"/>
    <p:sldLayoutId id="2147484143" r:id="rId3"/>
    <p:sldLayoutId id="2147484144" r:id="rId4"/>
    <p:sldLayoutId id="2147484145" r:id="rId5"/>
    <p:sldLayoutId id="2147484146" r:id="rId6"/>
    <p:sldLayoutId id="2147484147" r:id="rId7"/>
    <p:sldLayoutId id="2147484148" r:id="rId8"/>
    <p:sldLayoutId id="2147484149" r:id="rId9"/>
    <p:sldLayoutId id="2147484150" r:id="rId10"/>
    <p:sldLayoutId id="2147484151" r:id="rId11"/>
  </p:sldLayoutIdLst>
  <p:hf sldNum="0" hdr="0" ftr="0" dt="0"/>
  <p:txStyles>
    <p:titleStyle>
      <a:lvl1pPr marL="0" lvl="0" indent="0" algn="ctr" defTabSz="914400" eaLnBrk="0" fontAlgn="base" latinLnBrk="0" hangingPunct="0">
        <a:lnSpc>
          <a:spcPct val="100000"/>
        </a:lnSpc>
        <a:spcBef>
          <a:spcPct val="0"/>
        </a:spcBef>
        <a:spcAft>
          <a:spcPct val="0"/>
        </a:spcAft>
        <a:buNone/>
        <a:defRPr sz="3900" b="0" i="0" u="none" kern="1200" baseline="0">
          <a:solidFill>
            <a:schemeClr val="tx1"/>
          </a:solidFill>
          <a:latin typeface="+mj-lt"/>
          <a:ea typeface="+mj-ea"/>
          <a:cs typeface="+mj-cs"/>
        </a:defRPr>
      </a:lvl1pPr>
    </p:titleStyle>
    <p:bodyStyle>
      <a:lvl1pPr marL="303530" lvl="0" indent="-303530" algn="l" defTabSz="914400" eaLnBrk="0" fontAlgn="base" latinLnBrk="0" hangingPunct="0">
        <a:lnSpc>
          <a:spcPct val="100000"/>
        </a:lnSpc>
        <a:spcBef>
          <a:spcPct val="20000"/>
        </a:spcBef>
        <a:spcAft>
          <a:spcPct val="0"/>
        </a:spcAft>
        <a:buFont typeface="Arial" panose="020B0604020202020204" pitchFamily="34" charset="0"/>
        <a:buChar char="•"/>
        <a:defRPr sz="2800" b="0" i="0" u="none" kern="1200" baseline="0">
          <a:solidFill>
            <a:schemeClr val="tx1"/>
          </a:solidFill>
          <a:latin typeface="+mn-lt"/>
          <a:ea typeface="+mn-ea"/>
          <a:cs typeface="+mn-cs"/>
        </a:defRPr>
      </a:lvl1pPr>
      <a:lvl2pPr marL="657225" lvl="1" indent="-252095" algn="l" defTabSz="914400" eaLnBrk="0" fontAlgn="base" latinLnBrk="0" hangingPunct="0">
        <a:lnSpc>
          <a:spcPct val="100000"/>
        </a:lnSpc>
        <a:spcBef>
          <a:spcPct val="20000"/>
        </a:spcBef>
        <a:spcAft>
          <a:spcPct val="0"/>
        </a:spcAft>
        <a:buFont typeface="Arial" panose="020B0604020202020204" pitchFamily="34" charset="0"/>
        <a:buChar char="–"/>
        <a:defRPr sz="2500" b="0" i="0" u="none" kern="1200" baseline="0">
          <a:solidFill>
            <a:schemeClr val="tx1"/>
          </a:solidFill>
          <a:latin typeface="+mn-lt"/>
          <a:ea typeface="+mn-ea"/>
          <a:cs typeface="+mn-cs"/>
        </a:defRPr>
      </a:lvl2pPr>
      <a:lvl3pPr marL="1012825" lvl="2" indent="-201295" algn="l" defTabSz="914400" eaLnBrk="0" fontAlgn="base" latinLnBrk="0" hangingPunct="0">
        <a:lnSpc>
          <a:spcPct val="100000"/>
        </a:lnSpc>
        <a:spcBef>
          <a:spcPct val="20000"/>
        </a:spcBef>
        <a:spcAft>
          <a:spcPct val="0"/>
        </a:spcAft>
        <a:buFont typeface="Arial" panose="020B0604020202020204" pitchFamily="34" charset="0"/>
        <a:buChar char="•"/>
        <a:defRPr sz="2100" b="0" i="0" u="none" kern="1200" baseline="0">
          <a:solidFill>
            <a:schemeClr val="tx1"/>
          </a:solidFill>
          <a:latin typeface="+mn-lt"/>
          <a:ea typeface="+mn-ea"/>
          <a:cs typeface="+mn-cs"/>
        </a:defRPr>
      </a:lvl3pPr>
      <a:lvl4pPr marL="1417955" lvl="3" indent="-20193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4pPr>
      <a:lvl5pPr marL="1822450" lvl="4" indent="-201295"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43.xml><?xml version="1.0" encoding="utf-8"?>
<p:sldMaster xmlns:a="http://schemas.openxmlformats.org/drawingml/2006/main" xmlns:r="http://schemas.openxmlformats.org/officeDocument/2006/relationships" xmlns:p="http://schemas.openxmlformats.org/presentationml/2006/main">
  <p:cSld>
    <p:bg>
      <p:bgPr>
        <a:solidFill>
          <a:srgbClr val="F9F8F5"/>
        </a:solidFill>
        <a:effectLst/>
      </p:bgPr>
    </p:bg>
    <p:spTree>
      <p:nvGrpSpPr>
        <p:cNvPr id="1" name=""/>
        <p:cNvGrpSpPr/>
        <p:nvPr/>
      </p:nvGrpSpPr>
      <p:grpSpPr/>
      <p:sp>
        <p:nvSpPr>
          <p:cNvPr id="44034" name="矩形 6"/>
          <p:cNvSpPr/>
          <p:nvPr userDrawn="1"/>
        </p:nvSpPr>
        <p:spPr>
          <a:xfrm>
            <a:off x="0" y="4838700"/>
            <a:ext cx="9144000" cy="719138"/>
          </a:xfrm>
          <a:prstGeom prst="rect">
            <a:avLst/>
          </a:prstGeom>
          <a:solidFill>
            <a:srgbClr val="404040"/>
          </a:solidFill>
          <a:ln w="9525">
            <a:noFill/>
          </a:ln>
        </p:spPr>
        <p:txBody>
          <a:bodyPr lIns="81043" tIns="40522" rIns="81043" bIns="40522" anchor="ctr"/>
          <a:p>
            <a:pPr lvl="0" indent="0" algn="ctr"/>
            <a:endParaRPr lang="zh-CN" altLang="en-US" sz="1600" dirty="0">
              <a:solidFill>
                <a:srgbClr val="FFFFFF"/>
              </a:solidFill>
              <a:latin typeface="方正兰亭黑_GBK" charset="-122"/>
              <a:ea typeface="宋体" panose="02010600030101010101" pitchFamily="2" charset="-122"/>
            </a:endParaRPr>
          </a:p>
        </p:txBody>
      </p:sp>
      <p:sp>
        <p:nvSpPr>
          <p:cNvPr id="44035" name="矩形 7"/>
          <p:cNvSpPr/>
          <p:nvPr userDrawn="1"/>
        </p:nvSpPr>
        <p:spPr>
          <a:xfrm>
            <a:off x="0" y="5557838"/>
            <a:ext cx="9144000" cy="157162"/>
          </a:xfrm>
          <a:prstGeom prst="rect">
            <a:avLst/>
          </a:prstGeom>
          <a:solidFill>
            <a:srgbClr val="FF6699"/>
          </a:solidFill>
          <a:ln w="9525">
            <a:noFill/>
          </a:ln>
        </p:spPr>
        <p:txBody>
          <a:bodyPr lIns="81043" tIns="40522" rIns="81043" bIns="40522" anchor="ctr"/>
          <a:p>
            <a:pPr lvl="0" indent="0" algn="ctr"/>
            <a:endParaRPr lang="zh-CN" altLang="en-US" sz="1600" dirty="0">
              <a:solidFill>
                <a:srgbClr val="FFFFFF"/>
              </a:solidFill>
              <a:latin typeface="方正兰亭黑_GBK" charset="-122"/>
              <a:ea typeface="宋体" panose="02010600030101010101" pitchFamily="2" charset="-122"/>
            </a:endParaRPr>
          </a:p>
        </p:txBody>
      </p:sp>
      <p:pic>
        <p:nvPicPr>
          <p:cNvPr id="44036" name="Imagen 5" descr="C:\Users\Design\Documents\Edu\Product Launch\shadown.png"/>
          <p:cNvPicPr>
            <a:picLocks noChangeAspect="1"/>
          </p:cNvPicPr>
          <p:nvPr userDrawn="1"/>
        </p:nvPicPr>
        <p:blipFill>
          <a:blip r:embed="rId12"/>
          <a:stretch>
            <a:fillRect/>
          </a:stretch>
        </p:blipFill>
        <p:spPr>
          <a:xfrm>
            <a:off x="1752600" y="4835525"/>
            <a:ext cx="922338" cy="725488"/>
          </a:xfrm>
          <a:prstGeom prst="rect">
            <a:avLst/>
          </a:prstGeom>
          <a:noFill/>
          <a:ln w="9525">
            <a:noFill/>
          </a:ln>
        </p:spPr>
      </p:pic>
      <p:sp>
        <p:nvSpPr>
          <p:cNvPr id="44037" name="TextBox 9"/>
          <p:cNvSpPr txBox="1"/>
          <p:nvPr userDrawn="1"/>
        </p:nvSpPr>
        <p:spPr>
          <a:xfrm>
            <a:off x="174625" y="4794250"/>
            <a:ext cx="3657600" cy="568325"/>
          </a:xfrm>
          <a:prstGeom prst="rect">
            <a:avLst/>
          </a:prstGeom>
          <a:noFill/>
          <a:ln w="9525">
            <a:noFill/>
          </a:ln>
        </p:spPr>
        <p:txBody>
          <a:bodyPr wrap="none" lIns="81043" tIns="40522" rIns="81043" bIns="40522" anchor="t">
            <a:spAutoFit/>
          </a:bodyPr>
          <a:p>
            <a:pPr lvl="0" indent="0"/>
            <a:r>
              <a:rPr lang="en-US" altLang="x-none" sz="3200" dirty="0">
                <a:solidFill>
                  <a:srgbClr val="FF6699"/>
                </a:solidFill>
                <a:latin typeface="Haettenschweiler" panose="020B0706040902060204" pitchFamily="2" charset="0"/>
                <a:ea typeface="宋体" panose="02010600030101010101" pitchFamily="2" charset="-122"/>
              </a:rPr>
              <a:t>80</a:t>
            </a:r>
            <a:r>
              <a:rPr lang="en-US" altLang="x-none" sz="3200" dirty="0">
                <a:solidFill>
                  <a:srgbClr val="000000"/>
                </a:solidFill>
                <a:latin typeface="Haettenschweiler" panose="020B0706040902060204" pitchFamily="2" charset="0"/>
                <a:ea typeface="宋体" panose="02010600030101010101" pitchFamily="2" charset="-122"/>
              </a:rPr>
              <a:t> </a:t>
            </a:r>
            <a:r>
              <a:rPr lang="en-US" altLang="x-none" sz="3200" dirty="0">
                <a:solidFill>
                  <a:srgbClr val="FFFFFF"/>
                </a:solidFill>
                <a:latin typeface="Haettenschweiler" panose="020B0706040902060204" pitchFamily="2" charset="0"/>
                <a:ea typeface="宋体" panose="02010600030101010101" pitchFamily="2" charset="-122"/>
              </a:rPr>
              <a:t>PPT.COM</a:t>
            </a:r>
            <a:endParaRPr lang="zh-CN" altLang="en-US" sz="3200" dirty="0">
              <a:solidFill>
                <a:srgbClr val="FFFFFF"/>
              </a:solidFill>
              <a:latin typeface="Haettenschweiler" panose="020B0706040902060204" pitchFamily="2" charset="0"/>
              <a:ea typeface="宋体" panose="02010600030101010101" pitchFamily="2" charset="-122"/>
            </a:endParaRPr>
          </a:p>
        </p:txBody>
      </p:sp>
      <p:sp>
        <p:nvSpPr>
          <p:cNvPr id="44038" name="TextBox 10"/>
          <p:cNvSpPr txBox="1"/>
          <p:nvPr userDrawn="1"/>
        </p:nvSpPr>
        <p:spPr>
          <a:xfrm>
            <a:off x="180975" y="5251450"/>
            <a:ext cx="3432175" cy="217488"/>
          </a:xfrm>
          <a:prstGeom prst="rect">
            <a:avLst/>
          </a:prstGeom>
          <a:noFill/>
          <a:ln w="9525">
            <a:noFill/>
          </a:ln>
        </p:spPr>
        <p:txBody>
          <a:bodyPr wrap="none" lIns="81043" tIns="40522" rIns="81043" bIns="40522" anchor="t">
            <a:spAutoFit/>
          </a:bodyPr>
          <a:p>
            <a:pPr lvl="0" indent="0"/>
            <a:r>
              <a:rPr lang="en-US" altLang="x-none" sz="900" dirty="0">
                <a:solidFill>
                  <a:srgbClr val="FFFFFF"/>
                </a:solidFill>
                <a:latin typeface="Mistral" pitchFamily="2" charset="0"/>
                <a:ea typeface="宋体" panose="02010600030101010101" pitchFamily="2" charset="-122"/>
              </a:rPr>
              <a:t>Make Presentation much more fun</a:t>
            </a:r>
            <a:endParaRPr lang="zh-CN" altLang="en-US" sz="900" dirty="0">
              <a:solidFill>
                <a:srgbClr val="FFFFFF"/>
              </a:solidFill>
              <a:latin typeface="Mistral" pitchFamily="2" charset="0"/>
              <a:ea typeface="宋体" panose="02010600030101010101" pitchFamily="2" charset="-122"/>
            </a:endParaRPr>
          </a:p>
        </p:txBody>
      </p:sp>
      <p:pic>
        <p:nvPicPr>
          <p:cNvPr id="44039" name="Imagen 5" descr="C:\Users\Design\Documents\Edu\Product Launch\shadown.png"/>
          <p:cNvPicPr>
            <a:picLocks noChangeAspect="1"/>
          </p:cNvPicPr>
          <p:nvPr userDrawn="1"/>
        </p:nvPicPr>
        <p:blipFill>
          <a:blip r:embed="rId13"/>
          <a:stretch>
            <a:fillRect/>
          </a:stretch>
        </p:blipFill>
        <p:spPr>
          <a:xfrm>
            <a:off x="3354388" y="4897438"/>
            <a:ext cx="762000" cy="600075"/>
          </a:xfrm>
          <a:prstGeom prst="rect">
            <a:avLst/>
          </a:prstGeom>
          <a:noFill/>
          <a:ln w="9525">
            <a:noFill/>
          </a:ln>
        </p:spPr>
      </p:pic>
      <p:pic>
        <p:nvPicPr>
          <p:cNvPr id="44040" name="27 Imagen"/>
          <p:cNvPicPr>
            <a:picLocks noChangeAspect="1"/>
          </p:cNvPicPr>
          <p:nvPr userDrawn="1"/>
        </p:nvPicPr>
        <p:blipFill>
          <a:blip r:embed="rId14"/>
          <a:stretch>
            <a:fillRect/>
          </a:stretch>
        </p:blipFill>
        <p:spPr>
          <a:xfrm>
            <a:off x="4167188" y="5068888"/>
            <a:ext cx="363537" cy="252412"/>
          </a:xfrm>
          <a:prstGeom prst="rect">
            <a:avLst/>
          </a:prstGeom>
          <a:noFill/>
          <a:ln w="9525">
            <a:noFill/>
          </a:ln>
        </p:spPr>
      </p:pic>
      <p:pic>
        <p:nvPicPr>
          <p:cNvPr id="44041" name="28 Imagen"/>
          <p:cNvPicPr>
            <a:picLocks noChangeAspect="1"/>
          </p:cNvPicPr>
          <p:nvPr userDrawn="1"/>
        </p:nvPicPr>
        <p:blipFill>
          <a:blip r:embed="rId14"/>
          <a:stretch>
            <a:fillRect/>
          </a:stretch>
        </p:blipFill>
        <p:spPr>
          <a:xfrm>
            <a:off x="4741863" y="5068888"/>
            <a:ext cx="363537" cy="252412"/>
          </a:xfrm>
          <a:prstGeom prst="rect">
            <a:avLst/>
          </a:prstGeom>
          <a:noFill/>
          <a:ln w="9525">
            <a:noFill/>
          </a:ln>
        </p:spPr>
      </p:pic>
      <p:sp>
        <p:nvSpPr>
          <p:cNvPr id="44042" name="30 CuadroTexto"/>
          <p:cNvSpPr txBox="1"/>
          <p:nvPr userDrawn="1"/>
        </p:nvSpPr>
        <p:spPr>
          <a:xfrm>
            <a:off x="4467225" y="5076825"/>
            <a:ext cx="288925" cy="247650"/>
          </a:xfrm>
          <a:prstGeom prst="rect">
            <a:avLst/>
          </a:prstGeom>
          <a:noFill/>
          <a:ln w="9525">
            <a:noFill/>
          </a:ln>
        </p:spPr>
        <p:txBody>
          <a:bodyPr wrap="none" lIns="81043" tIns="40522" rIns="81043" bIns="40522" anchor="t">
            <a:spAutoFit/>
          </a:bodyPr>
          <a:p>
            <a:pPr lvl="0" indent="0"/>
            <a:r>
              <a:rPr lang="es-HN" altLang="en-US" sz="1100" b="1" i="1" dirty="0">
                <a:solidFill>
                  <a:srgbClr val="A6A6A6"/>
                </a:solidFill>
                <a:latin typeface="方正兰亭黑_GBK" charset="-122"/>
                <a:ea typeface="宋体" panose="02010600030101010101" pitchFamily="2" charset="-122"/>
              </a:rPr>
              <a:t>of</a:t>
            </a:r>
            <a:endParaRPr lang="es-HN" altLang="en-US" sz="1100" b="1" i="1" dirty="0">
              <a:solidFill>
                <a:srgbClr val="A6A6A6"/>
              </a:solidFill>
              <a:latin typeface="方正兰亭黑_GBK" charset="-122"/>
              <a:ea typeface="宋体" panose="02010600030101010101" pitchFamily="2" charset="-122"/>
            </a:endParaRPr>
          </a:p>
        </p:txBody>
      </p:sp>
      <p:sp>
        <p:nvSpPr>
          <p:cNvPr id="44043" name="31 CuadroTexto"/>
          <p:cNvSpPr txBox="1"/>
          <p:nvPr userDrawn="1"/>
        </p:nvSpPr>
        <p:spPr>
          <a:xfrm>
            <a:off x="4787900" y="5076825"/>
            <a:ext cx="247650" cy="247650"/>
          </a:xfrm>
          <a:prstGeom prst="rect">
            <a:avLst/>
          </a:prstGeom>
          <a:noFill/>
          <a:ln w="9525">
            <a:noFill/>
          </a:ln>
        </p:spPr>
        <p:txBody>
          <a:bodyPr wrap="none" lIns="81043" tIns="40522" rIns="81043" bIns="40522" anchor="t">
            <a:spAutoFit/>
          </a:bodyPr>
          <a:p>
            <a:pPr lvl="0" indent="0"/>
            <a:r>
              <a:rPr lang="es-HN" altLang="en-US" sz="1100" b="1" dirty="0">
                <a:solidFill>
                  <a:srgbClr val="7F7F7F"/>
                </a:solidFill>
                <a:latin typeface="方正兰亭黑_GBK" charset="-122"/>
                <a:ea typeface="宋体" panose="02010600030101010101" pitchFamily="2" charset="-122"/>
              </a:rPr>
              <a:t>6</a:t>
            </a:r>
            <a:endParaRPr lang="es-HN" altLang="en-US" sz="1100" b="1" dirty="0">
              <a:solidFill>
                <a:srgbClr val="7F7F7F"/>
              </a:solidFill>
              <a:latin typeface="方正兰亭黑_GBK" charset="-122"/>
              <a:ea typeface="宋体" panose="02010600030101010101" pitchFamily="2" charset="-122"/>
            </a:endParaRPr>
          </a:p>
        </p:txBody>
      </p:sp>
      <p:pic>
        <p:nvPicPr>
          <p:cNvPr id="44044" name="Imagen 5" descr="C:\Users\Design\Documents\Edu\Product Launch\shadown.png"/>
          <p:cNvPicPr>
            <a:picLocks noChangeAspect="1"/>
          </p:cNvPicPr>
          <p:nvPr userDrawn="1"/>
        </p:nvPicPr>
        <p:blipFill>
          <a:blip r:embed="rId15"/>
          <a:stretch>
            <a:fillRect/>
          </a:stretch>
        </p:blipFill>
        <p:spPr>
          <a:xfrm>
            <a:off x="5127625" y="4911725"/>
            <a:ext cx="763588" cy="601663"/>
          </a:xfrm>
          <a:prstGeom prst="rect">
            <a:avLst/>
          </a:prstGeom>
          <a:noFill/>
          <a:ln w="9525">
            <a:noFill/>
          </a:ln>
        </p:spPr>
      </p:pic>
      <p:pic>
        <p:nvPicPr>
          <p:cNvPr id="44045" name="Imagen 27">
            <a:hlinkClick r:id="" action="ppaction://hlinkshowjump?jump=nextslide"/>
          </p:cNvPr>
          <p:cNvPicPr>
            <a:picLocks noChangeAspect="1"/>
          </p:cNvPicPr>
          <p:nvPr userDrawn="1"/>
        </p:nvPicPr>
        <p:blipFill>
          <a:blip r:embed="rId16"/>
          <a:stretch>
            <a:fillRect/>
          </a:stretch>
        </p:blipFill>
        <p:spPr>
          <a:xfrm>
            <a:off x="5102225" y="5108575"/>
            <a:ext cx="212725" cy="176213"/>
          </a:xfrm>
          <a:prstGeom prst="rect">
            <a:avLst/>
          </a:prstGeom>
          <a:noFill/>
          <a:ln w="9525">
            <a:noFill/>
          </a:ln>
        </p:spPr>
      </p:pic>
      <p:pic>
        <p:nvPicPr>
          <p:cNvPr id="44046" name="Imagen 28">
            <a:hlinkClick r:id="" action="ppaction://hlinkshowjump?jump=previousslide"/>
          </p:cNvPr>
          <p:cNvPicPr>
            <a:picLocks noChangeAspect="1"/>
          </p:cNvPicPr>
          <p:nvPr userDrawn="1"/>
        </p:nvPicPr>
        <p:blipFill>
          <a:blip r:embed="rId17"/>
          <a:stretch>
            <a:fillRect/>
          </a:stretch>
        </p:blipFill>
        <p:spPr>
          <a:xfrm>
            <a:off x="3925888" y="5108575"/>
            <a:ext cx="212725" cy="176213"/>
          </a:xfrm>
          <a:prstGeom prst="rect">
            <a:avLst/>
          </a:prstGeom>
          <a:noFill/>
          <a:ln w="9525">
            <a:noFill/>
          </a:ln>
        </p:spPr>
      </p:pic>
      <p:pic>
        <p:nvPicPr>
          <p:cNvPr id="44047" name="Picture 3"/>
          <p:cNvPicPr>
            <a:picLocks noChangeAspect="1"/>
          </p:cNvPicPr>
          <p:nvPr userDrawn="1"/>
        </p:nvPicPr>
        <p:blipFill>
          <a:blip r:embed="rId18"/>
          <a:stretch>
            <a:fillRect/>
          </a:stretch>
        </p:blipFill>
        <p:spPr>
          <a:xfrm>
            <a:off x="7310438" y="4911725"/>
            <a:ext cx="303212" cy="300038"/>
          </a:xfrm>
          <a:prstGeom prst="rect">
            <a:avLst/>
          </a:prstGeom>
          <a:noFill/>
          <a:ln w="9525">
            <a:noFill/>
          </a:ln>
        </p:spPr>
      </p:pic>
      <p:sp>
        <p:nvSpPr>
          <p:cNvPr id="44048" name="TextBox 20"/>
          <p:cNvSpPr txBox="1"/>
          <p:nvPr userDrawn="1"/>
        </p:nvSpPr>
        <p:spPr>
          <a:xfrm>
            <a:off x="7643813" y="4970463"/>
            <a:ext cx="1044575" cy="233362"/>
          </a:xfrm>
          <a:prstGeom prst="rect">
            <a:avLst/>
          </a:prstGeom>
          <a:noFill/>
          <a:ln w="9525">
            <a:noFill/>
          </a:ln>
        </p:spPr>
        <p:txBody>
          <a:bodyPr wrap="none" lIns="81043" tIns="40522" rIns="81043" bIns="40522" anchor="t">
            <a:spAutoFit/>
          </a:bodyPr>
          <a:p>
            <a:pPr lvl="0" indent="0"/>
            <a:r>
              <a:rPr lang="zh-CN" altLang="en-US" sz="1000" dirty="0">
                <a:solidFill>
                  <a:srgbClr val="FF6699"/>
                </a:solidFill>
                <a:latin typeface="Arial" panose="020B0604020202020204" pitchFamily="34" charset="0"/>
                <a:ea typeface="Arial Unicode MS" panose="020B0604020202020204" pitchFamily="2" charset="-122"/>
              </a:rPr>
              <a:t>群：</a:t>
            </a:r>
            <a:r>
              <a:rPr lang="en-US" altLang="x-none" sz="1000" dirty="0">
                <a:solidFill>
                  <a:srgbClr val="FF6699"/>
                </a:solidFill>
                <a:latin typeface="Arial" panose="020B0604020202020204" pitchFamily="34" charset="0"/>
                <a:ea typeface="Arial Unicode MS" panose="020B0604020202020204" pitchFamily="2" charset="-122"/>
              </a:rPr>
              <a:t>180956885</a:t>
            </a:r>
            <a:endParaRPr lang="en-US" altLang="x-none" sz="1000" dirty="0">
              <a:solidFill>
                <a:srgbClr val="FF6699"/>
              </a:solidFill>
              <a:latin typeface="Arial" panose="020B0604020202020204" pitchFamily="34" charset="0"/>
              <a:ea typeface="Arial Unicode MS" panose="020B0604020202020204" pitchFamily="2" charset="-122"/>
            </a:endParaRPr>
          </a:p>
        </p:txBody>
      </p:sp>
      <p:pic>
        <p:nvPicPr>
          <p:cNvPr id="44049" name="Picture 4"/>
          <p:cNvPicPr>
            <a:picLocks noChangeAspect="1"/>
          </p:cNvPicPr>
          <p:nvPr userDrawn="1"/>
        </p:nvPicPr>
        <p:blipFill>
          <a:blip r:embed="rId19"/>
          <a:stretch>
            <a:fillRect/>
          </a:stretch>
        </p:blipFill>
        <p:spPr>
          <a:xfrm>
            <a:off x="7321550" y="5205413"/>
            <a:ext cx="280988" cy="265112"/>
          </a:xfrm>
          <a:prstGeom prst="rect">
            <a:avLst/>
          </a:prstGeom>
          <a:noFill/>
          <a:ln w="9525">
            <a:noFill/>
          </a:ln>
        </p:spPr>
      </p:pic>
      <p:sp>
        <p:nvSpPr>
          <p:cNvPr id="44050" name="TextBox 22"/>
          <p:cNvSpPr txBox="1"/>
          <p:nvPr userDrawn="1"/>
        </p:nvSpPr>
        <p:spPr>
          <a:xfrm>
            <a:off x="7643813" y="5240338"/>
            <a:ext cx="776287" cy="233362"/>
          </a:xfrm>
          <a:prstGeom prst="rect">
            <a:avLst/>
          </a:prstGeom>
          <a:noFill/>
          <a:ln w="9525">
            <a:noFill/>
          </a:ln>
        </p:spPr>
        <p:txBody>
          <a:bodyPr wrap="none" lIns="81043" tIns="40522" rIns="81043" bIns="40522" anchor="t">
            <a:spAutoFit/>
          </a:bodyPr>
          <a:p>
            <a:pPr lvl="0" indent="0"/>
            <a:r>
              <a:rPr lang="en-US" altLang="x-none" sz="1000" dirty="0">
                <a:solidFill>
                  <a:srgbClr val="FF6699"/>
                </a:solidFill>
                <a:latin typeface="微软雅黑" panose="020B0503020204020204" pitchFamily="2" charset="-122"/>
                <a:ea typeface="微软雅黑" panose="020B0503020204020204" pitchFamily="2" charset="-122"/>
              </a:rPr>
              <a:t>@PPT</a:t>
            </a:r>
            <a:r>
              <a:rPr lang="zh-CN" altLang="en-US" sz="1000" dirty="0">
                <a:solidFill>
                  <a:srgbClr val="FF6699"/>
                </a:solidFill>
                <a:latin typeface="微软雅黑" panose="020B0503020204020204" pitchFamily="2" charset="-122"/>
                <a:ea typeface="微软雅黑" panose="020B0503020204020204" pitchFamily="2" charset="-122"/>
              </a:rPr>
              <a:t>精选</a:t>
            </a:r>
            <a:endParaRPr lang="zh-CN" altLang="en-US" sz="1000" dirty="0">
              <a:solidFill>
                <a:srgbClr val="FF6699"/>
              </a:solidFill>
              <a:latin typeface="微软雅黑" panose="020B0503020204020204" pitchFamily="2" charset="-122"/>
              <a:ea typeface="微软雅黑" panose="020B0503020204020204" pitchFamily="2" charset="-122"/>
            </a:endParaRPr>
          </a:p>
        </p:txBody>
      </p:sp>
      <p:sp>
        <p:nvSpPr>
          <p:cNvPr id="44051" name="标题占位符 1"/>
          <p:cNvSpPr>
            <a:spLocks noGrp="1"/>
          </p:cNvSpPr>
          <p:nvPr>
            <p:ph type="title"/>
          </p:nvPr>
        </p:nvSpPr>
        <p:spPr>
          <a:xfrm>
            <a:off x="457200" y="228600"/>
            <a:ext cx="8229600" cy="952500"/>
          </a:xfrm>
          <a:prstGeom prst="rect">
            <a:avLst/>
          </a:prstGeom>
          <a:noFill/>
          <a:ln w="9525">
            <a:noFill/>
          </a:ln>
        </p:spPr>
        <p:txBody>
          <a:bodyPr lIns="81043" tIns="40522" rIns="81043" bIns="40522" anchor="ctr"/>
          <a:p>
            <a:pPr lvl="0" indent="0"/>
            <a:r>
              <a:rPr lang="zh-CN" altLang="en-US"/>
              <a:t>单击此处编辑母版标题样式</a:t>
            </a:r>
            <a:endParaRPr lang="zh-CN" altLang="en-US"/>
          </a:p>
        </p:txBody>
      </p:sp>
      <p:sp>
        <p:nvSpPr>
          <p:cNvPr id="44052" name="文本占位符 2"/>
          <p:cNvSpPr>
            <a:spLocks noGrp="1"/>
          </p:cNvSpPr>
          <p:nvPr>
            <p:ph type="body"/>
          </p:nvPr>
        </p:nvSpPr>
        <p:spPr>
          <a:xfrm>
            <a:off x="457200" y="1333500"/>
            <a:ext cx="8229600" cy="3771900"/>
          </a:xfrm>
          <a:prstGeom prst="rect">
            <a:avLst/>
          </a:prstGeom>
          <a:noFill/>
          <a:ln w="9525">
            <a:noFill/>
          </a:ln>
        </p:spPr>
        <p:txBody>
          <a:bodyPr lIns="81043" tIns="40522" rIns="81043" bIns="40522" anchor="t"/>
          <a:p>
            <a:pPr lvl="0" indent="-303530"/>
            <a:r>
              <a:rPr lang="zh-CN" altLang="en-US"/>
              <a:t>单击此处编辑母版文本样式</a:t>
            </a:r>
            <a:endParaRPr lang="zh-CN" altLang="en-US"/>
          </a:p>
          <a:p>
            <a:pPr lvl="1" indent="-252095"/>
            <a:r>
              <a:rPr lang="zh-CN" altLang="en-US"/>
              <a:t>第二级</a:t>
            </a:r>
            <a:endParaRPr lang="zh-CN" altLang="en-US"/>
          </a:p>
          <a:p>
            <a:pPr lvl="2" indent="-201295"/>
            <a:r>
              <a:rPr lang="zh-CN" altLang="en-US"/>
              <a:t>第三级</a:t>
            </a:r>
            <a:endParaRPr lang="zh-CN" altLang="en-US"/>
          </a:p>
          <a:p>
            <a:pPr lvl="3" indent="-201930"/>
            <a:r>
              <a:rPr lang="zh-CN" altLang="en-US"/>
              <a:t>第四级</a:t>
            </a:r>
            <a:endParaRPr lang="zh-CN" altLang="en-US"/>
          </a:p>
          <a:p>
            <a:pPr lvl="4" indent="-201295"/>
            <a:r>
              <a:rPr lang="zh-CN" altLang="en-US"/>
              <a:t>第五级</a:t>
            </a:r>
            <a:endParaRPr lang="zh-CN" altLang="en-US"/>
          </a:p>
        </p:txBody>
      </p:sp>
      <p:sp>
        <p:nvSpPr>
          <p:cNvPr id="45077" name="日期占位符 2"/>
          <p:cNvSpPr>
            <a:spLocks noGrp="1"/>
          </p:cNvSpPr>
          <p:nvPr>
            <p:ph type="dt" sz="half" idx="2"/>
          </p:nvPr>
        </p:nvSpPr>
        <p:spPr>
          <a:xfrm>
            <a:off x="457200" y="5297488"/>
            <a:ext cx="2133600" cy="303213"/>
          </a:xfrm>
          <a:prstGeom prst="rect">
            <a:avLst/>
          </a:prstGeom>
          <a:noFill/>
          <a:ln w="9525">
            <a:noFill/>
          </a:ln>
        </p:spPr>
        <p:txBody>
          <a:bodyPr lIns="81043" tIns="40522" rIns="81043" bIns="40522" anchor="ctr"/>
          <a:lstStyle>
            <a:lvl1pPr>
              <a:defRPr sz="1100">
                <a:solidFill>
                  <a:srgbClr val="898989"/>
                </a:solidFill>
                <a:latin typeface="Verdana" panose="020B0604030504040204" pitchFamily="2" charset="0"/>
              </a:defRPr>
            </a:lvl1pPr>
          </a:lstStyle>
          <a:p>
            <a:pPr lvl="0" fontAlgn="base"/>
            <a:endParaRPr lang="zh-CN" altLang="en-US" strike="noStrike" noProof="1" dirty="0"/>
          </a:p>
        </p:txBody>
      </p:sp>
      <p:sp>
        <p:nvSpPr>
          <p:cNvPr id="45078" name="页脚占位符 3"/>
          <p:cNvSpPr>
            <a:spLocks noGrp="1"/>
          </p:cNvSpPr>
          <p:nvPr>
            <p:ph type="ftr" sz="quarter" idx="3"/>
          </p:nvPr>
        </p:nvSpPr>
        <p:spPr>
          <a:xfrm>
            <a:off x="3124200" y="5297488"/>
            <a:ext cx="2895600" cy="303213"/>
          </a:xfrm>
          <a:prstGeom prst="rect">
            <a:avLst/>
          </a:prstGeom>
          <a:noFill/>
          <a:ln w="9525">
            <a:noFill/>
          </a:ln>
        </p:spPr>
        <p:txBody>
          <a:bodyPr lIns="81043" tIns="40522" rIns="81043" bIns="40522" anchor="ctr"/>
          <a:lstStyle>
            <a:lvl1pPr algn="ctr">
              <a:defRPr sz="1100">
                <a:solidFill>
                  <a:srgbClr val="898989"/>
                </a:solidFill>
                <a:latin typeface="Verdana" panose="020B0604030504040204" pitchFamily="2" charset="0"/>
              </a:defRPr>
            </a:lvl1pPr>
          </a:lstStyle>
          <a:p>
            <a:pPr lvl="0" fontAlgn="base"/>
            <a:endParaRPr lang="zh-CN" altLang="en-US" strike="noStrike" noProof="1" dirty="0"/>
          </a:p>
        </p:txBody>
      </p:sp>
      <p:sp>
        <p:nvSpPr>
          <p:cNvPr id="45079" name="灯片编号占位符 4"/>
          <p:cNvSpPr>
            <a:spLocks noGrp="1"/>
          </p:cNvSpPr>
          <p:nvPr>
            <p:ph type="sldNum" sz="quarter" idx="4"/>
          </p:nvPr>
        </p:nvSpPr>
        <p:spPr>
          <a:xfrm>
            <a:off x="6553200" y="5297488"/>
            <a:ext cx="2133600" cy="303213"/>
          </a:xfrm>
          <a:prstGeom prst="rect">
            <a:avLst/>
          </a:prstGeom>
          <a:noFill/>
          <a:ln w="9525">
            <a:noFill/>
          </a:ln>
        </p:spPr>
        <p:txBody>
          <a:bodyPr lIns="81043" tIns="40522" rIns="81043" bIns="40522" anchor="ctr"/>
          <a:lstStyle>
            <a:lvl1pPr algn="r">
              <a:defRPr sz="1100">
                <a:solidFill>
                  <a:srgbClr val="898989"/>
                </a:solidFill>
                <a:latin typeface="Verdana" panose="020B0604030504040204" pitchFamily="2" charset="0"/>
              </a:defRPr>
            </a:lvl1pPr>
          </a:lstStyle>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4153" r:id="rId1"/>
    <p:sldLayoutId id="2147484154" r:id="rId2"/>
    <p:sldLayoutId id="2147484155" r:id="rId3"/>
    <p:sldLayoutId id="2147484156" r:id="rId4"/>
    <p:sldLayoutId id="2147484157" r:id="rId5"/>
    <p:sldLayoutId id="2147484158" r:id="rId6"/>
    <p:sldLayoutId id="2147484159" r:id="rId7"/>
    <p:sldLayoutId id="2147484160" r:id="rId8"/>
    <p:sldLayoutId id="2147484161" r:id="rId9"/>
    <p:sldLayoutId id="2147484162" r:id="rId10"/>
    <p:sldLayoutId id="2147484163" r:id="rId11"/>
  </p:sldLayoutIdLst>
  <p:hf sldNum="0" hdr="0" ftr="0" dt="0"/>
  <p:txStyles>
    <p:titleStyle>
      <a:lvl1pPr marL="0" lvl="0" indent="0" algn="ctr" defTabSz="914400" eaLnBrk="0" fontAlgn="base" latinLnBrk="0" hangingPunct="0">
        <a:lnSpc>
          <a:spcPct val="100000"/>
        </a:lnSpc>
        <a:spcBef>
          <a:spcPct val="0"/>
        </a:spcBef>
        <a:spcAft>
          <a:spcPct val="0"/>
        </a:spcAft>
        <a:buNone/>
        <a:defRPr sz="3900" b="0" i="0" u="none" kern="1200" baseline="0">
          <a:solidFill>
            <a:schemeClr val="tx1"/>
          </a:solidFill>
          <a:latin typeface="+mj-lt"/>
          <a:ea typeface="+mj-ea"/>
          <a:cs typeface="+mj-cs"/>
        </a:defRPr>
      </a:lvl1pPr>
    </p:titleStyle>
    <p:bodyStyle>
      <a:lvl1pPr marL="303530" lvl="0" indent="-303530" algn="l" defTabSz="914400" eaLnBrk="0" fontAlgn="base" latinLnBrk="0" hangingPunct="0">
        <a:lnSpc>
          <a:spcPct val="100000"/>
        </a:lnSpc>
        <a:spcBef>
          <a:spcPct val="20000"/>
        </a:spcBef>
        <a:spcAft>
          <a:spcPct val="0"/>
        </a:spcAft>
        <a:buFont typeface="Arial" panose="020B0604020202020204" pitchFamily="34" charset="0"/>
        <a:buChar char="•"/>
        <a:defRPr sz="2800" b="0" i="0" u="none" kern="1200" baseline="0">
          <a:solidFill>
            <a:schemeClr val="tx1"/>
          </a:solidFill>
          <a:latin typeface="+mn-lt"/>
          <a:ea typeface="+mn-ea"/>
          <a:cs typeface="+mn-cs"/>
        </a:defRPr>
      </a:lvl1pPr>
      <a:lvl2pPr marL="657225" lvl="1" indent="-252095" algn="l" defTabSz="914400" eaLnBrk="0" fontAlgn="base" latinLnBrk="0" hangingPunct="0">
        <a:lnSpc>
          <a:spcPct val="100000"/>
        </a:lnSpc>
        <a:spcBef>
          <a:spcPct val="20000"/>
        </a:spcBef>
        <a:spcAft>
          <a:spcPct val="0"/>
        </a:spcAft>
        <a:buFont typeface="Arial" panose="020B0604020202020204" pitchFamily="34" charset="0"/>
        <a:buChar char="–"/>
        <a:defRPr sz="2500" b="0" i="0" u="none" kern="1200" baseline="0">
          <a:solidFill>
            <a:schemeClr val="tx1"/>
          </a:solidFill>
          <a:latin typeface="+mn-lt"/>
          <a:ea typeface="+mn-ea"/>
          <a:cs typeface="+mn-cs"/>
        </a:defRPr>
      </a:lvl2pPr>
      <a:lvl3pPr marL="1012825" lvl="2" indent="-201295" algn="l" defTabSz="914400" eaLnBrk="0" fontAlgn="base" latinLnBrk="0" hangingPunct="0">
        <a:lnSpc>
          <a:spcPct val="100000"/>
        </a:lnSpc>
        <a:spcBef>
          <a:spcPct val="20000"/>
        </a:spcBef>
        <a:spcAft>
          <a:spcPct val="0"/>
        </a:spcAft>
        <a:buFont typeface="Arial" panose="020B0604020202020204" pitchFamily="34" charset="0"/>
        <a:buChar char="•"/>
        <a:defRPr sz="2100" b="0" i="0" u="none" kern="1200" baseline="0">
          <a:solidFill>
            <a:schemeClr val="tx1"/>
          </a:solidFill>
          <a:latin typeface="+mn-lt"/>
          <a:ea typeface="+mn-ea"/>
          <a:cs typeface="+mn-cs"/>
        </a:defRPr>
      </a:lvl3pPr>
      <a:lvl4pPr marL="1417955" lvl="3" indent="-20193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4pPr>
      <a:lvl5pPr marL="1822450" lvl="4" indent="-201295"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44.xml><?xml version="1.0" encoding="utf-8"?>
<p:sldMaster xmlns:a="http://schemas.openxmlformats.org/drawingml/2006/main" xmlns:r="http://schemas.openxmlformats.org/officeDocument/2006/relationships" xmlns:p="http://schemas.openxmlformats.org/presentationml/2006/main">
  <p:cSld>
    <p:bg>
      <p:bgPr>
        <a:solidFill>
          <a:srgbClr val="F9F8F5"/>
        </a:solidFill>
        <a:effectLst/>
      </p:bgPr>
    </p:bg>
    <p:spTree>
      <p:nvGrpSpPr>
        <p:cNvPr id="1" name=""/>
        <p:cNvGrpSpPr/>
        <p:nvPr/>
      </p:nvGrpSpPr>
      <p:grpSpPr/>
      <p:sp>
        <p:nvSpPr>
          <p:cNvPr id="45058" name="矩形 6"/>
          <p:cNvSpPr/>
          <p:nvPr userDrawn="1"/>
        </p:nvSpPr>
        <p:spPr>
          <a:xfrm>
            <a:off x="0" y="4838700"/>
            <a:ext cx="9144000" cy="719138"/>
          </a:xfrm>
          <a:prstGeom prst="rect">
            <a:avLst/>
          </a:prstGeom>
          <a:solidFill>
            <a:srgbClr val="404040"/>
          </a:solidFill>
          <a:ln w="9525">
            <a:noFill/>
          </a:ln>
        </p:spPr>
        <p:txBody>
          <a:bodyPr lIns="81043" tIns="40522" rIns="81043" bIns="40522" anchor="ctr"/>
          <a:p>
            <a:pPr lvl="0" indent="0" algn="ctr"/>
            <a:endParaRPr lang="zh-CN" altLang="en-US" sz="1600" dirty="0">
              <a:solidFill>
                <a:srgbClr val="FFFFFF"/>
              </a:solidFill>
              <a:latin typeface="方正兰亭黑_GBK" charset="-122"/>
              <a:ea typeface="宋体" panose="02010600030101010101" pitchFamily="2" charset="-122"/>
            </a:endParaRPr>
          </a:p>
        </p:txBody>
      </p:sp>
      <p:sp>
        <p:nvSpPr>
          <p:cNvPr id="45059" name="矩形 7"/>
          <p:cNvSpPr/>
          <p:nvPr userDrawn="1"/>
        </p:nvSpPr>
        <p:spPr>
          <a:xfrm>
            <a:off x="0" y="5557838"/>
            <a:ext cx="9144000" cy="157162"/>
          </a:xfrm>
          <a:prstGeom prst="rect">
            <a:avLst/>
          </a:prstGeom>
          <a:solidFill>
            <a:srgbClr val="FF6699"/>
          </a:solidFill>
          <a:ln w="9525">
            <a:noFill/>
          </a:ln>
        </p:spPr>
        <p:txBody>
          <a:bodyPr lIns="81043" tIns="40522" rIns="81043" bIns="40522" anchor="ctr"/>
          <a:p>
            <a:pPr lvl="0" indent="0" algn="ctr"/>
            <a:endParaRPr lang="zh-CN" altLang="en-US" sz="1600" dirty="0">
              <a:solidFill>
                <a:srgbClr val="FFFFFF"/>
              </a:solidFill>
              <a:latin typeface="方正兰亭黑_GBK" charset="-122"/>
              <a:ea typeface="宋体" panose="02010600030101010101" pitchFamily="2" charset="-122"/>
            </a:endParaRPr>
          </a:p>
        </p:txBody>
      </p:sp>
      <p:pic>
        <p:nvPicPr>
          <p:cNvPr id="45060" name="Imagen 5" descr="C:\Users\Design\Documents\Edu\Product Launch\shadown.png"/>
          <p:cNvPicPr>
            <a:picLocks noChangeAspect="1"/>
          </p:cNvPicPr>
          <p:nvPr userDrawn="1"/>
        </p:nvPicPr>
        <p:blipFill>
          <a:blip r:embed="rId12"/>
          <a:stretch>
            <a:fillRect/>
          </a:stretch>
        </p:blipFill>
        <p:spPr>
          <a:xfrm>
            <a:off x="1752600" y="4835525"/>
            <a:ext cx="922338" cy="725488"/>
          </a:xfrm>
          <a:prstGeom prst="rect">
            <a:avLst/>
          </a:prstGeom>
          <a:noFill/>
          <a:ln w="9525">
            <a:noFill/>
          </a:ln>
        </p:spPr>
      </p:pic>
      <p:sp>
        <p:nvSpPr>
          <p:cNvPr id="45061" name="TextBox 9"/>
          <p:cNvSpPr txBox="1"/>
          <p:nvPr userDrawn="1"/>
        </p:nvSpPr>
        <p:spPr>
          <a:xfrm>
            <a:off x="174625" y="4794250"/>
            <a:ext cx="3657600" cy="568325"/>
          </a:xfrm>
          <a:prstGeom prst="rect">
            <a:avLst/>
          </a:prstGeom>
          <a:noFill/>
          <a:ln w="9525">
            <a:noFill/>
          </a:ln>
        </p:spPr>
        <p:txBody>
          <a:bodyPr wrap="none" lIns="81043" tIns="40522" rIns="81043" bIns="40522" anchor="t">
            <a:spAutoFit/>
          </a:bodyPr>
          <a:p>
            <a:pPr lvl="0" indent="0"/>
            <a:r>
              <a:rPr lang="en-US" altLang="x-none" sz="3200" dirty="0">
                <a:solidFill>
                  <a:srgbClr val="FF6699"/>
                </a:solidFill>
                <a:latin typeface="Haettenschweiler" panose="020B0706040902060204" pitchFamily="2" charset="0"/>
                <a:ea typeface="宋体" panose="02010600030101010101" pitchFamily="2" charset="-122"/>
              </a:rPr>
              <a:t>80</a:t>
            </a:r>
            <a:r>
              <a:rPr lang="en-US" altLang="x-none" sz="3200" dirty="0">
                <a:solidFill>
                  <a:srgbClr val="000000"/>
                </a:solidFill>
                <a:latin typeface="Haettenschweiler" panose="020B0706040902060204" pitchFamily="2" charset="0"/>
                <a:ea typeface="宋体" panose="02010600030101010101" pitchFamily="2" charset="-122"/>
              </a:rPr>
              <a:t> </a:t>
            </a:r>
            <a:r>
              <a:rPr lang="en-US" altLang="x-none" sz="3200" dirty="0">
                <a:solidFill>
                  <a:srgbClr val="FFFFFF"/>
                </a:solidFill>
                <a:latin typeface="Haettenschweiler" panose="020B0706040902060204" pitchFamily="2" charset="0"/>
                <a:ea typeface="宋体" panose="02010600030101010101" pitchFamily="2" charset="-122"/>
              </a:rPr>
              <a:t>PPT.COM</a:t>
            </a:r>
            <a:endParaRPr lang="zh-CN" altLang="en-US" sz="3200" dirty="0">
              <a:solidFill>
                <a:srgbClr val="FFFFFF"/>
              </a:solidFill>
              <a:latin typeface="Haettenschweiler" panose="020B0706040902060204" pitchFamily="2" charset="0"/>
              <a:ea typeface="宋体" panose="02010600030101010101" pitchFamily="2" charset="-122"/>
            </a:endParaRPr>
          </a:p>
        </p:txBody>
      </p:sp>
      <p:sp>
        <p:nvSpPr>
          <p:cNvPr id="45062" name="TextBox 10"/>
          <p:cNvSpPr txBox="1"/>
          <p:nvPr userDrawn="1"/>
        </p:nvSpPr>
        <p:spPr>
          <a:xfrm>
            <a:off x="180975" y="5251450"/>
            <a:ext cx="3432175" cy="217488"/>
          </a:xfrm>
          <a:prstGeom prst="rect">
            <a:avLst/>
          </a:prstGeom>
          <a:noFill/>
          <a:ln w="9525">
            <a:noFill/>
          </a:ln>
        </p:spPr>
        <p:txBody>
          <a:bodyPr wrap="none" lIns="81043" tIns="40522" rIns="81043" bIns="40522" anchor="t">
            <a:spAutoFit/>
          </a:bodyPr>
          <a:p>
            <a:pPr lvl="0" indent="0"/>
            <a:r>
              <a:rPr lang="en-US" altLang="x-none" sz="900" dirty="0">
                <a:solidFill>
                  <a:srgbClr val="FFFFFF"/>
                </a:solidFill>
                <a:latin typeface="Mistral" pitchFamily="2" charset="0"/>
                <a:ea typeface="宋体" panose="02010600030101010101" pitchFamily="2" charset="-122"/>
              </a:rPr>
              <a:t>Make Presentation much more fun</a:t>
            </a:r>
            <a:endParaRPr lang="zh-CN" altLang="en-US" sz="900" dirty="0">
              <a:solidFill>
                <a:srgbClr val="FFFFFF"/>
              </a:solidFill>
              <a:latin typeface="Mistral" pitchFamily="2" charset="0"/>
              <a:ea typeface="宋体" panose="02010600030101010101" pitchFamily="2" charset="-122"/>
            </a:endParaRPr>
          </a:p>
        </p:txBody>
      </p:sp>
      <p:pic>
        <p:nvPicPr>
          <p:cNvPr id="45063" name="Imagen 5" descr="C:\Users\Design\Documents\Edu\Product Launch\shadown.png"/>
          <p:cNvPicPr>
            <a:picLocks noChangeAspect="1"/>
          </p:cNvPicPr>
          <p:nvPr userDrawn="1"/>
        </p:nvPicPr>
        <p:blipFill>
          <a:blip r:embed="rId13"/>
          <a:stretch>
            <a:fillRect/>
          </a:stretch>
        </p:blipFill>
        <p:spPr>
          <a:xfrm>
            <a:off x="3354388" y="4897438"/>
            <a:ext cx="762000" cy="600075"/>
          </a:xfrm>
          <a:prstGeom prst="rect">
            <a:avLst/>
          </a:prstGeom>
          <a:noFill/>
          <a:ln w="9525">
            <a:noFill/>
          </a:ln>
        </p:spPr>
      </p:pic>
      <p:pic>
        <p:nvPicPr>
          <p:cNvPr id="45064" name="27 Imagen"/>
          <p:cNvPicPr>
            <a:picLocks noChangeAspect="1"/>
          </p:cNvPicPr>
          <p:nvPr userDrawn="1"/>
        </p:nvPicPr>
        <p:blipFill>
          <a:blip r:embed="rId14"/>
          <a:stretch>
            <a:fillRect/>
          </a:stretch>
        </p:blipFill>
        <p:spPr>
          <a:xfrm>
            <a:off x="4167188" y="5068888"/>
            <a:ext cx="363537" cy="252412"/>
          </a:xfrm>
          <a:prstGeom prst="rect">
            <a:avLst/>
          </a:prstGeom>
          <a:noFill/>
          <a:ln w="9525">
            <a:noFill/>
          </a:ln>
        </p:spPr>
      </p:pic>
      <p:pic>
        <p:nvPicPr>
          <p:cNvPr id="45065" name="28 Imagen"/>
          <p:cNvPicPr>
            <a:picLocks noChangeAspect="1"/>
          </p:cNvPicPr>
          <p:nvPr userDrawn="1"/>
        </p:nvPicPr>
        <p:blipFill>
          <a:blip r:embed="rId14"/>
          <a:stretch>
            <a:fillRect/>
          </a:stretch>
        </p:blipFill>
        <p:spPr>
          <a:xfrm>
            <a:off x="4741863" y="5068888"/>
            <a:ext cx="363537" cy="252412"/>
          </a:xfrm>
          <a:prstGeom prst="rect">
            <a:avLst/>
          </a:prstGeom>
          <a:noFill/>
          <a:ln w="9525">
            <a:noFill/>
          </a:ln>
        </p:spPr>
      </p:pic>
      <p:sp>
        <p:nvSpPr>
          <p:cNvPr id="45066" name="30 CuadroTexto"/>
          <p:cNvSpPr txBox="1"/>
          <p:nvPr userDrawn="1"/>
        </p:nvSpPr>
        <p:spPr>
          <a:xfrm>
            <a:off x="4467225" y="5076825"/>
            <a:ext cx="288925" cy="247650"/>
          </a:xfrm>
          <a:prstGeom prst="rect">
            <a:avLst/>
          </a:prstGeom>
          <a:noFill/>
          <a:ln w="9525">
            <a:noFill/>
          </a:ln>
        </p:spPr>
        <p:txBody>
          <a:bodyPr wrap="none" lIns="81043" tIns="40522" rIns="81043" bIns="40522" anchor="t">
            <a:spAutoFit/>
          </a:bodyPr>
          <a:p>
            <a:pPr lvl="0" indent="0"/>
            <a:r>
              <a:rPr lang="es-HN" altLang="en-US" sz="1100" b="1" i="1" dirty="0">
                <a:solidFill>
                  <a:srgbClr val="A6A6A6"/>
                </a:solidFill>
                <a:latin typeface="方正兰亭黑_GBK" charset="-122"/>
                <a:ea typeface="宋体" panose="02010600030101010101" pitchFamily="2" charset="-122"/>
              </a:rPr>
              <a:t>of</a:t>
            </a:r>
            <a:endParaRPr lang="es-HN" altLang="en-US" sz="1100" b="1" i="1" dirty="0">
              <a:solidFill>
                <a:srgbClr val="A6A6A6"/>
              </a:solidFill>
              <a:latin typeface="方正兰亭黑_GBK" charset="-122"/>
              <a:ea typeface="宋体" panose="02010600030101010101" pitchFamily="2" charset="-122"/>
            </a:endParaRPr>
          </a:p>
        </p:txBody>
      </p:sp>
      <p:sp>
        <p:nvSpPr>
          <p:cNvPr id="45067" name="31 CuadroTexto"/>
          <p:cNvSpPr txBox="1"/>
          <p:nvPr userDrawn="1"/>
        </p:nvSpPr>
        <p:spPr>
          <a:xfrm>
            <a:off x="4787900" y="5076825"/>
            <a:ext cx="247650" cy="247650"/>
          </a:xfrm>
          <a:prstGeom prst="rect">
            <a:avLst/>
          </a:prstGeom>
          <a:noFill/>
          <a:ln w="9525">
            <a:noFill/>
          </a:ln>
        </p:spPr>
        <p:txBody>
          <a:bodyPr wrap="none" lIns="81043" tIns="40522" rIns="81043" bIns="40522" anchor="t">
            <a:spAutoFit/>
          </a:bodyPr>
          <a:p>
            <a:pPr lvl="0" indent="0"/>
            <a:r>
              <a:rPr lang="es-HN" altLang="en-US" sz="1100" b="1" dirty="0">
                <a:solidFill>
                  <a:srgbClr val="7F7F7F"/>
                </a:solidFill>
                <a:latin typeface="方正兰亭黑_GBK" charset="-122"/>
                <a:ea typeface="宋体" panose="02010600030101010101" pitchFamily="2" charset="-122"/>
              </a:rPr>
              <a:t>6</a:t>
            </a:r>
            <a:endParaRPr lang="es-HN" altLang="en-US" sz="1100" b="1" dirty="0">
              <a:solidFill>
                <a:srgbClr val="7F7F7F"/>
              </a:solidFill>
              <a:latin typeface="方正兰亭黑_GBK" charset="-122"/>
              <a:ea typeface="宋体" panose="02010600030101010101" pitchFamily="2" charset="-122"/>
            </a:endParaRPr>
          </a:p>
        </p:txBody>
      </p:sp>
      <p:pic>
        <p:nvPicPr>
          <p:cNvPr id="45068" name="Imagen 5" descr="C:\Users\Design\Documents\Edu\Product Launch\shadown.png"/>
          <p:cNvPicPr>
            <a:picLocks noChangeAspect="1"/>
          </p:cNvPicPr>
          <p:nvPr userDrawn="1"/>
        </p:nvPicPr>
        <p:blipFill>
          <a:blip r:embed="rId15"/>
          <a:stretch>
            <a:fillRect/>
          </a:stretch>
        </p:blipFill>
        <p:spPr>
          <a:xfrm>
            <a:off x="5127625" y="4911725"/>
            <a:ext cx="763588" cy="601663"/>
          </a:xfrm>
          <a:prstGeom prst="rect">
            <a:avLst/>
          </a:prstGeom>
          <a:noFill/>
          <a:ln w="9525">
            <a:noFill/>
          </a:ln>
        </p:spPr>
      </p:pic>
      <p:pic>
        <p:nvPicPr>
          <p:cNvPr id="45069" name="Imagen 27">
            <a:hlinkClick r:id="" action="ppaction://hlinkshowjump?jump=nextslide"/>
          </p:cNvPr>
          <p:cNvPicPr>
            <a:picLocks noChangeAspect="1"/>
          </p:cNvPicPr>
          <p:nvPr userDrawn="1"/>
        </p:nvPicPr>
        <p:blipFill>
          <a:blip r:embed="rId16"/>
          <a:stretch>
            <a:fillRect/>
          </a:stretch>
        </p:blipFill>
        <p:spPr>
          <a:xfrm>
            <a:off x="5102225" y="5108575"/>
            <a:ext cx="212725" cy="176213"/>
          </a:xfrm>
          <a:prstGeom prst="rect">
            <a:avLst/>
          </a:prstGeom>
          <a:noFill/>
          <a:ln w="9525">
            <a:noFill/>
          </a:ln>
        </p:spPr>
      </p:pic>
      <p:pic>
        <p:nvPicPr>
          <p:cNvPr id="45070" name="Imagen 28">
            <a:hlinkClick r:id="" action="ppaction://hlinkshowjump?jump=previousslide"/>
          </p:cNvPr>
          <p:cNvPicPr>
            <a:picLocks noChangeAspect="1"/>
          </p:cNvPicPr>
          <p:nvPr userDrawn="1"/>
        </p:nvPicPr>
        <p:blipFill>
          <a:blip r:embed="rId17"/>
          <a:stretch>
            <a:fillRect/>
          </a:stretch>
        </p:blipFill>
        <p:spPr>
          <a:xfrm>
            <a:off x="3925888" y="5108575"/>
            <a:ext cx="212725" cy="176213"/>
          </a:xfrm>
          <a:prstGeom prst="rect">
            <a:avLst/>
          </a:prstGeom>
          <a:noFill/>
          <a:ln w="9525">
            <a:noFill/>
          </a:ln>
        </p:spPr>
      </p:pic>
      <p:pic>
        <p:nvPicPr>
          <p:cNvPr id="45071" name="Picture 3"/>
          <p:cNvPicPr>
            <a:picLocks noChangeAspect="1"/>
          </p:cNvPicPr>
          <p:nvPr userDrawn="1"/>
        </p:nvPicPr>
        <p:blipFill>
          <a:blip r:embed="rId18"/>
          <a:stretch>
            <a:fillRect/>
          </a:stretch>
        </p:blipFill>
        <p:spPr>
          <a:xfrm>
            <a:off x="7310438" y="4911725"/>
            <a:ext cx="303212" cy="300038"/>
          </a:xfrm>
          <a:prstGeom prst="rect">
            <a:avLst/>
          </a:prstGeom>
          <a:noFill/>
          <a:ln w="9525">
            <a:noFill/>
          </a:ln>
        </p:spPr>
      </p:pic>
      <p:sp>
        <p:nvSpPr>
          <p:cNvPr id="45072" name="TextBox 20"/>
          <p:cNvSpPr txBox="1"/>
          <p:nvPr userDrawn="1"/>
        </p:nvSpPr>
        <p:spPr>
          <a:xfrm>
            <a:off x="7643813" y="4970463"/>
            <a:ext cx="1044575" cy="233362"/>
          </a:xfrm>
          <a:prstGeom prst="rect">
            <a:avLst/>
          </a:prstGeom>
          <a:noFill/>
          <a:ln w="9525">
            <a:noFill/>
          </a:ln>
        </p:spPr>
        <p:txBody>
          <a:bodyPr wrap="none" lIns="81043" tIns="40522" rIns="81043" bIns="40522" anchor="t">
            <a:spAutoFit/>
          </a:bodyPr>
          <a:p>
            <a:pPr lvl="0" indent="0"/>
            <a:r>
              <a:rPr lang="zh-CN" altLang="en-US" sz="1000" dirty="0">
                <a:solidFill>
                  <a:srgbClr val="FF6699"/>
                </a:solidFill>
                <a:latin typeface="Arial" panose="020B0604020202020204" pitchFamily="34" charset="0"/>
                <a:ea typeface="Arial Unicode MS" panose="020B0604020202020204" pitchFamily="2" charset="-122"/>
              </a:rPr>
              <a:t>群：</a:t>
            </a:r>
            <a:r>
              <a:rPr lang="en-US" altLang="x-none" sz="1000" dirty="0">
                <a:solidFill>
                  <a:srgbClr val="FF6699"/>
                </a:solidFill>
                <a:latin typeface="Arial" panose="020B0604020202020204" pitchFamily="34" charset="0"/>
                <a:ea typeface="Arial Unicode MS" panose="020B0604020202020204" pitchFamily="2" charset="-122"/>
              </a:rPr>
              <a:t>180956885</a:t>
            </a:r>
            <a:endParaRPr lang="en-US" altLang="x-none" sz="1000" dirty="0">
              <a:solidFill>
                <a:srgbClr val="FF6699"/>
              </a:solidFill>
              <a:latin typeface="Arial" panose="020B0604020202020204" pitchFamily="34" charset="0"/>
              <a:ea typeface="Arial Unicode MS" panose="020B0604020202020204" pitchFamily="2" charset="-122"/>
            </a:endParaRPr>
          </a:p>
        </p:txBody>
      </p:sp>
      <p:pic>
        <p:nvPicPr>
          <p:cNvPr id="45073" name="Picture 4"/>
          <p:cNvPicPr>
            <a:picLocks noChangeAspect="1"/>
          </p:cNvPicPr>
          <p:nvPr userDrawn="1"/>
        </p:nvPicPr>
        <p:blipFill>
          <a:blip r:embed="rId19"/>
          <a:stretch>
            <a:fillRect/>
          </a:stretch>
        </p:blipFill>
        <p:spPr>
          <a:xfrm>
            <a:off x="7321550" y="5205413"/>
            <a:ext cx="280988" cy="265112"/>
          </a:xfrm>
          <a:prstGeom prst="rect">
            <a:avLst/>
          </a:prstGeom>
          <a:noFill/>
          <a:ln w="9525">
            <a:noFill/>
          </a:ln>
        </p:spPr>
      </p:pic>
      <p:sp>
        <p:nvSpPr>
          <p:cNvPr id="45074" name="TextBox 22"/>
          <p:cNvSpPr txBox="1"/>
          <p:nvPr userDrawn="1"/>
        </p:nvSpPr>
        <p:spPr>
          <a:xfrm>
            <a:off x="7643813" y="5240338"/>
            <a:ext cx="776287" cy="233362"/>
          </a:xfrm>
          <a:prstGeom prst="rect">
            <a:avLst/>
          </a:prstGeom>
          <a:noFill/>
          <a:ln w="9525">
            <a:noFill/>
          </a:ln>
        </p:spPr>
        <p:txBody>
          <a:bodyPr wrap="none" lIns="81043" tIns="40522" rIns="81043" bIns="40522" anchor="t">
            <a:spAutoFit/>
          </a:bodyPr>
          <a:p>
            <a:pPr lvl="0" indent="0"/>
            <a:r>
              <a:rPr lang="en-US" altLang="x-none" sz="1000" dirty="0">
                <a:solidFill>
                  <a:srgbClr val="FF6699"/>
                </a:solidFill>
                <a:latin typeface="微软雅黑" panose="020B0503020204020204" pitchFamily="2" charset="-122"/>
                <a:ea typeface="微软雅黑" panose="020B0503020204020204" pitchFamily="2" charset="-122"/>
              </a:rPr>
              <a:t>@PPT</a:t>
            </a:r>
            <a:r>
              <a:rPr lang="zh-CN" altLang="en-US" sz="1000" dirty="0">
                <a:solidFill>
                  <a:srgbClr val="FF6699"/>
                </a:solidFill>
                <a:latin typeface="微软雅黑" panose="020B0503020204020204" pitchFamily="2" charset="-122"/>
                <a:ea typeface="微软雅黑" panose="020B0503020204020204" pitchFamily="2" charset="-122"/>
              </a:rPr>
              <a:t>精选</a:t>
            </a:r>
            <a:endParaRPr lang="zh-CN" altLang="en-US" sz="1000" dirty="0">
              <a:solidFill>
                <a:srgbClr val="FF6699"/>
              </a:solidFill>
              <a:latin typeface="微软雅黑" panose="020B0503020204020204" pitchFamily="2" charset="-122"/>
              <a:ea typeface="微软雅黑" panose="020B0503020204020204" pitchFamily="2" charset="-122"/>
            </a:endParaRPr>
          </a:p>
        </p:txBody>
      </p:sp>
      <p:sp>
        <p:nvSpPr>
          <p:cNvPr id="45075" name="标题占位符 1"/>
          <p:cNvSpPr>
            <a:spLocks noGrp="1"/>
          </p:cNvSpPr>
          <p:nvPr>
            <p:ph type="title"/>
          </p:nvPr>
        </p:nvSpPr>
        <p:spPr>
          <a:xfrm>
            <a:off x="457200" y="228600"/>
            <a:ext cx="8229600" cy="952500"/>
          </a:xfrm>
          <a:prstGeom prst="rect">
            <a:avLst/>
          </a:prstGeom>
          <a:noFill/>
          <a:ln w="9525">
            <a:noFill/>
          </a:ln>
        </p:spPr>
        <p:txBody>
          <a:bodyPr lIns="81043" tIns="40522" rIns="81043" bIns="40522" anchor="ctr"/>
          <a:p>
            <a:pPr lvl="0" indent="0"/>
            <a:r>
              <a:rPr lang="zh-CN" altLang="en-US"/>
              <a:t>单击此处编辑母版标题样式</a:t>
            </a:r>
            <a:endParaRPr lang="zh-CN" altLang="en-US"/>
          </a:p>
        </p:txBody>
      </p:sp>
      <p:sp>
        <p:nvSpPr>
          <p:cNvPr id="45076" name="文本占位符 2"/>
          <p:cNvSpPr>
            <a:spLocks noGrp="1"/>
          </p:cNvSpPr>
          <p:nvPr>
            <p:ph type="body"/>
          </p:nvPr>
        </p:nvSpPr>
        <p:spPr>
          <a:xfrm>
            <a:off x="457200" y="1333500"/>
            <a:ext cx="8229600" cy="3771900"/>
          </a:xfrm>
          <a:prstGeom prst="rect">
            <a:avLst/>
          </a:prstGeom>
          <a:noFill/>
          <a:ln w="9525">
            <a:noFill/>
          </a:ln>
        </p:spPr>
        <p:txBody>
          <a:bodyPr lIns="81043" tIns="40522" rIns="81043" bIns="40522" anchor="t"/>
          <a:p>
            <a:pPr lvl="0" indent="-303530"/>
            <a:r>
              <a:rPr lang="zh-CN" altLang="en-US"/>
              <a:t>单击此处编辑母版文本样式</a:t>
            </a:r>
            <a:endParaRPr lang="zh-CN" altLang="en-US"/>
          </a:p>
          <a:p>
            <a:pPr lvl="1" indent="-252095"/>
            <a:r>
              <a:rPr lang="zh-CN" altLang="en-US"/>
              <a:t>第二级</a:t>
            </a:r>
            <a:endParaRPr lang="zh-CN" altLang="en-US"/>
          </a:p>
          <a:p>
            <a:pPr lvl="2" indent="-201295"/>
            <a:r>
              <a:rPr lang="zh-CN" altLang="en-US"/>
              <a:t>第三级</a:t>
            </a:r>
            <a:endParaRPr lang="zh-CN" altLang="en-US"/>
          </a:p>
          <a:p>
            <a:pPr lvl="3" indent="-201930"/>
            <a:r>
              <a:rPr lang="zh-CN" altLang="en-US"/>
              <a:t>第四级</a:t>
            </a:r>
            <a:endParaRPr lang="zh-CN" altLang="en-US"/>
          </a:p>
          <a:p>
            <a:pPr lvl="4" indent="-201295"/>
            <a:r>
              <a:rPr lang="zh-CN" altLang="en-US"/>
              <a:t>第五级</a:t>
            </a:r>
            <a:endParaRPr lang="zh-CN" altLang="en-US"/>
          </a:p>
        </p:txBody>
      </p:sp>
      <p:sp>
        <p:nvSpPr>
          <p:cNvPr id="46101" name="日期占位符 4"/>
          <p:cNvSpPr>
            <a:spLocks noGrp="1"/>
          </p:cNvSpPr>
          <p:nvPr>
            <p:ph type="dt" sz="half" idx="2"/>
          </p:nvPr>
        </p:nvSpPr>
        <p:spPr>
          <a:xfrm>
            <a:off x="457200" y="5297488"/>
            <a:ext cx="2133600" cy="303213"/>
          </a:xfrm>
          <a:prstGeom prst="rect">
            <a:avLst/>
          </a:prstGeom>
          <a:noFill/>
          <a:ln w="9525">
            <a:noFill/>
          </a:ln>
        </p:spPr>
        <p:txBody>
          <a:bodyPr lIns="81043" tIns="40522" rIns="81043" bIns="40522" anchor="ctr"/>
          <a:lstStyle>
            <a:lvl1pPr>
              <a:defRPr sz="1100">
                <a:solidFill>
                  <a:srgbClr val="898989"/>
                </a:solidFill>
                <a:latin typeface="Verdana" panose="020B0604030504040204" pitchFamily="2" charset="0"/>
              </a:defRPr>
            </a:lvl1pPr>
          </a:lstStyle>
          <a:p>
            <a:pPr lvl="0" fontAlgn="base"/>
            <a:endParaRPr lang="zh-CN" altLang="en-US" strike="noStrike" noProof="1" dirty="0"/>
          </a:p>
        </p:txBody>
      </p:sp>
      <p:sp>
        <p:nvSpPr>
          <p:cNvPr id="46102" name="页脚占位符 5"/>
          <p:cNvSpPr>
            <a:spLocks noGrp="1"/>
          </p:cNvSpPr>
          <p:nvPr>
            <p:ph type="ftr" sz="quarter" idx="3"/>
          </p:nvPr>
        </p:nvSpPr>
        <p:spPr>
          <a:xfrm>
            <a:off x="3124200" y="5297488"/>
            <a:ext cx="2895600" cy="303213"/>
          </a:xfrm>
          <a:prstGeom prst="rect">
            <a:avLst/>
          </a:prstGeom>
          <a:noFill/>
          <a:ln w="9525">
            <a:noFill/>
          </a:ln>
        </p:spPr>
        <p:txBody>
          <a:bodyPr lIns="81043" tIns="40522" rIns="81043" bIns="40522" anchor="ctr"/>
          <a:lstStyle>
            <a:lvl1pPr algn="ctr">
              <a:defRPr sz="1100">
                <a:solidFill>
                  <a:srgbClr val="898989"/>
                </a:solidFill>
                <a:latin typeface="Verdana" panose="020B0604030504040204" pitchFamily="2" charset="0"/>
              </a:defRPr>
            </a:lvl1pPr>
          </a:lstStyle>
          <a:p>
            <a:pPr lvl="0" fontAlgn="base"/>
            <a:endParaRPr lang="zh-CN" altLang="en-US" strike="noStrike" noProof="1" dirty="0"/>
          </a:p>
        </p:txBody>
      </p:sp>
      <p:sp>
        <p:nvSpPr>
          <p:cNvPr id="46103" name="灯片编号占位符 6"/>
          <p:cNvSpPr>
            <a:spLocks noGrp="1"/>
          </p:cNvSpPr>
          <p:nvPr>
            <p:ph type="sldNum" sz="quarter" idx="4"/>
          </p:nvPr>
        </p:nvSpPr>
        <p:spPr>
          <a:xfrm>
            <a:off x="6553200" y="5297488"/>
            <a:ext cx="2133600" cy="303213"/>
          </a:xfrm>
          <a:prstGeom prst="rect">
            <a:avLst/>
          </a:prstGeom>
          <a:noFill/>
          <a:ln w="9525">
            <a:noFill/>
          </a:ln>
        </p:spPr>
        <p:txBody>
          <a:bodyPr lIns="81043" tIns="40522" rIns="81043" bIns="40522" anchor="ctr"/>
          <a:lstStyle>
            <a:lvl1pPr algn="r">
              <a:defRPr sz="1100">
                <a:solidFill>
                  <a:srgbClr val="898989"/>
                </a:solidFill>
                <a:latin typeface="Verdana" panose="020B0604030504040204" pitchFamily="2" charset="0"/>
              </a:defRPr>
            </a:lvl1pPr>
          </a:lstStyle>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4165" r:id="rId1"/>
    <p:sldLayoutId id="2147484166" r:id="rId2"/>
    <p:sldLayoutId id="2147484167" r:id="rId3"/>
    <p:sldLayoutId id="2147484168" r:id="rId4"/>
    <p:sldLayoutId id="2147484169" r:id="rId5"/>
    <p:sldLayoutId id="2147484170" r:id="rId6"/>
    <p:sldLayoutId id="2147484171" r:id="rId7"/>
    <p:sldLayoutId id="2147484172" r:id="rId8"/>
    <p:sldLayoutId id="2147484173" r:id="rId9"/>
    <p:sldLayoutId id="2147484174" r:id="rId10"/>
    <p:sldLayoutId id="2147484175" r:id="rId11"/>
  </p:sldLayoutIdLst>
  <p:hf sldNum="0" hdr="0" ftr="0" dt="0"/>
  <p:txStyles>
    <p:titleStyle>
      <a:lvl1pPr marL="0" lvl="0" indent="0" algn="ctr" defTabSz="914400" eaLnBrk="0" fontAlgn="base" latinLnBrk="0" hangingPunct="0">
        <a:lnSpc>
          <a:spcPct val="100000"/>
        </a:lnSpc>
        <a:spcBef>
          <a:spcPct val="0"/>
        </a:spcBef>
        <a:spcAft>
          <a:spcPct val="0"/>
        </a:spcAft>
        <a:buNone/>
        <a:defRPr sz="3900" b="0" i="0" u="none" kern="1200" baseline="0">
          <a:solidFill>
            <a:schemeClr val="tx1"/>
          </a:solidFill>
          <a:latin typeface="+mj-lt"/>
          <a:ea typeface="+mj-ea"/>
          <a:cs typeface="+mj-cs"/>
        </a:defRPr>
      </a:lvl1pPr>
    </p:titleStyle>
    <p:bodyStyle>
      <a:lvl1pPr marL="303530" lvl="0" indent="-303530" algn="l" defTabSz="914400" eaLnBrk="0" fontAlgn="base" latinLnBrk="0" hangingPunct="0">
        <a:lnSpc>
          <a:spcPct val="100000"/>
        </a:lnSpc>
        <a:spcBef>
          <a:spcPct val="20000"/>
        </a:spcBef>
        <a:spcAft>
          <a:spcPct val="0"/>
        </a:spcAft>
        <a:buFont typeface="Arial" panose="020B0604020202020204" pitchFamily="34" charset="0"/>
        <a:buChar char="•"/>
        <a:defRPr sz="2800" b="0" i="0" u="none" kern="1200" baseline="0">
          <a:solidFill>
            <a:schemeClr val="tx1"/>
          </a:solidFill>
          <a:latin typeface="+mn-lt"/>
          <a:ea typeface="+mn-ea"/>
          <a:cs typeface="+mn-cs"/>
        </a:defRPr>
      </a:lvl1pPr>
      <a:lvl2pPr marL="657225" lvl="1" indent="-252095" algn="l" defTabSz="914400" eaLnBrk="0" fontAlgn="base" latinLnBrk="0" hangingPunct="0">
        <a:lnSpc>
          <a:spcPct val="100000"/>
        </a:lnSpc>
        <a:spcBef>
          <a:spcPct val="20000"/>
        </a:spcBef>
        <a:spcAft>
          <a:spcPct val="0"/>
        </a:spcAft>
        <a:buFont typeface="Arial" panose="020B0604020202020204" pitchFamily="34" charset="0"/>
        <a:buChar char="–"/>
        <a:defRPr sz="2500" b="0" i="0" u="none" kern="1200" baseline="0">
          <a:solidFill>
            <a:schemeClr val="tx1"/>
          </a:solidFill>
          <a:latin typeface="+mn-lt"/>
          <a:ea typeface="+mn-ea"/>
          <a:cs typeface="+mn-cs"/>
        </a:defRPr>
      </a:lvl2pPr>
      <a:lvl3pPr marL="1012825" lvl="2" indent="-201295" algn="l" defTabSz="914400" eaLnBrk="0" fontAlgn="base" latinLnBrk="0" hangingPunct="0">
        <a:lnSpc>
          <a:spcPct val="100000"/>
        </a:lnSpc>
        <a:spcBef>
          <a:spcPct val="20000"/>
        </a:spcBef>
        <a:spcAft>
          <a:spcPct val="0"/>
        </a:spcAft>
        <a:buFont typeface="Arial" panose="020B0604020202020204" pitchFamily="34" charset="0"/>
        <a:buChar char="•"/>
        <a:defRPr sz="2100" b="0" i="0" u="none" kern="1200" baseline="0">
          <a:solidFill>
            <a:schemeClr val="tx1"/>
          </a:solidFill>
          <a:latin typeface="+mn-lt"/>
          <a:ea typeface="+mn-ea"/>
          <a:cs typeface="+mn-cs"/>
        </a:defRPr>
      </a:lvl3pPr>
      <a:lvl4pPr marL="1417955" lvl="3" indent="-20193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4pPr>
      <a:lvl5pPr marL="1822450" lvl="4" indent="-201295"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45.xml><?xml version="1.0" encoding="utf-8"?>
<p:sldMaster xmlns:a="http://schemas.openxmlformats.org/drawingml/2006/main" xmlns:r="http://schemas.openxmlformats.org/officeDocument/2006/relationships" xmlns:p="http://schemas.openxmlformats.org/presentationml/2006/main">
  <p:cSld>
    <p:bg>
      <p:bgPr>
        <a:solidFill>
          <a:srgbClr val="F9F8F5"/>
        </a:solidFill>
        <a:effectLst/>
      </p:bgPr>
    </p:bg>
    <p:spTree>
      <p:nvGrpSpPr>
        <p:cNvPr id="1" name=""/>
        <p:cNvGrpSpPr/>
        <p:nvPr/>
      </p:nvGrpSpPr>
      <p:grpSpPr/>
      <p:sp>
        <p:nvSpPr>
          <p:cNvPr id="46082" name="矩形 6"/>
          <p:cNvSpPr/>
          <p:nvPr userDrawn="1"/>
        </p:nvSpPr>
        <p:spPr>
          <a:xfrm>
            <a:off x="0" y="4838700"/>
            <a:ext cx="9144000" cy="719138"/>
          </a:xfrm>
          <a:prstGeom prst="rect">
            <a:avLst/>
          </a:prstGeom>
          <a:solidFill>
            <a:srgbClr val="404040"/>
          </a:solidFill>
          <a:ln w="9525">
            <a:noFill/>
          </a:ln>
        </p:spPr>
        <p:txBody>
          <a:bodyPr lIns="81043" tIns="40522" rIns="81043" bIns="40522" anchor="ctr"/>
          <a:p>
            <a:pPr lvl="0" indent="0" algn="ctr"/>
            <a:endParaRPr lang="zh-CN" altLang="en-US" sz="1600" dirty="0">
              <a:solidFill>
                <a:srgbClr val="FFFFFF"/>
              </a:solidFill>
              <a:latin typeface="方正兰亭黑_GBK" charset="-122"/>
              <a:ea typeface="宋体" panose="02010600030101010101" pitchFamily="2" charset="-122"/>
            </a:endParaRPr>
          </a:p>
        </p:txBody>
      </p:sp>
      <p:sp>
        <p:nvSpPr>
          <p:cNvPr id="46083" name="矩形 7"/>
          <p:cNvSpPr/>
          <p:nvPr userDrawn="1"/>
        </p:nvSpPr>
        <p:spPr>
          <a:xfrm>
            <a:off x="0" y="5557838"/>
            <a:ext cx="9144000" cy="157162"/>
          </a:xfrm>
          <a:prstGeom prst="rect">
            <a:avLst/>
          </a:prstGeom>
          <a:solidFill>
            <a:srgbClr val="FF6699"/>
          </a:solidFill>
          <a:ln w="9525">
            <a:noFill/>
          </a:ln>
        </p:spPr>
        <p:txBody>
          <a:bodyPr lIns="81043" tIns="40522" rIns="81043" bIns="40522" anchor="ctr"/>
          <a:p>
            <a:pPr lvl="0" indent="0" algn="ctr"/>
            <a:endParaRPr lang="zh-CN" altLang="en-US" sz="1600" dirty="0">
              <a:solidFill>
                <a:srgbClr val="FFFFFF"/>
              </a:solidFill>
              <a:latin typeface="方正兰亭黑_GBK" charset="-122"/>
              <a:ea typeface="宋体" panose="02010600030101010101" pitchFamily="2" charset="-122"/>
            </a:endParaRPr>
          </a:p>
        </p:txBody>
      </p:sp>
      <p:pic>
        <p:nvPicPr>
          <p:cNvPr id="46084" name="Imagen 5" descr="C:\Users\Design\Documents\Edu\Product Launch\shadown.png"/>
          <p:cNvPicPr>
            <a:picLocks noChangeAspect="1"/>
          </p:cNvPicPr>
          <p:nvPr userDrawn="1"/>
        </p:nvPicPr>
        <p:blipFill>
          <a:blip r:embed="rId12"/>
          <a:stretch>
            <a:fillRect/>
          </a:stretch>
        </p:blipFill>
        <p:spPr>
          <a:xfrm>
            <a:off x="1752600" y="4835525"/>
            <a:ext cx="922338" cy="725488"/>
          </a:xfrm>
          <a:prstGeom prst="rect">
            <a:avLst/>
          </a:prstGeom>
          <a:noFill/>
          <a:ln w="9525">
            <a:noFill/>
          </a:ln>
        </p:spPr>
      </p:pic>
      <p:sp>
        <p:nvSpPr>
          <p:cNvPr id="46085" name="TextBox 9"/>
          <p:cNvSpPr txBox="1"/>
          <p:nvPr userDrawn="1"/>
        </p:nvSpPr>
        <p:spPr>
          <a:xfrm>
            <a:off x="174625" y="4794250"/>
            <a:ext cx="3657600" cy="568325"/>
          </a:xfrm>
          <a:prstGeom prst="rect">
            <a:avLst/>
          </a:prstGeom>
          <a:noFill/>
          <a:ln w="9525">
            <a:noFill/>
          </a:ln>
        </p:spPr>
        <p:txBody>
          <a:bodyPr wrap="none" lIns="81043" tIns="40522" rIns="81043" bIns="40522" anchor="t">
            <a:spAutoFit/>
          </a:bodyPr>
          <a:p>
            <a:pPr lvl="0" indent="0"/>
            <a:r>
              <a:rPr lang="en-US" altLang="x-none" sz="3200" dirty="0">
                <a:solidFill>
                  <a:srgbClr val="FF6699"/>
                </a:solidFill>
                <a:latin typeface="Haettenschweiler" panose="020B0706040902060204" pitchFamily="2" charset="0"/>
                <a:ea typeface="宋体" panose="02010600030101010101" pitchFamily="2" charset="-122"/>
              </a:rPr>
              <a:t>80</a:t>
            </a:r>
            <a:r>
              <a:rPr lang="en-US" altLang="x-none" sz="3200" dirty="0">
                <a:solidFill>
                  <a:srgbClr val="000000"/>
                </a:solidFill>
                <a:latin typeface="Haettenschweiler" panose="020B0706040902060204" pitchFamily="2" charset="0"/>
                <a:ea typeface="宋体" panose="02010600030101010101" pitchFamily="2" charset="-122"/>
              </a:rPr>
              <a:t> </a:t>
            </a:r>
            <a:r>
              <a:rPr lang="en-US" altLang="x-none" sz="3200" dirty="0">
                <a:solidFill>
                  <a:srgbClr val="FFFFFF"/>
                </a:solidFill>
                <a:latin typeface="Haettenschweiler" panose="020B0706040902060204" pitchFamily="2" charset="0"/>
                <a:ea typeface="宋体" panose="02010600030101010101" pitchFamily="2" charset="-122"/>
              </a:rPr>
              <a:t>PPT.COM</a:t>
            </a:r>
            <a:endParaRPr lang="zh-CN" altLang="en-US" sz="3200" dirty="0">
              <a:solidFill>
                <a:srgbClr val="FFFFFF"/>
              </a:solidFill>
              <a:latin typeface="Haettenschweiler" panose="020B0706040902060204" pitchFamily="2" charset="0"/>
              <a:ea typeface="宋体" panose="02010600030101010101" pitchFamily="2" charset="-122"/>
            </a:endParaRPr>
          </a:p>
        </p:txBody>
      </p:sp>
      <p:sp>
        <p:nvSpPr>
          <p:cNvPr id="46086" name="TextBox 10"/>
          <p:cNvSpPr txBox="1"/>
          <p:nvPr userDrawn="1"/>
        </p:nvSpPr>
        <p:spPr>
          <a:xfrm>
            <a:off x="180975" y="5251450"/>
            <a:ext cx="3432175" cy="217488"/>
          </a:xfrm>
          <a:prstGeom prst="rect">
            <a:avLst/>
          </a:prstGeom>
          <a:noFill/>
          <a:ln w="9525">
            <a:noFill/>
          </a:ln>
        </p:spPr>
        <p:txBody>
          <a:bodyPr wrap="none" lIns="81043" tIns="40522" rIns="81043" bIns="40522" anchor="t">
            <a:spAutoFit/>
          </a:bodyPr>
          <a:p>
            <a:pPr lvl="0" indent="0"/>
            <a:r>
              <a:rPr lang="en-US" altLang="x-none" sz="900" dirty="0">
                <a:solidFill>
                  <a:srgbClr val="FFFFFF"/>
                </a:solidFill>
                <a:latin typeface="Mistral" pitchFamily="2" charset="0"/>
                <a:ea typeface="宋体" panose="02010600030101010101" pitchFamily="2" charset="-122"/>
              </a:rPr>
              <a:t>Make Presentation much more fun</a:t>
            </a:r>
            <a:endParaRPr lang="zh-CN" altLang="en-US" sz="900" dirty="0">
              <a:solidFill>
                <a:srgbClr val="FFFFFF"/>
              </a:solidFill>
              <a:latin typeface="Mistral" pitchFamily="2" charset="0"/>
              <a:ea typeface="宋体" panose="02010600030101010101" pitchFamily="2" charset="-122"/>
            </a:endParaRPr>
          </a:p>
        </p:txBody>
      </p:sp>
      <p:pic>
        <p:nvPicPr>
          <p:cNvPr id="46087" name="Imagen 5" descr="C:\Users\Design\Documents\Edu\Product Launch\shadown.png"/>
          <p:cNvPicPr>
            <a:picLocks noChangeAspect="1"/>
          </p:cNvPicPr>
          <p:nvPr userDrawn="1"/>
        </p:nvPicPr>
        <p:blipFill>
          <a:blip r:embed="rId13"/>
          <a:stretch>
            <a:fillRect/>
          </a:stretch>
        </p:blipFill>
        <p:spPr>
          <a:xfrm>
            <a:off x="3354388" y="4897438"/>
            <a:ext cx="762000" cy="600075"/>
          </a:xfrm>
          <a:prstGeom prst="rect">
            <a:avLst/>
          </a:prstGeom>
          <a:noFill/>
          <a:ln w="9525">
            <a:noFill/>
          </a:ln>
        </p:spPr>
      </p:pic>
      <p:pic>
        <p:nvPicPr>
          <p:cNvPr id="46088" name="27 Imagen"/>
          <p:cNvPicPr>
            <a:picLocks noChangeAspect="1"/>
          </p:cNvPicPr>
          <p:nvPr userDrawn="1"/>
        </p:nvPicPr>
        <p:blipFill>
          <a:blip r:embed="rId14"/>
          <a:stretch>
            <a:fillRect/>
          </a:stretch>
        </p:blipFill>
        <p:spPr>
          <a:xfrm>
            <a:off x="4167188" y="5068888"/>
            <a:ext cx="363537" cy="252412"/>
          </a:xfrm>
          <a:prstGeom prst="rect">
            <a:avLst/>
          </a:prstGeom>
          <a:noFill/>
          <a:ln w="9525">
            <a:noFill/>
          </a:ln>
        </p:spPr>
      </p:pic>
      <p:pic>
        <p:nvPicPr>
          <p:cNvPr id="46089" name="28 Imagen"/>
          <p:cNvPicPr>
            <a:picLocks noChangeAspect="1"/>
          </p:cNvPicPr>
          <p:nvPr userDrawn="1"/>
        </p:nvPicPr>
        <p:blipFill>
          <a:blip r:embed="rId14"/>
          <a:stretch>
            <a:fillRect/>
          </a:stretch>
        </p:blipFill>
        <p:spPr>
          <a:xfrm>
            <a:off x="4741863" y="5068888"/>
            <a:ext cx="363537" cy="252412"/>
          </a:xfrm>
          <a:prstGeom prst="rect">
            <a:avLst/>
          </a:prstGeom>
          <a:noFill/>
          <a:ln w="9525">
            <a:noFill/>
          </a:ln>
        </p:spPr>
      </p:pic>
      <p:sp>
        <p:nvSpPr>
          <p:cNvPr id="46090" name="30 CuadroTexto"/>
          <p:cNvSpPr txBox="1"/>
          <p:nvPr userDrawn="1"/>
        </p:nvSpPr>
        <p:spPr>
          <a:xfrm>
            <a:off x="4467225" y="5076825"/>
            <a:ext cx="288925" cy="247650"/>
          </a:xfrm>
          <a:prstGeom prst="rect">
            <a:avLst/>
          </a:prstGeom>
          <a:noFill/>
          <a:ln w="9525">
            <a:noFill/>
          </a:ln>
        </p:spPr>
        <p:txBody>
          <a:bodyPr wrap="none" lIns="81043" tIns="40522" rIns="81043" bIns="40522" anchor="t">
            <a:spAutoFit/>
          </a:bodyPr>
          <a:p>
            <a:pPr lvl="0" indent="0"/>
            <a:r>
              <a:rPr lang="es-HN" altLang="en-US" sz="1100" b="1" i="1" dirty="0">
                <a:solidFill>
                  <a:srgbClr val="A6A6A6"/>
                </a:solidFill>
                <a:latin typeface="方正兰亭黑_GBK" charset="-122"/>
                <a:ea typeface="宋体" panose="02010600030101010101" pitchFamily="2" charset="-122"/>
              </a:rPr>
              <a:t>of</a:t>
            </a:r>
            <a:endParaRPr lang="es-HN" altLang="en-US" sz="1100" b="1" i="1" dirty="0">
              <a:solidFill>
                <a:srgbClr val="A6A6A6"/>
              </a:solidFill>
              <a:latin typeface="方正兰亭黑_GBK" charset="-122"/>
              <a:ea typeface="宋体" panose="02010600030101010101" pitchFamily="2" charset="-122"/>
            </a:endParaRPr>
          </a:p>
        </p:txBody>
      </p:sp>
      <p:sp>
        <p:nvSpPr>
          <p:cNvPr id="46091" name="31 CuadroTexto"/>
          <p:cNvSpPr txBox="1"/>
          <p:nvPr userDrawn="1"/>
        </p:nvSpPr>
        <p:spPr>
          <a:xfrm>
            <a:off x="4787900" y="5076825"/>
            <a:ext cx="247650" cy="247650"/>
          </a:xfrm>
          <a:prstGeom prst="rect">
            <a:avLst/>
          </a:prstGeom>
          <a:noFill/>
          <a:ln w="9525">
            <a:noFill/>
          </a:ln>
        </p:spPr>
        <p:txBody>
          <a:bodyPr wrap="none" lIns="81043" tIns="40522" rIns="81043" bIns="40522" anchor="t">
            <a:spAutoFit/>
          </a:bodyPr>
          <a:p>
            <a:pPr lvl="0" indent="0"/>
            <a:r>
              <a:rPr lang="es-HN" altLang="en-US" sz="1100" b="1" dirty="0">
                <a:solidFill>
                  <a:srgbClr val="7F7F7F"/>
                </a:solidFill>
                <a:latin typeface="方正兰亭黑_GBK" charset="-122"/>
                <a:ea typeface="宋体" panose="02010600030101010101" pitchFamily="2" charset="-122"/>
              </a:rPr>
              <a:t>6</a:t>
            </a:r>
            <a:endParaRPr lang="es-HN" altLang="en-US" sz="1100" b="1" dirty="0">
              <a:solidFill>
                <a:srgbClr val="7F7F7F"/>
              </a:solidFill>
              <a:latin typeface="方正兰亭黑_GBK" charset="-122"/>
              <a:ea typeface="宋体" panose="02010600030101010101" pitchFamily="2" charset="-122"/>
            </a:endParaRPr>
          </a:p>
        </p:txBody>
      </p:sp>
      <p:pic>
        <p:nvPicPr>
          <p:cNvPr id="46092" name="Imagen 5" descr="C:\Users\Design\Documents\Edu\Product Launch\shadown.png"/>
          <p:cNvPicPr>
            <a:picLocks noChangeAspect="1"/>
          </p:cNvPicPr>
          <p:nvPr userDrawn="1"/>
        </p:nvPicPr>
        <p:blipFill>
          <a:blip r:embed="rId15"/>
          <a:stretch>
            <a:fillRect/>
          </a:stretch>
        </p:blipFill>
        <p:spPr>
          <a:xfrm>
            <a:off x="5127625" y="4911725"/>
            <a:ext cx="763588" cy="601663"/>
          </a:xfrm>
          <a:prstGeom prst="rect">
            <a:avLst/>
          </a:prstGeom>
          <a:noFill/>
          <a:ln w="9525">
            <a:noFill/>
          </a:ln>
        </p:spPr>
      </p:pic>
      <p:pic>
        <p:nvPicPr>
          <p:cNvPr id="46093" name="Imagen 27">
            <a:hlinkClick r:id="" action="ppaction://hlinkshowjump?jump=nextslide"/>
          </p:cNvPr>
          <p:cNvPicPr>
            <a:picLocks noChangeAspect="1"/>
          </p:cNvPicPr>
          <p:nvPr userDrawn="1"/>
        </p:nvPicPr>
        <p:blipFill>
          <a:blip r:embed="rId16"/>
          <a:stretch>
            <a:fillRect/>
          </a:stretch>
        </p:blipFill>
        <p:spPr>
          <a:xfrm>
            <a:off x="5102225" y="5108575"/>
            <a:ext cx="212725" cy="176213"/>
          </a:xfrm>
          <a:prstGeom prst="rect">
            <a:avLst/>
          </a:prstGeom>
          <a:noFill/>
          <a:ln w="9525">
            <a:noFill/>
          </a:ln>
        </p:spPr>
      </p:pic>
      <p:pic>
        <p:nvPicPr>
          <p:cNvPr id="46094" name="Imagen 28">
            <a:hlinkClick r:id="" action="ppaction://hlinkshowjump?jump=previousslide"/>
          </p:cNvPr>
          <p:cNvPicPr>
            <a:picLocks noChangeAspect="1"/>
          </p:cNvPicPr>
          <p:nvPr userDrawn="1"/>
        </p:nvPicPr>
        <p:blipFill>
          <a:blip r:embed="rId17"/>
          <a:stretch>
            <a:fillRect/>
          </a:stretch>
        </p:blipFill>
        <p:spPr>
          <a:xfrm>
            <a:off x="3925888" y="5108575"/>
            <a:ext cx="212725" cy="176213"/>
          </a:xfrm>
          <a:prstGeom prst="rect">
            <a:avLst/>
          </a:prstGeom>
          <a:noFill/>
          <a:ln w="9525">
            <a:noFill/>
          </a:ln>
        </p:spPr>
      </p:pic>
      <p:pic>
        <p:nvPicPr>
          <p:cNvPr id="46095" name="Picture 3"/>
          <p:cNvPicPr>
            <a:picLocks noChangeAspect="1"/>
          </p:cNvPicPr>
          <p:nvPr userDrawn="1"/>
        </p:nvPicPr>
        <p:blipFill>
          <a:blip r:embed="rId18"/>
          <a:stretch>
            <a:fillRect/>
          </a:stretch>
        </p:blipFill>
        <p:spPr>
          <a:xfrm>
            <a:off x="7310438" y="4911725"/>
            <a:ext cx="303212" cy="300038"/>
          </a:xfrm>
          <a:prstGeom prst="rect">
            <a:avLst/>
          </a:prstGeom>
          <a:noFill/>
          <a:ln w="9525">
            <a:noFill/>
          </a:ln>
        </p:spPr>
      </p:pic>
      <p:sp>
        <p:nvSpPr>
          <p:cNvPr id="46096" name="TextBox 20"/>
          <p:cNvSpPr txBox="1"/>
          <p:nvPr userDrawn="1"/>
        </p:nvSpPr>
        <p:spPr>
          <a:xfrm>
            <a:off x="7643813" y="4970463"/>
            <a:ext cx="1044575" cy="233362"/>
          </a:xfrm>
          <a:prstGeom prst="rect">
            <a:avLst/>
          </a:prstGeom>
          <a:noFill/>
          <a:ln w="9525">
            <a:noFill/>
          </a:ln>
        </p:spPr>
        <p:txBody>
          <a:bodyPr wrap="none" lIns="81043" tIns="40522" rIns="81043" bIns="40522" anchor="t">
            <a:spAutoFit/>
          </a:bodyPr>
          <a:p>
            <a:pPr lvl="0" indent="0"/>
            <a:r>
              <a:rPr lang="zh-CN" altLang="en-US" sz="1000" dirty="0">
                <a:solidFill>
                  <a:srgbClr val="FF6699"/>
                </a:solidFill>
                <a:latin typeface="Arial" panose="020B0604020202020204" pitchFamily="34" charset="0"/>
                <a:ea typeface="Arial Unicode MS" panose="020B0604020202020204" pitchFamily="2" charset="-122"/>
              </a:rPr>
              <a:t>群：</a:t>
            </a:r>
            <a:r>
              <a:rPr lang="en-US" altLang="x-none" sz="1000" dirty="0">
                <a:solidFill>
                  <a:srgbClr val="FF6699"/>
                </a:solidFill>
                <a:latin typeface="Arial" panose="020B0604020202020204" pitchFamily="34" charset="0"/>
                <a:ea typeface="Arial Unicode MS" panose="020B0604020202020204" pitchFamily="2" charset="-122"/>
              </a:rPr>
              <a:t>180956885</a:t>
            </a:r>
            <a:endParaRPr lang="en-US" altLang="x-none" sz="1000" dirty="0">
              <a:solidFill>
                <a:srgbClr val="FF6699"/>
              </a:solidFill>
              <a:latin typeface="Arial" panose="020B0604020202020204" pitchFamily="34" charset="0"/>
              <a:ea typeface="Arial Unicode MS" panose="020B0604020202020204" pitchFamily="2" charset="-122"/>
            </a:endParaRPr>
          </a:p>
        </p:txBody>
      </p:sp>
      <p:pic>
        <p:nvPicPr>
          <p:cNvPr id="46097" name="Picture 4"/>
          <p:cNvPicPr>
            <a:picLocks noChangeAspect="1"/>
          </p:cNvPicPr>
          <p:nvPr userDrawn="1"/>
        </p:nvPicPr>
        <p:blipFill>
          <a:blip r:embed="rId19"/>
          <a:stretch>
            <a:fillRect/>
          </a:stretch>
        </p:blipFill>
        <p:spPr>
          <a:xfrm>
            <a:off x="7321550" y="5205413"/>
            <a:ext cx="280988" cy="265112"/>
          </a:xfrm>
          <a:prstGeom prst="rect">
            <a:avLst/>
          </a:prstGeom>
          <a:noFill/>
          <a:ln w="9525">
            <a:noFill/>
          </a:ln>
        </p:spPr>
      </p:pic>
      <p:sp>
        <p:nvSpPr>
          <p:cNvPr id="46098" name="TextBox 22"/>
          <p:cNvSpPr txBox="1"/>
          <p:nvPr userDrawn="1"/>
        </p:nvSpPr>
        <p:spPr>
          <a:xfrm>
            <a:off x="7643813" y="5240338"/>
            <a:ext cx="776287" cy="233362"/>
          </a:xfrm>
          <a:prstGeom prst="rect">
            <a:avLst/>
          </a:prstGeom>
          <a:noFill/>
          <a:ln w="9525">
            <a:noFill/>
          </a:ln>
        </p:spPr>
        <p:txBody>
          <a:bodyPr wrap="none" lIns="81043" tIns="40522" rIns="81043" bIns="40522" anchor="t">
            <a:spAutoFit/>
          </a:bodyPr>
          <a:p>
            <a:pPr lvl="0" indent="0"/>
            <a:r>
              <a:rPr lang="en-US" altLang="x-none" sz="1000" dirty="0">
                <a:solidFill>
                  <a:srgbClr val="FF6699"/>
                </a:solidFill>
                <a:latin typeface="微软雅黑" panose="020B0503020204020204" pitchFamily="2" charset="-122"/>
                <a:ea typeface="微软雅黑" panose="020B0503020204020204" pitchFamily="2" charset="-122"/>
              </a:rPr>
              <a:t>@PPT</a:t>
            </a:r>
            <a:r>
              <a:rPr lang="zh-CN" altLang="en-US" sz="1000" dirty="0">
                <a:solidFill>
                  <a:srgbClr val="FF6699"/>
                </a:solidFill>
                <a:latin typeface="微软雅黑" panose="020B0503020204020204" pitchFamily="2" charset="-122"/>
                <a:ea typeface="微软雅黑" panose="020B0503020204020204" pitchFamily="2" charset="-122"/>
              </a:rPr>
              <a:t>精选</a:t>
            </a:r>
            <a:endParaRPr lang="zh-CN" altLang="en-US" sz="1000" dirty="0">
              <a:solidFill>
                <a:srgbClr val="FF6699"/>
              </a:solidFill>
              <a:latin typeface="微软雅黑" panose="020B0503020204020204" pitchFamily="2" charset="-122"/>
              <a:ea typeface="微软雅黑" panose="020B0503020204020204" pitchFamily="2" charset="-122"/>
            </a:endParaRPr>
          </a:p>
        </p:txBody>
      </p:sp>
      <p:sp>
        <p:nvSpPr>
          <p:cNvPr id="46099" name="标题占位符 1"/>
          <p:cNvSpPr>
            <a:spLocks noGrp="1"/>
          </p:cNvSpPr>
          <p:nvPr>
            <p:ph type="title"/>
          </p:nvPr>
        </p:nvSpPr>
        <p:spPr>
          <a:xfrm>
            <a:off x="457200" y="228600"/>
            <a:ext cx="8229600" cy="952500"/>
          </a:xfrm>
          <a:prstGeom prst="rect">
            <a:avLst/>
          </a:prstGeom>
          <a:noFill/>
          <a:ln w="9525">
            <a:noFill/>
          </a:ln>
        </p:spPr>
        <p:txBody>
          <a:bodyPr lIns="81043" tIns="40522" rIns="81043" bIns="40522" anchor="ctr"/>
          <a:p>
            <a:pPr lvl="0" indent="0"/>
            <a:r>
              <a:rPr lang="zh-CN" altLang="en-US"/>
              <a:t>单击此处编辑母版标题样式</a:t>
            </a:r>
            <a:endParaRPr lang="zh-CN" altLang="en-US"/>
          </a:p>
        </p:txBody>
      </p:sp>
      <p:sp>
        <p:nvSpPr>
          <p:cNvPr id="46100" name="文本占位符 2"/>
          <p:cNvSpPr>
            <a:spLocks noGrp="1"/>
          </p:cNvSpPr>
          <p:nvPr>
            <p:ph type="body"/>
          </p:nvPr>
        </p:nvSpPr>
        <p:spPr>
          <a:xfrm>
            <a:off x="457200" y="1333500"/>
            <a:ext cx="8229600" cy="3771900"/>
          </a:xfrm>
          <a:prstGeom prst="rect">
            <a:avLst/>
          </a:prstGeom>
          <a:noFill/>
          <a:ln w="9525">
            <a:noFill/>
          </a:ln>
        </p:spPr>
        <p:txBody>
          <a:bodyPr lIns="81043" tIns="40522" rIns="81043" bIns="40522" anchor="t"/>
          <a:p>
            <a:pPr lvl="0" indent="-303530"/>
            <a:r>
              <a:rPr lang="zh-CN" altLang="en-US"/>
              <a:t>单击此处编辑母版文本样式</a:t>
            </a:r>
            <a:endParaRPr lang="zh-CN" altLang="en-US"/>
          </a:p>
          <a:p>
            <a:pPr lvl="1" indent="-252095"/>
            <a:r>
              <a:rPr lang="zh-CN" altLang="en-US"/>
              <a:t>第二级</a:t>
            </a:r>
            <a:endParaRPr lang="zh-CN" altLang="en-US"/>
          </a:p>
          <a:p>
            <a:pPr lvl="2" indent="-201295"/>
            <a:r>
              <a:rPr lang="zh-CN" altLang="en-US"/>
              <a:t>第三级</a:t>
            </a:r>
            <a:endParaRPr lang="zh-CN" altLang="en-US"/>
          </a:p>
          <a:p>
            <a:pPr lvl="3" indent="-201930"/>
            <a:r>
              <a:rPr lang="zh-CN" altLang="en-US"/>
              <a:t>第四级</a:t>
            </a:r>
            <a:endParaRPr lang="zh-CN" altLang="en-US"/>
          </a:p>
          <a:p>
            <a:pPr lvl="4" indent="-201295"/>
            <a:r>
              <a:rPr lang="zh-CN" altLang="en-US"/>
              <a:t>第五级</a:t>
            </a:r>
            <a:endParaRPr lang="zh-CN" altLang="en-US"/>
          </a:p>
        </p:txBody>
      </p:sp>
      <p:sp>
        <p:nvSpPr>
          <p:cNvPr id="47125" name="日期占位符 4"/>
          <p:cNvSpPr>
            <a:spLocks noGrp="1"/>
          </p:cNvSpPr>
          <p:nvPr>
            <p:ph type="dt" sz="half" idx="2"/>
          </p:nvPr>
        </p:nvSpPr>
        <p:spPr>
          <a:xfrm>
            <a:off x="457200" y="5297488"/>
            <a:ext cx="2133600" cy="303213"/>
          </a:xfrm>
          <a:prstGeom prst="rect">
            <a:avLst/>
          </a:prstGeom>
          <a:noFill/>
          <a:ln w="9525">
            <a:noFill/>
          </a:ln>
        </p:spPr>
        <p:txBody>
          <a:bodyPr lIns="81043" tIns="40522" rIns="81043" bIns="40522" anchor="ctr"/>
          <a:lstStyle>
            <a:lvl1pPr>
              <a:defRPr sz="1100">
                <a:solidFill>
                  <a:srgbClr val="898989"/>
                </a:solidFill>
                <a:latin typeface="Verdana" panose="020B0604030504040204" pitchFamily="2" charset="0"/>
              </a:defRPr>
            </a:lvl1pPr>
          </a:lstStyle>
          <a:p>
            <a:pPr lvl="0" fontAlgn="base"/>
            <a:endParaRPr lang="zh-CN" altLang="en-US" strike="noStrike" noProof="1" dirty="0"/>
          </a:p>
        </p:txBody>
      </p:sp>
      <p:sp>
        <p:nvSpPr>
          <p:cNvPr id="47126" name="页脚占位符 5"/>
          <p:cNvSpPr>
            <a:spLocks noGrp="1"/>
          </p:cNvSpPr>
          <p:nvPr>
            <p:ph type="ftr" sz="quarter" idx="3"/>
          </p:nvPr>
        </p:nvSpPr>
        <p:spPr>
          <a:xfrm>
            <a:off x="3124200" y="5297488"/>
            <a:ext cx="2895600" cy="303213"/>
          </a:xfrm>
          <a:prstGeom prst="rect">
            <a:avLst/>
          </a:prstGeom>
          <a:noFill/>
          <a:ln w="9525">
            <a:noFill/>
          </a:ln>
        </p:spPr>
        <p:txBody>
          <a:bodyPr lIns="81043" tIns="40522" rIns="81043" bIns="40522" anchor="ctr"/>
          <a:lstStyle>
            <a:lvl1pPr algn="ctr">
              <a:defRPr sz="1100">
                <a:solidFill>
                  <a:srgbClr val="898989"/>
                </a:solidFill>
                <a:latin typeface="Verdana" panose="020B0604030504040204" pitchFamily="2" charset="0"/>
              </a:defRPr>
            </a:lvl1pPr>
          </a:lstStyle>
          <a:p>
            <a:pPr lvl="0" fontAlgn="base"/>
            <a:endParaRPr lang="zh-CN" altLang="en-US" strike="noStrike" noProof="1" dirty="0"/>
          </a:p>
        </p:txBody>
      </p:sp>
      <p:sp>
        <p:nvSpPr>
          <p:cNvPr id="47127" name="灯片编号占位符 6"/>
          <p:cNvSpPr>
            <a:spLocks noGrp="1"/>
          </p:cNvSpPr>
          <p:nvPr>
            <p:ph type="sldNum" sz="quarter" idx="4"/>
          </p:nvPr>
        </p:nvSpPr>
        <p:spPr>
          <a:xfrm>
            <a:off x="6553200" y="5297488"/>
            <a:ext cx="2133600" cy="303213"/>
          </a:xfrm>
          <a:prstGeom prst="rect">
            <a:avLst/>
          </a:prstGeom>
          <a:noFill/>
          <a:ln w="9525">
            <a:noFill/>
          </a:ln>
        </p:spPr>
        <p:txBody>
          <a:bodyPr lIns="81043" tIns="40522" rIns="81043" bIns="40522" anchor="ctr"/>
          <a:lstStyle>
            <a:lvl1pPr algn="r">
              <a:defRPr sz="1100">
                <a:solidFill>
                  <a:srgbClr val="898989"/>
                </a:solidFill>
                <a:latin typeface="Verdana" panose="020B0604030504040204" pitchFamily="2" charset="0"/>
              </a:defRPr>
            </a:lvl1pPr>
          </a:lstStyle>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4177" r:id="rId1"/>
    <p:sldLayoutId id="2147484178" r:id="rId2"/>
    <p:sldLayoutId id="2147484179" r:id="rId3"/>
    <p:sldLayoutId id="2147484180" r:id="rId4"/>
    <p:sldLayoutId id="2147484181" r:id="rId5"/>
    <p:sldLayoutId id="2147484182" r:id="rId6"/>
    <p:sldLayoutId id="2147484183" r:id="rId7"/>
    <p:sldLayoutId id="2147484184" r:id="rId8"/>
    <p:sldLayoutId id="2147484185" r:id="rId9"/>
    <p:sldLayoutId id="2147484186" r:id="rId10"/>
    <p:sldLayoutId id="2147484187" r:id="rId11"/>
  </p:sldLayoutIdLst>
  <p:hf sldNum="0" hdr="0" ftr="0" dt="0"/>
  <p:txStyles>
    <p:titleStyle>
      <a:lvl1pPr marL="0" lvl="0" indent="0" algn="ctr" defTabSz="914400" eaLnBrk="0" fontAlgn="base" latinLnBrk="0" hangingPunct="0">
        <a:lnSpc>
          <a:spcPct val="100000"/>
        </a:lnSpc>
        <a:spcBef>
          <a:spcPct val="0"/>
        </a:spcBef>
        <a:spcAft>
          <a:spcPct val="0"/>
        </a:spcAft>
        <a:buNone/>
        <a:defRPr sz="3900" b="0" i="0" u="none" kern="1200" baseline="0">
          <a:solidFill>
            <a:schemeClr val="tx1"/>
          </a:solidFill>
          <a:latin typeface="+mj-lt"/>
          <a:ea typeface="+mj-ea"/>
          <a:cs typeface="+mj-cs"/>
        </a:defRPr>
      </a:lvl1pPr>
    </p:titleStyle>
    <p:bodyStyle>
      <a:lvl1pPr marL="303530" lvl="0" indent="-303530" algn="l" defTabSz="914400" eaLnBrk="0" fontAlgn="base" latinLnBrk="0" hangingPunct="0">
        <a:lnSpc>
          <a:spcPct val="100000"/>
        </a:lnSpc>
        <a:spcBef>
          <a:spcPct val="20000"/>
        </a:spcBef>
        <a:spcAft>
          <a:spcPct val="0"/>
        </a:spcAft>
        <a:buFont typeface="Arial" panose="020B0604020202020204" pitchFamily="34" charset="0"/>
        <a:buChar char="•"/>
        <a:defRPr sz="2800" b="0" i="0" u="none" kern="1200" baseline="0">
          <a:solidFill>
            <a:schemeClr val="tx1"/>
          </a:solidFill>
          <a:latin typeface="+mn-lt"/>
          <a:ea typeface="+mn-ea"/>
          <a:cs typeface="+mn-cs"/>
        </a:defRPr>
      </a:lvl1pPr>
      <a:lvl2pPr marL="657225" lvl="1" indent="-252095" algn="l" defTabSz="914400" eaLnBrk="0" fontAlgn="base" latinLnBrk="0" hangingPunct="0">
        <a:lnSpc>
          <a:spcPct val="100000"/>
        </a:lnSpc>
        <a:spcBef>
          <a:spcPct val="20000"/>
        </a:spcBef>
        <a:spcAft>
          <a:spcPct val="0"/>
        </a:spcAft>
        <a:buFont typeface="Arial" panose="020B0604020202020204" pitchFamily="34" charset="0"/>
        <a:buChar char="–"/>
        <a:defRPr sz="2500" b="0" i="0" u="none" kern="1200" baseline="0">
          <a:solidFill>
            <a:schemeClr val="tx1"/>
          </a:solidFill>
          <a:latin typeface="+mn-lt"/>
          <a:ea typeface="+mn-ea"/>
          <a:cs typeface="+mn-cs"/>
        </a:defRPr>
      </a:lvl2pPr>
      <a:lvl3pPr marL="1012825" lvl="2" indent="-201295" algn="l" defTabSz="914400" eaLnBrk="0" fontAlgn="base" latinLnBrk="0" hangingPunct="0">
        <a:lnSpc>
          <a:spcPct val="100000"/>
        </a:lnSpc>
        <a:spcBef>
          <a:spcPct val="20000"/>
        </a:spcBef>
        <a:spcAft>
          <a:spcPct val="0"/>
        </a:spcAft>
        <a:buFont typeface="Arial" panose="020B0604020202020204" pitchFamily="34" charset="0"/>
        <a:buChar char="•"/>
        <a:defRPr sz="2100" b="0" i="0" u="none" kern="1200" baseline="0">
          <a:solidFill>
            <a:schemeClr val="tx1"/>
          </a:solidFill>
          <a:latin typeface="+mn-lt"/>
          <a:ea typeface="+mn-ea"/>
          <a:cs typeface="+mn-cs"/>
        </a:defRPr>
      </a:lvl3pPr>
      <a:lvl4pPr marL="1417955" lvl="3" indent="-20193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4pPr>
      <a:lvl5pPr marL="1822450" lvl="4" indent="-201295"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46.xml><?xml version="1.0" encoding="utf-8"?>
<p:sldMaster xmlns:a="http://schemas.openxmlformats.org/drawingml/2006/main" xmlns:r="http://schemas.openxmlformats.org/officeDocument/2006/relationships" xmlns:p="http://schemas.openxmlformats.org/presentationml/2006/main">
  <p:cSld>
    <p:bg>
      <p:bgPr>
        <a:solidFill>
          <a:srgbClr val="F9F8F5"/>
        </a:solidFill>
        <a:effectLst/>
      </p:bgPr>
    </p:bg>
    <p:spTree>
      <p:nvGrpSpPr>
        <p:cNvPr id="1" name=""/>
        <p:cNvGrpSpPr/>
        <p:nvPr/>
      </p:nvGrpSpPr>
      <p:grpSpPr/>
      <p:sp>
        <p:nvSpPr>
          <p:cNvPr id="47106" name="矩形 6"/>
          <p:cNvSpPr/>
          <p:nvPr userDrawn="1"/>
        </p:nvSpPr>
        <p:spPr>
          <a:xfrm>
            <a:off x="0" y="4838700"/>
            <a:ext cx="9144000" cy="719138"/>
          </a:xfrm>
          <a:prstGeom prst="rect">
            <a:avLst/>
          </a:prstGeom>
          <a:solidFill>
            <a:srgbClr val="404040"/>
          </a:solidFill>
          <a:ln w="9525">
            <a:noFill/>
          </a:ln>
        </p:spPr>
        <p:txBody>
          <a:bodyPr lIns="81043" tIns="40522" rIns="81043" bIns="40522" anchor="ctr"/>
          <a:p>
            <a:pPr lvl="0" indent="0" algn="ctr"/>
            <a:endParaRPr lang="zh-CN" altLang="en-US" sz="1600" dirty="0">
              <a:solidFill>
                <a:srgbClr val="FFFFFF"/>
              </a:solidFill>
              <a:latin typeface="方正兰亭黑_GBK" charset="-122"/>
              <a:ea typeface="宋体" panose="02010600030101010101" pitchFamily="2" charset="-122"/>
            </a:endParaRPr>
          </a:p>
        </p:txBody>
      </p:sp>
      <p:sp>
        <p:nvSpPr>
          <p:cNvPr id="47107" name="矩形 7"/>
          <p:cNvSpPr/>
          <p:nvPr userDrawn="1"/>
        </p:nvSpPr>
        <p:spPr>
          <a:xfrm>
            <a:off x="0" y="5557838"/>
            <a:ext cx="9144000" cy="157162"/>
          </a:xfrm>
          <a:prstGeom prst="rect">
            <a:avLst/>
          </a:prstGeom>
          <a:solidFill>
            <a:srgbClr val="FF6699"/>
          </a:solidFill>
          <a:ln w="9525">
            <a:noFill/>
          </a:ln>
        </p:spPr>
        <p:txBody>
          <a:bodyPr lIns="81043" tIns="40522" rIns="81043" bIns="40522" anchor="ctr"/>
          <a:p>
            <a:pPr lvl="0" indent="0" algn="ctr"/>
            <a:endParaRPr lang="zh-CN" altLang="en-US" sz="1600" dirty="0">
              <a:solidFill>
                <a:srgbClr val="FFFFFF"/>
              </a:solidFill>
              <a:latin typeface="方正兰亭黑_GBK" charset="-122"/>
              <a:ea typeface="宋体" panose="02010600030101010101" pitchFamily="2" charset="-122"/>
            </a:endParaRPr>
          </a:p>
        </p:txBody>
      </p:sp>
      <p:pic>
        <p:nvPicPr>
          <p:cNvPr id="47108" name="Imagen 5" descr="C:\Users\Design\Documents\Edu\Product Launch\shadown.png"/>
          <p:cNvPicPr>
            <a:picLocks noChangeAspect="1"/>
          </p:cNvPicPr>
          <p:nvPr userDrawn="1"/>
        </p:nvPicPr>
        <p:blipFill>
          <a:blip r:embed="rId12"/>
          <a:stretch>
            <a:fillRect/>
          </a:stretch>
        </p:blipFill>
        <p:spPr>
          <a:xfrm>
            <a:off x="1752600" y="4835525"/>
            <a:ext cx="922338" cy="725488"/>
          </a:xfrm>
          <a:prstGeom prst="rect">
            <a:avLst/>
          </a:prstGeom>
          <a:noFill/>
          <a:ln w="9525">
            <a:noFill/>
          </a:ln>
        </p:spPr>
      </p:pic>
      <p:sp>
        <p:nvSpPr>
          <p:cNvPr id="47109" name="TextBox 9"/>
          <p:cNvSpPr txBox="1"/>
          <p:nvPr userDrawn="1"/>
        </p:nvSpPr>
        <p:spPr>
          <a:xfrm>
            <a:off x="174625" y="4794250"/>
            <a:ext cx="3657600" cy="568325"/>
          </a:xfrm>
          <a:prstGeom prst="rect">
            <a:avLst/>
          </a:prstGeom>
          <a:noFill/>
          <a:ln w="9525">
            <a:noFill/>
          </a:ln>
        </p:spPr>
        <p:txBody>
          <a:bodyPr wrap="none" lIns="81043" tIns="40522" rIns="81043" bIns="40522" anchor="t">
            <a:spAutoFit/>
          </a:bodyPr>
          <a:p>
            <a:pPr lvl="0" indent="0"/>
            <a:r>
              <a:rPr lang="en-US" altLang="x-none" sz="3200" dirty="0">
                <a:solidFill>
                  <a:srgbClr val="FF6699"/>
                </a:solidFill>
                <a:latin typeface="Haettenschweiler" panose="020B0706040902060204" pitchFamily="2" charset="0"/>
                <a:ea typeface="宋体" panose="02010600030101010101" pitchFamily="2" charset="-122"/>
              </a:rPr>
              <a:t>80</a:t>
            </a:r>
            <a:r>
              <a:rPr lang="en-US" altLang="x-none" sz="3200" dirty="0">
                <a:solidFill>
                  <a:srgbClr val="000000"/>
                </a:solidFill>
                <a:latin typeface="Haettenschweiler" panose="020B0706040902060204" pitchFamily="2" charset="0"/>
                <a:ea typeface="宋体" panose="02010600030101010101" pitchFamily="2" charset="-122"/>
              </a:rPr>
              <a:t> </a:t>
            </a:r>
            <a:r>
              <a:rPr lang="en-US" altLang="x-none" sz="3200" dirty="0">
                <a:solidFill>
                  <a:srgbClr val="FFFFFF"/>
                </a:solidFill>
                <a:latin typeface="Haettenschweiler" panose="020B0706040902060204" pitchFamily="2" charset="0"/>
                <a:ea typeface="宋体" panose="02010600030101010101" pitchFamily="2" charset="-122"/>
              </a:rPr>
              <a:t>PPT.COM</a:t>
            </a:r>
            <a:endParaRPr lang="zh-CN" altLang="en-US" sz="3200" dirty="0">
              <a:solidFill>
                <a:srgbClr val="FFFFFF"/>
              </a:solidFill>
              <a:latin typeface="Haettenschweiler" panose="020B0706040902060204" pitchFamily="2" charset="0"/>
              <a:ea typeface="宋体" panose="02010600030101010101" pitchFamily="2" charset="-122"/>
            </a:endParaRPr>
          </a:p>
        </p:txBody>
      </p:sp>
      <p:sp>
        <p:nvSpPr>
          <p:cNvPr id="47110" name="TextBox 10"/>
          <p:cNvSpPr txBox="1"/>
          <p:nvPr userDrawn="1"/>
        </p:nvSpPr>
        <p:spPr>
          <a:xfrm>
            <a:off x="180975" y="5251450"/>
            <a:ext cx="3432175" cy="217488"/>
          </a:xfrm>
          <a:prstGeom prst="rect">
            <a:avLst/>
          </a:prstGeom>
          <a:noFill/>
          <a:ln w="9525">
            <a:noFill/>
          </a:ln>
        </p:spPr>
        <p:txBody>
          <a:bodyPr wrap="none" lIns="81043" tIns="40522" rIns="81043" bIns="40522" anchor="t">
            <a:spAutoFit/>
          </a:bodyPr>
          <a:p>
            <a:pPr lvl="0" indent="0"/>
            <a:r>
              <a:rPr lang="en-US" altLang="x-none" sz="900" dirty="0">
                <a:solidFill>
                  <a:srgbClr val="FFFFFF"/>
                </a:solidFill>
                <a:latin typeface="Mistral" pitchFamily="2" charset="0"/>
                <a:ea typeface="宋体" panose="02010600030101010101" pitchFamily="2" charset="-122"/>
              </a:rPr>
              <a:t>Make Presentation much more fun</a:t>
            </a:r>
            <a:endParaRPr lang="zh-CN" altLang="en-US" sz="900" dirty="0">
              <a:solidFill>
                <a:srgbClr val="FFFFFF"/>
              </a:solidFill>
              <a:latin typeface="Mistral" pitchFamily="2" charset="0"/>
              <a:ea typeface="宋体" panose="02010600030101010101" pitchFamily="2" charset="-122"/>
            </a:endParaRPr>
          </a:p>
        </p:txBody>
      </p:sp>
      <p:pic>
        <p:nvPicPr>
          <p:cNvPr id="47111" name="Imagen 5" descr="C:\Users\Design\Documents\Edu\Product Launch\shadown.png"/>
          <p:cNvPicPr>
            <a:picLocks noChangeAspect="1"/>
          </p:cNvPicPr>
          <p:nvPr userDrawn="1"/>
        </p:nvPicPr>
        <p:blipFill>
          <a:blip r:embed="rId13"/>
          <a:stretch>
            <a:fillRect/>
          </a:stretch>
        </p:blipFill>
        <p:spPr>
          <a:xfrm>
            <a:off x="3354388" y="4897438"/>
            <a:ext cx="762000" cy="600075"/>
          </a:xfrm>
          <a:prstGeom prst="rect">
            <a:avLst/>
          </a:prstGeom>
          <a:noFill/>
          <a:ln w="9525">
            <a:noFill/>
          </a:ln>
        </p:spPr>
      </p:pic>
      <p:pic>
        <p:nvPicPr>
          <p:cNvPr id="47112" name="27 Imagen"/>
          <p:cNvPicPr>
            <a:picLocks noChangeAspect="1"/>
          </p:cNvPicPr>
          <p:nvPr userDrawn="1"/>
        </p:nvPicPr>
        <p:blipFill>
          <a:blip r:embed="rId14"/>
          <a:stretch>
            <a:fillRect/>
          </a:stretch>
        </p:blipFill>
        <p:spPr>
          <a:xfrm>
            <a:off x="4167188" y="5068888"/>
            <a:ext cx="363537" cy="252412"/>
          </a:xfrm>
          <a:prstGeom prst="rect">
            <a:avLst/>
          </a:prstGeom>
          <a:noFill/>
          <a:ln w="9525">
            <a:noFill/>
          </a:ln>
        </p:spPr>
      </p:pic>
      <p:pic>
        <p:nvPicPr>
          <p:cNvPr id="47113" name="28 Imagen"/>
          <p:cNvPicPr>
            <a:picLocks noChangeAspect="1"/>
          </p:cNvPicPr>
          <p:nvPr userDrawn="1"/>
        </p:nvPicPr>
        <p:blipFill>
          <a:blip r:embed="rId14"/>
          <a:stretch>
            <a:fillRect/>
          </a:stretch>
        </p:blipFill>
        <p:spPr>
          <a:xfrm>
            <a:off x="4741863" y="5068888"/>
            <a:ext cx="363537" cy="252412"/>
          </a:xfrm>
          <a:prstGeom prst="rect">
            <a:avLst/>
          </a:prstGeom>
          <a:noFill/>
          <a:ln w="9525">
            <a:noFill/>
          </a:ln>
        </p:spPr>
      </p:pic>
      <p:sp>
        <p:nvSpPr>
          <p:cNvPr id="47114" name="30 CuadroTexto"/>
          <p:cNvSpPr txBox="1"/>
          <p:nvPr userDrawn="1"/>
        </p:nvSpPr>
        <p:spPr>
          <a:xfrm>
            <a:off x="4467225" y="5076825"/>
            <a:ext cx="288925" cy="247650"/>
          </a:xfrm>
          <a:prstGeom prst="rect">
            <a:avLst/>
          </a:prstGeom>
          <a:noFill/>
          <a:ln w="9525">
            <a:noFill/>
          </a:ln>
        </p:spPr>
        <p:txBody>
          <a:bodyPr wrap="none" lIns="81043" tIns="40522" rIns="81043" bIns="40522" anchor="t">
            <a:spAutoFit/>
          </a:bodyPr>
          <a:p>
            <a:pPr lvl="0" indent="0"/>
            <a:r>
              <a:rPr lang="es-HN" altLang="en-US" sz="1100" b="1" i="1" dirty="0">
                <a:solidFill>
                  <a:srgbClr val="A6A6A6"/>
                </a:solidFill>
                <a:latin typeface="方正兰亭黑_GBK" charset="-122"/>
                <a:ea typeface="宋体" panose="02010600030101010101" pitchFamily="2" charset="-122"/>
              </a:rPr>
              <a:t>of</a:t>
            </a:r>
            <a:endParaRPr lang="es-HN" altLang="en-US" sz="1100" b="1" i="1" dirty="0">
              <a:solidFill>
                <a:srgbClr val="A6A6A6"/>
              </a:solidFill>
              <a:latin typeface="方正兰亭黑_GBK" charset="-122"/>
              <a:ea typeface="宋体" panose="02010600030101010101" pitchFamily="2" charset="-122"/>
            </a:endParaRPr>
          </a:p>
        </p:txBody>
      </p:sp>
      <p:sp>
        <p:nvSpPr>
          <p:cNvPr id="47115" name="31 CuadroTexto"/>
          <p:cNvSpPr txBox="1"/>
          <p:nvPr userDrawn="1"/>
        </p:nvSpPr>
        <p:spPr>
          <a:xfrm>
            <a:off x="4787900" y="5076825"/>
            <a:ext cx="247650" cy="247650"/>
          </a:xfrm>
          <a:prstGeom prst="rect">
            <a:avLst/>
          </a:prstGeom>
          <a:noFill/>
          <a:ln w="9525">
            <a:noFill/>
          </a:ln>
        </p:spPr>
        <p:txBody>
          <a:bodyPr wrap="none" lIns="81043" tIns="40522" rIns="81043" bIns="40522" anchor="t">
            <a:spAutoFit/>
          </a:bodyPr>
          <a:p>
            <a:pPr lvl="0" indent="0"/>
            <a:r>
              <a:rPr lang="es-HN" altLang="en-US" sz="1100" b="1" dirty="0">
                <a:solidFill>
                  <a:srgbClr val="7F7F7F"/>
                </a:solidFill>
                <a:latin typeface="方正兰亭黑_GBK" charset="-122"/>
                <a:ea typeface="宋体" panose="02010600030101010101" pitchFamily="2" charset="-122"/>
              </a:rPr>
              <a:t>6</a:t>
            </a:r>
            <a:endParaRPr lang="es-HN" altLang="en-US" sz="1100" b="1" dirty="0">
              <a:solidFill>
                <a:srgbClr val="7F7F7F"/>
              </a:solidFill>
              <a:latin typeface="方正兰亭黑_GBK" charset="-122"/>
              <a:ea typeface="宋体" panose="02010600030101010101" pitchFamily="2" charset="-122"/>
            </a:endParaRPr>
          </a:p>
        </p:txBody>
      </p:sp>
      <p:pic>
        <p:nvPicPr>
          <p:cNvPr id="47116" name="Imagen 5" descr="C:\Users\Design\Documents\Edu\Product Launch\shadown.png"/>
          <p:cNvPicPr>
            <a:picLocks noChangeAspect="1"/>
          </p:cNvPicPr>
          <p:nvPr userDrawn="1"/>
        </p:nvPicPr>
        <p:blipFill>
          <a:blip r:embed="rId15"/>
          <a:stretch>
            <a:fillRect/>
          </a:stretch>
        </p:blipFill>
        <p:spPr>
          <a:xfrm>
            <a:off x="5127625" y="4911725"/>
            <a:ext cx="763588" cy="601663"/>
          </a:xfrm>
          <a:prstGeom prst="rect">
            <a:avLst/>
          </a:prstGeom>
          <a:noFill/>
          <a:ln w="9525">
            <a:noFill/>
          </a:ln>
        </p:spPr>
      </p:pic>
      <p:pic>
        <p:nvPicPr>
          <p:cNvPr id="47117" name="Imagen 27">
            <a:hlinkClick r:id="" action="ppaction://hlinkshowjump?jump=nextslide"/>
          </p:cNvPr>
          <p:cNvPicPr>
            <a:picLocks noChangeAspect="1"/>
          </p:cNvPicPr>
          <p:nvPr userDrawn="1"/>
        </p:nvPicPr>
        <p:blipFill>
          <a:blip r:embed="rId16"/>
          <a:stretch>
            <a:fillRect/>
          </a:stretch>
        </p:blipFill>
        <p:spPr>
          <a:xfrm>
            <a:off x="5102225" y="5108575"/>
            <a:ext cx="212725" cy="176213"/>
          </a:xfrm>
          <a:prstGeom prst="rect">
            <a:avLst/>
          </a:prstGeom>
          <a:noFill/>
          <a:ln w="9525">
            <a:noFill/>
          </a:ln>
        </p:spPr>
      </p:pic>
      <p:pic>
        <p:nvPicPr>
          <p:cNvPr id="47118" name="Imagen 28">
            <a:hlinkClick r:id="" action="ppaction://hlinkshowjump?jump=previousslide"/>
          </p:cNvPr>
          <p:cNvPicPr>
            <a:picLocks noChangeAspect="1"/>
          </p:cNvPicPr>
          <p:nvPr userDrawn="1"/>
        </p:nvPicPr>
        <p:blipFill>
          <a:blip r:embed="rId17"/>
          <a:stretch>
            <a:fillRect/>
          </a:stretch>
        </p:blipFill>
        <p:spPr>
          <a:xfrm>
            <a:off x="3925888" y="5108575"/>
            <a:ext cx="212725" cy="176213"/>
          </a:xfrm>
          <a:prstGeom prst="rect">
            <a:avLst/>
          </a:prstGeom>
          <a:noFill/>
          <a:ln w="9525">
            <a:noFill/>
          </a:ln>
        </p:spPr>
      </p:pic>
      <p:pic>
        <p:nvPicPr>
          <p:cNvPr id="47119" name="Picture 3"/>
          <p:cNvPicPr>
            <a:picLocks noChangeAspect="1"/>
          </p:cNvPicPr>
          <p:nvPr userDrawn="1"/>
        </p:nvPicPr>
        <p:blipFill>
          <a:blip r:embed="rId18"/>
          <a:stretch>
            <a:fillRect/>
          </a:stretch>
        </p:blipFill>
        <p:spPr>
          <a:xfrm>
            <a:off x="7310438" y="4911725"/>
            <a:ext cx="303212" cy="300038"/>
          </a:xfrm>
          <a:prstGeom prst="rect">
            <a:avLst/>
          </a:prstGeom>
          <a:noFill/>
          <a:ln w="9525">
            <a:noFill/>
          </a:ln>
        </p:spPr>
      </p:pic>
      <p:sp>
        <p:nvSpPr>
          <p:cNvPr id="47120" name="TextBox 20"/>
          <p:cNvSpPr txBox="1"/>
          <p:nvPr userDrawn="1"/>
        </p:nvSpPr>
        <p:spPr>
          <a:xfrm>
            <a:off x="7643813" y="4970463"/>
            <a:ext cx="1044575" cy="233362"/>
          </a:xfrm>
          <a:prstGeom prst="rect">
            <a:avLst/>
          </a:prstGeom>
          <a:noFill/>
          <a:ln w="9525">
            <a:noFill/>
          </a:ln>
        </p:spPr>
        <p:txBody>
          <a:bodyPr wrap="none" lIns="81043" tIns="40522" rIns="81043" bIns="40522" anchor="t">
            <a:spAutoFit/>
          </a:bodyPr>
          <a:p>
            <a:pPr lvl="0" indent="0"/>
            <a:r>
              <a:rPr lang="zh-CN" altLang="en-US" sz="1000" dirty="0">
                <a:solidFill>
                  <a:srgbClr val="FF6699"/>
                </a:solidFill>
                <a:latin typeface="Arial" panose="020B0604020202020204" pitchFamily="34" charset="0"/>
                <a:ea typeface="Arial Unicode MS" panose="020B0604020202020204" pitchFamily="2" charset="-122"/>
              </a:rPr>
              <a:t>群：</a:t>
            </a:r>
            <a:r>
              <a:rPr lang="en-US" altLang="x-none" sz="1000" dirty="0">
                <a:solidFill>
                  <a:srgbClr val="FF6699"/>
                </a:solidFill>
                <a:latin typeface="Arial" panose="020B0604020202020204" pitchFamily="34" charset="0"/>
                <a:ea typeface="Arial Unicode MS" panose="020B0604020202020204" pitchFamily="2" charset="-122"/>
              </a:rPr>
              <a:t>180956885</a:t>
            </a:r>
            <a:endParaRPr lang="en-US" altLang="x-none" sz="1000" dirty="0">
              <a:solidFill>
                <a:srgbClr val="FF6699"/>
              </a:solidFill>
              <a:latin typeface="Arial" panose="020B0604020202020204" pitchFamily="34" charset="0"/>
              <a:ea typeface="Arial Unicode MS" panose="020B0604020202020204" pitchFamily="2" charset="-122"/>
            </a:endParaRPr>
          </a:p>
        </p:txBody>
      </p:sp>
      <p:pic>
        <p:nvPicPr>
          <p:cNvPr id="47121" name="Picture 4"/>
          <p:cNvPicPr>
            <a:picLocks noChangeAspect="1"/>
          </p:cNvPicPr>
          <p:nvPr userDrawn="1"/>
        </p:nvPicPr>
        <p:blipFill>
          <a:blip r:embed="rId19"/>
          <a:stretch>
            <a:fillRect/>
          </a:stretch>
        </p:blipFill>
        <p:spPr>
          <a:xfrm>
            <a:off x="7321550" y="5205413"/>
            <a:ext cx="280988" cy="265112"/>
          </a:xfrm>
          <a:prstGeom prst="rect">
            <a:avLst/>
          </a:prstGeom>
          <a:noFill/>
          <a:ln w="9525">
            <a:noFill/>
          </a:ln>
        </p:spPr>
      </p:pic>
      <p:sp>
        <p:nvSpPr>
          <p:cNvPr id="47122" name="TextBox 22"/>
          <p:cNvSpPr txBox="1"/>
          <p:nvPr userDrawn="1"/>
        </p:nvSpPr>
        <p:spPr>
          <a:xfrm>
            <a:off x="7643813" y="5240338"/>
            <a:ext cx="776287" cy="233362"/>
          </a:xfrm>
          <a:prstGeom prst="rect">
            <a:avLst/>
          </a:prstGeom>
          <a:noFill/>
          <a:ln w="9525">
            <a:noFill/>
          </a:ln>
        </p:spPr>
        <p:txBody>
          <a:bodyPr wrap="none" lIns="81043" tIns="40522" rIns="81043" bIns="40522" anchor="t">
            <a:spAutoFit/>
          </a:bodyPr>
          <a:p>
            <a:pPr lvl="0" indent="0"/>
            <a:r>
              <a:rPr lang="en-US" altLang="x-none" sz="1000" dirty="0">
                <a:solidFill>
                  <a:srgbClr val="FF6699"/>
                </a:solidFill>
                <a:latin typeface="微软雅黑" panose="020B0503020204020204" pitchFamily="2" charset="-122"/>
                <a:ea typeface="微软雅黑" panose="020B0503020204020204" pitchFamily="2" charset="-122"/>
              </a:rPr>
              <a:t>@PPT</a:t>
            </a:r>
            <a:r>
              <a:rPr lang="zh-CN" altLang="en-US" sz="1000" dirty="0">
                <a:solidFill>
                  <a:srgbClr val="FF6699"/>
                </a:solidFill>
                <a:latin typeface="微软雅黑" panose="020B0503020204020204" pitchFamily="2" charset="-122"/>
                <a:ea typeface="微软雅黑" panose="020B0503020204020204" pitchFamily="2" charset="-122"/>
              </a:rPr>
              <a:t>精选</a:t>
            </a:r>
            <a:endParaRPr lang="zh-CN" altLang="en-US" sz="1000" dirty="0">
              <a:solidFill>
                <a:srgbClr val="FF6699"/>
              </a:solidFill>
              <a:latin typeface="微软雅黑" panose="020B0503020204020204" pitchFamily="2" charset="-122"/>
              <a:ea typeface="微软雅黑" panose="020B0503020204020204" pitchFamily="2" charset="-122"/>
            </a:endParaRPr>
          </a:p>
        </p:txBody>
      </p:sp>
      <p:sp>
        <p:nvSpPr>
          <p:cNvPr id="47123" name="标题占位符 1"/>
          <p:cNvSpPr>
            <a:spLocks noGrp="1"/>
          </p:cNvSpPr>
          <p:nvPr>
            <p:ph type="title"/>
          </p:nvPr>
        </p:nvSpPr>
        <p:spPr>
          <a:xfrm>
            <a:off x="457200" y="228600"/>
            <a:ext cx="8229600" cy="952500"/>
          </a:xfrm>
          <a:prstGeom prst="rect">
            <a:avLst/>
          </a:prstGeom>
          <a:noFill/>
          <a:ln w="9525">
            <a:noFill/>
          </a:ln>
        </p:spPr>
        <p:txBody>
          <a:bodyPr lIns="81043" tIns="40522" rIns="81043" bIns="40522" anchor="ctr"/>
          <a:p>
            <a:pPr lvl="0" indent="0"/>
            <a:r>
              <a:rPr lang="zh-CN" altLang="en-US"/>
              <a:t>单击此处编辑母版标题样式</a:t>
            </a:r>
            <a:endParaRPr lang="zh-CN" altLang="en-US"/>
          </a:p>
        </p:txBody>
      </p:sp>
      <p:sp>
        <p:nvSpPr>
          <p:cNvPr id="47124" name="文本占位符 2"/>
          <p:cNvSpPr>
            <a:spLocks noGrp="1"/>
          </p:cNvSpPr>
          <p:nvPr>
            <p:ph type="body"/>
          </p:nvPr>
        </p:nvSpPr>
        <p:spPr>
          <a:xfrm>
            <a:off x="457200" y="1333500"/>
            <a:ext cx="8229600" cy="3771900"/>
          </a:xfrm>
          <a:prstGeom prst="rect">
            <a:avLst/>
          </a:prstGeom>
          <a:noFill/>
          <a:ln w="9525">
            <a:noFill/>
          </a:ln>
        </p:spPr>
        <p:txBody>
          <a:bodyPr lIns="81043" tIns="40522" rIns="81043" bIns="40522" anchor="t"/>
          <a:p>
            <a:pPr lvl="0" indent="-303530"/>
            <a:r>
              <a:rPr lang="zh-CN" altLang="en-US"/>
              <a:t>单击此处编辑母版文本样式</a:t>
            </a:r>
            <a:endParaRPr lang="zh-CN" altLang="en-US"/>
          </a:p>
          <a:p>
            <a:pPr lvl="1" indent="-252095"/>
            <a:r>
              <a:rPr lang="zh-CN" altLang="en-US"/>
              <a:t>第二级</a:t>
            </a:r>
            <a:endParaRPr lang="zh-CN" altLang="en-US"/>
          </a:p>
          <a:p>
            <a:pPr lvl="2" indent="-201295"/>
            <a:r>
              <a:rPr lang="zh-CN" altLang="en-US"/>
              <a:t>第三级</a:t>
            </a:r>
            <a:endParaRPr lang="zh-CN" altLang="en-US"/>
          </a:p>
          <a:p>
            <a:pPr lvl="3" indent="-201930"/>
            <a:r>
              <a:rPr lang="zh-CN" altLang="en-US"/>
              <a:t>第四级</a:t>
            </a:r>
            <a:endParaRPr lang="zh-CN" altLang="en-US"/>
          </a:p>
          <a:p>
            <a:pPr lvl="4" indent="-201295"/>
            <a:r>
              <a:rPr lang="zh-CN" altLang="en-US"/>
              <a:t>第五级</a:t>
            </a:r>
            <a:endParaRPr lang="zh-CN" altLang="en-US"/>
          </a:p>
        </p:txBody>
      </p:sp>
      <p:sp>
        <p:nvSpPr>
          <p:cNvPr id="48149" name="日期占位符 3"/>
          <p:cNvSpPr>
            <a:spLocks noGrp="1"/>
          </p:cNvSpPr>
          <p:nvPr>
            <p:ph type="dt" sz="half" idx="2"/>
          </p:nvPr>
        </p:nvSpPr>
        <p:spPr>
          <a:xfrm>
            <a:off x="457200" y="5297488"/>
            <a:ext cx="2133600" cy="303213"/>
          </a:xfrm>
          <a:prstGeom prst="rect">
            <a:avLst/>
          </a:prstGeom>
          <a:noFill/>
          <a:ln w="9525">
            <a:noFill/>
          </a:ln>
        </p:spPr>
        <p:txBody>
          <a:bodyPr lIns="81043" tIns="40522" rIns="81043" bIns="40522" anchor="ctr"/>
          <a:lstStyle>
            <a:lvl1pPr>
              <a:defRPr sz="1100">
                <a:solidFill>
                  <a:srgbClr val="898989"/>
                </a:solidFill>
                <a:latin typeface="Verdana" panose="020B0604030504040204" pitchFamily="2" charset="0"/>
              </a:defRPr>
            </a:lvl1pPr>
          </a:lstStyle>
          <a:p>
            <a:pPr lvl="0" fontAlgn="base"/>
            <a:endParaRPr lang="zh-CN" altLang="en-US" strike="noStrike" noProof="1" dirty="0"/>
          </a:p>
        </p:txBody>
      </p:sp>
      <p:sp>
        <p:nvSpPr>
          <p:cNvPr id="48150" name="页脚占位符 4"/>
          <p:cNvSpPr>
            <a:spLocks noGrp="1"/>
          </p:cNvSpPr>
          <p:nvPr>
            <p:ph type="ftr" sz="quarter" idx="3"/>
          </p:nvPr>
        </p:nvSpPr>
        <p:spPr>
          <a:xfrm>
            <a:off x="3124200" y="5297488"/>
            <a:ext cx="2895600" cy="303213"/>
          </a:xfrm>
          <a:prstGeom prst="rect">
            <a:avLst/>
          </a:prstGeom>
          <a:noFill/>
          <a:ln w="9525">
            <a:noFill/>
          </a:ln>
        </p:spPr>
        <p:txBody>
          <a:bodyPr lIns="81043" tIns="40522" rIns="81043" bIns="40522" anchor="ctr"/>
          <a:lstStyle>
            <a:lvl1pPr algn="ctr">
              <a:defRPr sz="1100">
                <a:solidFill>
                  <a:srgbClr val="898989"/>
                </a:solidFill>
                <a:latin typeface="Verdana" panose="020B0604030504040204" pitchFamily="2" charset="0"/>
              </a:defRPr>
            </a:lvl1pPr>
          </a:lstStyle>
          <a:p>
            <a:pPr lvl="0" fontAlgn="base"/>
            <a:endParaRPr lang="zh-CN" altLang="en-US" strike="noStrike" noProof="1" dirty="0"/>
          </a:p>
        </p:txBody>
      </p:sp>
      <p:sp>
        <p:nvSpPr>
          <p:cNvPr id="48151" name="灯片编号占位符 5"/>
          <p:cNvSpPr>
            <a:spLocks noGrp="1"/>
          </p:cNvSpPr>
          <p:nvPr>
            <p:ph type="sldNum" sz="quarter" idx="4"/>
          </p:nvPr>
        </p:nvSpPr>
        <p:spPr>
          <a:xfrm>
            <a:off x="6553200" y="5297488"/>
            <a:ext cx="2133600" cy="303213"/>
          </a:xfrm>
          <a:prstGeom prst="rect">
            <a:avLst/>
          </a:prstGeom>
          <a:noFill/>
          <a:ln w="9525">
            <a:noFill/>
          </a:ln>
        </p:spPr>
        <p:txBody>
          <a:bodyPr lIns="81043" tIns="40522" rIns="81043" bIns="40522" anchor="ctr"/>
          <a:lstStyle>
            <a:lvl1pPr algn="r">
              <a:defRPr sz="1100">
                <a:solidFill>
                  <a:srgbClr val="898989"/>
                </a:solidFill>
                <a:latin typeface="Verdana" panose="020B0604030504040204" pitchFamily="2" charset="0"/>
              </a:defRPr>
            </a:lvl1pPr>
          </a:lstStyle>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4189" r:id="rId1"/>
    <p:sldLayoutId id="2147484190" r:id="rId2"/>
    <p:sldLayoutId id="2147484191" r:id="rId3"/>
    <p:sldLayoutId id="2147484192" r:id="rId4"/>
    <p:sldLayoutId id="2147484193" r:id="rId5"/>
    <p:sldLayoutId id="2147484194" r:id="rId6"/>
    <p:sldLayoutId id="2147484195" r:id="rId7"/>
    <p:sldLayoutId id="2147484196" r:id="rId8"/>
    <p:sldLayoutId id="2147484197" r:id="rId9"/>
    <p:sldLayoutId id="2147484198" r:id="rId10"/>
    <p:sldLayoutId id="2147484199" r:id="rId11"/>
  </p:sldLayoutIdLst>
  <p:hf sldNum="0" hdr="0" ftr="0" dt="0"/>
  <p:txStyles>
    <p:titleStyle>
      <a:lvl1pPr marL="0" lvl="0" indent="0" algn="ctr" defTabSz="914400" eaLnBrk="0" fontAlgn="base" latinLnBrk="0" hangingPunct="0">
        <a:lnSpc>
          <a:spcPct val="100000"/>
        </a:lnSpc>
        <a:spcBef>
          <a:spcPct val="0"/>
        </a:spcBef>
        <a:spcAft>
          <a:spcPct val="0"/>
        </a:spcAft>
        <a:buNone/>
        <a:defRPr sz="3900" b="0" i="0" u="none" kern="1200" baseline="0">
          <a:solidFill>
            <a:schemeClr val="tx1"/>
          </a:solidFill>
          <a:latin typeface="+mj-lt"/>
          <a:ea typeface="+mj-ea"/>
          <a:cs typeface="+mj-cs"/>
        </a:defRPr>
      </a:lvl1pPr>
    </p:titleStyle>
    <p:bodyStyle>
      <a:lvl1pPr marL="303530" lvl="0" indent="-303530" algn="l" defTabSz="914400" eaLnBrk="0" fontAlgn="base" latinLnBrk="0" hangingPunct="0">
        <a:lnSpc>
          <a:spcPct val="100000"/>
        </a:lnSpc>
        <a:spcBef>
          <a:spcPct val="20000"/>
        </a:spcBef>
        <a:spcAft>
          <a:spcPct val="0"/>
        </a:spcAft>
        <a:buFont typeface="Arial" panose="020B0604020202020204" pitchFamily="34" charset="0"/>
        <a:buChar char="•"/>
        <a:defRPr sz="2800" b="0" i="0" u="none" kern="1200" baseline="0">
          <a:solidFill>
            <a:schemeClr val="tx1"/>
          </a:solidFill>
          <a:latin typeface="+mn-lt"/>
          <a:ea typeface="+mn-ea"/>
          <a:cs typeface="+mn-cs"/>
        </a:defRPr>
      </a:lvl1pPr>
      <a:lvl2pPr marL="657225" lvl="1" indent="-252095" algn="l" defTabSz="914400" eaLnBrk="0" fontAlgn="base" latinLnBrk="0" hangingPunct="0">
        <a:lnSpc>
          <a:spcPct val="100000"/>
        </a:lnSpc>
        <a:spcBef>
          <a:spcPct val="20000"/>
        </a:spcBef>
        <a:spcAft>
          <a:spcPct val="0"/>
        </a:spcAft>
        <a:buFont typeface="Arial" panose="020B0604020202020204" pitchFamily="34" charset="0"/>
        <a:buChar char="–"/>
        <a:defRPr sz="2500" b="0" i="0" u="none" kern="1200" baseline="0">
          <a:solidFill>
            <a:schemeClr val="tx1"/>
          </a:solidFill>
          <a:latin typeface="+mn-lt"/>
          <a:ea typeface="+mn-ea"/>
          <a:cs typeface="+mn-cs"/>
        </a:defRPr>
      </a:lvl2pPr>
      <a:lvl3pPr marL="1012825" lvl="2" indent="-201295" algn="l" defTabSz="914400" eaLnBrk="0" fontAlgn="base" latinLnBrk="0" hangingPunct="0">
        <a:lnSpc>
          <a:spcPct val="100000"/>
        </a:lnSpc>
        <a:spcBef>
          <a:spcPct val="20000"/>
        </a:spcBef>
        <a:spcAft>
          <a:spcPct val="0"/>
        </a:spcAft>
        <a:buFont typeface="Arial" panose="020B0604020202020204" pitchFamily="34" charset="0"/>
        <a:buChar char="•"/>
        <a:defRPr sz="2100" b="0" i="0" u="none" kern="1200" baseline="0">
          <a:solidFill>
            <a:schemeClr val="tx1"/>
          </a:solidFill>
          <a:latin typeface="+mn-lt"/>
          <a:ea typeface="+mn-ea"/>
          <a:cs typeface="+mn-cs"/>
        </a:defRPr>
      </a:lvl3pPr>
      <a:lvl4pPr marL="1417955" lvl="3" indent="-20193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4pPr>
      <a:lvl5pPr marL="1822450" lvl="4" indent="-201295"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47.xml><?xml version="1.0" encoding="utf-8"?>
<p:sldMaster xmlns:a="http://schemas.openxmlformats.org/drawingml/2006/main" xmlns:r="http://schemas.openxmlformats.org/officeDocument/2006/relationships" xmlns:p="http://schemas.openxmlformats.org/presentationml/2006/main">
  <p:cSld>
    <p:bg>
      <p:bgPr>
        <a:solidFill>
          <a:srgbClr val="F9F8F5"/>
        </a:solidFill>
        <a:effectLst/>
      </p:bgPr>
    </p:bg>
    <p:spTree>
      <p:nvGrpSpPr>
        <p:cNvPr id="1" name=""/>
        <p:cNvGrpSpPr/>
        <p:nvPr/>
      </p:nvGrpSpPr>
      <p:grpSpPr/>
      <p:sp>
        <p:nvSpPr>
          <p:cNvPr id="48130" name="矩形 6"/>
          <p:cNvSpPr/>
          <p:nvPr userDrawn="1"/>
        </p:nvSpPr>
        <p:spPr>
          <a:xfrm>
            <a:off x="0" y="4838700"/>
            <a:ext cx="9144000" cy="719138"/>
          </a:xfrm>
          <a:prstGeom prst="rect">
            <a:avLst/>
          </a:prstGeom>
          <a:solidFill>
            <a:srgbClr val="404040"/>
          </a:solidFill>
          <a:ln w="9525">
            <a:noFill/>
          </a:ln>
        </p:spPr>
        <p:txBody>
          <a:bodyPr lIns="81043" tIns="40522" rIns="81043" bIns="40522" anchor="ctr"/>
          <a:p>
            <a:pPr lvl="0" indent="0" algn="ctr"/>
            <a:endParaRPr lang="zh-CN" altLang="en-US" sz="1600" dirty="0">
              <a:solidFill>
                <a:srgbClr val="FFFFFF"/>
              </a:solidFill>
              <a:latin typeface="方正兰亭黑_GBK" charset="-122"/>
              <a:ea typeface="宋体" panose="02010600030101010101" pitchFamily="2" charset="-122"/>
            </a:endParaRPr>
          </a:p>
        </p:txBody>
      </p:sp>
      <p:sp>
        <p:nvSpPr>
          <p:cNvPr id="48131" name="矩形 7"/>
          <p:cNvSpPr/>
          <p:nvPr userDrawn="1"/>
        </p:nvSpPr>
        <p:spPr>
          <a:xfrm>
            <a:off x="0" y="5557838"/>
            <a:ext cx="9144000" cy="157162"/>
          </a:xfrm>
          <a:prstGeom prst="rect">
            <a:avLst/>
          </a:prstGeom>
          <a:solidFill>
            <a:srgbClr val="FF6699"/>
          </a:solidFill>
          <a:ln w="9525">
            <a:noFill/>
          </a:ln>
        </p:spPr>
        <p:txBody>
          <a:bodyPr lIns="81043" tIns="40522" rIns="81043" bIns="40522" anchor="ctr"/>
          <a:p>
            <a:pPr lvl="0" indent="0" algn="ctr"/>
            <a:endParaRPr lang="zh-CN" altLang="en-US" sz="1600" dirty="0">
              <a:solidFill>
                <a:srgbClr val="FFFFFF"/>
              </a:solidFill>
              <a:latin typeface="方正兰亭黑_GBK" charset="-122"/>
              <a:ea typeface="宋体" panose="02010600030101010101" pitchFamily="2" charset="-122"/>
            </a:endParaRPr>
          </a:p>
        </p:txBody>
      </p:sp>
      <p:pic>
        <p:nvPicPr>
          <p:cNvPr id="48132" name="Imagen 5" descr="C:\Users\Design\Documents\Edu\Product Launch\shadown.png"/>
          <p:cNvPicPr>
            <a:picLocks noChangeAspect="1"/>
          </p:cNvPicPr>
          <p:nvPr userDrawn="1"/>
        </p:nvPicPr>
        <p:blipFill>
          <a:blip r:embed="rId12"/>
          <a:stretch>
            <a:fillRect/>
          </a:stretch>
        </p:blipFill>
        <p:spPr>
          <a:xfrm>
            <a:off x="1752600" y="4835525"/>
            <a:ext cx="922338" cy="725488"/>
          </a:xfrm>
          <a:prstGeom prst="rect">
            <a:avLst/>
          </a:prstGeom>
          <a:noFill/>
          <a:ln w="9525">
            <a:noFill/>
          </a:ln>
        </p:spPr>
      </p:pic>
      <p:sp>
        <p:nvSpPr>
          <p:cNvPr id="48133" name="TextBox 9"/>
          <p:cNvSpPr txBox="1"/>
          <p:nvPr userDrawn="1"/>
        </p:nvSpPr>
        <p:spPr>
          <a:xfrm>
            <a:off x="174625" y="4794250"/>
            <a:ext cx="3657600" cy="568325"/>
          </a:xfrm>
          <a:prstGeom prst="rect">
            <a:avLst/>
          </a:prstGeom>
          <a:noFill/>
          <a:ln w="9525">
            <a:noFill/>
          </a:ln>
        </p:spPr>
        <p:txBody>
          <a:bodyPr wrap="none" lIns="81043" tIns="40522" rIns="81043" bIns="40522" anchor="t">
            <a:spAutoFit/>
          </a:bodyPr>
          <a:p>
            <a:pPr lvl="0" indent="0"/>
            <a:r>
              <a:rPr lang="en-US" altLang="x-none" sz="3200" dirty="0">
                <a:solidFill>
                  <a:srgbClr val="FF6699"/>
                </a:solidFill>
                <a:latin typeface="Haettenschweiler" panose="020B0706040902060204" pitchFamily="2" charset="0"/>
                <a:ea typeface="宋体" panose="02010600030101010101" pitchFamily="2" charset="-122"/>
              </a:rPr>
              <a:t>80</a:t>
            </a:r>
            <a:r>
              <a:rPr lang="en-US" altLang="x-none" sz="3200" dirty="0">
                <a:solidFill>
                  <a:srgbClr val="000000"/>
                </a:solidFill>
                <a:latin typeface="Haettenschweiler" panose="020B0706040902060204" pitchFamily="2" charset="0"/>
                <a:ea typeface="宋体" panose="02010600030101010101" pitchFamily="2" charset="-122"/>
              </a:rPr>
              <a:t> </a:t>
            </a:r>
            <a:r>
              <a:rPr lang="en-US" altLang="x-none" sz="3200" dirty="0">
                <a:solidFill>
                  <a:srgbClr val="FFFFFF"/>
                </a:solidFill>
                <a:latin typeface="Haettenschweiler" panose="020B0706040902060204" pitchFamily="2" charset="0"/>
                <a:ea typeface="宋体" panose="02010600030101010101" pitchFamily="2" charset="-122"/>
              </a:rPr>
              <a:t>PPT.COM</a:t>
            </a:r>
            <a:endParaRPr lang="zh-CN" altLang="en-US" sz="3200" dirty="0">
              <a:solidFill>
                <a:srgbClr val="FFFFFF"/>
              </a:solidFill>
              <a:latin typeface="Haettenschweiler" panose="020B0706040902060204" pitchFamily="2" charset="0"/>
              <a:ea typeface="宋体" panose="02010600030101010101" pitchFamily="2" charset="-122"/>
            </a:endParaRPr>
          </a:p>
        </p:txBody>
      </p:sp>
      <p:sp>
        <p:nvSpPr>
          <p:cNvPr id="48134" name="TextBox 10"/>
          <p:cNvSpPr txBox="1"/>
          <p:nvPr userDrawn="1"/>
        </p:nvSpPr>
        <p:spPr>
          <a:xfrm>
            <a:off x="180975" y="5251450"/>
            <a:ext cx="3432175" cy="217488"/>
          </a:xfrm>
          <a:prstGeom prst="rect">
            <a:avLst/>
          </a:prstGeom>
          <a:noFill/>
          <a:ln w="9525">
            <a:noFill/>
          </a:ln>
        </p:spPr>
        <p:txBody>
          <a:bodyPr wrap="none" lIns="81043" tIns="40522" rIns="81043" bIns="40522" anchor="t">
            <a:spAutoFit/>
          </a:bodyPr>
          <a:p>
            <a:pPr lvl="0" indent="0"/>
            <a:r>
              <a:rPr lang="en-US" altLang="x-none" sz="900" dirty="0">
                <a:solidFill>
                  <a:srgbClr val="FFFFFF"/>
                </a:solidFill>
                <a:latin typeface="Mistral" pitchFamily="2" charset="0"/>
                <a:ea typeface="宋体" panose="02010600030101010101" pitchFamily="2" charset="-122"/>
              </a:rPr>
              <a:t>Make Presentation much more fun</a:t>
            </a:r>
            <a:endParaRPr lang="zh-CN" altLang="en-US" sz="900" dirty="0">
              <a:solidFill>
                <a:srgbClr val="FFFFFF"/>
              </a:solidFill>
              <a:latin typeface="Mistral" pitchFamily="2" charset="0"/>
              <a:ea typeface="宋体" panose="02010600030101010101" pitchFamily="2" charset="-122"/>
            </a:endParaRPr>
          </a:p>
        </p:txBody>
      </p:sp>
      <p:pic>
        <p:nvPicPr>
          <p:cNvPr id="48135" name="Imagen 5" descr="C:\Users\Design\Documents\Edu\Product Launch\shadown.png"/>
          <p:cNvPicPr>
            <a:picLocks noChangeAspect="1"/>
          </p:cNvPicPr>
          <p:nvPr userDrawn="1"/>
        </p:nvPicPr>
        <p:blipFill>
          <a:blip r:embed="rId13"/>
          <a:stretch>
            <a:fillRect/>
          </a:stretch>
        </p:blipFill>
        <p:spPr>
          <a:xfrm>
            <a:off x="3354388" y="4897438"/>
            <a:ext cx="762000" cy="600075"/>
          </a:xfrm>
          <a:prstGeom prst="rect">
            <a:avLst/>
          </a:prstGeom>
          <a:noFill/>
          <a:ln w="9525">
            <a:noFill/>
          </a:ln>
        </p:spPr>
      </p:pic>
      <p:pic>
        <p:nvPicPr>
          <p:cNvPr id="48136" name="27 Imagen"/>
          <p:cNvPicPr>
            <a:picLocks noChangeAspect="1"/>
          </p:cNvPicPr>
          <p:nvPr userDrawn="1"/>
        </p:nvPicPr>
        <p:blipFill>
          <a:blip r:embed="rId14"/>
          <a:stretch>
            <a:fillRect/>
          </a:stretch>
        </p:blipFill>
        <p:spPr>
          <a:xfrm>
            <a:off x="4167188" y="5068888"/>
            <a:ext cx="363537" cy="252412"/>
          </a:xfrm>
          <a:prstGeom prst="rect">
            <a:avLst/>
          </a:prstGeom>
          <a:noFill/>
          <a:ln w="9525">
            <a:noFill/>
          </a:ln>
        </p:spPr>
      </p:pic>
      <p:pic>
        <p:nvPicPr>
          <p:cNvPr id="48137" name="28 Imagen"/>
          <p:cNvPicPr>
            <a:picLocks noChangeAspect="1"/>
          </p:cNvPicPr>
          <p:nvPr userDrawn="1"/>
        </p:nvPicPr>
        <p:blipFill>
          <a:blip r:embed="rId14"/>
          <a:stretch>
            <a:fillRect/>
          </a:stretch>
        </p:blipFill>
        <p:spPr>
          <a:xfrm>
            <a:off x="4741863" y="5068888"/>
            <a:ext cx="363537" cy="252412"/>
          </a:xfrm>
          <a:prstGeom prst="rect">
            <a:avLst/>
          </a:prstGeom>
          <a:noFill/>
          <a:ln w="9525">
            <a:noFill/>
          </a:ln>
        </p:spPr>
      </p:pic>
      <p:sp>
        <p:nvSpPr>
          <p:cNvPr id="48138" name="30 CuadroTexto"/>
          <p:cNvSpPr txBox="1"/>
          <p:nvPr userDrawn="1"/>
        </p:nvSpPr>
        <p:spPr>
          <a:xfrm>
            <a:off x="4467225" y="5076825"/>
            <a:ext cx="288925" cy="247650"/>
          </a:xfrm>
          <a:prstGeom prst="rect">
            <a:avLst/>
          </a:prstGeom>
          <a:noFill/>
          <a:ln w="9525">
            <a:noFill/>
          </a:ln>
        </p:spPr>
        <p:txBody>
          <a:bodyPr wrap="none" lIns="81043" tIns="40522" rIns="81043" bIns="40522" anchor="t">
            <a:spAutoFit/>
          </a:bodyPr>
          <a:p>
            <a:pPr lvl="0" indent="0"/>
            <a:r>
              <a:rPr lang="es-HN" altLang="en-US" sz="1100" b="1" i="1" dirty="0">
                <a:solidFill>
                  <a:srgbClr val="A6A6A6"/>
                </a:solidFill>
                <a:latin typeface="方正兰亭黑_GBK" charset="-122"/>
                <a:ea typeface="宋体" panose="02010600030101010101" pitchFamily="2" charset="-122"/>
              </a:rPr>
              <a:t>of</a:t>
            </a:r>
            <a:endParaRPr lang="es-HN" altLang="en-US" sz="1100" b="1" i="1" dirty="0">
              <a:solidFill>
                <a:srgbClr val="A6A6A6"/>
              </a:solidFill>
              <a:latin typeface="方正兰亭黑_GBK" charset="-122"/>
              <a:ea typeface="宋体" panose="02010600030101010101" pitchFamily="2" charset="-122"/>
            </a:endParaRPr>
          </a:p>
        </p:txBody>
      </p:sp>
      <p:sp>
        <p:nvSpPr>
          <p:cNvPr id="48139" name="31 CuadroTexto"/>
          <p:cNvSpPr txBox="1"/>
          <p:nvPr userDrawn="1"/>
        </p:nvSpPr>
        <p:spPr>
          <a:xfrm>
            <a:off x="4787900" y="5076825"/>
            <a:ext cx="247650" cy="247650"/>
          </a:xfrm>
          <a:prstGeom prst="rect">
            <a:avLst/>
          </a:prstGeom>
          <a:noFill/>
          <a:ln w="9525">
            <a:noFill/>
          </a:ln>
        </p:spPr>
        <p:txBody>
          <a:bodyPr wrap="none" lIns="81043" tIns="40522" rIns="81043" bIns="40522" anchor="t">
            <a:spAutoFit/>
          </a:bodyPr>
          <a:p>
            <a:pPr lvl="0" indent="0"/>
            <a:r>
              <a:rPr lang="es-HN" altLang="en-US" sz="1100" b="1" dirty="0">
                <a:solidFill>
                  <a:srgbClr val="7F7F7F"/>
                </a:solidFill>
                <a:latin typeface="方正兰亭黑_GBK" charset="-122"/>
                <a:ea typeface="宋体" panose="02010600030101010101" pitchFamily="2" charset="-122"/>
              </a:rPr>
              <a:t>6</a:t>
            </a:r>
            <a:endParaRPr lang="es-HN" altLang="en-US" sz="1100" b="1" dirty="0">
              <a:solidFill>
                <a:srgbClr val="7F7F7F"/>
              </a:solidFill>
              <a:latin typeface="方正兰亭黑_GBK" charset="-122"/>
              <a:ea typeface="宋体" panose="02010600030101010101" pitchFamily="2" charset="-122"/>
            </a:endParaRPr>
          </a:p>
        </p:txBody>
      </p:sp>
      <p:pic>
        <p:nvPicPr>
          <p:cNvPr id="48140" name="Imagen 5" descr="C:\Users\Design\Documents\Edu\Product Launch\shadown.png"/>
          <p:cNvPicPr>
            <a:picLocks noChangeAspect="1"/>
          </p:cNvPicPr>
          <p:nvPr userDrawn="1"/>
        </p:nvPicPr>
        <p:blipFill>
          <a:blip r:embed="rId15"/>
          <a:stretch>
            <a:fillRect/>
          </a:stretch>
        </p:blipFill>
        <p:spPr>
          <a:xfrm>
            <a:off x="5127625" y="4911725"/>
            <a:ext cx="763588" cy="601663"/>
          </a:xfrm>
          <a:prstGeom prst="rect">
            <a:avLst/>
          </a:prstGeom>
          <a:noFill/>
          <a:ln w="9525">
            <a:noFill/>
          </a:ln>
        </p:spPr>
      </p:pic>
      <p:pic>
        <p:nvPicPr>
          <p:cNvPr id="48141" name="Imagen 27">
            <a:hlinkClick r:id="" action="ppaction://hlinkshowjump?jump=nextslide"/>
          </p:cNvPr>
          <p:cNvPicPr>
            <a:picLocks noChangeAspect="1"/>
          </p:cNvPicPr>
          <p:nvPr userDrawn="1"/>
        </p:nvPicPr>
        <p:blipFill>
          <a:blip r:embed="rId16"/>
          <a:stretch>
            <a:fillRect/>
          </a:stretch>
        </p:blipFill>
        <p:spPr>
          <a:xfrm>
            <a:off x="5102225" y="5108575"/>
            <a:ext cx="212725" cy="176213"/>
          </a:xfrm>
          <a:prstGeom prst="rect">
            <a:avLst/>
          </a:prstGeom>
          <a:noFill/>
          <a:ln w="9525">
            <a:noFill/>
          </a:ln>
        </p:spPr>
      </p:pic>
      <p:pic>
        <p:nvPicPr>
          <p:cNvPr id="48142" name="Imagen 28">
            <a:hlinkClick r:id="" action="ppaction://hlinkshowjump?jump=previousslide"/>
          </p:cNvPr>
          <p:cNvPicPr>
            <a:picLocks noChangeAspect="1"/>
          </p:cNvPicPr>
          <p:nvPr userDrawn="1"/>
        </p:nvPicPr>
        <p:blipFill>
          <a:blip r:embed="rId17"/>
          <a:stretch>
            <a:fillRect/>
          </a:stretch>
        </p:blipFill>
        <p:spPr>
          <a:xfrm>
            <a:off x="3925888" y="5108575"/>
            <a:ext cx="212725" cy="176213"/>
          </a:xfrm>
          <a:prstGeom prst="rect">
            <a:avLst/>
          </a:prstGeom>
          <a:noFill/>
          <a:ln w="9525">
            <a:noFill/>
          </a:ln>
        </p:spPr>
      </p:pic>
      <p:pic>
        <p:nvPicPr>
          <p:cNvPr id="48143" name="Picture 3"/>
          <p:cNvPicPr>
            <a:picLocks noChangeAspect="1"/>
          </p:cNvPicPr>
          <p:nvPr userDrawn="1"/>
        </p:nvPicPr>
        <p:blipFill>
          <a:blip r:embed="rId18"/>
          <a:stretch>
            <a:fillRect/>
          </a:stretch>
        </p:blipFill>
        <p:spPr>
          <a:xfrm>
            <a:off x="7310438" y="4911725"/>
            <a:ext cx="303212" cy="300038"/>
          </a:xfrm>
          <a:prstGeom prst="rect">
            <a:avLst/>
          </a:prstGeom>
          <a:noFill/>
          <a:ln w="9525">
            <a:noFill/>
          </a:ln>
        </p:spPr>
      </p:pic>
      <p:sp>
        <p:nvSpPr>
          <p:cNvPr id="48144" name="TextBox 20"/>
          <p:cNvSpPr txBox="1"/>
          <p:nvPr userDrawn="1"/>
        </p:nvSpPr>
        <p:spPr>
          <a:xfrm>
            <a:off x="7643813" y="4970463"/>
            <a:ext cx="1044575" cy="233362"/>
          </a:xfrm>
          <a:prstGeom prst="rect">
            <a:avLst/>
          </a:prstGeom>
          <a:noFill/>
          <a:ln w="9525">
            <a:noFill/>
          </a:ln>
        </p:spPr>
        <p:txBody>
          <a:bodyPr wrap="none" lIns="81043" tIns="40522" rIns="81043" bIns="40522" anchor="t">
            <a:spAutoFit/>
          </a:bodyPr>
          <a:p>
            <a:pPr lvl="0" indent="0"/>
            <a:r>
              <a:rPr lang="zh-CN" altLang="en-US" sz="1000" dirty="0">
                <a:solidFill>
                  <a:srgbClr val="FF6699"/>
                </a:solidFill>
                <a:latin typeface="Arial" panose="020B0604020202020204" pitchFamily="34" charset="0"/>
                <a:ea typeface="Arial Unicode MS" panose="020B0604020202020204" pitchFamily="2" charset="-122"/>
              </a:rPr>
              <a:t>群：</a:t>
            </a:r>
            <a:r>
              <a:rPr lang="en-US" altLang="x-none" sz="1000" dirty="0">
                <a:solidFill>
                  <a:srgbClr val="FF6699"/>
                </a:solidFill>
                <a:latin typeface="Arial" panose="020B0604020202020204" pitchFamily="34" charset="0"/>
                <a:ea typeface="Arial Unicode MS" panose="020B0604020202020204" pitchFamily="2" charset="-122"/>
              </a:rPr>
              <a:t>180956885</a:t>
            </a:r>
            <a:endParaRPr lang="en-US" altLang="x-none" sz="1000" dirty="0">
              <a:solidFill>
                <a:srgbClr val="FF6699"/>
              </a:solidFill>
              <a:latin typeface="Arial" panose="020B0604020202020204" pitchFamily="34" charset="0"/>
              <a:ea typeface="Arial Unicode MS" panose="020B0604020202020204" pitchFamily="2" charset="-122"/>
            </a:endParaRPr>
          </a:p>
        </p:txBody>
      </p:sp>
      <p:pic>
        <p:nvPicPr>
          <p:cNvPr id="48145" name="Picture 4"/>
          <p:cNvPicPr>
            <a:picLocks noChangeAspect="1"/>
          </p:cNvPicPr>
          <p:nvPr userDrawn="1"/>
        </p:nvPicPr>
        <p:blipFill>
          <a:blip r:embed="rId19"/>
          <a:stretch>
            <a:fillRect/>
          </a:stretch>
        </p:blipFill>
        <p:spPr>
          <a:xfrm>
            <a:off x="7321550" y="5205413"/>
            <a:ext cx="280988" cy="265112"/>
          </a:xfrm>
          <a:prstGeom prst="rect">
            <a:avLst/>
          </a:prstGeom>
          <a:noFill/>
          <a:ln w="9525">
            <a:noFill/>
          </a:ln>
        </p:spPr>
      </p:pic>
      <p:sp>
        <p:nvSpPr>
          <p:cNvPr id="48146" name="TextBox 22"/>
          <p:cNvSpPr txBox="1"/>
          <p:nvPr userDrawn="1"/>
        </p:nvSpPr>
        <p:spPr>
          <a:xfrm>
            <a:off x="7643813" y="5240338"/>
            <a:ext cx="776287" cy="233362"/>
          </a:xfrm>
          <a:prstGeom prst="rect">
            <a:avLst/>
          </a:prstGeom>
          <a:noFill/>
          <a:ln w="9525">
            <a:noFill/>
          </a:ln>
        </p:spPr>
        <p:txBody>
          <a:bodyPr wrap="none" lIns="81043" tIns="40522" rIns="81043" bIns="40522" anchor="t">
            <a:spAutoFit/>
          </a:bodyPr>
          <a:p>
            <a:pPr lvl="0" indent="0"/>
            <a:r>
              <a:rPr lang="en-US" altLang="x-none" sz="1000" dirty="0">
                <a:solidFill>
                  <a:srgbClr val="FF6699"/>
                </a:solidFill>
                <a:latin typeface="微软雅黑" panose="020B0503020204020204" pitchFamily="2" charset="-122"/>
                <a:ea typeface="微软雅黑" panose="020B0503020204020204" pitchFamily="2" charset="-122"/>
              </a:rPr>
              <a:t>@PPT</a:t>
            </a:r>
            <a:r>
              <a:rPr lang="zh-CN" altLang="en-US" sz="1000" dirty="0">
                <a:solidFill>
                  <a:srgbClr val="FF6699"/>
                </a:solidFill>
                <a:latin typeface="微软雅黑" panose="020B0503020204020204" pitchFamily="2" charset="-122"/>
                <a:ea typeface="微软雅黑" panose="020B0503020204020204" pitchFamily="2" charset="-122"/>
              </a:rPr>
              <a:t>精选</a:t>
            </a:r>
            <a:endParaRPr lang="zh-CN" altLang="en-US" sz="1000" dirty="0">
              <a:solidFill>
                <a:srgbClr val="FF6699"/>
              </a:solidFill>
              <a:latin typeface="微软雅黑" panose="020B0503020204020204" pitchFamily="2" charset="-122"/>
              <a:ea typeface="微软雅黑" panose="020B0503020204020204" pitchFamily="2" charset="-122"/>
            </a:endParaRPr>
          </a:p>
        </p:txBody>
      </p:sp>
      <p:sp>
        <p:nvSpPr>
          <p:cNvPr id="48147" name="标题占位符 1"/>
          <p:cNvSpPr>
            <a:spLocks noGrp="1"/>
          </p:cNvSpPr>
          <p:nvPr>
            <p:ph type="title"/>
          </p:nvPr>
        </p:nvSpPr>
        <p:spPr>
          <a:xfrm>
            <a:off x="457200" y="228600"/>
            <a:ext cx="8229600" cy="952500"/>
          </a:xfrm>
          <a:prstGeom prst="rect">
            <a:avLst/>
          </a:prstGeom>
          <a:noFill/>
          <a:ln w="9525">
            <a:noFill/>
          </a:ln>
        </p:spPr>
        <p:txBody>
          <a:bodyPr lIns="81043" tIns="40522" rIns="81043" bIns="40522" anchor="ctr"/>
          <a:p>
            <a:pPr lvl="0" indent="0"/>
            <a:r>
              <a:rPr lang="zh-CN" altLang="en-US"/>
              <a:t>单击此处编辑母版标题样式</a:t>
            </a:r>
            <a:endParaRPr lang="zh-CN" altLang="en-US"/>
          </a:p>
        </p:txBody>
      </p:sp>
      <p:sp>
        <p:nvSpPr>
          <p:cNvPr id="48148" name="文本占位符 2"/>
          <p:cNvSpPr>
            <a:spLocks noGrp="1"/>
          </p:cNvSpPr>
          <p:nvPr>
            <p:ph type="body"/>
          </p:nvPr>
        </p:nvSpPr>
        <p:spPr>
          <a:xfrm>
            <a:off x="457200" y="1333500"/>
            <a:ext cx="8229600" cy="3771900"/>
          </a:xfrm>
          <a:prstGeom prst="rect">
            <a:avLst/>
          </a:prstGeom>
          <a:noFill/>
          <a:ln w="9525">
            <a:noFill/>
          </a:ln>
        </p:spPr>
        <p:txBody>
          <a:bodyPr lIns="81043" tIns="40522" rIns="81043" bIns="40522" anchor="t"/>
          <a:p>
            <a:pPr lvl="0" indent="-303530"/>
            <a:r>
              <a:rPr lang="zh-CN" altLang="en-US"/>
              <a:t>单击此处编辑母版文本样式</a:t>
            </a:r>
            <a:endParaRPr lang="zh-CN" altLang="en-US"/>
          </a:p>
          <a:p>
            <a:pPr lvl="1" indent="-252095"/>
            <a:r>
              <a:rPr lang="zh-CN" altLang="en-US"/>
              <a:t>第二级</a:t>
            </a:r>
            <a:endParaRPr lang="zh-CN" altLang="en-US"/>
          </a:p>
          <a:p>
            <a:pPr lvl="2" indent="-201295"/>
            <a:r>
              <a:rPr lang="zh-CN" altLang="en-US"/>
              <a:t>第三级</a:t>
            </a:r>
            <a:endParaRPr lang="zh-CN" altLang="en-US"/>
          </a:p>
          <a:p>
            <a:pPr lvl="3" indent="-201930"/>
            <a:r>
              <a:rPr lang="zh-CN" altLang="en-US"/>
              <a:t>第四级</a:t>
            </a:r>
            <a:endParaRPr lang="zh-CN" altLang="en-US"/>
          </a:p>
          <a:p>
            <a:pPr lvl="4" indent="-201295"/>
            <a:r>
              <a:rPr lang="zh-CN" altLang="en-US"/>
              <a:t>第五级</a:t>
            </a:r>
            <a:endParaRPr lang="zh-CN" altLang="en-US"/>
          </a:p>
        </p:txBody>
      </p:sp>
      <p:sp>
        <p:nvSpPr>
          <p:cNvPr id="49173" name="日期占位符 3"/>
          <p:cNvSpPr>
            <a:spLocks noGrp="1"/>
          </p:cNvSpPr>
          <p:nvPr>
            <p:ph type="dt" sz="half" idx="2"/>
          </p:nvPr>
        </p:nvSpPr>
        <p:spPr>
          <a:xfrm>
            <a:off x="457200" y="5297488"/>
            <a:ext cx="2133600" cy="303213"/>
          </a:xfrm>
          <a:prstGeom prst="rect">
            <a:avLst/>
          </a:prstGeom>
          <a:noFill/>
          <a:ln w="9525">
            <a:noFill/>
          </a:ln>
        </p:spPr>
        <p:txBody>
          <a:bodyPr lIns="81043" tIns="40522" rIns="81043" bIns="40522" anchor="ctr"/>
          <a:lstStyle>
            <a:lvl1pPr>
              <a:defRPr sz="1100">
                <a:solidFill>
                  <a:srgbClr val="898989"/>
                </a:solidFill>
                <a:latin typeface="Verdana" panose="020B0604030504040204" pitchFamily="2" charset="0"/>
              </a:defRPr>
            </a:lvl1pPr>
          </a:lstStyle>
          <a:p>
            <a:pPr lvl="0" fontAlgn="base"/>
            <a:endParaRPr lang="zh-CN" altLang="en-US" strike="noStrike" noProof="1" dirty="0"/>
          </a:p>
        </p:txBody>
      </p:sp>
      <p:sp>
        <p:nvSpPr>
          <p:cNvPr id="49174" name="页脚占位符 4"/>
          <p:cNvSpPr>
            <a:spLocks noGrp="1"/>
          </p:cNvSpPr>
          <p:nvPr>
            <p:ph type="ftr" sz="quarter" idx="3"/>
          </p:nvPr>
        </p:nvSpPr>
        <p:spPr>
          <a:xfrm>
            <a:off x="3124200" y="5297488"/>
            <a:ext cx="2895600" cy="303213"/>
          </a:xfrm>
          <a:prstGeom prst="rect">
            <a:avLst/>
          </a:prstGeom>
          <a:noFill/>
          <a:ln w="9525">
            <a:noFill/>
          </a:ln>
        </p:spPr>
        <p:txBody>
          <a:bodyPr lIns="81043" tIns="40522" rIns="81043" bIns="40522" anchor="ctr"/>
          <a:lstStyle>
            <a:lvl1pPr algn="ctr">
              <a:defRPr sz="1100">
                <a:solidFill>
                  <a:srgbClr val="898989"/>
                </a:solidFill>
                <a:latin typeface="Verdana" panose="020B0604030504040204" pitchFamily="2" charset="0"/>
              </a:defRPr>
            </a:lvl1pPr>
          </a:lstStyle>
          <a:p>
            <a:pPr lvl="0" fontAlgn="base"/>
            <a:endParaRPr lang="zh-CN" altLang="en-US" strike="noStrike" noProof="1" dirty="0"/>
          </a:p>
        </p:txBody>
      </p:sp>
      <p:sp>
        <p:nvSpPr>
          <p:cNvPr id="49175" name="灯片编号占位符 5"/>
          <p:cNvSpPr>
            <a:spLocks noGrp="1"/>
          </p:cNvSpPr>
          <p:nvPr>
            <p:ph type="sldNum" sz="quarter" idx="4"/>
          </p:nvPr>
        </p:nvSpPr>
        <p:spPr>
          <a:xfrm>
            <a:off x="6553200" y="5297488"/>
            <a:ext cx="2133600" cy="303213"/>
          </a:xfrm>
          <a:prstGeom prst="rect">
            <a:avLst/>
          </a:prstGeom>
          <a:noFill/>
          <a:ln w="9525">
            <a:noFill/>
          </a:ln>
        </p:spPr>
        <p:txBody>
          <a:bodyPr lIns="81043" tIns="40522" rIns="81043" bIns="40522" anchor="ctr"/>
          <a:lstStyle>
            <a:lvl1pPr algn="r">
              <a:defRPr sz="1100">
                <a:solidFill>
                  <a:srgbClr val="898989"/>
                </a:solidFill>
                <a:latin typeface="Verdana" panose="020B0604030504040204" pitchFamily="2" charset="0"/>
              </a:defRPr>
            </a:lvl1pPr>
          </a:lstStyle>
          <a:p>
            <a:pPr lvl="0" fontAlgn="base"/>
            <a:fld id="{9A0DB2DC-4C9A-4742-B13C-FB6460FD3503}" type="slidenum">
              <a:rPr lang="zh-CN" altLang="en-US" strike="noStrike" noProof="1" dirty="0">
                <a:latin typeface="Verdana" panose="020B0604030504040204" pitchFamily="2" charset="0"/>
                <a:ea typeface="宋体" panose="02010600030101010101" pitchFamily="2" charset="-122"/>
                <a:cs typeface="+mn-cs"/>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4201" r:id="rId1"/>
    <p:sldLayoutId id="2147484202" r:id="rId2"/>
    <p:sldLayoutId id="2147484203" r:id="rId3"/>
    <p:sldLayoutId id="2147484204" r:id="rId4"/>
    <p:sldLayoutId id="2147484205" r:id="rId5"/>
    <p:sldLayoutId id="2147484206" r:id="rId6"/>
    <p:sldLayoutId id="2147484207" r:id="rId7"/>
    <p:sldLayoutId id="2147484208" r:id="rId8"/>
    <p:sldLayoutId id="2147484209" r:id="rId9"/>
    <p:sldLayoutId id="2147484210" r:id="rId10"/>
    <p:sldLayoutId id="2147484211" r:id="rId11"/>
  </p:sldLayoutIdLst>
  <p:hf sldNum="0" hdr="0" ftr="0" dt="0"/>
  <p:txStyles>
    <p:titleStyle>
      <a:lvl1pPr marL="0" lvl="0" indent="0" algn="ctr" defTabSz="914400" eaLnBrk="0" fontAlgn="base" latinLnBrk="0" hangingPunct="0">
        <a:lnSpc>
          <a:spcPct val="100000"/>
        </a:lnSpc>
        <a:spcBef>
          <a:spcPct val="0"/>
        </a:spcBef>
        <a:spcAft>
          <a:spcPct val="0"/>
        </a:spcAft>
        <a:buNone/>
        <a:defRPr sz="3900" b="0" i="0" u="none" kern="1200" baseline="0">
          <a:solidFill>
            <a:schemeClr val="tx1"/>
          </a:solidFill>
          <a:latin typeface="+mj-lt"/>
          <a:ea typeface="+mj-ea"/>
          <a:cs typeface="+mj-cs"/>
        </a:defRPr>
      </a:lvl1pPr>
    </p:titleStyle>
    <p:bodyStyle>
      <a:lvl1pPr marL="303530" lvl="0" indent="-303530" algn="l" defTabSz="914400" eaLnBrk="0" fontAlgn="base" latinLnBrk="0" hangingPunct="0">
        <a:lnSpc>
          <a:spcPct val="100000"/>
        </a:lnSpc>
        <a:spcBef>
          <a:spcPct val="20000"/>
        </a:spcBef>
        <a:spcAft>
          <a:spcPct val="0"/>
        </a:spcAft>
        <a:buFont typeface="Arial" panose="020B0604020202020204" pitchFamily="34" charset="0"/>
        <a:buChar char="•"/>
        <a:defRPr sz="2800" b="0" i="0" u="none" kern="1200" baseline="0">
          <a:solidFill>
            <a:schemeClr val="tx1"/>
          </a:solidFill>
          <a:latin typeface="+mn-lt"/>
          <a:ea typeface="+mn-ea"/>
          <a:cs typeface="+mn-cs"/>
        </a:defRPr>
      </a:lvl1pPr>
      <a:lvl2pPr marL="657225" lvl="1" indent="-252095" algn="l" defTabSz="914400" eaLnBrk="0" fontAlgn="base" latinLnBrk="0" hangingPunct="0">
        <a:lnSpc>
          <a:spcPct val="100000"/>
        </a:lnSpc>
        <a:spcBef>
          <a:spcPct val="20000"/>
        </a:spcBef>
        <a:spcAft>
          <a:spcPct val="0"/>
        </a:spcAft>
        <a:buFont typeface="Arial" panose="020B0604020202020204" pitchFamily="34" charset="0"/>
        <a:buChar char="–"/>
        <a:defRPr sz="2500" b="0" i="0" u="none" kern="1200" baseline="0">
          <a:solidFill>
            <a:schemeClr val="tx1"/>
          </a:solidFill>
          <a:latin typeface="+mn-lt"/>
          <a:ea typeface="+mn-ea"/>
          <a:cs typeface="+mn-cs"/>
        </a:defRPr>
      </a:lvl2pPr>
      <a:lvl3pPr marL="1012825" lvl="2" indent="-201295" algn="l" defTabSz="914400" eaLnBrk="0" fontAlgn="base" latinLnBrk="0" hangingPunct="0">
        <a:lnSpc>
          <a:spcPct val="100000"/>
        </a:lnSpc>
        <a:spcBef>
          <a:spcPct val="20000"/>
        </a:spcBef>
        <a:spcAft>
          <a:spcPct val="0"/>
        </a:spcAft>
        <a:buFont typeface="Arial" panose="020B0604020202020204" pitchFamily="34" charset="0"/>
        <a:buChar char="•"/>
        <a:defRPr sz="2100" b="0" i="0" u="none" kern="1200" baseline="0">
          <a:solidFill>
            <a:schemeClr val="tx1"/>
          </a:solidFill>
          <a:latin typeface="+mn-lt"/>
          <a:ea typeface="+mn-ea"/>
          <a:cs typeface="+mn-cs"/>
        </a:defRPr>
      </a:lvl3pPr>
      <a:lvl4pPr marL="1417955" lvl="3" indent="-20193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4pPr>
      <a:lvl5pPr marL="1822450" lvl="4" indent="-201295"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18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4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9154" name="矩形 1"/>
          <p:cNvSpPr/>
          <p:nvPr userDrawn="1"/>
        </p:nvSpPr>
        <p:spPr>
          <a:xfrm>
            <a:off x="0" y="0"/>
            <a:ext cx="9153525" cy="5400675"/>
          </a:xfrm>
          <a:prstGeom prst="rect">
            <a:avLst/>
          </a:prstGeom>
          <a:noFill/>
          <a:ln w="9525">
            <a:noFill/>
          </a:ln>
        </p:spPr>
        <p:txBody>
          <a:bodyPr anchor="ctr"/>
          <a:p>
            <a:pPr lvl="0" indent="0" algn="ctr"/>
            <a:endParaRPr lang="zh-CN" altLang="en-US" dirty="0">
              <a:solidFill>
                <a:srgbClr val="FFFFFF"/>
              </a:solidFill>
              <a:latin typeface="Franklin Gothic Medium" panose="020B0603020102020204" pitchFamily="2" charset="0"/>
              <a:ea typeface="微软雅黑" panose="020B0503020204020204" pitchFamily="2" charset="-122"/>
            </a:endParaRPr>
          </a:p>
        </p:txBody>
      </p:sp>
      <p:sp>
        <p:nvSpPr>
          <p:cNvPr id="18435" name="日期占位符 3"/>
          <p:cNvSpPr>
            <a:spLocks noGrp="1"/>
          </p:cNvSpPr>
          <p:nvPr>
            <p:ph type="dt" sz="half" idx="2"/>
          </p:nvPr>
        </p:nvSpPr>
        <p:spPr>
          <a:xfrm>
            <a:off x="457200" y="4657725"/>
            <a:ext cx="2133600" cy="304800"/>
          </a:xfrm>
          <a:prstGeom prst="rect">
            <a:avLst/>
          </a:prstGeom>
          <a:noFill/>
          <a:ln w="9525">
            <a:noFill/>
          </a:ln>
        </p:spPr>
        <p:txBody>
          <a:bodyPr anchor="ctr"/>
          <a:lstStyle>
            <a:lvl1pP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18436" name="页脚占位符 4"/>
          <p:cNvSpPr>
            <a:spLocks noGrp="1"/>
          </p:cNvSpPr>
          <p:nvPr>
            <p:ph type="ftr" sz="quarter" idx="3"/>
          </p:nvPr>
        </p:nvSpPr>
        <p:spPr>
          <a:xfrm>
            <a:off x="3124200" y="4657725"/>
            <a:ext cx="2895600" cy="304800"/>
          </a:xfrm>
          <a:prstGeom prst="rect">
            <a:avLst/>
          </a:prstGeom>
          <a:noFill/>
          <a:ln w="9525">
            <a:noFill/>
          </a:ln>
        </p:spPr>
        <p:txBody>
          <a:bodyPr anchor="ctr"/>
          <a:lstStyle>
            <a:lvl1pPr algn="ct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18437" name="灯片编号占位符 5"/>
          <p:cNvSpPr>
            <a:spLocks noGrp="1"/>
          </p:cNvSpPr>
          <p:nvPr>
            <p:ph type="sldNum" sz="quarter" idx="4"/>
          </p:nvPr>
        </p:nvSpPr>
        <p:spPr>
          <a:xfrm>
            <a:off x="6553200" y="4657725"/>
            <a:ext cx="2133600" cy="304800"/>
          </a:xfrm>
          <a:prstGeom prst="rect">
            <a:avLst/>
          </a:prstGeom>
          <a:noFill/>
          <a:ln w="9525">
            <a:noFill/>
          </a:ln>
        </p:spPr>
        <p:txBody>
          <a:bodyPr anchor="ctr"/>
          <a:lstStyle>
            <a:lvl1pPr algn="r">
              <a:defRPr sz="1200">
                <a:solidFill>
                  <a:srgbClr val="898989"/>
                </a:solidFill>
                <a:ea typeface="微软雅黑" panose="020B0503020204020204" pitchFamily="2" charset="-122"/>
              </a:defRPr>
            </a:lvl1pPr>
          </a:lstStyle>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4213" r:id="rId1"/>
    <p:sldLayoutId id="2147484214" r:id="rId2"/>
    <p:sldLayoutId id="2147484215" r:id="rId3"/>
    <p:sldLayoutId id="2147484216" r:id="rId4"/>
    <p:sldLayoutId id="2147484217" r:id="rId5"/>
    <p:sldLayoutId id="2147484218" r:id="rId6"/>
    <p:sldLayoutId id="2147484219" r:id="rId7"/>
    <p:sldLayoutId id="2147484220" r:id="rId8"/>
    <p:sldLayoutId id="2147484221" r:id="rId9"/>
    <p:sldLayoutId id="2147484222" r:id="rId10"/>
    <p:sldLayoutId id="2147484223" r:id="rId11"/>
  </p:sldLayoutIdLst>
  <p:transition>
    <p:fade/>
  </p:transition>
  <p:hf sldNum="0" hdr="0" ftr="0" dt="0"/>
  <p:txStyles>
    <p:titleStyle>
      <a:lvl1pPr marL="0" lvl="0" indent="0" algn="l" defTabSz="914400" eaLnBrk="0" fontAlgn="base" latinLnBrk="0" hangingPunct="0">
        <a:lnSpc>
          <a:spcPct val="100000"/>
        </a:lnSpc>
        <a:spcBef>
          <a:spcPct val="0"/>
        </a:spcBef>
        <a:spcAft>
          <a:spcPct val="0"/>
        </a:spcAft>
        <a:buNone/>
        <a:defRPr sz="2800" b="1" i="0" u="none" kern="1200" baseline="0">
          <a:solidFill>
            <a:srgbClr val="716F70"/>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800" b="0" i="0" u="none" kern="1200" baseline="0">
          <a:solidFill>
            <a:srgbClr val="716F7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2400" b="0" i="0" u="none" kern="1200" baseline="0">
          <a:solidFill>
            <a:srgbClr val="716F70"/>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4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0178" name="矩形 1"/>
          <p:cNvSpPr/>
          <p:nvPr userDrawn="1"/>
        </p:nvSpPr>
        <p:spPr>
          <a:xfrm>
            <a:off x="0" y="0"/>
            <a:ext cx="9153525" cy="5400675"/>
          </a:xfrm>
          <a:prstGeom prst="rect">
            <a:avLst/>
          </a:prstGeom>
          <a:noFill/>
          <a:ln w="9525">
            <a:noFill/>
          </a:ln>
        </p:spPr>
        <p:txBody>
          <a:bodyPr anchor="ctr"/>
          <a:p>
            <a:pPr lvl="0" indent="0" algn="ctr"/>
            <a:endParaRPr lang="zh-CN" altLang="en-US" dirty="0">
              <a:solidFill>
                <a:srgbClr val="FFFFFF"/>
              </a:solidFill>
              <a:latin typeface="Franklin Gothic Medium" panose="020B0603020102020204" pitchFamily="2" charset="0"/>
              <a:ea typeface="微软雅黑" panose="020B0503020204020204" pitchFamily="2" charset="-122"/>
            </a:endParaRPr>
          </a:p>
        </p:txBody>
      </p:sp>
      <p:sp>
        <p:nvSpPr>
          <p:cNvPr id="18435" name="日期占位符 3"/>
          <p:cNvSpPr>
            <a:spLocks noGrp="1"/>
          </p:cNvSpPr>
          <p:nvPr>
            <p:ph type="dt" sz="half" idx="2"/>
          </p:nvPr>
        </p:nvSpPr>
        <p:spPr>
          <a:xfrm>
            <a:off x="457200" y="4657725"/>
            <a:ext cx="2133600" cy="304800"/>
          </a:xfrm>
          <a:prstGeom prst="rect">
            <a:avLst/>
          </a:prstGeom>
          <a:noFill/>
          <a:ln w="9525">
            <a:noFill/>
          </a:ln>
        </p:spPr>
        <p:txBody>
          <a:bodyPr anchor="ctr"/>
          <a:lstStyle>
            <a:lvl1pP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18436" name="页脚占位符 4"/>
          <p:cNvSpPr>
            <a:spLocks noGrp="1"/>
          </p:cNvSpPr>
          <p:nvPr>
            <p:ph type="ftr" sz="quarter" idx="3"/>
          </p:nvPr>
        </p:nvSpPr>
        <p:spPr>
          <a:xfrm>
            <a:off x="3124200" y="4657725"/>
            <a:ext cx="2895600" cy="304800"/>
          </a:xfrm>
          <a:prstGeom prst="rect">
            <a:avLst/>
          </a:prstGeom>
          <a:noFill/>
          <a:ln w="9525">
            <a:noFill/>
          </a:ln>
        </p:spPr>
        <p:txBody>
          <a:bodyPr anchor="ctr"/>
          <a:lstStyle>
            <a:lvl1pPr algn="ct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18437" name="灯片编号占位符 5"/>
          <p:cNvSpPr>
            <a:spLocks noGrp="1"/>
          </p:cNvSpPr>
          <p:nvPr>
            <p:ph type="sldNum" sz="quarter" idx="4"/>
          </p:nvPr>
        </p:nvSpPr>
        <p:spPr>
          <a:xfrm>
            <a:off x="6553200" y="4657725"/>
            <a:ext cx="2133600" cy="304800"/>
          </a:xfrm>
          <a:prstGeom prst="rect">
            <a:avLst/>
          </a:prstGeom>
          <a:noFill/>
          <a:ln w="9525">
            <a:noFill/>
          </a:ln>
        </p:spPr>
        <p:txBody>
          <a:bodyPr anchor="ctr"/>
          <a:lstStyle>
            <a:lvl1pPr algn="r">
              <a:defRPr sz="1200">
                <a:solidFill>
                  <a:srgbClr val="898989"/>
                </a:solidFill>
                <a:ea typeface="微软雅黑" panose="020B0503020204020204" pitchFamily="2" charset="-122"/>
              </a:defRPr>
            </a:lvl1pPr>
          </a:lstStyle>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4225" r:id="rId1"/>
    <p:sldLayoutId id="2147484226" r:id="rId2"/>
    <p:sldLayoutId id="2147484227" r:id="rId3"/>
    <p:sldLayoutId id="2147484228" r:id="rId4"/>
    <p:sldLayoutId id="2147484229" r:id="rId5"/>
    <p:sldLayoutId id="2147484230" r:id="rId6"/>
    <p:sldLayoutId id="2147484231" r:id="rId7"/>
    <p:sldLayoutId id="2147484232" r:id="rId8"/>
    <p:sldLayoutId id="2147484233" r:id="rId9"/>
    <p:sldLayoutId id="2147484234" r:id="rId10"/>
    <p:sldLayoutId id="2147484235" r:id="rId11"/>
  </p:sldLayoutIdLst>
  <p:transition>
    <p:fade/>
  </p:transition>
  <p:hf sldNum="0" hdr="0" ftr="0" dt="0"/>
  <p:txStyles>
    <p:titleStyle>
      <a:lvl1pPr marL="0" lvl="0" indent="0" algn="l" defTabSz="914400" eaLnBrk="0" fontAlgn="base" latinLnBrk="0" hangingPunct="0">
        <a:lnSpc>
          <a:spcPct val="100000"/>
        </a:lnSpc>
        <a:spcBef>
          <a:spcPct val="0"/>
        </a:spcBef>
        <a:spcAft>
          <a:spcPct val="0"/>
        </a:spcAft>
        <a:buNone/>
        <a:defRPr sz="2800" b="1" i="0" u="none" kern="1200" baseline="0">
          <a:solidFill>
            <a:srgbClr val="716F70"/>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800" b="0" i="0" u="none" kern="1200" baseline="0">
          <a:solidFill>
            <a:srgbClr val="716F7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2400" b="0" i="0" u="none" kern="1200" baseline="0">
          <a:solidFill>
            <a:srgbClr val="716F70"/>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122" name="矩形 1"/>
          <p:cNvSpPr/>
          <p:nvPr userDrawn="1"/>
        </p:nvSpPr>
        <p:spPr>
          <a:xfrm>
            <a:off x="0" y="0"/>
            <a:ext cx="9153525" cy="5400675"/>
          </a:xfrm>
          <a:prstGeom prst="rect">
            <a:avLst/>
          </a:prstGeom>
          <a:noFill/>
          <a:ln w="9525">
            <a:noFill/>
          </a:ln>
        </p:spPr>
        <p:txBody>
          <a:bodyPr anchor="ctr"/>
          <a:p>
            <a:pPr lvl="0" indent="0" algn="ctr"/>
            <a:endParaRPr lang="zh-CN" altLang="en-US" dirty="0">
              <a:solidFill>
                <a:srgbClr val="FFFFFF"/>
              </a:solidFill>
              <a:latin typeface="Franklin Gothic Medium" panose="020B0603020102020204" pitchFamily="2" charset="0"/>
              <a:ea typeface="微软雅黑" panose="020B0503020204020204" pitchFamily="2" charset="-122"/>
            </a:endParaRPr>
          </a:p>
        </p:txBody>
      </p:sp>
      <p:sp>
        <p:nvSpPr>
          <p:cNvPr id="6147" name="日期占位符 3"/>
          <p:cNvSpPr>
            <a:spLocks noGrp="1"/>
          </p:cNvSpPr>
          <p:nvPr>
            <p:ph type="dt" sz="half" idx="2"/>
          </p:nvPr>
        </p:nvSpPr>
        <p:spPr>
          <a:xfrm>
            <a:off x="457200" y="4657725"/>
            <a:ext cx="2133600" cy="304800"/>
          </a:xfrm>
          <a:prstGeom prst="rect">
            <a:avLst/>
          </a:prstGeom>
          <a:noFill/>
          <a:ln w="9525">
            <a:noFill/>
          </a:ln>
        </p:spPr>
        <p:txBody>
          <a:bodyPr anchor="ctr"/>
          <a:lstStyle>
            <a:lvl1pP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6148" name="页脚占位符 4"/>
          <p:cNvSpPr>
            <a:spLocks noGrp="1"/>
          </p:cNvSpPr>
          <p:nvPr>
            <p:ph type="ftr" sz="quarter" idx="3"/>
          </p:nvPr>
        </p:nvSpPr>
        <p:spPr>
          <a:xfrm>
            <a:off x="3124200" y="4657725"/>
            <a:ext cx="2895600" cy="304800"/>
          </a:xfrm>
          <a:prstGeom prst="rect">
            <a:avLst/>
          </a:prstGeom>
          <a:noFill/>
          <a:ln w="9525">
            <a:noFill/>
          </a:ln>
        </p:spPr>
        <p:txBody>
          <a:bodyPr anchor="ctr"/>
          <a:lstStyle>
            <a:lvl1pPr algn="ct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6149" name="灯片编号占位符 5"/>
          <p:cNvSpPr>
            <a:spLocks noGrp="1"/>
          </p:cNvSpPr>
          <p:nvPr>
            <p:ph type="sldNum" sz="quarter" idx="4"/>
          </p:nvPr>
        </p:nvSpPr>
        <p:spPr>
          <a:xfrm>
            <a:off x="6553200" y="4657725"/>
            <a:ext cx="2133600" cy="304800"/>
          </a:xfrm>
          <a:prstGeom prst="rect">
            <a:avLst/>
          </a:prstGeom>
          <a:noFill/>
          <a:ln w="9525">
            <a:noFill/>
          </a:ln>
        </p:spPr>
        <p:txBody>
          <a:bodyPr anchor="ctr"/>
          <a:lstStyle>
            <a:lvl1pPr algn="r">
              <a:defRPr sz="1200">
                <a:solidFill>
                  <a:srgbClr val="898989"/>
                </a:solidFill>
                <a:ea typeface="微软雅黑" panose="020B0503020204020204" pitchFamily="2" charset="-122"/>
              </a:defRPr>
            </a:lvl1pPr>
          </a:lstStyle>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p:fade/>
  </p:transition>
  <p:hf sldNum="0" hdr="0" ftr="0" dt="0"/>
  <p:txStyles>
    <p:titleStyle>
      <a:lvl1pPr marL="0" lvl="0" indent="0" algn="l" defTabSz="914400" eaLnBrk="0" fontAlgn="base" latinLnBrk="0" hangingPunct="0">
        <a:lnSpc>
          <a:spcPct val="100000"/>
        </a:lnSpc>
        <a:spcBef>
          <a:spcPct val="0"/>
        </a:spcBef>
        <a:spcAft>
          <a:spcPct val="0"/>
        </a:spcAft>
        <a:buNone/>
        <a:defRPr sz="2800" b="1" i="0" u="none" kern="1200" baseline="0">
          <a:solidFill>
            <a:srgbClr val="716F70"/>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800" b="0" i="0" u="none" kern="1200" baseline="0">
          <a:solidFill>
            <a:srgbClr val="716F7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2400" b="0" i="0" u="none" kern="1200" baseline="0">
          <a:solidFill>
            <a:srgbClr val="716F70"/>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5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6146" name="矩形 1"/>
          <p:cNvSpPr/>
          <p:nvPr userDrawn="1"/>
        </p:nvSpPr>
        <p:spPr>
          <a:xfrm>
            <a:off x="0" y="0"/>
            <a:ext cx="9153525" cy="5400675"/>
          </a:xfrm>
          <a:prstGeom prst="rect">
            <a:avLst/>
          </a:prstGeom>
          <a:noFill/>
          <a:ln w="9525">
            <a:noFill/>
          </a:ln>
        </p:spPr>
        <p:txBody>
          <a:bodyPr anchor="ctr"/>
          <a:p>
            <a:pPr lvl="0" indent="0" algn="ctr"/>
            <a:endParaRPr lang="zh-CN" altLang="en-US" dirty="0">
              <a:solidFill>
                <a:srgbClr val="FFFFFF"/>
              </a:solidFill>
              <a:latin typeface="Franklin Gothic Medium" panose="020B0603020102020204" pitchFamily="2" charset="0"/>
              <a:ea typeface="微软雅黑" panose="020B0503020204020204" pitchFamily="2" charset="-122"/>
            </a:endParaRPr>
          </a:p>
        </p:txBody>
      </p:sp>
      <p:sp>
        <p:nvSpPr>
          <p:cNvPr id="7171" name="日期占位符 3"/>
          <p:cNvSpPr>
            <a:spLocks noGrp="1"/>
          </p:cNvSpPr>
          <p:nvPr>
            <p:ph type="dt" sz="half" idx="2"/>
          </p:nvPr>
        </p:nvSpPr>
        <p:spPr>
          <a:xfrm>
            <a:off x="457200" y="4657725"/>
            <a:ext cx="2133600" cy="304800"/>
          </a:xfrm>
          <a:prstGeom prst="rect">
            <a:avLst/>
          </a:prstGeom>
          <a:noFill/>
          <a:ln w="9525">
            <a:noFill/>
          </a:ln>
        </p:spPr>
        <p:txBody>
          <a:bodyPr anchor="ctr"/>
          <a:lstStyle>
            <a:lvl1pP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7172" name="页脚占位符 4"/>
          <p:cNvSpPr>
            <a:spLocks noGrp="1"/>
          </p:cNvSpPr>
          <p:nvPr>
            <p:ph type="ftr" sz="quarter" idx="3"/>
          </p:nvPr>
        </p:nvSpPr>
        <p:spPr>
          <a:xfrm>
            <a:off x="3124200" y="4657725"/>
            <a:ext cx="2895600" cy="304800"/>
          </a:xfrm>
          <a:prstGeom prst="rect">
            <a:avLst/>
          </a:prstGeom>
          <a:noFill/>
          <a:ln w="9525">
            <a:noFill/>
          </a:ln>
        </p:spPr>
        <p:txBody>
          <a:bodyPr anchor="ctr"/>
          <a:lstStyle>
            <a:lvl1pPr algn="ct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7173" name="灯片编号占位符 5"/>
          <p:cNvSpPr>
            <a:spLocks noGrp="1"/>
          </p:cNvSpPr>
          <p:nvPr>
            <p:ph type="sldNum" sz="quarter" idx="4"/>
          </p:nvPr>
        </p:nvSpPr>
        <p:spPr>
          <a:xfrm>
            <a:off x="6553200" y="4657725"/>
            <a:ext cx="2133600" cy="304800"/>
          </a:xfrm>
          <a:prstGeom prst="rect">
            <a:avLst/>
          </a:prstGeom>
          <a:noFill/>
          <a:ln w="9525">
            <a:noFill/>
          </a:ln>
        </p:spPr>
        <p:txBody>
          <a:bodyPr anchor="ctr"/>
          <a:lstStyle>
            <a:lvl1pPr algn="r">
              <a:defRPr sz="1200">
                <a:solidFill>
                  <a:srgbClr val="898989"/>
                </a:solidFill>
                <a:ea typeface="微软雅黑" panose="020B0503020204020204" pitchFamily="2" charset="-122"/>
              </a:defRPr>
            </a:lvl1pPr>
          </a:lstStyle>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4237" r:id="rId1"/>
    <p:sldLayoutId id="2147484238" r:id="rId2"/>
    <p:sldLayoutId id="2147484239" r:id="rId3"/>
    <p:sldLayoutId id="2147484240" r:id="rId4"/>
    <p:sldLayoutId id="2147484241" r:id="rId5"/>
    <p:sldLayoutId id="2147484242" r:id="rId6"/>
    <p:sldLayoutId id="2147484243" r:id="rId7"/>
    <p:sldLayoutId id="2147484244" r:id="rId8"/>
    <p:sldLayoutId id="2147484245" r:id="rId9"/>
    <p:sldLayoutId id="2147484246" r:id="rId10"/>
    <p:sldLayoutId id="2147484247" r:id="rId11"/>
  </p:sldLayoutIdLst>
  <p:transition>
    <p:fade/>
  </p:transition>
  <p:hf sldNum="0" hdr="0" ftr="0" dt="0"/>
  <p:txStyles>
    <p:titleStyle>
      <a:lvl1pPr marL="0" lvl="0" indent="0" algn="l" defTabSz="914400" eaLnBrk="0" fontAlgn="base" latinLnBrk="0" hangingPunct="0">
        <a:lnSpc>
          <a:spcPct val="100000"/>
        </a:lnSpc>
        <a:spcBef>
          <a:spcPct val="0"/>
        </a:spcBef>
        <a:spcAft>
          <a:spcPct val="0"/>
        </a:spcAft>
        <a:buNone/>
        <a:defRPr sz="2800" b="1" i="0" u="none" kern="1200" baseline="0">
          <a:solidFill>
            <a:srgbClr val="716F70"/>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800" b="0" i="0" u="none" kern="1200" baseline="0">
          <a:solidFill>
            <a:srgbClr val="716F7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2400" b="0" i="0" u="none" kern="1200" baseline="0">
          <a:solidFill>
            <a:srgbClr val="716F70"/>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6146" name="矩形 1"/>
          <p:cNvSpPr/>
          <p:nvPr userDrawn="1"/>
        </p:nvSpPr>
        <p:spPr>
          <a:xfrm>
            <a:off x="0" y="0"/>
            <a:ext cx="9153525" cy="5400675"/>
          </a:xfrm>
          <a:prstGeom prst="rect">
            <a:avLst/>
          </a:prstGeom>
          <a:noFill/>
          <a:ln w="9525">
            <a:noFill/>
          </a:ln>
        </p:spPr>
        <p:txBody>
          <a:bodyPr anchor="ctr"/>
          <a:p>
            <a:pPr lvl="0" indent="0" algn="ctr"/>
            <a:endParaRPr lang="zh-CN" altLang="en-US" dirty="0">
              <a:solidFill>
                <a:srgbClr val="FFFFFF"/>
              </a:solidFill>
              <a:latin typeface="Franklin Gothic Medium" panose="020B0603020102020204" pitchFamily="2" charset="0"/>
              <a:ea typeface="微软雅黑" panose="020B0503020204020204" pitchFamily="2" charset="-122"/>
            </a:endParaRPr>
          </a:p>
        </p:txBody>
      </p:sp>
      <p:sp>
        <p:nvSpPr>
          <p:cNvPr id="7171" name="日期占位符 3"/>
          <p:cNvSpPr>
            <a:spLocks noGrp="1"/>
          </p:cNvSpPr>
          <p:nvPr>
            <p:ph type="dt" sz="half" idx="2"/>
          </p:nvPr>
        </p:nvSpPr>
        <p:spPr>
          <a:xfrm>
            <a:off x="457200" y="4657725"/>
            <a:ext cx="2133600" cy="304800"/>
          </a:xfrm>
          <a:prstGeom prst="rect">
            <a:avLst/>
          </a:prstGeom>
          <a:noFill/>
          <a:ln w="9525">
            <a:noFill/>
          </a:ln>
        </p:spPr>
        <p:txBody>
          <a:bodyPr anchor="ctr"/>
          <a:lstStyle>
            <a:lvl1pP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7172" name="页脚占位符 4"/>
          <p:cNvSpPr>
            <a:spLocks noGrp="1"/>
          </p:cNvSpPr>
          <p:nvPr>
            <p:ph type="ftr" sz="quarter" idx="3"/>
          </p:nvPr>
        </p:nvSpPr>
        <p:spPr>
          <a:xfrm>
            <a:off x="3124200" y="4657725"/>
            <a:ext cx="2895600" cy="304800"/>
          </a:xfrm>
          <a:prstGeom prst="rect">
            <a:avLst/>
          </a:prstGeom>
          <a:noFill/>
          <a:ln w="9525">
            <a:noFill/>
          </a:ln>
        </p:spPr>
        <p:txBody>
          <a:bodyPr anchor="ctr"/>
          <a:lstStyle>
            <a:lvl1pPr algn="ct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7173" name="灯片编号占位符 5"/>
          <p:cNvSpPr>
            <a:spLocks noGrp="1"/>
          </p:cNvSpPr>
          <p:nvPr>
            <p:ph type="sldNum" sz="quarter" idx="4"/>
          </p:nvPr>
        </p:nvSpPr>
        <p:spPr>
          <a:xfrm>
            <a:off x="6553200" y="4657725"/>
            <a:ext cx="2133600" cy="304800"/>
          </a:xfrm>
          <a:prstGeom prst="rect">
            <a:avLst/>
          </a:prstGeom>
          <a:noFill/>
          <a:ln w="9525">
            <a:noFill/>
          </a:ln>
        </p:spPr>
        <p:txBody>
          <a:bodyPr anchor="ctr"/>
          <a:lstStyle>
            <a:lvl1pPr algn="r">
              <a:defRPr sz="1200">
                <a:solidFill>
                  <a:srgbClr val="898989"/>
                </a:solidFill>
                <a:ea typeface="微软雅黑" panose="020B0503020204020204" pitchFamily="2" charset="-122"/>
              </a:defRPr>
            </a:lvl1pPr>
          </a:lstStyle>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p:fade/>
  </p:transition>
  <p:hf sldNum="0" hdr="0" ftr="0" dt="0"/>
  <p:txStyles>
    <p:titleStyle>
      <a:lvl1pPr marL="0" lvl="0" indent="0" algn="l" defTabSz="914400" eaLnBrk="0" fontAlgn="base" latinLnBrk="0" hangingPunct="0">
        <a:lnSpc>
          <a:spcPct val="100000"/>
        </a:lnSpc>
        <a:spcBef>
          <a:spcPct val="0"/>
        </a:spcBef>
        <a:spcAft>
          <a:spcPct val="0"/>
        </a:spcAft>
        <a:buNone/>
        <a:defRPr sz="2800" b="1" i="0" u="none" kern="1200" baseline="0">
          <a:solidFill>
            <a:srgbClr val="716F70"/>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800" b="0" i="0" u="none" kern="1200" baseline="0">
          <a:solidFill>
            <a:srgbClr val="716F7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2400" b="0" i="0" u="none" kern="1200" baseline="0">
          <a:solidFill>
            <a:srgbClr val="716F70"/>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7170" name="矩形 1"/>
          <p:cNvSpPr/>
          <p:nvPr userDrawn="1"/>
        </p:nvSpPr>
        <p:spPr>
          <a:xfrm>
            <a:off x="0" y="0"/>
            <a:ext cx="9153525" cy="5400675"/>
          </a:xfrm>
          <a:prstGeom prst="rect">
            <a:avLst/>
          </a:prstGeom>
          <a:noFill/>
          <a:ln w="9525">
            <a:noFill/>
          </a:ln>
        </p:spPr>
        <p:txBody>
          <a:bodyPr anchor="ctr"/>
          <a:p>
            <a:pPr lvl="0" indent="0" algn="ctr"/>
            <a:endParaRPr lang="zh-CN" altLang="en-US" dirty="0">
              <a:solidFill>
                <a:srgbClr val="FFFFFF"/>
              </a:solidFill>
              <a:latin typeface="Franklin Gothic Medium" panose="020B0603020102020204" pitchFamily="2" charset="0"/>
              <a:ea typeface="微软雅黑" panose="020B0503020204020204" pitchFamily="2" charset="-122"/>
            </a:endParaRPr>
          </a:p>
        </p:txBody>
      </p:sp>
      <p:sp>
        <p:nvSpPr>
          <p:cNvPr id="8195" name="日期占位符 3"/>
          <p:cNvSpPr>
            <a:spLocks noGrp="1"/>
          </p:cNvSpPr>
          <p:nvPr>
            <p:ph type="dt" sz="half" idx="2"/>
          </p:nvPr>
        </p:nvSpPr>
        <p:spPr>
          <a:xfrm>
            <a:off x="457200" y="4657725"/>
            <a:ext cx="2133600" cy="304800"/>
          </a:xfrm>
          <a:prstGeom prst="rect">
            <a:avLst/>
          </a:prstGeom>
          <a:noFill/>
          <a:ln w="9525">
            <a:noFill/>
          </a:ln>
        </p:spPr>
        <p:txBody>
          <a:bodyPr anchor="ctr"/>
          <a:lstStyle>
            <a:lvl1pP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8196" name="页脚占位符 4"/>
          <p:cNvSpPr>
            <a:spLocks noGrp="1"/>
          </p:cNvSpPr>
          <p:nvPr>
            <p:ph type="ftr" sz="quarter" idx="3"/>
          </p:nvPr>
        </p:nvSpPr>
        <p:spPr>
          <a:xfrm>
            <a:off x="3124200" y="4657725"/>
            <a:ext cx="2895600" cy="304800"/>
          </a:xfrm>
          <a:prstGeom prst="rect">
            <a:avLst/>
          </a:prstGeom>
          <a:noFill/>
          <a:ln w="9525">
            <a:noFill/>
          </a:ln>
        </p:spPr>
        <p:txBody>
          <a:bodyPr anchor="ctr"/>
          <a:lstStyle>
            <a:lvl1pPr algn="ct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8197" name="灯片编号占位符 5"/>
          <p:cNvSpPr>
            <a:spLocks noGrp="1"/>
          </p:cNvSpPr>
          <p:nvPr>
            <p:ph type="sldNum" sz="quarter" idx="4"/>
          </p:nvPr>
        </p:nvSpPr>
        <p:spPr>
          <a:xfrm>
            <a:off x="6553200" y="4657725"/>
            <a:ext cx="2133600" cy="304800"/>
          </a:xfrm>
          <a:prstGeom prst="rect">
            <a:avLst/>
          </a:prstGeom>
          <a:noFill/>
          <a:ln w="9525">
            <a:noFill/>
          </a:ln>
        </p:spPr>
        <p:txBody>
          <a:bodyPr anchor="ctr"/>
          <a:lstStyle>
            <a:lvl1pPr algn="r">
              <a:defRPr sz="1200">
                <a:solidFill>
                  <a:srgbClr val="898989"/>
                </a:solidFill>
                <a:ea typeface="微软雅黑" panose="020B0503020204020204" pitchFamily="2" charset="-122"/>
              </a:defRPr>
            </a:lvl1pPr>
          </a:lstStyle>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ransition>
    <p:fade/>
  </p:transition>
  <p:hf sldNum="0" hdr="0" ftr="0" dt="0"/>
  <p:txStyles>
    <p:titleStyle>
      <a:lvl1pPr marL="0" lvl="0" indent="0" algn="l" defTabSz="914400" eaLnBrk="0" fontAlgn="base" latinLnBrk="0" hangingPunct="0">
        <a:lnSpc>
          <a:spcPct val="100000"/>
        </a:lnSpc>
        <a:spcBef>
          <a:spcPct val="0"/>
        </a:spcBef>
        <a:spcAft>
          <a:spcPct val="0"/>
        </a:spcAft>
        <a:buNone/>
        <a:defRPr sz="2800" b="1" i="0" u="none" kern="1200" baseline="0">
          <a:solidFill>
            <a:srgbClr val="716F70"/>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800" b="0" i="0" u="none" kern="1200" baseline="0">
          <a:solidFill>
            <a:srgbClr val="716F7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2400" b="0" i="0" u="none" kern="1200" baseline="0">
          <a:solidFill>
            <a:srgbClr val="716F70"/>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8194" name="矩形 1"/>
          <p:cNvSpPr/>
          <p:nvPr userDrawn="1"/>
        </p:nvSpPr>
        <p:spPr>
          <a:xfrm>
            <a:off x="0" y="0"/>
            <a:ext cx="9153525" cy="5400675"/>
          </a:xfrm>
          <a:prstGeom prst="rect">
            <a:avLst/>
          </a:prstGeom>
          <a:noFill/>
          <a:ln w="9525">
            <a:noFill/>
          </a:ln>
        </p:spPr>
        <p:txBody>
          <a:bodyPr anchor="ctr"/>
          <a:p>
            <a:pPr lvl="0" indent="0" algn="ctr"/>
            <a:endParaRPr lang="zh-CN" altLang="en-US" dirty="0">
              <a:solidFill>
                <a:srgbClr val="FFFFFF"/>
              </a:solidFill>
              <a:latin typeface="Franklin Gothic Medium" panose="020B0603020102020204" pitchFamily="2" charset="0"/>
              <a:ea typeface="微软雅黑" panose="020B0503020204020204" pitchFamily="2" charset="-122"/>
            </a:endParaRPr>
          </a:p>
        </p:txBody>
      </p:sp>
      <p:sp>
        <p:nvSpPr>
          <p:cNvPr id="9219" name="日期占位符 3"/>
          <p:cNvSpPr>
            <a:spLocks noGrp="1"/>
          </p:cNvSpPr>
          <p:nvPr>
            <p:ph type="dt" sz="half" idx="2"/>
          </p:nvPr>
        </p:nvSpPr>
        <p:spPr>
          <a:xfrm>
            <a:off x="457200" y="4657725"/>
            <a:ext cx="2133600" cy="304800"/>
          </a:xfrm>
          <a:prstGeom prst="rect">
            <a:avLst/>
          </a:prstGeom>
          <a:noFill/>
          <a:ln w="9525">
            <a:noFill/>
          </a:ln>
        </p:spPr>
        <p:txBody>
          <a:bodyPr anchor="ctr"/>
          <a:lstStyle>
            <a:lvl1pP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9220" name="页脚占位符 4"/>
          <p:cNvSpPr>
            <a:spLocks noGrp="1"/>
          </p:cNvSpPr>
          <p:nvPr>
            <p:ph type="ftr" sz="quarter" idx="3"/>
          </p:nvPr>
        </p:nvSpPr>
        <p:spPr>
          <a:xfrm>
            <a:off x="3124200" y="4657725"/>
            <a:ext cx="2895600" cy="304800"/>
          </a:xfrm>
          <a:prstGeom prst="rect">
            <a:avLst/>
          </a:prstGeom>
          <a:noFill/>
          <a:ln w="9525">
            <a:noFill/>
          </a:ln>
        </p:spPr>
        <p:txBody>
          <a:bodyPr anchor="ctr"/>
          <a:lstStyle>
            <a:lvl1pPr algn="ct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9221" name="灯片编号占位符 5"/>
          <p:cNvSpPr>
            <a:spLocks noGrp="1"/>
          </p:cNvSpPr>
          <p:nvPr>
            <p:ph type="sldNum" sz="quarter" idx="4"/>
          </p:nvPr>
        </p:nvSpPr>
        <p:spPr>
          <a:xfrm>
            <a:off x="6553200" y="4657725"/>
            <a:ext cx="2133600" cy="304800"/>
          </a:xfrm>
          <a:prstGeom prst="rect">
            <a:avLst/>
          </a:prstGeom>
          <a:noFill/>
          <a:ln w="9525">
            <a:noFill/>
          </a:ln>
        </p:spPr>
        <p:txBody>
          <a:bodyPr anchor="ctr"/>
          <a:lstStyle>
            <a:lvl1pPr algn="r">
              <a:defRPr sz="1200">
                <a:solidFill>
                  <a:srgbClr val="898989"/>
                </a:solidFill>
                <a:ea typeface="微软雅黑" panose="020B0503020204020204" pitchFamily="2" charset="-122"/>
              </a:defRPr>
            </a:lvl1pPr>
          </a:lstStyle>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ransition>
    <p:fade/>
  </p:transition>
  <p:hf sldNum="0" hdr="0" ftr="0" dt="0"/>
  <p:txStyles>
    <p:titleStyle>
      <a:lvl1pPr marL="0" lvl="0" indent="0" algn="l" defTabSz="914400" eaLnBrk="0" fontAlgn="base" latinLnBrk="0" hangingPunct="0">
        <a:lnSpc>
          <a:spcPct val="100000"/>
        </a:lnSpc>
        <a:spcBef>
          <a:spcPct val="0"/>
        </a:spcBef>
        <a:spcAft>
          <a:spcPct val="0"/>
        </a:spcAft>
        <a:buNone/>
        <a:defRPr sz="2800" b="1" i="0" u="none" kern="1200" baseline="0">
          <a:solidFill>
            <a:srgbClr val="716F70"/>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800" b="0" i="0" u="none" kern="1200" baseline="0">
          <a:solidFill>
            <a:srgbClr val="716F7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2400" b="0" i="0" u="none" kern="1200" baseline="0">
          <a:solidFill>
            <a:srgbClr val="716F70"/>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9218" name="矩形 1"/>
          <p:cNvSpPr/>
          <p:nvPr userDrawn="1"/>
        </p:nvSpPr>
        <p:spPr>
          <a:xfrm>
            <a:off x="0" y="0"/>
            <a:ext cx="9153525" cy="5400675"/>
          </a:xfrm>
          <a:prstGeom prst="rect">
            <a:avLst/>
          </a:prstGeom>
          <a:noFill/>
          <a:ln w="9525">
            <a:noFill/>
          </a:ln>
        </p:spPr>
        <p:txBody>
          <a:bodyPr anchor="ctr"/>
          <a:p>
            <a:pPr lvl="0" indent="0" algn="ctr"/>
            <a:endParaRPr lang="zh-CN" altLang="en-US" dirty="0">
              <a:solidFill>
                <a:srgbClr val="FFFFFF"/>
              </a:solidFill>
              <a:latin typeface="Franklin Gothic Medium" panose="020B0603020102020204" pitchFamily="2" charset="0"/>
              <a:ea typeface="微软雅黑" panose="020B0503020204020204" pitchFamily="2" charset="-122"/>
            </a:endParaRPr>
          </a:p>
        </p:txBody>
      </p:sp>
      <p:sp>
        <p:nvSpPr>
          <p:cNvPr id="10243" name="日期占位符 3"/>
          <p:cNvSpPr>
            <a:spLocks noGrp="1"/>
          </p:cNvSpPr>
          <p:nvPr>
            <p:ph type="dt" sz="half" idx="2"/>
          </p:nvPr>
        </p:nvSpPr>
        <p:spPr>
          <a:xfrm>
            <a:off x="457200" y="4657725"/>
            <a:ext cx="2133600" cy="304800"/>
          </a:xfrm>
          <a:prstGeom prst="rect">
            <a:avLst/>
          </a:prstGeom>
          <a:noFill/>
          <a:ln w="9525">
            <a:noFill/>
          </a:ln>
        </p:spPr>
        <p:txBody>
          <a:bodyPr anchor="ctr"/>
          <a:lstStyle>
            <a:lvl1pP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10244" name="页脚占位符 4"/>
          <p:cNvSpPr>
            <a:spLocks noGrp="1"/>
          </p:cNvSpPr>
          <p:nvPr>
            <p:ph type="ftr" sz="quarter" idx="3"/>
          </p:nvPr>
        </p:nvSpPr>
        <p:spPr>
          <a:xfrm>
            <a:off x="3124200" y="4657725"/>
            <a:ext cx="2895600" cy="304800"/>
          </a:xfrm>
          <a:prstGeom prst="rect">
            <a:avLst/>
          </a:prstGeom>
          <a:noFill/>
          <a:ln w="9525">
            <a:noFill/>
          </a:ln>
        </p:spPr>
        <p:txBody>
          <a:bodyPr anchor="ctr"/>
          <a:lstStyle>
            <a:lvl1pPr algn="ctr">
              <a:defRPr sz="1200">
                <a:solidFill>
                  <a:srgbClr val="898989"/>
                </a:solidFill>
                <a:ea typeface="微软雅黑" panose="020B0503020204020204" pitchFamily="2" charset="-122"/>
              </a:defRPr>
            </a:lvl1pPr>
          </a:lstStyle>
          <a:p>
            <a:pPr lvl="0" eaLnBrk="1" fontAlgn="base" hangingPunct="1"/>
            <a:endParaRPr lang="en-US" altLang="x-none" strike="noStrike" noProof="1" dirty="0">
              <a:latin typeface="Arial" panose="020B0604020202020204" pitchFamily="34" charset="0"/>
            </a:endParaRPr>
          </a:p>
        </p:txBody>
      </p:sp>
      <p:sp>
        <p:nvSpPr>
          <p:cNvPr id="10245" name="灯片编号占位符 5"/>
          <p:cNvSpPr>
            <a:spLocks noGrp="1"/>
          </p:cNvSpPr>
          <p:nvPr>
            <p:ph type="sldNum" sz="quarter" idx="4"/>
          </p:nvPr>
        </p:nvSpPr>
        <p:spPr>
          <a:xfrm>
            <a:off x="6553200" y="4657725"/>
            <a:ext cx="2133600" cy="304800"/>
          </a:xfrm>
          <a:prstGeom prst="rect">
            <a:avLst/>
          </a:prstGeom>
          <a:noFill/>
          <a:ln w="9525">
            <a:noFill/>
          </a:ln>
        </p:spPr>
        <p:txBody>
          <a:bodyPr anchor="ctr"/>
          <a:lstStyle>
            <a:lvl1pPr algn="r">
              <a:defRPr sz="1200">
                <a:solidFill>
                  <a:srgbClr val="898989"/>
                </a:solidFill>
                <a:ea typeface="微软雅黑" panose="020B0503020204020204" pitchFamily="2" charset="-122"/>
              </a:defRPr>
            </a:lvl1pPr>
          </a:lstStyle>
          <a:p>
            <a:pPr lvl="0" eaLnBrk="1" fontAlgn="base" hangingPunct="1"/>
            <a:fld id="{9A0DB2DC-4C9A-4742-B13C-FB6460FD3503}" type="slidenum">
              <a:rPr lang="en-US" altLang="x-none" strike="noStrike" noProof="1" dirty="0">
                <a:latin typeface="Arial" panose="020B0604020202020204" pitchFamily="34" charset="0"/>
                <a:ea typeface="微软雅黑" panose="020B0503020204020204" pitchFamily="2" charset="-122"/>
                <a:cs typeface="+mn-cs"/>
              </a:rPr>
            </a:fld>
            <a:endParaRPr lang="en-US" altLang="x-none"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ransition>
    <p:fade/>
  </p:transition>
  <p:hf sldNum="0" hdr="0" ftr="0" dt="0"/>
  <p:txStyles>
    <p:titleStyle>
      <a:lvl1pPr marL="0" lvl="0" indent="0" algn="l" defTabSz="914400" eaLnBrk="0" fontAlgn="base" latinLnBrk="0" hangingPunct="0">
        <a:lnSpc>
          <a:spcPct val="100000"/>
        </a:lnSpc>
        <a:spcBef>
          <a:spcPct val="0"/>
        </a:spcBef>
        <a:spcAft>
          <a:spcPct val="0"/>
        </a:spcAft>
        <a:buNone/>
        <a:defRPr sz="2800" b="1" i="0" u="none" kern="1200" baseline="0">
          <a:solidFill>
            <a:srgbClr val="716F70"/>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800" b="0" i="0" u="none" kern="1200" baseline="0">
          <a:solidFill>
            <a:srgbClr val="716F7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Font typeface="Arial" panose="020B0604020202020204" pitchFamily="34" charset="0"/>
        <a:buChar char="–"/>
        <a:defRPr sz="2400" b="0" i="0" u="none" kern="1200" baseline="0">
          <a:solidFill>
            <a:srgbClr val="716F70"/>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rgbClr val="716F70"/>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62.xml"/><Relationship Id="rId2" Type="http://schemas.openxmlformats.org/officeDocument/2006/relationships/image" Target="../media/image10.png"/><Relationship Id="rId1" Type="http://schemas.openxmlformats.org/officeDocument/2006/relationships/image" Target="../media/image9.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83.xml"/><Relationship Id="rId2" Type="http://schemas.openxmlformats.org/officeDocument/2006/relationships/image" Target="../media/image18.png"/><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83.xml"/><Relationship Id="rId1"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535.xml"/><Relationship Id="rId2" Type="http://schemas.openxmlformats.org/officeDocument/2006/relationships/image" Target="../media/image19.png"/><Relationship Id="rId1"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62.xml"/><Relationship Id="rId1" Type="http://schemas.openxmlformats.org/officeDocument/2006/relationships/image" Target="../media/image20.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35.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535.xml"/><Relationship Id="rId1" Type="http://schemas.openxmlformats.org/officeDocument/2006/relationships/image" Target="../media/image21.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4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4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4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4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9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62.xml"/><Relationship Id="rId1" Type="http://schemas.openxmlformats.org/officeDocument/2006/relationships/image" Target="../media/image11.jpe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83.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83.xml"/><Relationship Id="rId1"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524.xml"/><Relationship Id="rId2" Type="http://schemas.openxmlformats.org/officeDocument/2006/relationships/image" Target="../media/image16.png"/><Relationship Id="rId1"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2.xml"/><Relationship Id="rId1" Type="http://schemas.openxmlformats.org/officeDocument/2006/relationships/image" Target="../media/image17.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83.xml"/><Relationship Id="rId1"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83.xml"/><Relationship Id="rId1"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9D9D9">
            <a:alpha val="53999"/>
          </a:srgbClr>
        </a:solidFill>
        <a:effectLst/>
      </p:bgPr>
    </p:bg>
    <p:spTree>
      <p:nvGrpSpPr>
        <p:cNvPr id="1" name=""/>
        <p:cNvGrpSpPr/>
        <p:nvPr/>
      </p:nvGrpSpPr>
      <p:grpSpPr/>
      <p:pic>
        <p:nvPicPr>
          <p:cNvPr id="52226" name="直接连接符 4"/>
          <p:cNvPicPr/>
          <p:nvPr/>
        </p:nvPicPr>
        <p:blipFill>
          <a:blip r:embed="rId1"/>
          <a:stretch>
            <a:fillRect/>
          </a:stretch>
        </p:blipFill>
        <p:spPr>
          <a:xfrm>
            <a:off x="1895475" y="2395538"/>
            <a:ext cx="5353050" cy="36512"/>
          </a:xfrm>
          <a:prstGeom prst="rect">
            <a:avLst/>
          </a:prstGeom>
          <a:noFill/>
          <a:ln w="9525">
            <a:noFill/>
          </a:ln>
        </p:spPr>
      </p:pic>
      <p:sp>
        <p:nvSpPr>
          <p:cNvPr id="52227" name="TextBox 5"/>
          <p:cNvSpPr txBox="1"/>
          <p:nvPr/>
        </p:nvSpPr>
        <p:spPr>
          <a:xfrm>
            <a:off x="2066925" y="1862138"/>
            <a:ext cx="4967288" cy="460375"/>
          </a:xfrm>
          <a:prstGeom prst="rect">
            <a:avLst/>
          </a:prstGeom>
          <a:noFill/>
          <a:ln w="9525">
            <a:noFill/>
          </a:ln>
        </p:spPr>
        <p:txBody>
          <a:bodyPr anchor="t">
            <a:spAutoFit/>
          </a:bodyPr>
          <a:p>
            <a:pPr algn="ctr"/>
            <a:r>
              <a:rPr lang="zh-CN" altLang="en-US" sz="2400" dirty="0">
                <a:solidFill>
                  <a:srgbClr val="000000"/>
                </a:solidFill>
                <a:latin typeface="微软雅黑" panose="020B0503020204020204" pitchFamily="2" charset="-122"/>
                <a:ea typeface="微软雅黑" panose="020B0503020204020204" pitchFamily="2" charset="-122"/>
              </a:rPr>
              <a:t>对象图，构件图，包图翻转课堂</a:t>
            </a:r>
            <a:endParaRPr lang="zh-CN" altLang="en-US" sz="2400" dirty="0">
              <a:solidFill>
                <a:srgbClr val="000000"/>
              </a:solidFill>
              <a:latin typeface="微软雅黑" panose="020B0503020204020204" pitchFamily="2" charset="-122"/>
              <a:ea typeface="微软雅黑" panose="020B0503020204020204" pitchFamily="2" charset="-122"/>
            </a:endParaRPr>
          </a:p>
        </p:txBody>
      </p:sp>
      <p:sp>
        <p:nvSpPr>
          <p:cNvPr id="52228" name="TextBox 6"/>
          <p:cNvSpPr txBox="1"/>
          <p:nvPr/>
        </p:nvSpPr>
        <p:spPr>
          <a:xfrm>
            <a:off x="3213100" y="2713038"/>
            <a:ext cx="2359025" cy="368300"/>
          </a:xfrm>
          <a:prstGeom prst="rect">
            <a:avLst/>
          </a:prstGeom>
          <a:noFill/>
          <a:ln w="9525">
            <a:noFill/>
          </a:ln>
        </p:spPr>
        <p:txBody>
          <a:bodyPr anchor="t">
            <a:spAutoFit/>
          </a:bodyPr>
          <a:p>
            <a:r>
              <a:rPr lang="zh-CN" altLang="en-US" dirty="0">
                <a:solidFill>
                  <a:srgbClr val="000000"/>
                </a:solidFill>
                <a:latin typeface="Franklin Gothic Medium" panose="020B0603020102020204" pitchFamily="2" charset="0"/>
                <a:ea typeface="微软雅黑" panose="020B0503020204020204" pitchFamily="2" charset="-122"/>
              </a:rPr>
              <a:t>小组</a:t>
            </a:r>
            <a:r>
              <a:rPr lang="en-US" altLang="x-none" dirty="0">
                <a:solidFill>
                  <a:srgbClr val="000000"/>
                </a:solidFill>
                <a:latin typeface="Franklin Gothic Medium" panose="020B0603020102020204" pitchFamily="2" charset="0"/>
                <a:ea typeface="微软雅黑" panose="020B0503020204020204" pitchFamily="2" charset="-122"/>
              </a:rPr>
              <a:t>:       </a:t>
            </a:r>
            <a:r>
              <a:rPr lang="en-US" dirty="0">
                <a:solidFill>
                  <a:srgbClr val="000000"/>
                </a:solidFill>
                <a:latin typeface="Franklin Gothic Medium" panose="020B0603020102020204" pitchFamily="2" charset="0"/>
                <a:ea typeface="微软雅黑" panose="020B0503020204020204" pitchFamily="2" charset="-122"/>
              </a:rPr>
              <a:t>G11</a:t>
            </a:r>
            <a:endParaRPr lang="en-US" dirty="0">
              <a:solidFill>
                <a:srgbClr val="000000"/>
              </a:solidFill>
              <a:latin typeface="Franklin Gothic Medium" panose="020B0603020102020204" pitchFamily="2" charset="0"/>
              <a:ea typeface="微软雅黑" panose="020B0503020204020204" pitchFamily="2" charset="-122"/>
            </a:endParaRPr>
          </a:p>
        </p:txBody>
      </p:sp>
      <p:sp>
        <p:nvSpPr>
          <p:cNvPr id="52229" name="TextBox 7"/>
          <p:cNvSpPr txBox="1"/>
          <p:nvPr/>
        </p:nvSpPr>
        <p:spPr>
          <a:xfrm>
            <a:off x="3163570" y="3138805"/>
            <a:ext cx="3549015" cy="275590"/>
          </a:xfrm>
          <a:prstGeom prst="rect">
            <a:avLst/>
          </a:prstGeom>
          <a:noFill/>
          <a:ln w="9525">
            <a:noFill/>
          </a:ln>
        </p:spPr>
        <p:txBody>
          <a:bodyPr wrap="square" anchor="t">
            <a:spAutoFit/>
          </a:bodyPr>
          <a:p>
            <a:r>
              <a:rPr lang="zh-CN" sz="1200" dirty="0">
                <a:solidFill>
                  <a:srgbClr val="000000"/>
                </a:solidFill>
                <a:latin typeface="微软雅黑" panose="020B0503020204020204" pitchFamily="2" charset="-122"/>
                <a:ea typeface="微软雅黑" panose="020B0503020204020204" pitchFamily="2" charset="-122"/>
              </a:rPr>
              <a:t>成员：许佳俊，徐柯杰，杜潇天，何宇晨，黄玉钱</a:t>
            </a:r>
            <a:endParaRPr lang="zh-CN" sz="1200" dirty="0">
              <a:solidFill>
                <a:srgbClr val="000000"/>
              </a:solidFill>
              <a:latin typeface="微软雅黑" panose="020B0503020204020204" pitchFamily="2" charset="-122"/>
              <a:ea typeface="微软雅黑" panose="020B0503020204020204" pitchFamily="2" charset="-122"/>
            </a:endParaRPr>
          </a:p>
        </p:txBody>
      </p:sp>
      <p:cxnSp>
        <p:nvCxnSpPr>
          <p:cNvPr id="52230" name="直接连接符 8"/>
          <p:cNvCxnSpPr/>
          <p:nvPr/>
        </p:nvCxnSpPr>
        <p:spPr>
          <a:xfrm>
            <a:off x="3246438" y="3073400"/>
            <a:ext cx="2260600" cy="0"/>
          </a:xfrm>
          <a:prstGeom prst="line">
            <a:avLst/>
          </a:prstGeom>
          <a:ln w="9525" cap="flat" cmpd="sng">
            <a:solidFill>
              <a:srgbClr val="969696"/>
            </a:solidFill>
            <a:prstDash val="solid"/>
            <a:round/>
            <a:headEnd type="none" w="med" len="med"/>
            <a:tailEnd type="none" w="med" len="med"/>
          </a:ln>
        </p:spPr>
      </p:cxnSp>
      <p:cxnSp>
        <p:nvCxnSpPr>
          <p:cNvPr id="52231" name="直接连接符 11"/>
          <p:cNvCxnSpPr/>
          <p:nvPr/>
        </p:nvCxnSpPr>
        <p:spPr>
          <a:xfrm>
            <a:off x="3249613" y="3471863"/>
            <a:ext cx="2257425" cy="0"/>
          </a:xfrm>
          <a:prstGeom prst="line">
            <a:avLst/>
          </a:prstGeom>
          <a:ln w="9525" cap="flat" cmpd="sng">
            <a:solidFill>
              <a:srgbClr val="969696"/>
            </a:solidFill>
            <a:prstDash val="solid"/>
            <a:round/>
            <a:headEnd type="none" w="med" len="med"/>
            <a:tailEnd type="none" w="med" len="med"/>
          </a:ln>
        </p:spPr>
      </p:cxnSp>
      <p:sp>
        <p:nvSpPr>
          <p:cNvPr id="52232" name="二十四角星 2"/>
          <p:cNvSpPr/>
          <p:nvPr/>
        </p:nvSpPr>
        <p:spPr>
          <a:xfrm>
            <a:off x="6904038" y="1676400"/>
            <a:ext cx="355600" cy="355600"/>
          </a:xfrm>
          <a:prstGeom prst="star24">
            <a:avLst>
              <a:gd name="adj" fmla="val 37500"/>
            </a:avLst>
          </a:prstGeom>
          <a:solidFill>
            <a:srgbClr val="0070C0"/>
          </a:solidFill>
          <a:ln w="9525">
            <a:noFill/>
          </a:ln>
        </p:spPr>
        <p:txBody>
          <a:bodyPr anchor="ctr">
            <a:spAutoFit/>
          </a:bodyPr>
          <a:p>
            <a:pPr algn="ctr"/>
            <a:endParaRPr lang="zh-CN" altLang="en-US" sz="1600" b="1" dirty="0">
              <a:solidFill>
                <a:schemeClr val="bg1"/>
              </a:solidFill>
              <a:latin typeface="微软雅黑" panose="020B0503020204020204" pitchFamily="2" charset="-122"/>
              <a:ea typeface="微软雅黑" panose="020B0503020204020204" pitchFamily="2" charset="-122"/>
            </a:endParaRPr>
          </a:p>
        </p:txBody>
      </p:sp>
      <p:sp>
        <p:nvSpPr>
          <p:cNvPr id="52233" name="TextBox 3"/>
          <p:cNvSpPr txBox="1"/>
          <p:nvPr/>
        </p:nvSpPr>
        <p:spPr>
          <a:xfrm rot="-1169604">
            <a:off x="6908800" y="1706563"/>
            <a:ext cx="511175" cy="246062"/>
          </a:xfrm>
          <a:prstGeom prst="rect">
            <a:avLst/>
          </a:prstGeom>
          <a:noFill/>
          <a:ln w="9525">
            <a:noFill/>
          </a:ln>
        </p:spPr>
        <p:txBody>
          <a:bodyPr anchor="t">
            <a:spAutoFit/>
          </a:bodyPr>
          <a:p>
            <a:r>
              <a:rPr lang="en-US" altLang="x-none" sz="1000" dirty="0">
                <a:solidFill>
                  <a:srgbClr val="FFFFFF"/>
                </a:solidFill>
                <a:latin typeface="微软雅黑" panose="020B0503020204020204" pitchFamily="2" charset="-122"/>
                <a:ea typeface="微软雅黑" panose="020B0503020204020204" pitchFamily="2" charset="-122"/>
              </a:rPr>
              <a:t>V1</a:t>
            </a:r>
            <a:endParaRPr lang="zh-CN" altLang="en-US" sz="1000" dirty="0">
              <a:solidFill>
                <a:srgbClr val="FFFFFF"/>
              </a:solidFill>
              <a:latin typeface="微软雅黑" panose="020B0503020204020204" pitchFamily="2" charset="-122"/>
              <a:ea typeface="微软雅黑" panose="020B0503020204020204" pitchFamily="2" charset="-122"/>
            </a:endParaRPr>
          </a:p>
        </p:txBody>
      </p:sp>
      <p:cxnSp>
        <p:nvCxnSpPr>
          <p:cNvPr id="52234" name="直接连接符 228"/>
          <p:cNvCxnSpPr/>
          <p:nvPr/>
        </p:nvCxnSpPr>
        <p:spPr>
          <a:xfrm>
            <a:off x="-25400" y="1344613"/>
            <a:ext cx="9217025" cy="0"/>
          </a:xfrm>
          <a:prstGeom prst="line">
            <a:avLst/>
          </a:prstGeom>
          <a:ln w="6350" cap="flat" cmpd="sng">
            <a:solidFill>
              <a:srgbClr val="969696"/>
            </a:solidFill>
            <a:prstDash val="dash"/>
            <a:round/>
            <a:headEnd type="none" w="med" len="med"/>
            <a:tailEnd type="none" w="med" len="med"/>
          </a:ln>
        </p:spPr>
      </p:cxnSp>
      <p:cxnSp>
        <p:nvCxnSpPr>
          <p:cNvPr id="52235" name="直接连接符 229"/>
          <p:cNvCxnSpPr/>
          <p:nvPr/>
        </p:nvCxnSpPr>
        <p:spPr>
          <a:xfrm>
            <a:off x="0" y="4225925"/>
            <a:ext cx="9217025" cy="0"/>
          </a:xfrm>
          <a:prstGeom prst="line">
            <a:avLst/>
          </a:prstGeom>
          <a:ln w="6350" cap="flat" cmpd="sng">
            <a:solidFill>
              <a:srgbClr val="969696"/>
            </a:solidFill>
            <a:prstDash val="dash"/>
            <a:round/>
            <a:headEnd type="none" w="med" len="med"/>
            <a:tailEnd type="none" w="med" len="med"/>
          </a:ln>
        </p:spPr>
      </p:cxnSp>
      <p:pic>
        <p:nvPicPr>
          <p:cNvPr id="2" name="图片 2" descr="E:\大学\PRD\logoBlack.png"/>
          <p:cNvPicPr>
            <a:picLocks noChangeAspect="1"/>
          </p:cNvPicPr>
          <p:nvPr/>
        </p:nvPicPr>
        <p:blipFill>
          <a:blip r:embed="rId2"/>
          <a:stretch>
            <a:fillRect/>
          </a:stretch>
        </p:blipFill>
        <p:spPr>
          <a:xfrm>
            <a:off x="515620" y="392430"/>
            <a:ext cx="914400" cy="952500"/>
          </a:xfrm>
          <a:prstGeom prst="rect">
            <a:avLst/>
          </a:prstGeom>
          <a:noFill/>
          <a:ln w="9525">
            <a:noFill/>
          </a:ln>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圆角矩形 14"/>
          <p:cNvSpPr/>
          <p:nvPr/>
        </p:nvSpPr>
        <p:spPr>
          <a:xfrm>
            <a:off x="4564063" y="1538288"/>
            <a:ext cx="3990975" cy="2898775"/>
          </a:xfrm>
          <a:prstGeom prst="roundRect">
            <a:avLst>
              <a:gd name="adj" fmla="val 5259"/>
            </a:avLst>
          </a:prstGeom>
          <a:noFill/>
          <a:ln w="6350" cap="flat" cmpd="sng">
            <a:solidFill>
              <a:srgbClr val="808080"/>
            </a:solidFill>
            <a:prstDash val="dash"/>
            <a:round/>
            <a:headEnd type="none" w="med" len="med"/>
            <a:tailEnd type="none" w="med" len="med"/>
          </a:ln>
        </p:spPr>
        <p:txBody>
          <a:bodyPr anchor="ctr">
            <a:spAutoFit/>
          </a:bodyPr>
          <a:p>
            <a:pPr algn="ctr"/>
            <a:endParaRPr lang="zh-CN" altLang="en-US" sz="1600" b="1" dirty="0">
              <a:solidFill>
                <a:srgbClr val="FFFFFF"/>
              </a:solidFill>
              <a:latin typeface="微软雅黑" panose="020B0503020204020204" pitchFamily="2" charset="-122"/>
              <a:ea typeface="微软雅黑" panose="020B0503020204020204" pitchFamily="2" charset="-122"/>
            </a:endParaRPr>
          </a:p>
        </p:txBody>
      </p:sp>
      <p:grpSp>
        <p:nvGrpSpPr>
          <p:cNvPr id="61442" name="组合 18"/>
          <p:cNvGrpSpPr/>
          <p:nvPr/>
        </p:nvGrpSpPr>
        <p:grpSpPr>
          <a:xfrm>
            <a:off x="-25400" y="4360863"/>
            <a:ext cx="9180513" cy="1587500"/>
            <a:chOff x="0" y="0"/>
            <a:chExt cx="9181274" cy="1588274"/>
          </a:xfrm>
        </p:grpSpPr>
        <p:sp>
          <p:nvSpPr>
            <p:cNvPr id="61443" name="矩形 21"/>
            <p:cNvSpPr/>
            <p:nvPr/>
          </p:nvSpPr>
          <p:spPr>
            <a:xfrm>
              <a:off x="0" y="796186"/>
              <a:ext cx="9181274" cy="792088"/>
            </a:xfrm>
            <a:prstGeom prst="rect">
              <a:avLst/>
            </a:prstGeom>
            <a:solidFill>
              <a:srgbClr val="0070C0"/>
            </a:solidFill>
            <a:ln w="9525">
              <a:noFill/>
            </a:ln>
          </p:spPr>
          <p:txBody>
            <a:bodyPr anchor="ctr">
              <a:spAutoFit/>
            </a:bodyPr>
            <a:p>
              <a:pPr algn="ctr"/>
              <a:endParaRPr lang="zh-CN" altLang="en-US" sz="1600" b="1" dirty="0">
                <a:solidFill>
                  <a:schemeClr val="bg1"/>
                </a:solidFill>
                <a:latin typeface="微软雅黑" panose="020B0503020204020204" pitchFamily="2" charset="-122"/>
                <a:ea typeface="微软雅黑" panose="020B0503020204020204" pitchFamily="2" charset="-122"/>
              </a:endParaRPr>
            </a:p>
          </p:txBody>
        </p:sp>
        <p:sp>
          <p:nvSpPr>
            <p:cNvPr id="61444" name="等腰三角形 23"/>
            <p:cNvSpPr/>
            <p:nvPr/>
          </p:nvSpPr>
          <p:spPr>
            <a:xfrm>
              <a:off x="14856" y="0"/>
              <a:ext cx="1573038" cy="811334"/>
            </a:xfrm>
            <a:prstGeom prst="triangle">
              <a:avLst>
                <a:gd name="adj" fmla="val 0"/>
              </a:avLst>
            </a:prstGeom>
            <a:solidFill>
              <a:srgbClr val="0070C0"/>
            </a:solidFill>
            <a:ln w="9525">
              <a:noFill/>
            </a:ln>
          </p:spPr>
          <p:txBody>
            <a:bodyPr anchor="ctr">
              <a:spAutoFit/>
            </a:bodyPr>
            <a:p>
              <a:pPr algn="ctr"/>
              <a:endParaRPr lang="zh-CN" altLang="en-US" sz="1600" b="1" dirty="0">
                <a:solidFill>
                  <a:schemeClr val="bg1"/>
                </a:solidFill>
                <a:latin typeface="微软雅黑" panose="020B0503020204020204" pitchFamily="2" charset="-122"/>
                <a:ea typeface="微软雅黑" panose="020B0503020204020204" pitchFamily="2" charset="-122"/>
              </a:endParaRPr>
            </a:p>
          </p:txBody>
        </p:sp>
      </p:grpSp>
      <p:cxnSp>
        <p:nvCxnSpPr>
          <p:cNvPr id="61445" name="直接连接符 12"/>
          <p:cNvCxnSpPr/>
          <p:nvPr/>
        </p:nvCxnSpPr>
        <p:spPr>
          <a:xfrm>
            <a:off x="-25400" y="4349750"/>
            <a:ext cx="1573213" cy="811213"/>
          </a:xfrm>
          <a:prstGeom prst="line">
            <a:avLst/>
          </a:prstGeom>
          <a:ln w="12700" cap="flat" cmpd="sng">
            <a:solidFill>
              <a:srgbClr val="0070C0"/>
            </a:solidFill>
            <a:prstDash val="solid"/>
            <a:round/>
            <a:headEnd type="none" w="med" len="med"/>
            <a:tailEnd type="none" w="med" len="med"/>
          </a:ln>
        </p:spPr>
      </p:cxnSp>
      <p:cxnSp>
        <p:nvCxnSpPr>
          <p:cNvPr id="61446" name="直接连接符 19"/>
          <p:cNvCxnSpPr/>
          <p:nvPr/>
        </p:nvCxnSpPr>
        <p:spPr>
          <a:xfrm>
            <a:off x="1533525" y="5160963"/>
            <a:ext cx="6480175" cy="0"/>
          </a:xfrm>
          <a:prstGeom prst="line">
            <a:avLst/>
          </a:prstGeom>
          <a:ln w="12700" cap="flat" cmpd="sng">
            <a:solidFill>
              <a:srgbClr val="0070C0"/>
            </a:solidFill>
            <a:prstDash val="solid"/>
            <a:round/>
            <a:headEnd type="none" w="med" len="med"/>
            <a:tailEnd type="none" w="med" len="med"/>
          </a:ln>
        </p:spPr>
      </p:cxnSp>
      <p:sp>
        <p:nvSpPr>
          <p:cNvPr id="61447" name="TextBox 22"/>
          <p:cNvSpPr txBox="1"/>
          <p:nvPr/>
        </p:nvSpPr>
        <p:spPr>
          <a:xfrm>
            <a:off x="3451225" y="5189538"/>
            <a:ext cx="2087563" cy="306387"/>
          </a:xfrm>
          <a:prstGeom prst="rect">
            <a:avLst/>
          </a:prstGeom>
          <a:noFill/>
          <a:ln w="9525">
            <a:noFill/>
          </a:ln>
        </p:spPr>
        <p:txBody>
          <a:bodyPr anchor="t">
            <a:spAutoFit/>
          </a:bodyPr>
          <a:p>
            <a:pPr algn="ctr"/>
            <a:r>
              <a:rPr lang="zh-CN" altLang="en-US" sz="1400" dirty="0">
                <a:solidFill>
                  <a:schemeClr val="bg1"/>
                </a:solidFill>
                <a:latin typeface="Franklin Gothic Medium" panose="020B0603020102020204" pitchFamily="2" charset="0"/>
                <a:ea typeface="微软雅黑" panose="020B0503020204020204" pitchFamily="2" charset="-122"/>
              </a:rPr>
              <a:t>构件图</a:t>
            </a:r>
            <a:endParaRPr lang="zh-CN" altLang="en-US" sz="1400" dirty="0">
              <a:solidFill>
                <a:schemeClr val="bg1"/>
              </a:solidFill>
              <a:latin typeface="Franklin Gothic Medium" panose="020B0603020102020204" pitchFamily="2" charset="0"/>
              <a:ea typeface="微软雅黑" panose="020B0503020204020204" pitchFamily="2" charset="-122"/>
            </a:endParaRPr>
          </a:p>
        </p:txBody>
      </p:sp>
      <p:pic>
        <p:nvPicPr>
          <p:cNvPr id="61448" name="组合 3"/>
          <p:cNvPicPr/>
          <p:nvPr/>
        </p:nvPicPr>
        <p:blipFill>
          <a:blip r:embed="rId1"/>
          <a:stretch>
            <a:fillRect/>
          </a:stretch>
        </p:blipFill>
        <p:spPr>
          <a:xfrm>
            <a:off x="8461375" y="3932238"/>
            <a:ext cx="785813" cy="1316037"/>
          </a:xfrm>
          <a:prstGeom prst="rect">
            <a:avLst/>
          </a:prstGeom>
          <a:noFill/>
          <a:ln w="9525">
            <a:noFill/>
          </a:ln>
        </p:spPr>
      </p:pic>
      <p:sp>
        <p:nvSpPr>
          <p:cNvPr id="61449" name="TextBox 40"/>
          <p:cNvSpPr txBox="1"/>
          <p:nvPr/>
        </p:nvSpPr>
        <p:spPr>
          <a:xfrm>
            <a:off x="1630363" y="5189538"/>
            <a:ext cx="2116137" cy="306387"/>
          </a:xfrm>
          <a:prstGeom prst="rect">
            <a:avLst/>
          </a:prstGeom>
          <a:noFill/>
          <a:ln w="9525">
            <a:noFill/>
          </a:ln>
        </p:spPr>
        <p:txBody>
          <a:bodyPr anchor="t">
            <a:spAutoFit/>
          </a:bodyPr>
          <a:p>
            <a:pPr algn="ctr"/>
            <a:r>
              <a:rPr lang="zh-CN" altLang="en-US" sz="1400" dirty="0">
                <a:solidFill>
                  <a:srgbClr val="A6A6A6"/>
                </a:solidFill>
                <a:latin typeface="Franklin Gothic Medium" panose="020B0603020102020204" pitchFamily="2" charset="0"/>
                <a:ea typeface="微软雅黑" panose="020B0503020204020204" pitchFamily="2" charset="-122"/>
              </a:rPr>
              <a:t>对象图</a:t>
            </a:r>
            <a:endParaRPr lang="zh-CN" altLang="en-US" sz="1400" dirty="0">
              <a:solidFill>
                <a:srgbClr val="A6A6A6"/>
              </a:solidFill>
              <a:latin typeface="Franklin Gothic Medium" panose="020B0603020102020204" pitchFamily="2" charset="0"/>
              <a:ea typeface="微软雅黑" panose="020B0503020204020204" pitchFamily="2" charset="-122"/>
            </a:endParaRPr>
          </a:p>
        </p:txBody>
      </p:sp>
      <p:sp>
        <p:nvSpPr>
          <p:cNvPr id="61450" name="TextBox 41"/>
          <p:cNvSpPr txBox="1"/>
          <p:nvPr/>
        </p:nvSpPr>
        <p:spPr>
          <a:xfrm>
            <a:off x="5508625" y="5189538"/>
            <a:ext cx="2957513" cy="306387"/>
          </a:xfrm>
          <a:prstGeom prst="rect">
            <a:avLst/>
          </a:prstGeom>
          <a:noFill/>
          <a:ln w="9525">
            <a:noFill/>
          </a:ln>
        </p:spPr>
        <p:txBody>
          <a:bodyPr anchor="t">
            <a:spAutoFit/>
          </a:bodyPr>
          <a:p>
            <a:pPr algn="ctr"/>
            <a:r>
              <a:rPr lang="zh-CN" altLang="en-US" sz="1400" dirty="0">
                <a:solidFill>
                  <a:srgbClr val="A6A6A6"/>
                </a:solidFill>
                <a:latin typeface="Franklin Gothic Medium" panose="020B0603020102020204" pitchFamily="2" charset="0"/>
                <a:ea typeface="微软雅黑" panose="020B0503020204020204" pitchFamily="2" charset="-122"/>
              </a:rPr>
              <a:t>包图</a:t>
            </a:r>
            <a:endParaRPr lang="zh-CN" altLang="en-US" sz="1400" dirty="0">
              <a:solidFill>
                <a:srgbClr val="A6A6A6"/>
              </a:solidFill>
              <a:latin typeface="Franklin Gothic Medium" panose="020B0603020102020204" pitchFamily="2" charset="0"/>
              <a:ea typeface="微软雅黑" panose="020B0503020204020204" pitchFamily="2" charset="-122"/>
            </a:endParaRPr>
          </a:p>
        </p:txBody>
      </p:sp>
      <p:sp>
        <p:nvSpPr>
          <p:cNvPr id="61451" name="等腰三角形 33"/>
          <p:cNvSpPr/>
          <p:nvPr/>
        </p:nvSpPr>
        <p:spPr>
          <a:xfrm>
            <a:off x="4392613" y="4972050"/>
            <a:ext cx="215900" cy="187325"/>
          </a:xfrm>
          <a:prstGeom prst="triangle">
            <a:avLst>
              <a:gd name="adj" fmla="val 50000"/>
            </a:avLst>
          </a:prstGeom>
          <a:solidFill>
            <a:srgbClr val="0070C0"/>
          </a:solidFill>
          <a:ln w="9525">
            <a:noFill/>
          </a:ln>
        </p:spPr>
        <p:txBody>
          <a:bodyPr anchor="ctr">
            <a:spAutoFit/>
          </a:bodyPr>
          <a:p>
            <a:pPr algn="ctr"/>
            <a:endParaRPr lang="zh-CN" altLang="en-US" sz="1600" b="1" dirty="0">
              <a:solidFill>
                <a:schemeClr val="bg1"/>
              </a:solidFill>
              <a:latin typeface="微软雅黑" panose="020B0503020204020204" pitchFamily="2" charset="-122"/>
              <a:ea typeface="微软雅黑" panose="020B0503020204020204" pitchFamily="2" charset="-122"/>
            </a:endParaRPr>
          </a:p>
        </p:txBody>
      </p:sp>
      <p:sp>
        <p:nvSpPr>
          <p:cNvPr id="61452" name="矩形 37"/>
          <p:cNvSpPr/>
          <p:nvPr/>
        </p:nvSpPr>
        <p:spPr>
          <a:xfrm rot="1414157">
            <a:off x="6578600" y="292100"/>
            <a:ext cx="3167063" cy="338138"/>
          </a:xfrm>
          <a:prstGeom prst="rect">
            <a:avLst/>
          </a:prstGeom>
          <a:solidFill>
            <a:srgbClr val="0070C0"/>
          </a:solidFill>
          <a:ln w="9525">
            <a:noFill/>
          </a:ln>
        </p:spPr>
        <p:txBody>
          <a:bodyPr anchor="ctr">
            <a:spAutoFit/>
          </a:bodyPr>
          <a:p>
            <a:pPr algn="ctr"/>
            <a:r>
              <a:rPr lang="zh-CN" altLang="en-US" sz="1600" dirty="0">
                <a:solidFill>
                  <a:srgbClr val="FFFFFF"/>
                </a:solidFill>
                <a:latin typeface="微软雅黑" panose="020B0503020204020204" pitchFamily="2" charset="-122"/>
                <a:ea typeface="微软雅黑" panose="020B0503020204020204" pitchFamily="2" charset="-122"/>
              </a:rPr>
              <a:t>构件图</a:t>
            </a:r>
            <a:r>
              <a:rPr lang="en-US" altLang="zh-CN" sz="1600" dirty="0">
                <a:solidFill>
                  <a:srgbClr val="FFFFFF"/>
                </a:solidFill>
                <a:latin typeface="微软雅黑" panose="020B0503020204020204" pitchFamily="2" charset="-122"/>
                <a:ea typeface="微软雅黑" panose="020B0503020204020204" pitchFamily="2" charset="-122"/>
              </a:rPr>
              <a:t>——</a:t>
            </a:r>
            <a:r>
              <a:rPr lang="zh-CN" altLang="en-US" sz="1600" dirty="0">
                <a:solidFill>
                  <a:srgbClr val="FFFFFF"/>
                </a:solidFill>
                <a:latin typeface="微软雅黑" panose="020B0503020204020204" pitchFamily="2" charset="-122"/>
                <a:ea typeface="微软雅黑" panose="020B0503020204020204" pitchFamily="2" charset="-122"/>
              </a:rPr>
              <a:t>接口</a:t>
            </a:r>
            <a:endParaRPr lang="zh-CN" altLang="en-US" sz="1600" dirty="0">
              <a:solidFill>
                <a:srgbClr val="FFFFFF"/>
              </a:solidFill>
              <a:latin typeface="微软雅黑" panose="020B0503020204020204" pitchFamily="2" charset="-122"/>
              <a:ea typeface="微软雅黑" panose="020B0503020204020204" pitchFamily="2" charset="-122"/>
            </a:endParaRPr>
          </a:p>
        </p:txBody>
      </p:sp>
      <p:sp>
        <p:nvSpPr>
          <p:cNvPr id="61453" name="圆角矩形 60"/>
          <p:cNvSpPr/>
          <p:nvPr/>
        </p:nvSpPr>
        <p:spPr>
          <a:xfrm>
            <a:off x="684213" y="1633538"/>
            <a:ext cx="2913062" cy="2697162"/>
          </a:xfrm>
          <a:prstGeom prst="roundRect">
            <a:avLst>
              <a:gd name="adj" fmla="val 4194"/>
            </a:avLst>
          </a:prstGeom>
          <a:noFill/>
          <a:ln w="6350" cap="flat" cmpd="sng">
            <a:solidFill>
              <a:srgbClr val="808080"/>
            </a:solidFill>
            <a:prstDash val="dash"/>
            <a:round/>
            <a:headEnd type="none" w="med" len="med"/>
            <a:tailEnd type="none" w="med" len="med"/>
          </a:ln>
        </p:spPr>
        <p:txBody>
          <a:bodyPr anchor="ctr">
            <a:spAutoFit/>
          </a:bodyPr>
          <a:p>
            <a:pPr algn="ctr"/>
            <a:endParaRPr lang="zh-CN" altLang="en-US" sz="1600" b="1" dirty="0">
              <a:solidFill>
                <a:srgbClr val="FFFFFF"/>
              </a:solidFill>
              <a:latin typeface="微软雅黑" panose="020B0503020204020204" pitchFamily="2" charset="-122"/>
              <a:ea typeface="微软雅黑" panose="020B0503020204020204" pitchFamily="2" charset="-122"/>
            </a:endParaRPr>
          </a:p>
        </p:txBody>
      </p:sp>
      <p:sp>
        <p:nvSpPr>
          <p:cNvPr id="62479" name="TextBox 64"/>
          <p:cNvSpPr txBox="1"/>
          <p:nvPr/>
        </p:nvSpPr>
        <p:spPr>
          <a:xfrm>
            <a:off x="725488" y="2038350"/>
            <a:ext cx="2827337" cy="336550"/>
          </a:xfrm>
          <a:prstGeom prst="rect">
            <a:avLst/>
          </a:prstGeom>
          <a:solidFill>
            <a:srgbClr val="0070C0"/>
          </a:solidFill>
          <a:ln w="9525">
            <a:noFill/>
          </a:ln>
        </p:spPr>
        <p:txBody>
          <a:bodyPr anchor="t">
            <a:spAutoFit/>
          </a:bodyPr>
          <a:p>
            <a:pPr algn="ctr"/>
            <a:r>
              <a:rPr lang="zh-CN" altLang="en-US" sz="1600" dirty="0">
                <a:solidFill>
                  <a:schemeClr val="bg1"/>
                </a:solidFill>
                <a:latin typeface="Franklin Gothic Medium" panose="020B0603020102020204" pitchFamily="2" charset="0"/>
                <a:ea typeface="微软雅黑" panose="020B0503020204020204" pitchFamily="2" charset="-122"/>
              </a:rPr>
              <a:t>什么是接口？</a:t>
            </a:r>
            <a:endParaRPr lang="zh-CN" altLang="en-US" sz="1600" dirty="0">
              <a:solidFill>
                <a:schemeClr val="bg1"/>
              </a:solidFill>
              <a:latin typeface="Franklin Gothic Medium" panose="020B0603020102020204" pitchFamily="2" charset="0"/>
              <a:ea typeface="微软雅黑" panose="020B0503020204020204" pitchFamily="2" charset="-122"/>
            </a:endParaRPr>
          </a:p>
        </p:txBody>
      </p:sp>
      <p:sp>
        <p:nvSpPr>
          <p:cNvPr id="62480" name="矩形 65"/>
          <p:cNvSpPr/>
          <p:nvPr/>
        </p:nvSpPr>
        <p:spPr>
          <a:xfrm>
            <a:off x="727075" y="2625725"/>
            <a:ext cx="2849563" cy="1384300"/>
          </a:xfrm>
          <a:prstGeom prst="rect">
            <a:avLst/>
          </a:prstGeom>
          <a:noFill/>
          <a:ln w="9525">
            <a:noFill/>
          </a:ln>
        </p:spPr>
        <p:txBody>
          <a:bodyPr wrap="none" anchor="t">
            <a:spAutoFit/>
          </a:bodyPr>
          <a:p>
            <a:r>
              <a:rPr lang="zh-CN" altLang="en-US" sz="1400" dirty="0">
                <a:latin typeface="Franklin Gothic Medium" panose="020B0603020102020204" pitchFamily="2" charset="0"/>
                <a:ea typeface="微软雅黑" panose="020B0503020204020204" pitchFamily="2" charset="-122"/>
              </a:rPr>
              <a:t>接口是一组用于描述类或组件的一</a:t>
            </a:r>
            <a:endParaRPr lang="zh-CN" altLang="en-US" sz="1400" dirty="0">
              <a:latin typeface="Franklin Gothic Medium" panose="020B0603020102020204" pitchFamily="2" charset="0"/>
              <a:ea typeface="微软雅黑" panose="020B0503020204020204" pitchFamily="2" charset="-122"/>
            </a:endParaRPr>
          </a:p>
          <a:p>
            <a:r>
              <a:rPr lang="zh-CN" altLang="en-US" sz="1400" dirty="0">
                <a:latin typeface="Franklin Gothic Medium" panose="020B0603020102020204" pitchFamily="2" charset="0"/>
                <a:ea typeface="微软雅黑" panose="020B0503020204020204" pitchFamily="2" charset="-122"/>
              </a:rPr>
              <a:t>个服务的操作，它是一个被命名的</a:t>
            </a:r>
            <a:endParaRPr lang="zh-CN" altLang="en-US" sz="1400" dirty="0">
              <a:latin typeface="Franklin Gothic Medium" panose="020B0603020102020204" pitchFamily="2" charset="0"/>
              <a:ea typeface="微软雅黑" panose="020B0503020204020204" pitchFamily="2" charset="-122"/>
            </a:endParaRPr>
          </a:p>
          <a:p>
            <a:r>
              <a:rPr lang="zh-CN" altLang="en-US" sz="1400" dirty="0">
                <a:latin typeface="Franklin Gothic Medium" panose="020B0603020102020204" pitchFamily="2" charset="0"/>
                <a:ea typeface="微软雅黑" panose="020B0503020204020204" pitchFamily="2" charset="-122"/>
              </a:rPr>
              <a:t>操作的集合与类不同，它不描述任</a:t>
            </a:r>
            <a:endParaRPr lang="zh-CN" altLang="en-US" sz="1400" dirty="0">
              <a:latin typeface="Franklin Gothic Medium" panose="020B0603020102020204" pitchFamily="2" charset="0"/>
              <a:ea typeface="微软雅黑" panose="020B0503020204020204" pitchFamily="2" charset="-122"/>
            </a:endParaRPr>
          </a:p>
          <a:p>
            <a:r>
              <a:rPr lang="zh-CN" altLang="en-US" sz="1400" dirty="0">
                <a:latin typeface="Franklin Gothic Medium" panose="020B0603020102020204" pitchFamily="2" charset="0"/>
                <a:ea typeface="微软雅黑" panose="020B0503020204020204" pitchFamily="2" charset="-122"/>
              </a:rPr>
              <a:t>何结构（因此不包含任何属性），</a:t>
            </a:r>
            <a:endParaRPr lang="zh-CN" altLang="en-US" sz="1400" dirty="0">
              <a:latin typeface="Franklin Gothic Medium" panose="020B0603020102020204" pitchFamily="2" charset="0"/>
              <a:ea typeface="微软雅黑" panose="020B0503020204020204" pitchFamily="2" charset="-122"/>
            </a:endParaRPr>
          </a:p>
          <a:p>
            <a:r>
              <a:rPr lang="zh-CN" altLang="en-US" sz="1400" dirty="0">
                <a:latin typeface="Franklin Gothic Medium" panose="020B0603020102020204" pitchFamily="2" charset="0"/>
                <a:ea typeface="微软雅黑" panose="020B0503020204020204" pitchFamily="2" charset="-122"/>
              </a:rPr>
              <a:t>也不描述任何实现（因此不包括任</a:t>
            </a:r>
            <a:endParaRPr lang="zh-CN" altLang="en-US" sz="1400" dirty="0">
              <a:latin typeface="Franklin Gothic Medium" panose="020B0603020102020204" pitchFamily="2" charset="0"/>
              <a:ea typeface="微软雅黑" panose="020B0503020204020204" pitchFamily="2" charset="-122"/>
            </a:endParaRPr>
          </a:p>
          <a:p>
            <a:r>
              <a:rPr lang="zh-CN" altLang="en-US" sz="1400" dirty="0">
                <a:latin typeface="Franklin Gothic Medium" panose="020B0603020102020204" pitchFamily="2" charset="0"/>
                <a:ea typeface="微软雅黑" panose="020B0503020204020204" pitchFamily="2" charset="-122"/>
              </a:rPr>
              <a:t>何实现操作的方法）</a:t>
            </a:r>
            <a:endParaRPr lang="zh-CN" altLang="en-US" sz="1400" dirty="0">
              <a:latin typeface="Franklin Gothic Medium" panose="020B0603020102020204" pitchFamily="2" charset="0"/>
              <a:ea typeface="微软雅黑" panose="020B0503020204020204" pitchFamily="2" charset="-122"/>
            </a:endParaRPr>
          </a:p>
        </p:txBody>
      </p:sp>
      <p:grpSp>
        <p:nvGrpSpPr>
          <p:cNvPr id="61456" name="流程图: 摘录 42"/>
          <p:cNvGrpSpPr/>
          <p:nvPr/>
        </p:nvGrpSpPr>
        <p:grpSpPr>
          <a:xfrm>
            <a:off x="3962400" y="2640013"/>
            <a:ext cx="334963" cy="579437"/>
            <a:chOff x="0" y="0"/>
            <a:chExt cx="211" cy="365"/>
          </a:xfrm>
        </p:grpSpPr>
        <p:pic>
          <p:nvPicPr>
            <p:cNvPr id="61457" name="流程图: 摘录 42"/>
            <p:cNvPicPr/>
            <p:nvPr/>
          </p:nvPicPr>
          <p:blipFill>
            <a:blip r:embed="rId2"/>
            <a:stretch>
              <a:fillRect/>
            </a:stretch>
          </p:blipFill>
          <p:spPr>
            <a:xfrm>
              <a:off x="0" y="0"/>
              <a:ext cx="211" cy="365"/>
            </a:xfrm>
            <a:prstGeom prst="rect">
              <a:avLst/>
            </a:prstGeom>
            <a:noFill/>
            <a:ln w="9525">
              <a:noFill/>
            </a:ln>
          </p:spPr>
        </p:pic>
        <p:sp>
          <p:nvSpPr>
            <p:cNvPr id="61458" name="文本框 60437"/>
            <p:cNvSpPr txBox="1"/>
            <p:nvPr/>
          </p:nvSpPr>
          <p:spPr>
            <a:xfrm rot="5400000">
              <a:off x="-38" y="126"/>
              <a:ext cx="182" cy="105"/>
            </a:xfrm>
            <a:prstGeom prst="rect">
              <a:avLst/>
            </a:prstGeom>
            <a:noFill/>
            <a:ln w="9525">
              <a:noFill/>
            </a:ln>
          </p:spPr>
          <p:txBody>
            <a:bodyPr anchor="ctr"/>
            <a:p>
              <a:pPr algn="ctr"/>
              <a:endParaRPr lang="zh-CN" altLang="en-US" dirty="0">
                <a:solidFill>
                  <a:srgbClr val="FFFFFF"/>
                </a:solidFill>
                <a:latin typeface="Franklin Gothic Medium" panose="020B0603020102020204" pitchFamily="2" charset="0"/>
                <a:ea typeface="微软雅黑" panose="020B0503020204020204" pitchFamily="2" charset="-122"/>
              </a:endParaRPr>
            </a:p>
          </p:txBody>
        </p:sp>
      </p:grpSp>
      <p:sp>
        <p:nvSpPr>
          <p:cNvPr id="62486" name="椭圆 43"/>
          <p:cNvSpPr/>
          <p:nvPr/>
        </p:nvSpPr>
        <p:spPr>
          <a:xfrm>
            <a:off x="4789488" y="1836738"/>
            <a:ext cx="1390650" cy="495300"/>
          </a:xfrm>
          <a:prstGeom prst="ellipse">
            <a:avLst/>
          </a:prstGeom>
          <a:solidFill>
            <a:srgbClr val="DDDDDD"/>
          </a:solidFill>
          <a:ln w="6350" cap="flat" cmpd="sng">
            <a:solidFill>
              <a:srgbClr val="808080"/>
            </a:solidFill>
            <a:prstDash val="solid"/>
            <a:round/>
            <a:headEnd type="none" w="med" len="med"/>
            <a:tailEnd type="none" w="med" len="med"/>
          </a:ln>
        </p:spPr>
        <p:txBody>
          <a:bodyPr anchor="ctr"/>
          <a:p>
            <a:pPr algn="ctr"/>
            <a:r>
              <a:rPr lang="zh-CN" altLang="en-US" sz="1500" dirty="0">
                <a:solidFill>
                  <a:srgbClr val="000000"/>
                </a:solidFill>
                <a:latin typeface="Franklin Gothic Medium" panose="020B0603020102020204" pitchFamily="2" charset="0"/>
                <a:ea typeface="宋体" panose="02010600030101010101" pitchFamily="2" charset="-122"/>
              </a:rPr>
              <a:t>导出接口</a:t>
            </a:r>
            <a:endParaRPr lang="zh-CN" altLang="en-US" sz="1500" dirty="0">
              <a:solidFill>
                <a:srgbClr val="000000"/>
              </a:solidFill>
              <a:latin typeface="Franklin Gothic Medium" panose="020B0603020102020204" pitchFamily="2" charset="0"/>
              <a:ea typeface="宋体" panose="02010600030101010101" pitchFamily="2" charset="-122"/>
            </a:endParaRPr>
          </a:p>
        </p:txBody>
      </p:sp>
      <p:sp>
        <p:nvSpPr>
          <p:cNvPr id="62489" name="椭圆 46"/>
          <p:cNvSpPr/>
          <p:nvPr/>
        </p:nvSpPr>
        <p:spPr>
          <a:xfrm>
            <a:off x="4789488" y="3717925"/>
            <a:ext cx="1390650" cy="495300"/>
          </a:xfrm>
          <a:prstGeom prst="ellipse">
            <a:avLst/>
          </a:prstGeom>
          <a:solidFill>
            <a:srgbClr val="DDDDDD"/>
          </a:solidFill>
          <a:ln w="6350" cap="flat" cmpd="sng">
            <a:solidFill>
              <a:srgbClr val="808080"/>
            </a:solidFill>
            <a:prstDash val="solid"/>
            <a:round/>
            <a:headEnd type="none" w="med" len="med"/>
            <a:tailEnd type="none" w="med" len="med"/>
          </a:ln>
        </p:spPr>
        <p:txBody>
          <a:bodyPr anchor="ctr"/>
          <a:p>
            <a:pPr algn="ctr"/>
            <a:r>
              <a:rPr lang="zh-CN" altLang="en-US" sz="1500" dirty="0">
                <a:solidFill>
                  <a:srgbClr val="000000"/>
                </a:solidFill>
                <a:latin typeface="Franklin Gothic Medium" panose="020B0603020102020204" pitchFamily="2" charset="0"/>
                <a:ea typeface="宋体" panose="02010600030101010101" pitchFamily="2" charset="-122"/>
                <a:cs typeface="Times New Roman" panose="02020603050405020304" pitchFamily="2" charset="0"/>
              </a:rPr>
              <a:t>导入接口</a:t>
            </a:r>
            <a:endParaRPr lang="zh-CN" altLang="en-US" sz="1500" dirty="0">
              <a:solidFill>
                <a:srgbClr val="000000"/>
              </a:solidFill>
              <a:latin typeface="Franklin Gothic Medium" panose="020B0603020102020204" pitchFamily="2" charset="0"/>
              <a:ea typeface="Times New Roman" panose="02020603050405020304" pitchFamily="2" charset="0"/>
            </a:endParaRPr>
          </a:p>
        </p:txBody>
      </p:sp>
      <p:sp>
        <p:nvSpPr>
          <p:cNvPr id="62490" name="椭圆 47"/>
          <p:cNvSpPr/>
          <p:nvPr/>
        </p:nvSpPr>
        <p:spPr>
          <a:xfrm>
            <a:off x="7170738" y="2760663"/>
            <a:ext cx="1289050" cy="495300"/>
          </a:xfrm>
          <a:prstGeom prst="ellipse">
            <a:avLst/>
          </a:prstGeom>
          <a:solidFill>
            <a:srgbClr val="DDDDDD"/>
          </a:solidFill>
          <a:ln w="6350" cap="flat" cmpd="sng">
            <a:solidFill>
              <a:srgbClr val="808080"/>
            </a:solidFill>
            <a:prstDash val="solid"/>
            <a:round/>
            <a:headEnd type="none" w="med" len="med"/>
            <a:tailEnd type="none" w="med" len="med"/>
          </a:ln>
        </p:spPr>
        <p:txBody>
          <a:bodyPr anchor="ctr"/>
          <a:p>
            <a:pPr algn="ctr"/>
            <a:r>
              <a:rPr lang="zh-CN" altLang="en-US" sz="1500" dirty="0">
                <a:solidFill>
                  <a:srgbClr val="000000"/>
                </a:solidFill>
                <a:latin typeface="Franklin Gothic Medium" panose="020B0603020102020204" pitchFamily="2" charset="0"/>
                <a:ea typeface="宋体" panose="02010600030101010101" pitchFamily="2" charset="-122"/>
                <a:cs typeface="Times New Roman" panose="02020603050405020304" pitchFamily="2" charset="0"/>
              </a:rPr>
              <a:t>接口</a:t>
            </a:r>
            <a:endParaRPr lang="zh-CN" altLang="en-US" sz="1500" dirty="0">
              <a:solidFill>
                <a:srgbClr val="000000"/>
              </a:solidFill>
              <a:latin typeface="Franklin Gothic Medium" panose="020B0603020102020204" pitchFamily="2" charset="0"/>
              <a:ea typeface="Times New Roman" panose="02020603050405020304" pitchFamily="2" charset="0"/>
            </a:endParaRPr>
          </a:p>
        </p:txBody>
      </p:sp>
      <p:cxnSp>
        <p:nvCxnSpPr>
          <p:cNvPr id="62491" name="直接箭头连接符 48"/>
          <p:cNvCxnSpPr/>
          <p:nvPr/>
        </p:nvCxnSpPr>
        <p:spPr>
          <a:xfrm flipH="1" flipV="1">
            <a:off x="6156325" y="2209800"/>
            <a:ext cx="1025525" cy="803275"/>
          </a:xfrm>
          <a:prstGeom prst="straightConnector1">
            <a:avLst/>
          </a:prstGeom>
          <a:ln w="9525" cap="flat" cmpd="sng">
            <a:solidFill>
              <a:srgbClr val="808080"/>
            </a:solidFill>
            <a:prstDash val="solid"/>
            <a:round/>
            <a:headEnd type="none" w="med" len="med"/>
            <a:tailEnd type="triangle" w="med" len="med"/>
          </a:ln>
        </p:spPr>
      </p:cxnSp>
      <p:cxnSp>
        <p:nvCxnSpPr>
          <p:cNvPr id="62494" name="直接箭头连接符 53"/>
          <p:cNvCxnSpPr/>
          <p:nvPr/>
        </p:nvCxnSpPr>
        <p:spPr>
          <a:xfrm flipH="1">
            <a:off x="6084888" y="3005138"/>
            <a:ext cx="1096962" cy="860425"/>
          </a:xfrm>
          <a:prstGeom prst="straightConnector1">
            <a:avLst/>
          </a:prstGeom>
          <a:ln w="9525" cap="flat" cmpd="sng">
            <a:solidFill>
              <a:srgbClr val="808080"/>
            </a:solidFill>
            <a:prstDash val="solid"/>
            <a:round/>
            <a:headEnd type="none" w="med" len="med"/>
            <a:tailEnd type="triangle" w="med" len="med"/>
          </a:ln>
        </p:spPr>
      </p:cxnSp>
      <p:cxnSp>
        <p:nvCxnSpPr>
          <p:cNvPr id="62495" name="直接连接符 36"/>
          <p:cNvCxnSpPr/>
          <p:nvPr/>
        </p:nvCxnSpPr>
        <p:spPr>
          <a:xfrm>
            <a:off x="-252412" y="3014663"/>
            <a:ext cx="930275" cy="0"/>
          </a:xfrm>
          <a:prstGeom prst="line">
            <a:avLst/>
          </a:prstGeom>
          <a:ln w="6350" cap="flat" cmpd="sng">
            <a:solidFill>
              <a:srgbClr val="808080"/>
            </a:solidFill>
            <a:prstDash val="solid"/>
            <a:round/>
            <a:headEnd type="oval" w="med" len="med"/>
            <a:tailEnd type="oval" w="med" len="med"/>
          </a:ln>
        </p:spPr>
      </p:cxn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2495"/>
                                        </p:tgtEl>
                                        <p:attrNameLst>
                                          <p:attrName>style.visibility</p:attrName>
                                        </p:attrNameLst>
                                      </p:cBhvr>
                                      <p:to>
                                        <p:strVal val="visible"/>
                                      </p:to>
                                    </p:set>
                                    <p:anim calcmode="lin" valueType="num">
                                      <p:cBhvr additive="base">
                                        <p:cTn id="7" dur="500" fill="hold"/>
                                        <p:tgtEl>
                                          <p:spTgt spid="62495"/>
                                        </p:tgtEl>
                                        <p:attrNameLst>
                                          <p:attrName>ppt_x</p:attrName>
                                        </p:attrNameLst>
                                      </p:cBhvr>
                                      <p:tavLst>
                                        <p:tav tm="0">
                                          <p:val>
                                            <p:strVal val="#ppt_x"/>
                                          </p:val>
                                        </p:tav>
                                        <p:tav tm="100000">
                                          <p:val>
                                            <p:strVal val="#ppt_x"/>
                                          </p:val>
                                        </p:tav>
                                      </p:tavLst>
                                    </p:anim>
                                    <p:anim calcmode="lin" valueType="num">
                                      <p:cBhvr additive="base">
                                        <p:cTn id="8" dur="500" fill="hold"/>
                                        <p:tgtEl>
                                          <p:spTgt spid="6249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62479"/>
                                        </p:tgtEl>
                                        <p:attrNameLst>
                                          <p:attrName>style.visibility</p:attrName>
                                        </p:attrNameLst>
                                      </p:cBhvr>
                                      <p:to>
                                        <p:strVal val="visible"/>
                                      </p:to>
                                    </p:set>
                                    <p:animEffect transition="in" filter="box(in)">
                                      <p:cBhvr>
                                        <p:cTn id="13" dur="2000"/>
                                        <p:tgtEl>
                                          <p:spTgt spid="62479"/>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62480"/>
                                        </p:tgtEl>
                                        <p:attrNameLst>
                                          <p:attrName>style.visibility</p:attrName>
                                        </p:attrNameLst>
                                      </p:cBhvr>
                                      <p:to>
                                        <p:strVal val="visible"/>
                                      </p:to>
                                    </p:set>
                                    <p:animEffect transition="in" filter="box(in)">
                                      <p:cBhvr>
                                        <p:cTn id="18" dur="2000"/>
                                        <p:tgtEl>
                                          <p:spTgt spid="62480"/>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62465"/>
                                        </p:tgtEl>
                                        <p:attrNameLst>
                                          <p:attrName>style.visibility</p:attrName>
                                        </p:attrNameLst>
                                      </p:cBhvr>
                                      <p:to>
                                        <p:strVal val="visible"/>
                                      </p:to>
                                    </p:set>
                                    <p:animEffect transition="in" filter="box(in)">
                                      <p:cBhvr>
                                        <p:cTn id="23" dur="2000"/>
                                        <p:tgtEl>
                                          <p:spTgt spid="62465"/>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62486"/>
                                        </p:tgtEl>
                                        <p:attrNameLst>
                                          <p:attrName>style.visibility</p:attrName>
                                        </p:attrNameLst>
                                      </p:cBhvr>
                                      <p:to>
                                        <p:strVal val="visible"/>
                                      </p:to>
                                    </p:set>
                                    <p:animEffect transition="in" filter="box(in)">
                                      <p:cBhvr>
                                        <p:cTn id="26" dur="2000"/>
                                        <p:tgtEl>
                                          <p:spTgt spid="62486"/>
                                        </p:tgtEl>
                                      </p:cBhvr>
                                    </p:animEffect>
                                  </p:childTnLst>
                                </p:cTn>
                              </p:par>
                              <p:par>
                                <p:cTn id="27" presetID="4" presetClass="entr" presetSubtype="16" fill="hold" grpId="0" nodeType="withEffect">
                                  <p:stCondLst>
                                    <p:cond delay="0"/>
                                  </p:stCondLst>
                                  <p:childTnLst>
                                    <p:set>
                                      <p:cBhvr>
                                        <p:cTn id="28" dur="1" fill="hold">
                                          <p:stCondLst>
                                            <p:cond delay="0"/>
                                          </p:stCondLst>
                                        </p:cTn>
                                        <p:tgtEl>
                                          <p:spTgt spid="62489"/>
                                        </p:tgtEl>
                                        <p:attrNameLst>
                                          <p:attrName>style.visibility</p:attrName>
                                        </p:attrNameLst>
                                      </p:cBhvr>
                                      <p:to>
                                        <p:strVal val="visible"/>
                                      </p:to>
                                    </p:set>
                                    <p:animEffect transition="in" filter="box(in)">
                                      <p:cBhvr>
                                        <p:cTn id="29" dur="2000"/>
                                        <p:tgtEl>
                                          <p:spTgt spid="62489"/>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62490"/>
                                        </p:tgtEl>
                                        <p:attrNameLst>
                                          <p:attrName>style.visibility</p:attrName>
                                        </p:attrNameLst>
                                      </p:cBhvr>
                                      <p:to>
                                        <p:strVal val="visible"/>
                                      </p:to>
                                    </p:set>
                                    <p:animEffect transition="in" filter="box(in)">
                                      <p:cBhvr>
                                        <p:cTn id="32" dur="2000"/>
                                        <p:tgtEl>
                                          <p:spTgt spid="62490"/>
                                        </p:tgtEl>
                                      </p:cBhvr>
                                    </p:animEffect>
                                  </p:childTnLst>
                                </p:cTn>
                              </p:par>
                              <p:par>
                                <p:cTn id="33" presetID="4" presetClass="entr" presetSubtype="16" fill="hold" nodeType="withEffect">
                                  <p:stCondLst>
                                    <p:cond delay="0"/>
                                  </p:stCondLst>
                                  <p:childTnLst>
                                    <p:set>
                                      <p:cBhvr>
                                        <p:cTn id="34" dur="1" fill="hold">
                                          <p:stCondLst>
                                            <p:cond delay="0"/>
                                          </p:stCondLst>
                                        </p:cTn>
                                        <p:tgtEl>
                                          <p:spTgt spid="62491"/>
                                        </p:tgtEl>
                                        <p:attrNameLst>
                                          <p:attrName>style.visibility</p:attrName>
                                        </p:attrNameLst>
                                      </p:cBhvr>
                                      <p:to>
                                        <p:strVal val="visible"/>
                                      </p:to>
                                    </p:set>
                                    <p:animEffect transition="in" filter="box(in)">
                                      <p:cBhvr>
                                        <p:cTn id="35" dur="2000"/>
                                        <p:tgtEl>
                                          <p:spTgt spid="62491"/>
                                        </p:tgtEl>
                                      </p:cBhvr>
                                    </p:animEffect>
                                  </p:childTnLst>
                                </p:cTn>
                              </p:par>
                              <p:par>
                                <p:cTn id="36" presetID="4" presetClass="entr" presetSubtype="16" fill="hold" nodeType="withEffect">
                                  <p:stCondLst>
                                    <p:cond delay="0"/>
                                  </p:stCondLst>
                                  <p:childTnLst>
                                    <p:set>
                                      <p:cBhvr>
                                        <p:cTn id="37" dur="1" fill="hold">
                                          <p:stCondLst>
                                            <p:cond delay="0"/>
                                          </p:stCondLst>
                                        </p:cTn>
                                        <p:tgtEl>
                                          <p:spTgt spid="62494"/>
                                        </p:tgtEl>
                                        <p:attrNameLst>
                                          <p:attrName>style.visibility</p:attrName>
                                        </p:attrNameLst>
                                      </p:cBhvr>
                                      <p:to>
                                        <p:strVal val="visible"/>
                                      </p:to>
                                    </p:set>
                                    <p:animEffect transition="in" filter="box(in)">
                                      <p:cBhvr>
                                        <p:cTn id="38" dur="2000"/>
                                        <p:tgtEl>
                                          <p:spTgt spid="624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9" grpId="0" animBg="1"/>
      <p:bldP spid="62480" grpId="0"/>
      <p:bldP spid="62465" grpId="0" animBg="1"/>
      <p:bldP spid="62486" grpId="0" animBg="1"/>
      <p:bldP spid="62489" grpId="0" animBg="1"/>
      <p:bldP spid="6249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62465" name="直接连接符 12"/>
          <p:cNvCxnSpPr/>
          <p:nvPr/>
        </p:nvCxnSpPr>
        <p:spPr>
          <a:xfrm>
            <a:off x="-25400" y="4349750"/>
            <a:ext cx="1573213" cy="811213"/>
          </a:xfrm>
          <a:prstGeom prst="line">
            <a:avLst/>
          </a:prstGeom>
          <a:ln w="12700" cap="flat" cmpd="sng">
            <a:solidFill>
              <a:srgbClr val="0070C0"/>
            </a:solidFill>
            <a:prstDash val="solid"/>
            <a:round/>
            <a:headEnd type="none" w="med" len="med"/>
            <a:tailEnd type="none" w="med" len="med"/>
          </a:ln>
        </p:spPr>
      </p:cxnSp>
      <p:cxnSp>
        <p:nvCxnSpPr>
          <p:cNvPr id="62466" name="直接连接符 19"/>
          <p:cNvCxnSpPr/>
          <p:nvPr/>
        </p:nvCxnSpPr>
        <p:spPr>
          <a:xfrm>
            <a:off x="1533525" y="5160963"/>
            <a:ext cx="6480175" cy="0"/>
          </a:xfrm>
          <a:prstGeom prst="line">
            <a:avLst/>
          </a:prstGeom>
          <a:ln w="12700" cap="flat" cmpd="sng">
            <a:solidFill>
              <a:srgbClr val="0070C0"/>
            </a:solidFill>
            <a:prstDash val="solid"/>
            <a:round/>
            <a:headEnd type="none" w="med" len="med"/>
            <a:tailEnd type="none" w="med" len="med"/>
          </a:ln>
        </p:spPr>
      </p:cxnSp>
      <p:sp>
        <p:nvSpPr>
          <p:cNvPr id="62467" name="TextBox 22"/>
          <p:cNvSpPr txBox="1"/>
          <p:nvPr/>
        </p:nvSpPr>
        <p:spPr>
          <a:xfrm>
            <a:off x="1331913" y="5189538"/>
            <a:ext cx="1584325" cy="306387"/>
          </a:xfrm>
          <a:prstGeom prst="rect">
            <a:avLst/>
          </a:prstGeom>
          <a:noFill/>
          <a:ln w="9525">
            <a:noFill/>
          </a:ln>
        </p:spPr>
        <p:txBody>
          <a:bodyPr anchor="t">
            <a:spAutoFit/>
          </a:bodyPr>
          <a:p>
            <a:pPr algn="ctr"/>
            <a:r>
              <a:rPr lang="zh-CN" altLang="en-US" sz="1400" dirty="0">
                <a:solidFill>
                  <a:srgbClr val="A6A6A6"/>
                </a:solidFill>
                <a:latin typeface="Franklin Gothic Medium" panose="020B0603020102020204" pitchFamily="2" charset="0"/>
                <a:ea typeface="微软雅黑" panose="020B0503020204020204" pitchFamily="2" charset="-122"/>
              </a:rPr>
              <a:t>对象图</a:t>
            </a:r>
            <a:endParaRPr lang="zh-CN" altLang="en-US" sz="1400" dirty="0">
              <a:solidFill>
                <a:srgbClr val="A6A6A6"/>
              </a:solidFill>
              <a:latin typeface="Franklin Gothic Medium" panose="020B0603020102020204" pitchFamily="2" charset="0"/>
              <a:ea typeface="微软雅黑" panose="020B0503020204020204" pitchFamily="2" charset="-122"/>
            </a:endParaRPr>
          </a:p>
        </p:txBody>
      </p:sp>
      <p:pic>
        <p:nvPicPr>
          <p:cNvPr id="62468" name="组合 3"/>
          <p:cNvPicPr/>
          <p:nvPr/>
        </p:nvPicPr>
        <p:blipFill>
          <a:blip r:embed="rId1"/>
          <a:stretch>
            <a:fillRect/>
          </a:stretch>
        </p:blipFill>
        <p:spPr>
          <a:xfrm>
            <a:off x="8461375" y="3932238"/>
            <a:ext cx="785813" cy="1316037"/>
          </a:xfrm>
          <a:prstGeom prst="rect">
            <a:avLst/>
          </a:prstGeom>
          <a:noFill/>
          <a:ln w="9525">
            <a:noFill/>
          </a:ln>
        </p:spPr>
      </p:pic>
      <p:sp>
        <p:nvSpPr>
          <p:cNvPr id="62469" name="TextBox 40"/>
          <p:cNvSpPr txBox="1"/>
          <p:nvPr/>
        </p:nvSpPr>
        <p:spPr>
          <a:xfrm>
            <a:off x="5594350" y="5189538"/>
            <a:ext cx="2116138" cy="306387"/>
          </a:xfrm>
          <a:prstGeom prst="rect">
            <a:avLst/>
          </a:prstGeom>
          <a:noFill/>
          <a:ln w="9525">
            <a:noFill/>
          </a:ln>
        </p:spPr>
        <p:txBody>
          <a:bodyPr anchor="t">
            <a:spAutoFit/>
          </a:bodyPr>
          <a:p>
            <a:pPr algn="ctr"/>
            <a:r>
              <a:rPr lang="zh-CN" altLang="en-US" sz="1400" dirty="0">
                <a:solidFill>
                  <a:srgbClr val="A6A6A6"/>
                </a:solidFill>
                <a:latin typeface="Franklin Gothic Medium" panose="020B0603020102020204" pitchFamily="2" charset="0"/>
                <a:ea typeface="微软雅黑" panose="020B0503020204020204" pitchFamily="2" charset="-122"/>
              </a:rPr>
              <a:t>包图</a:t>
            </a:r>
            <a:endParaRPr lang="zh-CN" altLang="en-US" sz="1400" dirty="0">
              <a:solidFill>
                <a:srgbClr val="A6A6A6"/>
              </a:solidFill>
              <a:latin typeface="Franklin Gothic Medium" panose="020B0603020102020204" pitchFamily="2" charset="0"/>
              <a:ea typeface="微软雅黑" panose="020B0503020204020204" pitchFamily="2" charset="-122"/>
            </a:endParaRPr>
          </a:p>
        </p:txBody>
      </p:sp>
      <p:sp>
        <p:nvSpPr>
          <p:cNvPr id="62470" name="TextBox 41"/>
          <p:cNvSpPr txBox="1"/>
          <p:nvPr/>
        </p:nvSpPr>
        <p:spPr>
          <a:xfrm>
            <a:off x="3140075" y="5189538"/>
            <a:ext cx="2159000" cy="306387"/>
          </a:xfrm>
          <a:prstGeom prst="rect">
            <a:avLst/>
          </a:prstGeom>
          <a:noFill/>
          <a:ln w="9525">
            <a:noFill/>
          </a:ln>
        </p:spPr>
        <p:txBody>
          <a:bodyPr anchor="t">
            <a:spAutoFit/>
          </a:bodyPr>
          <a:p>
            <a:pPr algn="ctr"/>
            <a:r>
              <a:rPr lang="zh-CN" altLang="en-US" sz="1400" dirty="0">
                <a:latin typeface="Franklin Gothic Medium" panose="020B0603020102020204" pitchFamily="2" charset="0"/>
                <a:ea typeface="微软雅黑" panose="020B0503020204020204" pitchFamily="2" charset="-122"/>
              </a:rPr>
              <a:t>构件图</a:t>
            </a:r>
            <a:endParaRPr lang="zh-CN" altLang="en-US" sz="1400" dirty="0">
              <a:latin typeface="Franklin Gothic Medium" panose="020B0603020102020204" pitchFamily="2" charset="0"/>
              <a:ea typeface="微软雅黑" panose="020B0503020204020204" pitchFamily="2" charset="-122"/>
            </a:endParaRPr>
          </a:p>
        </p:txBody>
      </p:sp>
      <p:sp>
        <p:nvSpPr>
          <p:cNvPr id="62471" name="TextBox 17"/>
          <p:cNvSpPr txBox="1"/>
          <p:nvPr/>
        </p:nvSpPr>
        <p:spPr>
          <a:xfrm>
            <a:off x="1044575" y="1025525"/>
            <a:ext cx="1851025" cy="368300"/>
          </a:xfrm>
          <a:prstGeom prst="rect">
            <a:avLst/>
          </a:prstGeom>
          <a:noFill/>
          <a:ln w="9525">
            <a:noFill/>
          </a:ln>
        </p:spPr>
        <p:txBody>
          <a:bodyPr wrap="square" anchor="t">
            <a:spAutoFit/>
          </a:bodyPr>
          <a:p>
            <a:r>
              <a:rPr lang="zh-CN" altLang="en-US" dirty="0">
                <a:latin typeface="Franklin Gothic Medium" panose="020B0603020102020204" pitchFamily="2" charset="0"/>
                <a:ea typeface="微软雅黑" panose="020B0503020204020204" pitchFamily="2" charset="-122"/>
              </a:rPr>
              <a:t>构件图</a:t>
            </a:r>
            <a:r>
              <a:rPr lang="en-US" altLang="zh-CN" dirty="0">
                <a:latin typeface="Franklin Gothic Medium" panose="020B0603020102020204" pitchFamily="2" charset="0"/>
                <a:ea typeface="微软雅黑" panose="020B0503020204020204" pitchFamily="2" charset="-122"/>
              </a:rPr>
              <a:t>——</a:t>
            </a:r>
            <a:r>
              <a:rPr lang="zh-CN" altLang="en-US" dirty="0">
                <a:latin typeface="Franklin Gothic Medium" panose="020B0603020102020204" pitchFamily="2" charset="0"/>
                <a:ea typeface="微软雅黑" panose="020B0503020204020204" pitchFamily="2" charset="-122"/>
              </a:rPr>
              <a:t>关系</a:t>
            </a:r>
            <a:endParaRPr lang="zh-CN" altLang="en-US" dirty="0">
              <a:latin typeface="Franklin Gothic Medium" panose="020B0603020102020204" pitchFamily="2" charset="0"/>
              <a:ea typeface="微软雅黑" panose="020B0503020204020204" pitchFamily="2" charset="-122"/>
            </a:endParaRPr>
          </a:p>
        </p:txBody>
      </p:sp>
      <p:sp>
        <p:nvSpPr>
          <p:cNvPr id="62472" name="等腰三角形 21"/>
          <p:cNvSpPr/>
          <p:nvPr/>
        </p:nvSpPr>
        <p:spPr>
          <a:xfrm>
            <a:off x="4087813" y="4972050"/>
            <a:ext cx="215900" cy="187325"/>
          </a:xfrm>
          <a:prstGeom prst="triangle">
            <a:avLst>
              <a:gd name="adj" fmla="val 50000"/>
            </a:avLst>
          </a:prstGeom>
          <a:solidFill>
            <a:srgbClr val="0070C0"/>
          </a:solidFill>
          <a:ln w="9525">
            <a:noFill/>
          </a:ln>
        </p:spPr>
        <p:txBody>
          <a:bodyPr anchor="ctr">
            <a:spAutoFit/>
          </a:bodyPr>
          <a:p>
            <a:pPr algn="ctr"/>
            <a:endParaRPr lang="zh-CN" altLang="en-US" sz="1600" b="1" dirty="0">
              <a:solidFill>
                <a:schemeClr val="bg1"/>
              </a:solidFill>
              <a:latin typeface="微软雅黑" panose="020B0503020204020204" pitchFamily="2" charset="-122"/>
              <a:ea typeface="微软雅黑" panose="020B0503020204020204" pitchFamily="2" charset="-122"/>
            </a:endParaRPr>
          </a:p>
        </p:txBody>
      </p:sp>
      <p:sp>
        <p:nvSpPr>
          <p:cNvPr id="62473" name="文本框 1"/>
          <p:cNvSpPr txBox="1"/>
          <p:nvPr/>
        </p:nvSpPr>
        <p:spPr>
          <a:xfrm>
            <a:off x="682625" y="1866900"/>
            <a:ext cx="2809875" cy="1753235"/>
          </a:xfrm>
          <a:prstGeom prst="rect">
            <a:avLst/>
          </a:prstGeom>
          <a:noFill/>
          <a:ln w="9525">
            <a:noFill/>
          </a:ln>
        </p:spPr>
        <p:txBody>
          <a:bodyPr wrap="square" anchor="t">
            <a:spAutoFit/>
          </a:bodyPr>
          <a:p>
            <a:r>
              <a:rPr lang="zh-CN" altLang="en-US">
                <a:latin typeface="Arial" panose="020B0604020202020204" pitchFamily="34" charset="0"/>
                <a:ea typeface="宋体" panose="02010600030101010101" pitchFamily="2" charset="-122"/>
              </a:rPr>
              <a:t>关系是事物间的联系，在面向对象的建模中，最重要的关系是依赖、泛化、关联和实现，但构件图中使用最多的是依赖和实现关系</a:t>
            </a:r>
            <a:endParaRPr lang="zh-CN" altLang="en-US">
              <a:latin typeface="Arial" panose="020B0604020202020204" pitchFamily="34" charset="0"/>
              <a:ea typeface="宋体" panose="02010600030101010101" pitchFamily="2" charset="-122"/>
            </a:endParaRPr>
          </a:p>
        </p:txBody>
      </p:sp>
      <p:sp>
        <p:nvSpPr>
          <p:cNvPr id="3" name="矩形 2"/>
          <p:cNvSpPr/>
          <p:nvPr/>
        </p:nvSpPr>
        <p:spPr>
          <a:xfrm>
            <a:off x="2949575" y="3570288"/>
            <a:ext cx="1954213" cy="107950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fontAlgn="base"/>
            <a:endParaRPr lang="zh-CN" altLang="en-US" strike="noStrike" noProof="1"/>
          </a:p>
        </p:txBody>
      </p:sp>
      <p:sp>
        <p:nvSpPr>
          <p:cNvPr id="4" name="矩形 3"/>
          <p:cNvSpPr/>
          <p:nvPr/>
        </p:nvSpPr>
        <p:spPr>
          <a:xfrm>
            <a:off x="2708275" y="3790950"/>
            <a:ext cx="503238" cy="215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5" name="矩形 4"/>
          <p:cNvSpPr/>
          <p:nvPr/>
        </p:nvSpPr>
        <p:spPr>
          <a:xfrm>
            <a:off x="2690813" y="4205288"/>
            <a:ext cx="504825" cy="215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62477" name="文本框 5"/>
          <p:cNvSpPr txBox="1"/>
          <p:nvPr/>
        </p:nvSpPr>
        <p:spPr>
          <a:xfrm>
            <a:off x="3708400" y="3749675"/>
            <a:ext cx="576263" cy="368300"/>
          </a:xfrm>
          <a:prstGeom prst="rect">
            <a:avLst/>
          </a:prstGeom>
          <a:noFill/>
          <a:ln w="9525">
            <a:noFill/>
          </a:ln>
        </p:spPr>
        <p:txBody>
          <a:bodyPr wrap="square" anchor="t">
            <a:spAutoFit/>
          </a:bodyPr>
          <a:p>
            <a:r>
              <a:rPr lang="en-US" altLang="zh-CN">
                <a:latin typeface="Arial" panose="020B0604020202020204" pitchFamily="34" charset="0"/>
                <a:ea typeface="宋体" panose="02010600030101010101" pitchFamily="2" charset="-122"/>
              </a:rPr>
              <a:t>A</a:t>
            </a:r>
            <a:endParaRPr lang="en-US" altLang="zh-CN">
              <a:latin typeface="Arial" panose="020B0604020202020204" pitchFamily="34" charset="0"/>
              <a:ea typeface="宋体" panose="02010600030101010101" pitchFamily="2" charset="-122"/>
            </a:endParaRPr>
          </a:p>
        </p:txBody>
      </p:sp>
      <p:cxnSp>
        <p:nvCxnSpPr>
          <p:cNvPr id="7" name="直接箭头连接符 6"/>
          <p:cNvCxnSpPr>
            <a:stCxn id="3" idx="3"/>
            <a:endCxn id="8" idx="1"/>
          </p:cNvCxnSpPr>
          <p:nvPr/>
        </p:nvCxnSpPr>
        <p:spPr>
          <a:xfrm flipV="1">
            <a:off x="4904105" y="4093845"/>
            <a:ext cx="969645" cy="16510"/>
          </a:xfrm>
          <a:prstGeom prst="straightConnector1">
            <a:avLst/>
          </a:prstGeom>
          <a:ln w="34925" cmpd="sng">
            <a:solidFill>
              <a:srgbClr val="00000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5873750" y="3552825"/>
            <a:ext cx="1955800" cy="1081088"/>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fontAlgn="base"/>
            <a:endParaRPr lang="zh-CN" altLang="en-US" strike="noStrike" noProof="1"/>
          </a:p>
        </p:txBody>
      </p:sp>
      <p:sp>
        <p:nvSpPr>
          <p:cNvPr id="9" name="矩形 8"/>
          <p:cNvSpPr/>
          <p:nvPr/>
        </p:nvSpPr>
        <p:spPr>
          <a:xfrm>
            <a:off x="5632450" y="3775075"/>
            <a:ext cx="504825" cy="215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10" name="矩形 9"/>
          <p:cNvSpPr/>
          <p:nvPr/>
        </p:nvSpPr>
        <p:spPr>
          <a:xfrm>
            <a:off x="5616575" y="4187825"/>
            <a:ext cx="504825" cy="215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62482" name="文本框 10"/>
          <p:cNvSpPr txBox="1"/>
          <p:nvPr/>
        </p:nvSpPr>
        <p:spPr>
          <a:xfrm>
            <a:off x="6634163" y="3732213"/>
            <a:ext cx="576262" cy="368300"/>
          </a:xfrm>
          <a:prstGeom prst="rect">
            <a:avLst/>
          </a:prstGeom>
          <a:noFill/>
          <a:ln w="9525">
            <a:noFill/>
          </a:ln>
        </p:spPr>
        <p:txBody>
          <a:bodyPr wrap="square" anchor="t">
            <a:spAutoFit/>
          </a:bodyPr>
          <a:p>
            <a:r>
              <a:rPr lang="en-US" altLang="zh-CN">
                <a:latin typeface="Arial" panose="020B0604020202020204" pitchFamily="34" charset="0"/>
                <a:ea typeface="宋体" panose="02010600030101010101" pitchFamily="2" charset="-122"/>
              </a:rPr>
              <a:t>B</a:t>
            </a:r>
            <a:endParaRPr lang="en-US" altLang="zh-CN">
              <a:latin typeface="Arial" panose="020B0604020202020204" pitchFamily="34" charset="0"/>
              <a:ea typeface="宋体" panose="02010600030101010101" pitchFamily="2" charset="-122"/>
            </a:endParaRPr>
          </a:p>
        </p:txBody>
      </p:sp>
      <p:sp>
        <p:nvSpPr>
          <p:cNvPr id="62483" name="文本框 11"/>
          <p:cNvSpPr txBox="1"/>
          <p:nvPr/>
        </p:nvSpPr>
        <p:spPr>
          <a:xfrm>
            <a:off x="4903788" y="3119438"/>
            <a:ext cx="2478087" cy="368300"/>
          </a:xfrm>
          <a:prstGeom prst="rect">
            <a:avLst/>
          </a:prstGeom>
          <a:noFill/>
          <a:ln w="9525">
            <a:noFill/>
          </a:ln>
        </p:spPr>
        <p:txBody>
          <a:bodyPr wrap="square" anchor="t">
            <a:spAutoFit/>
          </a:bodyPr>
          <a:p>
            <a:r>
              <a:rPr lang="zh-CN" altLang="en-US">
                <a:latin typeface="Arial" panose="020B0604020202020204" pitchFamily="34" charset="0"/>
                <a:ea typeface="宋体" panose="02010600030101010101" pitchFamily="2" charset="-122"/>
              </a:rPr>
              <a:t>依赖关系</a:t>
            </a:r>
            <a:endParaRPr lang="zh-CN" altLang="en-US">
              <a:latin typeface="Arial" panose="020B0604020202020204" pitchFamily="34" charset="0"/>
              <a:ea typeface="宋体" panose="02010600030101010101" pitchFamily="2" charset="-122"/>
            </a:endParaRPr>
          </a:p>
        </p:txBody>
      </p:sp>
      <p:sp>
        <p:nvSpPr>
          <p:cNvPr id="13" name="矩形 12"/>
          <p:cNvSpPr/>
          <p:nvPr/>
        </p:nvSpPr>
        <p:spPr>
          <a:xfrm>
            <a:off x="3937000" y="1616075"/>
            <a:ext cx="1954213" cy="107950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fontAlgn="base"/>
            <a:endParaRPr lang="zh-CN" altLang="en-US" strike="noStrike" noProof="1"/>
          </a:p>
        </p:txBody>
      </p:sp>
      <p:sp>
        <p:nvSpPr>
          <p:cNvPr id="14" name="矩形 13"/>
          <p:cNvSpPr/>
          <p:nvPr/>
        </p:nvSpPr>
        <p:spPr>
          <a:xfrm>
            <a:off x="3695700" y="1836738"/>
            <a:ext cx="504825" cy="215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15" name="矩形 14"/>
          <p:cNvSpPr/>
          <p:nvPr/>
        </p:nvSpPr>
        <p:spPr>
          <a:xfrm>
            <a:off x="3679825" y="2251075"/>
            <a:ext cx="503238" cy="215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62487" name="文本框 15"/>
          <p:cNvSpPr txBox="1"/>
          <p:nvPr/>
        </p:nvSpPr>
        <p:spPr>
          <a:xfrm>
            <a:off x="4695825" y="1795463"/>
            <a:ext cx="576263" cy="368300"/>
          </a:xfrm>
          <a:prstGeom prst="rect">
            <a:avLst/>
          </a:prstGeom>
          <a:noFill/>
          <a:ln w="9525">
            <a:noFill/>
          </a:ln>
        </p:spPr>
        <p:txBody>
          <a:bodyPr wrap="square" anchor="t">
            <a:spAutoFit/>
          </a:bodyPr>
          <a:p>
            <a:r>
              <a:rPr lang="en-US" altLang="zh-CN">
                <a:latin typeface="Arial" panose="020B0604020202020204" pitchFamily="34" charset="0"/>
                <a:ea typeface="宋体" panose="02010600030101010101" pitchFamily="2" charset="-122"/>
              </a:rPr>
              <a:t>A</a:t>
            </a:r>
            <a:endParaRPr lang="en-US" altLang="zh-CN">
              <a:latin typeface="Arial" panose="020B0604020202020204" pitchFamily="34" charset="0"/>
              <a:ea typeface="宋体" panose="02010600030101010101" pitchFamily="2" charset="-122"/>
            </a:endParaRPr>
          </a:p>
        </p:txBody>
      </p:sp>
      <p:sp>
        <p:nvSpPr>
          <p:cNvPr id="17" name="椭圆 16"/>
          <p:cNvSpPr/>
          <p:nvPr/>
        </p:nvSpPr>
        <p:spPr>
          <a:xfrm>
            <a:off x="7235825" y="2025650"/>
            <a:ext cx="215900" cy="215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62489" name="文本框 17"/>
          <p:cNvSpPr txBox="1"/>
          <p:nvPr/>
        </p:nvSpPr>
        <p:spPr>
          <a:xfrm>
            <a:off x="7381875" y="2251075"/>
            <a:ext cx="584200" cy="368300"/>
          </a:xfrm>
          <a:prstGeom prst="rect">
            <a:avLst/>
          </a:prstGeom>
          <a:noFill/>
          <a:ln w="9525">
            <a:noFill/>
          </a:ln>
        </p:spPr>
        <p:txBody>
          <a:bodyPr wrap="square" anchor="t">
            <a:spAutoFit/>
          </a:bodyPr>
          <a:p>
            <a:r>
              <a:rPr lang="en-US" altLang="zh-CN">
                <a:latin typeface="Arial" panose="020B0604020202020204" pitchFamily="34" charset="0"/>
                <a:ea typeface="宋体" panose="02010600030101010101" pitchFamily="2" charset="-122"/>
              </a:rPr>
              <a:t>C</a:t>
            </a:r>
            <a:endParaRPr lang="en-US" altLang="zh-CN">
              <a:latin typeface="Arial" panose="020B0604020202020204" pitchFamily="34" charset="0"/>
              <a:ea typeface="宋体" panose="02010600030101010101" pitchFamily="2" charset="-122"/>
            </a:endParaRPr>
          </a:p>
        </p:txBody>
      </p:sp>
      <p:cxnSp>
        <p:nvCxnSpPr>
          <p:cNvPr id="19" name="直接连接符 18"/>
          <p:cNvCxnSpPr>
            <a:stCxn id="13" idx="3"/>
            <a:endCxn id="17" idx="2"/>
          </p:cNvCxnSpPr>
          <p:nvPr/>
        </p:nvCxnSpPr>
        <p:spPr>
          <a:xfrm flipV="1">
            <a:off x="5891530" y="2133600"/>
            <a:ext cx="1344295" cy="22225"/>
          </a:xfrm>
          <a:prstGeom prst="line">
            <a:avLst/>
          </a:prstGeom>
          <a:ln w="15875">
            <a:solidFill>
              <a:srgbClr val="000000"/>
            </a:solidFill>
          </a:ln>
        </p:spPr>
        <p:style>
          <a:lnRef idx="1">
            <a:schemeClr val="accent1"/>
          </a:lnRef>
          <a:fillRef idx="0">
            <a:schemeClr val="accent1"/>
          </a:fillRef>
          <a:effectRef idx="0">
            <a:schemeClr val="accent1"/>
          </a:effectRef>
          <a:fontRef idx="minor">
            <a:schemeClr val="tx1"/>
          </a:fontRef>
        </p:style>
      </p:cxnSp>
      <p:sp>
        <p:nvSpPr>
          <p:cNvPr id="62491" name="文本框 19"/>
          <p:cNvSpPr txBox="1"/>
          <p:nvPr/>
        </p:nvSpPr>
        <p:spPr>
          <a:xfrm>
            <a:off x="4733925" y="927100"/>
            <a:ext cx="3095625" cy="368300"/>
          </a:xfrm>
          <a:prstGeom prst="rect">
            <a:avLst/>
          </a:prstGeom>
          <a:noFill/>
          <a:ln w="9525">
            <a:noFill/>
          </a:ln>
        </p:spPr>
        <p:txBody>
          <a:bodyPr wrap="square" anchor="t">
            <a:spAutoFit/>
          </a:bodyPr>
          <a:p>
            <a:r>
              <a:rPr lang="zh-CN" altLang="en-US">
                <a:latin typeface="Arial" panose="020B0604020202020204" pitchFamily="34" charset="0"/>
                <a:ea typeface="宋体" panose="02010600030101010101" pitchFamily="2" charset="-122"/>
              </a:rPr>
              <a:t>实现关系</a:t>
            </a:r>
            <a:endParaRPr lang="zh-CN" altLang="en-US">
              <a:latin typeface="Arial" panose="020B0604020202020204" pitchFamily="34" charset="0"/>
              <a:ea typeface="宋体" panose="02010600030101010101" pitchFamily="2" charset="-122"/>
            </a:endParaRP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63490" name="直接连接符 12"/>
          <p:cNvCxnSpPr/>
          <p:nvPr/>
        </p:nvCxnSpPr>
        <p:spPr>
          <a:xfrm>
            <a:off x="-25400" y="4349750"/>
            <a:ext cx="1573213" cy="811213"/>
          </a:xfrm>
          <a:prstGeom prst="line">
            <a:avLst/>
          </a:prstGeom>
          <a:ln w="12700" cap="flat" cmpd="sng">
            <a:solidFill>
              <a:srgbClr val="0070C0"/>
            </a:solidFill>
            <a:prstDash val="solid"/>
            <a:round/>
            <a:headEnd type="none" w="med" len="med"/>
            <a:tailEnd type="none" w="med" len="med"/>
          </a:ln>
        </p:spPr>
      </p:cxnSp>
      <p:cxnSp>
        <p:nvCxnSpPr>
          <p:cNvPr id="63491" name="直接连接符 19"/>
          <p:cNvCxnSpPr/>
          <p:nvPr/>
        </p:nvCxnSpPr>
        <p:spPr>
          <a:xfrm>
            <a:off x="1533525" y="5160963"/>
            <a:ext cx="6480175" cy="0"/>
          </a:xfrm>
          <a:prstGeom prst="line">
            <a:avLst/>
          </a:prstGeom>
          <a:ln w="12700" cap="flat" cmpd="sng">
            <a:solidFill>
              <a:srgbClr val="0070C0"/>
            </a:solidFill>
            <a:prstDash val="solid"/>
            <a:round/>
            <a:headEnd type="none" w="med" len="med"/>
            <a:tailEnd type="none" w="med" len="med"/>
          </a:ln>
        </p:spPr>
      </p:cxnSp>
      <p:sp>
        <p:nvSpPr>
          <p:cNvPr id="63492" name="TextBox 22"/>
          <p:cNvSpPr txBox="1"/>
          <p:nvPr/>
        </p:nvSpPr>
        <p:spPr>
          <a:xfrm>
            <a:off x="1331913" y="5189538"/>
            <a:ext cx="1584325" cy="306387"/>
          </a:xfrm>
          <a:prstGeom prst="rect">
            <a:avLst/>
          </a:prstGeom>
          <a:noFill/>
          <a:ln w="9525">
            <a:noFill/>
          </a:ln>
        </p:spPr>
        <p:txBody>
          <a:bodyPr anchor="t">
            <a:spAutoFit/>
          </a:bodyPr>
          <a:p>
            <a:pPr algn="ctr"/>
            <a:r>
              <a:rPr lang="zh-CN" altLang="en-US" sz="1400" dirty="0">
                <a:solidFill>
                  <a:srgbClr val="A6A6A6"/>
                </a:solidFill>
                <a:latin typeface="Franklin Gothic Medium" panose="020B0603020102020204" pitchFamily="2" charset="0"/>
                <a:ea typeface="微软雅黑" panose="020B0503020204020204" pitchFamily="2" charset="-122"/>
              </a:rPr>
              <a:t>对象图</a:t>
            </a:r>
            <a:endParaRPr lang="zh-CN" altLang="en-US" sz="1400" dirty="0">
              <a:solidFill>
                <a:srgbClr val="A6A6A6"/>
              </a:solidFill>
              <a:latin typeface="Franklin Gothic Medium" panose="020B0603020102020204" pitchFamily="2" charset="0"/>
              <a:ea typeface="微软雅黑" panose="020B0503020204020204" pitchFamily="2" charset="-122"/>
            </a:endParaRPr>
          </a:p>
        </p:txBody>
      </p:sp>
      <p:pic>
        <p:nvPicPr>
          <p:cNvPr id="63493" name="组合 3"/>
          <p:cNvPicPr/>
          <p:nvPr/>
        </p:nvPicPr>
        <p:blipFill>
          <a:blip r:embed="rId1"/>
          <a:stretch>
            <a:fillRect/>
          </a:stretch>
        </p:blipFill>
        <p:spPr>
          <a:xfrm>
            <a:off x="8461375" y="3932238"/>
            <a:ext cx="785813" cy="1316037"/>
          </a:xfrm>
          <a:prstGeom prst="rect">
            <a:avLst/>
          </a:prstGeom>
          <a:noFill/>
          <a:ln w="9525">
            <a:noFill/>
          </a:ln>
        </p:spPr>
      </p:pic>
      <p:sp>
        <p:nvSpPr>
          <p:cNvPr id="63494" name="TextBox 40"/>
          <p:cNvSpPr txBox="1"/>
          <p:nvPr/>
        </p:nvSpPr>
        <p:spPr>
          <a:xfrm>
            <a:off x="3154363" y="5189538"/>
            <a:ext cx="2116137" cy="306387"/>
          </a:xfrm>
          <a:prstGeom prst="rect">
            <a:avLst/>
          </a:prstGeom>
          <a:noFill/>
          <a:ln w="9525">
            <a:noFill/>
          </a:ln>
        </p:spPr>
        <p:txBody>
          <a:bodyPr anchor="t">
            <a:spAutoFit/>
          </a:bodyPr>
          <a:p>
            <a:pPr algn="ctr"/>
            <a:r>
              <a:rPr lang="zh-CN" altLang="en-US" sz="1400" dirty="0">
                <a:latin typeface="Franklin Gothic Medium" panose="020B0603020102020204" pitchFamily="2" charset="0"/>
                <a:ea typeface="微软雅黑" panose="020B0503020204020204" pitchFamily="2" charset="-122"/>
              </a:rPr>
              <a:t>构件图</a:t>
            </a:r>
            <a:endParaRPr lang="zh-CN" altLang="en-US" sz="1400" dirty="0">
              <a:latin typeface="Franklin Gothic Medium" panose="020B0603020102020204" pitchFamily="2" charset="0"/>
              <a:ea typeface="微软雅黑" panose="020B0503020204020204" pitchFamily="2" charset="-122"/>
            </a:endParaRPr>
          </a:p>
        </p:txBody>
      </p:sp>
      <p:sp>
        <p:nvSpPr>
          <p:cNvPr id="63495" name="TextBox 41"/>
          <p:cNvSpPr txBox="1"/>
          <p:nvPr/>
        </p:nvSpPr>
        <p:spPr>
          <a:xfrm>
            <a:off x="5508625" y="5189538"/>
            <a:ext cx="2159000" cy="306387"/>
          </a:xfrm>
          <a:prstGeom prst="rect">
            <a:avLst/>
          </a:prstGeom>
          <a:noFill/>
          <a:ln w="9525">
            <a:noFill/>
          </a:ln>
        </p:spPr>
        <p:txBody>
          <a:bodyPr anchor="t">
            <a:spAutoFit/>
          </a:bodyPr>
          <a:p>
            <a:pPr algn="ctr"/>
            <a:r>
              <a:rPr lang="zh-CN" altLang="en-US" sz="1400" dirty="0">
                <a:solidFill>
                  <a:srgbClr val="A6A6A6"/>
                </a:solidFill>
                <a:latin typeface="Franklin Gothic Medium" panose="020B0603020102020204" pitchFamily="2" charset="0"/>
                <a:ea typeface="微软雅黑" panose="020B0503020204020204" pitchFamily="2" charset="-122"/>
              </a:rPr>
              <a:t>包图</a:t>
            </a:r>
            <a:endParaRPr lang="zh-CN" altLang="en-US" sz="1400" dirty="0">
              <a:solidFill>
                <a:srgbClr val="A6A6A6"/>
              </a:solidFill>
              <a:latin typeface="Franklin Gothic Medium" panose="020B0603020102020204" pitchFamily="2" charset="0"/>
              <a:ea typeface="微软雅黑" panose="020B0503020204020204" pitchFamily="2" charset="-122"/>
            </a:endParaRPr>
          </a:p>
        </p:txBody>
      </p:sp>
      <p:grpSp>
        <p:nvGrpSpPr>
          <p:cNvPr id="63496" name="组合 11"/>
          <p:cNvGrpSpPr/>
          <p:nvPr/>
        </p:nvGrpSpPr>
        <p:grpSpPr>
          <a:xfrm>
            <a:off x="2843213" y="404813"/>
            <a:ext cx="3744912" cy="508000"/>
            <a:chOff x="0" y="-61384"/>
            <a:chExt cx="3744416" cy="508388"/>
          </a:xfrm>
        </p:grpSpPr>
        <p:sp>
          <p:nvSpPr>
            <p:cNvPr id="63497" name="Rectangle 8"/>
            <p:cNvSpPr/>
            <p:nvPr/>
          </p:nvSpPr>
          <p:spPr>
            <a:xfrm>
              <a:off x="116112" y="175561"/>
              <a:ext cx="3528392" cy="271443"/>
            </a:xfrm>
            <a:custGeom>
              <a:avLst/>
              <a:gdLst/>
              <a:ahLst/>
              <a:cxnLst>
                <a:cxn ang="0">
                  <a:pos x="0" y="0"/>
                </a:cxn>
                <a:cxn ang="0">
                  <a:pos x="5235140" y="0"/>
                </a:cxn>
                <a:cxn ang="0">
                  <a:pos x="5235140" y="271446"/>
                </a:cxn>
                <a:cxn ang="0">
                  <a:pos x="0" y="271446"/>
                </a:cxn>
                <a:cxn ang="0">
                  <a:pos x="0" y="0"/>
                </a:cxn>
              </a:cxnLst>
              <a:pathLst>
                <a:path w="3093568" h="271442">
                  <a:moveTo>
                    <a:pt x="0" y="0"/>
                  </a:moveTo>
                  <a:lnTo>
                    <a:pt x="3093568" y="0"/>
                  </a:lnTo>
                  <a:lnTo>
                    <a:pt x="3093568" y="271442"/>
                  </a:lnTo>
                  <a:cubicBezTo>
                    <a:pt x="1777407" y="81360"/>
                    <a:pt x="1788744" y="3494"/>
                    <a:pt x="0" y="271442"/>
                  </a:cubicBezTo>
                  <a:lnTo>
                    <a:pt x="0" y="0"/>
                  </a:lnTo>
                  <a:close/>
                </a:path>
              </a:pathLst>
            </a:custGeom>
            <a:solidFill>
              <a:srgbClr val="DDDDDD">
                <a:alpha val="79999"/>
              </a:srgbClr>
            </a:solidFill>
            <a:ln w="9525">
              <a:noFill/>
            </a:ln>
          </p:spPr>
          <p:txBody>
            <a:bodyPr/>
            <a:p>
              <a:endParaRPr lang="zh-CN" altLang="en-US"/>
            </a:p>
          </p:txBody>
        </p:sp>
        <p:sp>
          <p:nvSpPr>
            <p:cNvPr id="63498" name="矩形 26"/>
            <p:cNvSpPr/>
            <p:nvPr/>
          </p:nvSpPr>
          <p:spPr>
            <a:xfrm>
              <a:off x="0" y="-61384"/>
              <a:ext cx="3744416" cy="461320"/>
            </a:xfrm>
            <a:prstGeom prst="rect">
              <a:avLst/>
            </a:prstGeom>
            <a:solidFill>
              <a:srgbClr val="0070C0"/>
            </a:solidFill>
            <a:ln w="9525">
              <a:noFill/>
            </a:ln>
          </p:spPr>
          <p:txBody>
            <a:bodyPr anchor="ctr">
              <a:spAutoFit/>
            </a:bodyPr>
            <a:p>
              <a:pPr algn="ctr"/>
              <a:r>
                <a:rPr lang="zh-CN" altLang="en-US" sz="2400" dirty="0">
                  <a:solidFill>
                    <a:srgbClr val="FFFFFF"/>
                  </a:solidFill>
                  <a:latin typeface="微软雅黑" panose="020B0503020204020204" pitchFamily="2" charset="-122"/>
                  <a:ea typeface="微软雅黑" panose="020B0503020204020204" pitchFamily="2" charset="-122"/>
                </a:rPr>
                <a:t>构件图</a:t>
              </a:r>
              <a:endParaRPr lang="zh-CN" altLang="en-US" sz="2400" dirty="0">
                <a:solidFill>
                  <a:srgbClr val="FFFFFF"/>
                </a:solidFill>
                <a:latin typeface="微软雅黑" panose="020B0503020204020204" pitchFamily="2" charset="-122"/>
                <a:ea typeface="微软雅黑" panose="020B0503020204020204" pitchFamily="2" charset="-122"/>
              </a:endParaRPr>
            </a:p>
          </p:txBody>
        </p:sp>
      </p:grpSp>
      <p:sp>
        <p:nvSpPr>
          <p:cNvPr id="63499" name="等腰三角形 31"/>
          <p:cNvSpPr/>
          <p:nvPr/>
        </p:nvSpPr>
        <p:spPr>
          <a:xfrm>
            <a:off x="4186238" y="4972050"/>
            <a:ext cx="215900" cy="187325"/>
          </a:xfrm>
          <a:prstGeom prst="triangle">
            <a:avLst>
              <a:gd name="adj" fmla="val 50000"/>
            </a:avLst>
          </a:prstGeom>
          <a:solidFill>
            <a:srgbClr val="0070C0"/>
          </a:solidFill>
          <a:ln w="9525">
            <a:noFill/>
          </a:ln>
        </p:spPr>
        <p:txBody>
          <a:bodyPr anchor="ctr">
            <a:spAutoFit/>
          </a:bodyPr>
          <a:p>
            <a:pPr algn="ctr"/>
            <a:endParaRPr lang="zh-CN" altLang="en-US" sz="1600" b="1" dirty="0">
              <a:solidFill>
                <a:schemeClr val="bg1"/>
              </a:solidFill>
              <a:latin typeface="微软雅黑" panose="020B0503020204020204" pitchFamily="2" charset="-122"/>
              <a:ea typeface="微软雅黑" panose="020B0503020204020204" pitchFamily="2" charset="-122"/>
            </a:endParaRPr>
          </a:p>
        </p:txBody>
      </p:sp>
      <p:pic>
        <p:nvPicPr>
          <p:cNvPr id="2" name="图片 1"/>
          <p:cNvPicPr>
            <a:picLocks noChangeAspect="1"/>
          </p:cNvPicPr>
          <p:nvPr/>
        </p:nvPicPr>
        <p:blipFill>
          <a:blip r:embed="rId2"/>
          <a:stretch>
            <a:fillRect/>
          </a:stretch>
        </p:blipFill>
        <p:spPr>
          <a:xfrm>
            <a:off x="575310" y="1012825"/>
            <a:ext cx="7886065" cy="3524250"/>
          </a:xfrm>
          <a:prstGeom prst="rect">
            <a:avLst/>
          </a:prstGeom>
        </p:spPr>
      </p:pic>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4513" name="图片 12"/>
          <p:cNvPicPr>
            <a:picLocks noChangeAspect="1"/>
          </p:cNvPicPr>
          <p:nvPr/>
        </p:nvPicPr>
        <p:blipFill>
          <a:blip r:embed="rId1"/>
          <a:srcRect l="32207" t="28738" r="32857" b="36298"/>
          <a:stretch>
            <a:fillRect/>
          </a:stretch>
        </p:blipFill>
        <p:spPr>
          <a:xfrm>
            <a:off x="755650" y="1668463"/>
            <a:ext cx="4235450" cy="2559050"/>
          </a:xfrm>
          <a:prstGeom prst="rect">
            <a:avLst/>
          </a:prstGeom>
          <a:noFill/>
          <a:ln w="9525">
            <a:noFill/>
          </a:ln>
        </p:spPr>
      </p:pic>
      <p:sp>
        <p:nvSpPr>
          <p:cNvPr id="63491" name="矩形 1"/>
          <p:cNvSpPr/>
          <p:nvPr/>
        </p:nvSpPr>
        <p:spPr>
          <a:xfrm>
            <a:off x="5422900" y="1104900"/>
            <a:ext cx="877888" cy="2193925"/>
          </a:xfrm>
          <a:prstGeom prst="rect">
            <a:avLst/>
          </a:prstGeom>
          <a:noFill/>
          <a:ln w="9525">
            <a:noFill/>
          </a:ln>
        </p:spPr>
        <p:txBody>
          <a:bodyPr anchor="t">
            <a:spAutoFit/>
          </a:bodyPr>
          <a:p>
            <a:r>
              <a:rPr lang="en-US" altLang="x-none" sz="13800" dirty="0">
                <a:solidFill>
                  <a:srgbClr val="969696"/>
                </a:solidFill>
                <a:latin typeface="方正兰亭特黑_GBK" charset="-122"/>
                <a:ea typeface="DFKai-SB" panose="03000509000000000000" pitchFamily="1" charset="-120"/>
              </a:rPr>
              <a:t>3</a:t>
            </a:r>
            <a:endParaRPr lang="en-US" altLang="x-none" sz="13800" dirty="0">
              <a:solidFill>
                <a:srgbClr val="969696"/>
              </a:solidFill>
              <a:latin typeface="方正兰亭特黑_GBK" charset="-122"/>
              <a:ea typeface="DFKai-SB" panose="03000509000000000000" pitchFamily="1" charset="-120"/>
            </a:endParaRPr>
          </a:p>
        </p:txBody>
      </p:sp>
      <p:sp>
        <p:nvSpPr>
          <p:cNvPr id="63492" name="TextBox 2"/>
          <p:cNvSpPr txBox="1"/>
          <p:nvPr/>
        </p:nvSpPr>
        <p:spPr>
          <a:xfrm>
            <a:off x="6638925" y="3090863"/>
            <a:ext cx="1689100" cy="522287"/>
          </a:xfrm>
          <a:prstGeom prst="rect">
            <a:avLst/>
          </a:prstGeom>
          <a:solidFill>
            <a:srgbClr val="0070C0"/>
          </a:solidFill>
          <a:ln w="9525">
            <a:noFill/>
          </a:ln>
        </p:spPr>
        <p:txBody>
          <a:bodyPr anchor="t">
            <a:spAutoFit/>
          </a:bodyPr>
          <a:p>
            <a:pPr algn="ctr"/>
            <a:r>
              <a:rPr lang="zh-CN" altLang="en-US" sz="2800" dirty="0">
                <a:solidFill>
                  <a:srgbClr val="FFFFFF"/>
                </a:solidFill>
                <a:latin typeface="Franklin Gothic Medium" panose="020B0603020102020204" pitchFamily="2" charset="0"/>
                <a:ea typeface="微软雅黑" panose="020B0503020204020204" pitchFamily="2" charset="-122"/>
              </a:rPr>
              <a:t>包图</a:t>
            </a:r>
            <a:endParaRPr lang="zh-CN" altLang="en-US" sz="2800" dirty="0">
              <a:solidFill>
                <a:srgbClr val="FFFFFF"/>
              </a:solidFill>
              <a:latin typeface="Franklin Gothic Medium" panose="020B0603020102020204" pitchFamily="2" charset="0"/>
              <a:ea typeface="微软雅黑" panose="020B0503020204020204" pitchFamily="2" charset="-122"/>
            </a:endParaRPr>
          </a:p>
        </p:txBody>
      </p:sp>
      <p:cxnSp>
        <p:nvCxnSpPr>
          <p:cNvPr id="64516" name="直接连接符 3"/>
          <p:cNvCxnSpPr/>
          <p:nvPr/>
        </p:nvCxnSpPr>
        <p:spPr>
          <a:xfrm>
            <a:off x="6456363" y="2195513"/>
            <a:ext cx="0" cy="1612900"/>
          </a:xfrm>
          <a:prstGeom prst="line">
            <a:avLst/>
          </a:prstGeom>
          <a:ln w="3175" cap="flat" cmpd="sng">
            <a:solidFill>
              <a:srgbClr val="DDDDDD"/>
            </a:solidFill>
            <a:prstDash val="solid"/>
            <a:round/>
            <a:headEnd type="none" w="med" len="med"/>
            <a:tailEnd type="none" w="med" len="med"/>
          </a:ln>
        </p:spPr>
      </p:cxnSp>
      <p:cxnSp>
        <p:nvCxnSpPr>
          <p:cNvPr id="64517" name="直接连接符 4"/>
          <p:cNvCxnSpPr/>
          <p:nvPr/>
        </p:nvCxnSpPr>
        <p:spPr>
          <a:xfrm>
            <a:off x="5508625" y="2943225"/>
            <a:ext cx="3317875" cy="0"/>
          </a:xfrm>
          <a:prstGeom prst="line">
            <a:avLst/>
          </a:prstGeom>
          <a:ln w="3175" cap="flat" cmpd="sng">
            <a:solidFill>
              <a:srgbClr val="DDDDDD"/>
            </a:solidFill>
            <a:prstDash val="solid"/>
            <a:round/>
            <a:headEnd type="none" w="med" len="med"/>
            <a:tailEnd type="none" w="med" len="med"/>
          </a:ln>
        </p:spPr>
      </p:cxnSp>
      <p:cxnSp>
        <p:nvCxnSpPr>
          <p:cNvPr id="63495" name="直接连接符 6"/>
          <p:cNvCxnSpPr/>
          <p:nvPr/>
        </p:nvCxnSpPr>
        <p:spPr>
          <a:xfrm>
            <a:off x="6457950" y="-2346325"/>
            <a:ext cx="0" cy="2317750"/>
          </a:xfrm>
          <a:prstGeom prst="line">
            <a:avLst/>
          </a:prstGeom>
          <a:ln w="3175" cap="flat" cmpd="sng">
            <a:solidFill>
              <a:schemeClr val="tx1"/>
            </a:solidFill>
            <a:prstDash val="solid"/>
            <a:round/>
            <a:headEnd type="none" w="med" len="med"/>
            <a:tailEnd type="none" w="med" len="med"/>
          </a:ln>
        </p:spPr>
      </p:cxnSp>
      <p:sp>
        <p:nvSpPr>
          <p:cNvPr id="63496" name="TextBox 7"/>
          <p:cNvSpPr txBox="1"/>
          <p:nvPr/>
        </p:nvSpPr>
        <p:spPr>
          <a:xfrm>
            <a:off x="-757237" y="3986213"/>
            <a:ext cx="1225550" cy="368300"/>
          </a:xfrm>
          <a:prstGeom prst="rect">
            <a:avLst/>
          </a:prstGeom>
          <a:noFill/>
          <a:ln w="9525">
            <a:noFill/>
          </a:ln>
        </p:spPr>
        <p:txBody>
          <a:bodyPr anchor="t">
            <a:spAutoFit/>
          </a:bodyPr>
          <a:p>
            <a:r>
              <a:rPr lang="en-US" altLang="x-none" dirty="0">
                <a:solidFill>
                  <a:srgbClr val="0070C0"/>
                </a:solidFill>
                <a:latin typeface="Franklin Gothic Medium" panose="020B0603020102020204" pitchFamily="2" charset="0"/>
                <a:ea typeface="微软雅黑" panose="020B0503020204020204" pitchFamily="2" charset="-122"/>
              </a:rPr>
              <a:t>&gt;&gt;&gt;</a:t>
            </a:r>
            <a:endParaRPr lang="zh-CN" altLang="en-US" dirty="0">
              <a:solidFill>
                <a:srgbClr val="0070C0"/>
              </a:solidFill>
              <a:latin typeface="Franklin Gothic Medium" panose="020B0603020102020204" pitchFamily="2" charset="0"/>
              <a:ea typeface="微软雅黑" panose="020B0503020204020204" pitchFamily="2" charset="-122"/>
            </a:endParaRPr>
          </a:p>
        </p:txBody>
      </p:sp>
      <p:cxnSp>
        <p:nvCxnSpPr>
          <p:cNvPr id="63497" name="直接连接符 9"/>
          <p:cNvCxnSpPr/>
          <p:nvPr/>
        </p:nvCxnSpPr>
        <p:spPr>
          <a:xfrm>
            <a:off x="-2419350" y="2943225"/>
            <a:ext cx="2382838" cy="0"/>
          </a:xfrm>
          <a:prstGeom prst="line">
            <a:avLst/>
          </a:prstGeom>
          <a:ln w="3175" cap="flat" cmpd="sng">
            <a:solidFill>
              <a:srgbClr val="000000"/>
            </a:solidFill>
            <a:prstDash val="solid"/>
            <a:round/>
            <a:headEnd type="none" w="med" len="med"/>
            <a:tailEnd type="none" w="med" len="med"/>
          </a:ln>
        </p:spPr>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4.72222E-6 -2.22222E-6 L 4.72222E-6 0.90945 " pathEditMode="relative" rAng="0" ptsTypes="AA">
                                      <p:cBhvr>
                                        <p:cTn id="6" dur="500" fill="hold"/>
                                        <p:tgtEl>
                                          <p:spTgt spid="63495"/>
                                        </p:tgtEl>
                                        <p:attrNameLst>
                                          <p:attrName>ppt_x</p:attrName>
                                          <p:attrName>ppt_y</p:attrName>
                                        </p:attrNameLst>
                                      </p:cBhvr>
                                      <p:rCtr x="0" y="4547200"/>
                                    </p:animMotion>
                                  </p:childTnLst>
                                </p:cTn>
                              </p:par>
                              <p:par>
                                <p:cTn id="7" presetID="42" presetClass="path" presetSubtype="0" accel="50000" decel="50000" fill="hold" nodeType="withEffect">
                                  <p:stCondLst>
                                    <p:cond delay="0"/>
                                  </p:stCondLst>
                                  <p:childTnLst>
                                    <p:animMotion origin="layout" path="M 1.38889E-6 -4.04775E-6 L 0.98854 0.0025 " pathEditMode="relative" rAng="0" ptsTypes="AA">
                                      <p:cBhvr>
                                        <p:cTn id="8" dur="500" fill="hold"/>
                                        <p:tgtEl>
                                          <p:spTgt spid="63497"/>
                                        </p:tgtEl>
                                        <p:attrNameLst>
                                          <p:attrName>ppt_x</p:attrName>
                                          <p:attrName>ppt_y</p:attrName>
                                        </p:attrNameLst>
                                      </p:cBhvr>
                                      <p:rCtr x="4942700" y="11100"/>
                                    </p:animMotion>
                                  </p:childTnLst>
                                </p:cTn>
                              </p:par>
                              <p:par>
                                <p:cTn id="9" presetID="10" presetClass="exit" presetSubtype="0" fill="hold" nodeType="withEffect">
                                  <p:stCondLst>
                                    <p:cond delay="0"/>
                                  </p:stCondLst>
                                  <p:childTnLst>
                                    <p:animEffect transition="out" filter="fade">
                                      <p:cBhvr>
                                        <p:cTn id="10" dur="500"/>
                                        <p:tgtEl>
                                          <p:spTgt spid="63495"/>
                                        </p:tgtEl>
                                      </p:cBhvr>
                                    </p:animEffect>
                                    <p:set>
                                      <p:cBhvr>
                                        <p:cTn id="11" dur="1" fill="hold">
                                          <p:stCondLst>
                                            <p:cond delay="499"/>
                                          </p:stCondLst>
                                        </p:cTn>
                                        <p:tgtEl>
                                          <p:spTgt spid="63495"/>
                                        </p:tgtEl>
                                        <p:attrNameLst>
                                          <p:attrName>style.visibility</p:attrName>
                                        </p:attrNameLst>
                                      </p:cBhvr>
                                      <p:to>
                                        <p:strVal val="hidden"/>
                                      </p:to>
                                    </p:set>
                                  </p:childTnLst>
                                </p:cTn>
                              </p:par>
                              <p:par>
                                <p:cTn id="12" presetID="10" presetClass="exit" presetSubtype="0" fill="hold" nodeType="withEffect">
                                  <p:stCondLst>
                                    <p:cond delay="0"/>
                                  </p:stCondLst>
                                  <p:childTnLst>
                                    <p:animEffect transition="out" filter="fade">
                                      <p:cBhvr>
                                        <p:cTn id="13" dur="500"/>
                                        <p:tgtEl>
                                          <p:spTgt spid="63497"/>
                                        </p:tgtEl>
                                      </p:cBhvr>
                                    </p:animEffect>
                                    <p:set>
                                      <p:cBhvr>
                                        <p:cTn id="14" dur="1" fill="hold">
                                          <p:stCondLst>
                                            <p:cond delay="499"/>
                                          </p:stCondLst>
                                        </p:cTn>
                                        <p:tgtEl>
                                          <p:spTgt spid="63497"/>
                                        </p:tgtEl>
                                        <p:attrNameLst>
                                          <p:attrName>style.visibility</p:attrName>
                                        </p:attrNameLst>
                                      </p:cBhvr>
                                      <p:to>
                                        <p:strVal val="hidden"/>
                                      </p:to>
                                    </p:set>
                                  </p:childTnLst>
                                </p:cTn>
                              </p:par>
                            </p:childTnLst>
                          </p:cTn>
                        </p:par>
                        <p:par>
                          <p:cTn id="15" fill="hold">
                            <p:stCondLst>
                              <p:cond delay="500"/>
                            </p:stCondLst>
                            <p:childTnLst>
                              <p:par>
                                <p:cTn id="16" presetID="42" presetClass="path" presetSubtype="0" fill="hold" grpId="0" nodeType="afterEffect">
                                  <p:stCondLst>
                                    <p:cond delay="0"/>
                                  </p:stCondLst>
                                  <p:childTnLst>
                                    <p:animMotion origin="layout" path="M -1.38889E-6 -2.22222E-6 L 0.94097 0.00834 " pathEditMode="relative" rAng="0" ptsTypes="AA">
                                      <p:cBhvr>
                                        <p:cTn id="17" dur="500" fill="hold"/>
                                        <p:tgtEl>
                                          <p:spTgt spid="63496"/>
                                        </p:tgtEl>
                                        <p:attrNameLst>
                                          <p:attrName>ppt_x</p:attrName>
                                          <p:attrName>ppt_y</p:attrName>
                                        </p:attrNameLst>
                                      </p:cBhvr>
                                      <p:rCtr x="4704900" y="41700"/>
                                    </p:animMotion>
                                  </p:childTnLst>
                                </p:cTn>
                              </p:par>
                            </p:childTnLst>
                          </p:cTn>
                        </p:par>
                        <p:par>
                          <p:cTn id="18" fill="hold">
                            <p:stCondLst>
                              <p:cond delay="1000"/>
                            </p:stCondLst>
                            <p:childTnLst>
                              <p:par>
                                <p:cTn id="19" presetID="14" presetClass="entr" presetSubtype="10" fill="hold" grpId="0" nodeType="afterEffect">
                                  <p:stCondLst>
                                    <p:cond delay="0"/>
                                  </p:stCondLst>
                                  <p:childTnLst>
                                    <p:set>
                                      <p:cBhvr>
                                        <p:cTn id="20" dur="1" fill="hold">
                                          <p:stCondLst>
                                            <p:cond delay="0"/>
                                          </p:stCondLst>
                                        </p:cTn>
                                        <p:tgtEl>
                                          <p:spTgt spid="63491"/>
                                        </p:tgtEl>
                                        <p:attrNameLst>
                                          <p:attrName>style.visibility</p:attrName>
                                        </p:attrNameLst>
                                      </p:cBhvr>
                                      <p:to>
                                        <p:strVal val="visible"/>
                                      </p:to>
                                    </p:set>
                                    <p:animEffect transition="in" filter="randombar(horizontal)">
                                      <p:cBhvr>
                                        <p:cTn id="21" dur="500"/>
                                        <p:tgtEl>
                                          <p:spTgt spid="63491"/>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63492"/>
                                        </p:tgtEl>
                                        <p:attrNameLst>
                                          <p:attrName>style.visibility</p:attrName>
                                        </p:attrNameLst>
                                      </p:cBhvr>
                                      <p:to>
                                        <p:strVal val="visible"/>
                                      </p:to>
                                    </p:set>
                                    <p:animEffect transition="in" filter="randombar(horizontal)">
                                      <p:cBhvr>
                                        <p:cTn id="24" dur="500"/>
                                        <p:tgtEl>
                                          <p:spTgt spid="634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p:bldP spid="63492" grpId="0" bldLvl="0" animBg="1"/>
      <p:bldP spid="63496"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65538" name="组合 18"/>
          <p:cNvGrpSpPr/>
          <p:nvPr/>
        </p:nvGrpSpPr>
        <p:grpSpPr>
          <a:xfrm>
            <a:off x="-25400" y="4360863"/>
            <a:ext cx="9180513" cy="1587500"/>
            <a:chOff x="0" y="0"/>
            <a:chExt cx="9181274" cy="1588274"/>
          </a:xfrm>
        </p:grpSpPr>
        <p:sp>
          <p:nvSpPr>
            <p:cNvPr id="65539" name="矩形 21"/>
            <p:cNvSpPr/>
            <p:nvPr/>
          </p:nvSpPr>
          <p:spPr>
            <a:xfrm>
              <a:off x="0" y="796186"/>
              <a:ext cx="9181274" cy="792088"/>
            </a:xfrm>
            <a:prstGeom prst="rect">
              <a:avLst/>
            </a:prstGeom>
            <a:solidFill>
              <a:srgbClr val="0070C0"/>
            </a:solidFill>
            <a:ln w="9525">
              <a:noFill/>
            </a:ln>
          </p:spPr>
          <p:txBody>
            <a:bodyPr anchor="ctr">
              <a:spAutoFit/>
            </a:bodyPr>
            <a:p>
              <a:pPr algn="ctr"/>
              <a:endParaRPr lang="zh-CN" altLang="en-US" sz="1600" b="1" dirty="0">
                <a:solidFill>
                  <a:schemeClr val="bg1"/>
                </a:solidFill>
                <a:latin typeface="微软雅黑" panose="020B0503020204020204" pitchFamily="2" charset="-122"/>
                <a:ea typeface="微软雅黑" panose="020B0503020204020204" pitchFamily="2" charset="-122"/>
              </a:endParaRPr>
            </a:p>
          </p:txBody>
        </p:sp>
        <p:sp>
          <p:nvSpPr>
            <p:cNvPr id="65540" name="等腰三角形 23"/>
            <p:cNvSpPr/>
            <p:nvPr/>
          </p:nvSpPr>
          <p:spPr>
            <a:xfrm>
              <a:off x="14856" y="0"/>
              <a:ext cx="1573038" cy="811334"/>
            </a:xfrm>
            <a:prstGeom prst="triangle">
              <a:avLst>
                <a:gd name="adj" fmla="val 0"/>
              </a:avLst>
            </a:prstGeom>
            <a:solidFill>
              <a:srgbClr val="0070C0"/>
            </a:solidFill>
            <a:ln w="9525">
              <a:noFill/>
            </a:ln>
          </p:spPr>
          <p:txBody>
            <a:bodyPr anchor="ctr">
              <a:spAutoFit/>
            </a:bodyPr>
            <a:p>
              <a:pPr algn="ctr"/>
              <a:endParaRPr lang="zh-CN" altLang="en-US" sz="1600" b="1" dirty="0">
                <a:solidFill>
                  <a:schemeClr val="bg1"/>
                </a:solidFill>
                <a:latin typeface="微软雅黑" panose="020B0503020204020204" pitchFamily="2" charset="-122"/>
                <a:ea typeface="微软雅黑" panose="020B0503020204020204" pitchFamily="2" charset="-122"/>
              </a:endParaRPr>
            </a:p>
          </p:txBody>
        </p:sp>
      </p:grpSp>
      <p:cxnSp>
        <p:nvCxnSpPr>
          <p:cNvPr id="65541" name="直接连接符 12"/>
          <p:cNvCxnSpPr/>
          <p:nvPr/>
        </p:nvCxnSpPr>
        <p:spPr>
          <a:xfrm>
            <a:off x="-25400" y="4349750"/>
            <a:ext cx="1573213" cy="811213"/>
          </a:xfrm>
          <a:prstGeom prst="line">
            <a:avLst/>
          </a:prstGeom>
          <a:ln w="12700" cap="flat" cmpd="sng">
            <a:solidFill>
              <a:srgbClr val="0070C0"/>
            </a:solidFill>
            <a:prstDash val="solid"/>
            <a:round/>
            <a:headEnd type="none" w="med" len="med"/>
            <a:tailEnd type="none" w="med" len="med"/>
          </a:ln>
        </p:spPr>
      </p:cxnSp>
      <p:cxnSp>
        <p:nvCxnSpPr>
          <p:cNvPr id="65542" name="直接连接符 19"/>
          <p:cNvCxnSpPr/>
          <p:nvPr/>
        </p:nvCxnSpPr>
        <p:spPr>
          <a:xfrm>
            <a:off x="1533525" y="5160963"/>
            <a:ext cx="6480175" cy="0"/>
          </a:xfrm>
          <a:prstGeom prst="line">
            <a:avLst/>
          </a:prstGeom>
          <a:ln w="12700" cap="flat" cmpd="sng">
            <a:solidFill>
              <a:srgbClr val="0070C0"/>
            </a:solidFill>
            <a:prstDash val="solid"/>
            <a:round/>
            <a:headEnd type="none" w="med" len="med"/>
            <a:tailEnd type="none" w="med" len="med"/>
          </a:ln>
        </p:spPr>
      </p:cxnSp>
      <p:sp>
        <p:nvSpPr>
          <p:cNvPr id="65543" name="TextBox 22"/>
          <p:cNvSpPr txBox="1"/>
          <p:nvPr/>
        </p:nvSpPr>
        <p:spPr>
          <a:xfrm>
            <a:off x="1370013" y="5189538"/>
            <a:ext cx="2087562" cy="306387"/>
          </a:xfrm>
          <a:prstGeom prst="rect">
            <a:avLst/>
          </a:prstGeom>
          <a:noFill/>
          <a:ln w="9525">
            <a:noFill/>
          </a:ln>
        </p:spPr>
        <p:txBody>
          <a:bodyPr anchor="t">
            <a:spAutoFit/>
          </a:bodyPr>
          <a:p>
            <a:pPr algn="ctr"/>
            <a:r>
              <a:rPr lang="zh-CN" altLang="en-US" sz="1400" dirty="0">
                <a:solidFill>
                  <a:srgbClr val="A6A6A6"/>
                </a:solidFill>
                <a:latin typeface="Franklin Gothic Medium" panose="020B0603020102020204" pitchFamily="2" charset="0"/>
                <a:ea typeface="微软雅黑" panose="020B0503020204020204" pitchFamily="2" charset="-122"/>
              </a:rPr>
              <a:t>对象图</a:t>
            </a:r>
            <a:endParaRPr lang="zh-CN" altLang="en-US" sz="1400" dirty="0">
              <a:solidFill>
                <a:srgbClr val="A6A6A6"/>
              </a:solidFill>
              <a:latin typeface="Franklin Gothic Medium" panose="020B0603020102020204" pitchFamily="2" charset="0"/>
              <a:ea typeface="微软雅黑" panose="020B0503020204020204" pitchFamily="2" charset="-122"/>
            </a:endParaRPr>
          </a:p>
        </p:txBody>
      </p:sp>
      <p:sp>
        <p:nvSpPr>
          <p:cNvPr id="65544" name="TextBox 40"/>
          <p:cNvSpPr txBox="1"/>
          <p:nvPr/>
        </p:nvSpPr>
        <p:spPr>
          <a:xfrm>
            <a:off x="3424238" y="5189538"/>
            <a:ext cx="2116137" cy="306387"/>
          </a:xfrm>
          <a:prstGeom prst="rect">
            <a:avLst/>
          </a:prstGeom>
          <a:noFill/>
          <a:ln w="9525">
            <a:noFill/>
          </a:ln>
        </p:spPr>
        <p:txBody>
          <a:bodyPr anchor="t">
            <a:spAutoFit/>
          </a:bodyPr>
          <a:p>
            <a:pPr algn="ctr"/>
            <a:r>
              <a:rPr lang="zh-CN" altLang="en-US" sz="1400" dirty="0">
                <a:solidFill>
                  <a:srgbClr val="A6A6A6"/>
                </a:solidFill>
                <a:latin typeface="Franklin Gothic Medium" panose="020B0603020102020204" pitchFamily="2" charset="0"/>
                <a:ea typeface="微软雅黑" panose="020B0503020204020204" pitchFamily="2" charset="-122"/>
              </a:rPr>
              <a:t>构件图</a:t>
            </a:r>
            <a:endParaRPr lang="zh-CN" altLang="en-US" sz="1400" dirty="0">
              <a:solidFill>
                <a:srgbClr val="A6A6A6"/>
              </a:solidFill>
              <a:latin typeface="Franklin Gothic Medium" panose="020B0603020102020204" pitchFamily="2" charset="0"/>
              <a:ea typeface="微软雅黑" panose="020B0503020204020204" pitchFamily="2" charset="-122"/>
            </a:endParaRPr>
          </a:p>
        </p:txBody>
      </p:sp>
      <p:sp>
        <p:nvSpPr>
          <p:cNvPr id="65545" name="TextBox 41"/>
          <p:cNvSpPr txBox="1"/>
          <p:nvPr/>
        </p:nvSpPr>
        <p:spPr>
          <a:xfrm>
            <a:off x="5508625" y="5189538"/>
            <a:ext cx="2957513" cy="306387"/>
          </a:xfrm>
          <a:prstGeom prst="rect">
            <a:avLst/>
          </a:prstGeom>
          <a:noFill/>
          <a:ln w="9525">
            <a:noFill/>
          </a:ln>
        </p:spPr>
        <p:txBody>
          <a:bodyPr anchor="t">
            <a:spAutoFit/>
          </a:bodyPr>
          <a:p>
            <a:pPr algn="ctr"/>
            <a:r>
              <a:rPr lang="zh-CN" altLang="en-US" sz="1400" dirty="0">
                <a:solidFill>
                  <a:schemeClr val="bg1"/>
                </a:solidFill>
                <a:latin typeface="Franklin Gothic Medium" panose="020B0603020102020204" pitchFamily="2" charset="0"/>
                <a:ea typeface="微软雅黑" panose="020B0503020204020204" pitchFamily="2" charset="-122"/>
              </a:rPr>
              <a:t>包图</a:t>
            </a:r>
            <a:endParaRPr lang="zh-CN" altLang="en-US" sz="1400" dirty="0">
              <a:solidFill>
                <a:schemeClr val="bg1"/>
              </a:solidFill>
              <a:latin typeface="Franklin Gothic Medium" panose="020B0603020102020204" pitchFamily="2" charset="0"/>
              <a:ea typeface="微软雅黑" panose="020B0503020204020204" pitchFamily="2" charset="-122"/>
            </a:endParaRPr>
          </a:p>
        </p:txBody>
      </p:sp>
      <p:sp>
        <p:nvSpPr>
          <p:cNvPr id="65546" name="等腰三角形 24"/>
          <p:cNvSpPr/>
          <p:nvPr/>
        </p:nvSpPr>
        <p:spPr>
          <a:xfrm>
            <a:off x="6842125" y="4972050"/>
            <a:ext cx="215900" cy="187325"/>
          </a:xfrm>
          <a:prstGeom prst="triangle">
            <a:avLst>
              <a:gd name="adj" fmla="val 50000"/>
            </a:avLst>
          </a:prstGeom>
          <a:solidFill>
            <a:srgbClr val="0070C0"/>
          </a:solidFill>
          <a:ln w="9525">
            <a:noFill/>
          </a:ln>
        </p:spPr>
        <p:txBody>
          <a:bodyPr anchor="ctr">
            <a:spAutoFit/>
          </a:bodyPr>
          <a:p>
            <a:pPr algn="ctr"/>
            <a:endParaRPr lang="zh-CN" altLang="en-US" sz="1600" b="1" dirty="0">
              <a:solidFill>
                <a:schemeClr val="bg1"/>
              </a:solidFill>
              <a:latin typeface="微软雅黑" panose="020B0503020204020204" pitchFamily="2" charset="-122"/>
              <a:ea typeface="微软雅黑" panose="020B0503020204020204" pitchFamily="2" charset="-122"/>
            </a:endParaRPr>
          </a:p>
        </p:txBody>
      </p:sp>
      <p:cxnSp>
        <p:nvCxnSpPr>
          <p:cNvPr id="65547" name="直接连接符 25"/>
          <p:cNvCxnSpPr/>
          <p:nvPr/>
        </p:nvCxnSpPr>
        <p:spPr>
          <a:xfrm flipH="1">
            <a:off x="-107950" y="3854450"/>
            <a:ext cx="1512888" cy="0"/>
          </a:xfrm>
          <a:prstGeom prst="line">
            <a:avLst/>
          </a:prstGeom>
          <a:ln w="6350" cap="flat" cmpd="sng">
            <a:solidFill>
              <a:srgbClr val="808080"/>
            </a:solidFill>
            <a:prstDash val="solid"/>
            <a:round/>
            <a:headEnd type="oval" w="med" len="med"/>
            <a:tailEnd type="none" w="med" len="med"/>
          </a:ln>
        </p:spPr>
      </p:cxnSp>
      <p:cxnSp>
        <p:nvCxnSpPr>
          <p:cNvPr id="62477" name="直接连接符 2"/>
          <p:cNvCxnSpPr/>
          <p:nvPr/>
        </p:nvCxnSpPr>
        <p:spPr>
          <a:xfrm flipV="1">
            <a:off x="1404938" y="1489075"/>
            <a:ext cx="5903912" cy="2365375"/>
          </a:xfrm>
          <a:prstGeom prst="line">
            <a:avLst/>
          </a:prstGeom>
          <a:ln w="9525" cap="flat" cmpd="sng">
            <a:solidFill>
              <a:srgbClr val="808080"/>
            </a:solidFill>
            <a:prstDash val="solid"/>
            <a:round/>
            <a:headEnd type="none" w="med" len="med"/>
            <a:tailEnd type="oval" w="med" len="med"/>
          </a:ln>
        </p:spPr>
      </p:cxnSp>
      <p:sp>
        <p:nvSpPr>
          <p:cNvPr id="65549" name="矩形 26"/>
          <p:cNvSpPr/>
          <p:nvPr/>
        </p:nvSpPr>
        <p:spPr>
          <a:xfrm rot="1414157">
            <a:off x="6621463" y="341313"/>
            <a:ext cx="3167062" cy="306387"/>
          </a:xfrm>
          <a:prstGeom prst="rect">
            <a:avLst/>
          </a:prstGeom>
          <a:solidFill>
            <a:srgbClr val="0070C0"/>
          </a:solidFill>
          <a:ln w="9525">
            <a:noFill/>
          </a:ln>
        </p:spPr>
        <p:txBody>
          <a:bodyPr anchor="ctr">
            <a:spAutoFit/>
          </a:bodyPr>
          <a:p>
            <a:pPr algn="ctr"/>
            <a:r>
              <a:rPr lang="zh-CN" altLang="en-US" sz="1400" dirty="0">
                <a:solidFill>
                  <a:srgbClr val="FFFFFF"/>
                </a:solidFill>
                <a:latin typeface="微软雅黑" panose="020B0503020204020204" pitchFamily="2" charset="-122"/>
                <a:ea typeface="微软雅黑" panose="020B0503020204020204" pitchFamily="2" charset="-122"/>
              </a:rPr>
              <a:t>包图</a:t>
            </a:r>
            <a:endParaRPr lang="zh-CN" altLang="en-US" sz="1400" dirty="0">
              <a:solidFill>
                <a:srgbClr val="FFFFFF"/>
              </a:solidFill>
              <a:latin typeface="微软雅黑" panose="020B0503020204020204" pitchFamily="2" charset="-122"/>
              <a:ea typeface="微软雅黑" panose="020B0503020204020204" pitchFamily="2" charset="-122"/>
            </a:endParaRPr>
          </a:p>
        </p:txBody>
      </p:sp>
      <p:sp>
        <p:nvSpPr>
          <p:cNvPr id="65550" name="矩形 15"/>
          <p:cNvSpPr/>
          <p:nvPr/>
        </p:nvSpPr>
        <p:spPr>
          <a:xfrm>
            <a:off x="2543175" y="760413"/>
            <a:ext cx="1401763" cy="336550"/>
          </a:xfrm>
          <a:prstGeom prst="rect">
            <a:avLst/>
          </a:prstGeom>
          <a:noFill/>
          <a:ln w="9525">
            <a:noFill/>
          </a:ln>
        </p:spPr>
        <p:txBody>
          <a:bodyPr wrap="none" anchor="t">
            <a:spAutoFit/>
          </a:bodyPr>
          <a:p>
            <a:r>
              <a:rPr lang="zh-CN" altLang="en-US" sz="1600" dirty="0">
                <a:solidFill>
                  <a:srgbClr val="0070C0"/>
                </a:solidFill>
                <a:latin typeface="Franklin Gothic Medium" panose="020B0603020102020204" pitchFamily="2" charset="0"/>
                <a:ea typeface="微软雅黑" panose="020B0503020204020204" pitchFamily="2" charset="-122"/>
              </a:rPr>
              <a:t>什么是包图？</a:t>
            </a:r>
            <a:endParaRPr lang="zh-CN" altLang="en-US" sz="1600" dirty="0">
              <a:solidFill>
                <a:srgbClr val="0070C0"/>
              </a:solidFill>
              <a:latin typeface="Franklin Gothic Medium" panose="020B0603020102020204" pitchFamily="2" charset="0"/>
              <a:ea typeface="微软雅黑" panose="020B0503020204020204" pitchFamily="2" charset="-122"/>
            </a:endParaRPr>
          </a:p>
        </p:txBody>
      </p:sp>
      <p:sp>
        <p:nvSpPr>
          <p:cNvPr id="65551" name="矩形 16"/>
          <p:cNvSpPr/>
          <p:nvPr/>
        </p:nvSpPr>
        <p:spPr>
          <a:xfrm>
            <a:off x="1935163" y="1223963"/>
            <a:ext cx="4572000" cy="460375"/>
          </a:xfrm>
          <a:prstGeom prst="rect">
            <a:avLst/>
          </a:prstGeom>
          <a:noFill/>
          <a:ln w="9525">
            <a:noFill/>
          </a:ln>
        </p:spPr>
        <p:txBody>
          <a:bodyPr anchor="t">
            <a:spAutoFit/>
          </a:bodyPr>
          <a:p>
            <a:r>
              <a:rPr lang="zh-CN" altLang="en-US" sz="2400" dirty="0">
                <a:solidFill>
                  <a:srgbClr val="0070C0"/>
                </a:solidFill>
                <a:latin typeface="Franklin Gothic Medium" panose="020B0603020102020204" pitchFamily="2" charset="0"/>
                <a:ea typeface="微软雅黑" panose="020B0503020204020204" pitchFamily="2" charset="-122"/>
              </a:rPr>
              <a:t>包</a:t>
            </a:r>
            <a:r>
              <a:rPr lang="zh-CN" altLang="zh-CN" sz="1600" dirty="0">
                <a:latin typeface="Franklin Gothic Medium" panose="020B0603020102020204" pitchFamily="2" charset="0"/>
                <a:ea typeface="微软雅黑" panose="020B0503020204020204" pitchFamily="2" charset="-122"/>
              </a:rPr>
              <a:t>图用于描述包与包之间的关系</a:t>
            </a:r>
            <a:endParaRPr lang="zh-CN" altLang="zh-CN" sz="1600" dirty="0">
              <a:latin typeface="Franklin Gothic Medium" panose="020B0603020102020204" pitchFamily="2" charset="0"/>
              <a:ea typeface="微软雅黑" panose="020B0503020204020204" pitchFamily="2" charset="-122"/>
            </a:endParaRPr>
          </a:p>
        </p:txBody>
      </p:sp>
      <p:sp>
        <p:nvSpPr>
          <p:cNvPr id="65552" name="矩形 31"/>
          <p:cNvSpPr/>
          <p:nvPr/>
        </p:nvSpPr>
        <p:spPr>
          <a:xfrm>
            <a:off x="633413" y="1920875"/>
            <a:ext cx="4572000" cy="952500"/>
          </a:xfrm>
          <a:prstGeom prst="rect">
            <a:avLst/>
          </a:prstGeom>
          <a:noFill/>
          <a:ln w="9525">
            <a:noFill/>
          </a:ln>
        </p:spPr>
        <p:txBody>
          <a:bodyPr anchor="t">
            <a:spAutoFit/>
          </a:bodyPr>
          <a:p>
            <a:r>
              <a:rPr lang="zh-CN" altLang="en-US" sz="2400" dirty="0">
                <a:solidFill>
                  <a:srgbClr val="0070C0"/>
                </a:solidFill>
                <a:latin typeface="Franklin Gothic Medium" panose="020B0603020102020204" pitchFamily="2" charset="0"/>
                <a:ea typeface="微软雅黑" panose="020B0503020204020204" pitchFamily="2" charset="-122"/>
              </a:rPr>
              <a:t>产</a:t>
            </a:r>
            <a:r>
              <a:rPr lang="zh-CN" altLang="zh-CN" sz="1600" dirty="0">
                <a:latin typeface="Franklin Gothic Medium" panose="020B0603020102020204" pitchFamily="2" charset="0"/>
                <a:ea typeface="微软雅黑" panose="020B0503020204020204" pitchFamily="2" charset="-122"/>
              </a:rPr>
              <a:t>图描绘模型元素在包内的组织和依赖关系，包括包的导入和包扩展，它们还提供相应命名</a:t>
            </a:r>
            <a:endParaRPr lang="zh-CN" altLang="zh-CN" sz="1600" dirty="0">
              <a:latin typeface="Franklin Gothic Medium" panose="020B0603020102020204" pitchFamily="2" charset="0"/>
              <a:ea typeface="微软雅黑" panose="020B0503020204020204" pitchFamily="2" charset="-122"/>
            </a:endParaRPr>
          </a:p>
          <a:p>
            <a:r>
              <a:rPr lang="zh-CN" altLang="zh-CN" sz="1600" dirty="0">
                <a:latin typeface="Franklin Gothic Medium" panose="020B0603020102020204" pitchFamily="2" charset="0"/>
                <a:ea typeface="微软雅黑" panose="020B0503020204020204" pitchFamily="2" charset="-122"/>
              </a:rPr>
              <a:t>空间的可视化</a:t>
            </a:r>
            <a:endParaRPr lang="zh-CN" altLang="zh-CN" sz="1600" dirty="0">
              <a:latin typeface="Franklin Gothic Medium" panose="020B0603020102020204" pitchFamily="2" charset="0"/>
              <a:ea typeface="微软雅黑" panose="020B0503020204020204" pitchFamily="2" charset="-122"/>
            </a:endParaRPr>
          </a:p>
        </p:txBody>
      </p:sp>
      <p:sp>
        <p:nvSpPr>
          <p:cNvPr id="65553" name="矩形 30"/>
          <p:cNvSpPr/>
          <p:nvPr/>
        </p:nvSpPr>
        <p:spPr>
          <a:xfrm>
            <a:off x="5713413" y="2228850"/>
            <a:ext cx="3733800" cy="336550"/>
          </a:xfrm>
          <a:prstGeom prst="rect">
            <a:avLst/>
          </a:prstGeom>
          <a:noFill/>
          <a:ln w="9525">
            <a:noFill/>
          </a:ln>
        </p:spPr>
        <p:txBody>
          <a:bodyPr anchor="t">
            <a:spAutoFit/>
          </a:bodyPr>
          <a:p>
            <a:r>
              <a:rPr lang="zh-CN" altLang="en-US" sz="1600" dirty="0">
                <a:solidFill>
                  <a:srgbClr val="0070C0"/>
                </a:solidFill>
                <a:latin typeface="Franklin Gothic Medium" panose="020B0603020102020204" pitchFamily="2" charset="0"/>
                <a:ea typeface="微软雅黑" panose="020B0503020204020204" pitchFamily="2" charset="-122"/>
              </a:rPr>
              <a:t>包与包之间的关系</a:t>
            </a:r>
            <a:endParaRPr lang="zh-CN" altLang="en-US" sz="1600" dirty="0">
              <a:solidFill>
                <a:srgbClr val="0070C0"/>
              </a:solidFill>
              <a:latin typeface="Franklin Gothic Medium" panose="020B0603020102020204" pitchFamily="2" charset="0"/>
              <a:ea typeface="微软雅黑" panose="020B0503020204020204" pitchFamily="2" charset="-122"/>
            </a:endParaRPr>
          </a:p>
        </p:txBody>
      </p:sp>
      <p:sp>
        <p:nvSpPr>
          <p:cNvPr id="3" name="矩形 2"/>
          <p:cNvSpPr/>
          <p:nvPr/>
        </p:nvSpPr>
        <p:spPr>
          <a:xfrm>
            <a:off x="2344738" y="3576638"/>
            <a:ext cx="1800225" cy="936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4" name="矩形 3"/>
          <p:cNvSpPr/>
          <p:nvPr/>
        </p:nvSpPr>
        <p:spPr>
          <a:xfrm>
            <a:off x="4787900" y="3576638"/>
            <a:ext cx="1800225" cy="936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5" name="矩形 4"/>
          <p:cNvSpPr/>
          <p:nvPr/>
        </p:nvSpPr>
        <p:spPr>
          <a:xfrm>
            <a:off x="7129463" y="3602038"/>
            <a:ext cx="1800225" cy="935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65557" name="文本框 5"/>
          <p:cNvSpPr txBox="1"/>
          <p:nvPr/>
        </p:nvSpPr>
        <p:spPr>
          <a:xfrm>
            <a:off x="2597150" y="3854450"/>
            <a:ext cx="1419225" cy="368300"/>
          </a:xfrm>
          <a:prstGeom prst="rect">
            <a:avLst/>
          </a:prstGeom>
          <a:noFill/>
          <a:ln w="9525">
            <a:noFill/>
          </a:ln>
        </p:spPr>
        <p:txBody>
          <a:bodyPr wrap="square" anchor="t">
            <a:spAutoFit/>
          </a:bodyPr>
          <a:p>
            <a:r>
              <a:rPr lang="zh-CN" altLang="en-US">
                <a:solidFill>
                  <a:srgbClr val="F2F2F2"/>
                </a:solidFill>
                <a:latin typeface="Arial" panose="020B0604020202020204" pitchFamily="34" charset="0"/>
                <a:ea typeface="宋体" panose="02010600030101010101" pitchFamily="2" charset="-122"/>
              </a:rPr>
              <a:t>引入关系</a:t>
            </a:r>
            <a:endParaRPr lang="zh-CN" altLang="en-US">
              <a:solidFill>
                <a:srgbClr val="F2F2F2"/>
              </a:solidFill>
              <a:latin typeface="Arial" panose="020B0604020202020204" pitchFamily="34" charset="0"/>
              <a:ea typeface="宋体" panose="02010600030101010101" pitchFamily="2" charset="-122"/>
            </a:endParaRPr>
          </a:p>
        </p:txBody>
      </p:sp>
      <p:sp>
        <p:nvSpPr>
          <p:cNvPr id="65558" name="文本框 6"/>
          <p:cNvSpPr txBox="1"/>
          <p:nvPr/>
        </p:nvSpPr>
        <p:spPr>
          <a:xfrm>
            <a:off x="5092700" y="3838575"/>
            <a:ext cx="1419225" cy="368300"/>
          </a:xfrm>
          <a:prstGeom prst="rect">
            <a:avLst/>
          </a:prstGeom>
          <a:noFill/>
          <a:ln w="9525">
            <a:noFill/>
          </a:ln>
        </p:spPr>
        <p:txBody>
          <a:bodyPr wrap="square" anchor="t">
            <a:spAutoFit/>
          </a:bodyPr>
          <a:p>
            <a:r>
              <a:rPr lang="zh-CN" altLang="en-US">
                <a:solidFill>
                  <a:srgbClr val="F2F2F2"/>
                </a:solidFill>
                <a:latin typeface="Arial" panose="020B0604020202020204" pitchFamily="34" charset="0"/>
                <a:ea typeface="宋体" panose="02010600030101010101" pitchFamily="2" charset="-122"/>
              </a:rPr>
              <a:t>泛化关系</a:t>
            </a:r>
            <a:endParaRPr lang="zh-CN" altLang="en-US">
              <a:solidFill>
                <a:srgbClr val="F2F2F2"/>
              </a:solidFill>
              <a:latin typeface="Arial" panose="020B0604020202020204" pitchFamily="34" charset="0"/>
              <a:ea typeface="宋体" panose="02010600030101010101" pitchFamily="2" charset="-122"/>
            </a:endParaRPr>
          </a:p>
        </p:txBody>
      </p:sp>
      <p:sp>
        <p:nvSpPr>
          <p:cNvPr id="65559" name="文本框 7"/>
          <p:cNvSpPr txBox="1"/>
          <p:nvPr/>
        </p:nvSpPr>
        <p:spPr>
          <a:xfrm>
            <a:off x="7494588" y="3838575"/>
            <a:ext cx="1420812" cy="368300"/>
          </a:xfrm>
          <a:prstGeom prst="rect">
            <a:avLst/>
          </a:prstGeom>
          <a:noFill/>
          <a:ln w="9525">
            <a:noFill/>
          </a:ln>
        </p:spPr>
        <p:txBody>
          <a:bodyPr wrap="square" anchor="t">
            <a:spAutoFit/>
          </a:bodyPr>
          <a:p>
            <a:r>
              <a:rPr lang="zh-CN" altLang="en-US">
                <a:solidFill>
                  <a:srgbClr val="F2F2F2"/>
                </a:solidFill>
                <a:latin typeface="Arial" panose="020B0604020202020204" pitchFamily="34" charset="0"/>
                <a:ea typeface="宋体" panose="02010600030101010101" pitchFamily="2" charset="-122"/>
              </a:rPr>
              <a:t>嵌套关系</a:t>
            </a:r>
            <a:endParaRPr lang="zh-CN" altLang="en-US">
              <a:solidFill>
                <a:srgbClr val="F2F2F2"/>
              </a:solidFill>
              <a:latin typeface="Arial" panose="020B0604020202020204" pitchFamily="34" charset="0"/>
              <a:ea typeface="宋体" panose="02010600030101010101" pitchFamily="2" charset="-122"/>
            </a:endParaRPr>
          </a:p>
        </p:txBody>
      </p:sp>
    </p:spTree>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2477"/>
                                        </p:tgtEl>
                                        <p:attrNameLst>
                                          <p:attrName>style.visibility</p:attrName>
                                        </p:attrNameLst>
                                      </p:cBhvr>
                                      <p:to>
                                        <p:strVal val="visible"/>
                                      </p:to>
                                    </p:set>
                                    <p:animEffect transition="in" filter="wipe(left)">
                                      <p:cBhvr>
                                        <p:cTn id="7" dur="500"/>
                                        <p:tgtEl>
                                          <p:spTgt spid="624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66562" name="组合 18"/>
          <p:cNvGrpSpPr/>
          <p:nvPr/>
        </p:nvGrpSpPr>
        <p:grpSpPr>
          <a:xfrm>
            <a:off x="-25400" y="4360863"/>
            <a:ext cx="9180513" cy="1587500"/>
            <a:chOff x="0" y="0"/>
            <a:chExt cx="9181274" cy="1588274"/>
          </a:xfrm>
        </p:grpSpPr>
        <p:sp>
          <p:nvSpPr>
            <p:cNvPr id="66563" name="矩形 21"/>
            <p:cNvSpPr/>
            <p:nvPr/>
          </p:nvSpPr>
          <p:spPr>
            <a:xfrm>
              <a:off x="0" y="796186"/>
              <a:ext cx="9181274" cy="792088"/>
            </a:xfrm>
            <a:prstGeom prst="rect">
              <a:avLst/>
            </a:prstGeom>
            <a:solidFill>
              <a:srgbClr val="0070C0"/>
            </a:solidFill>
            <a:ln w="9525">
              <a:noFill/>
            </a:ln>
          </p:spPr>
          <p:txBody>
            <a:bodyPr anchor="ctr">
              <a:spAutoFit/>
            </a:bodyPr>
            <a:p>
              <a:pPr algn="ctr"/>
              <a:endParaRPr lang="zh-CN" altLang="en-US" sz="1600" b="1" dirty="0">
                <a:solidFill>
                  <a:schemeClr val="bg1"/>
                </a:solidFill>
                <a:latin typeface="微软雅黑" panose="020B0503020204020204" pitchFamily="2" charset="-122"/>
                <a:ea typeface="微软雅黑" panose="020B0503020204020204" pitchFamily="2" charset="-122"/>
              </a:endParaRPr>
            </a:p>
          </p:txBody>
        </p:sp>
        <p:sp>
          <p:nvSpPr>
            <p:cNvPr id="66564" name="等腰三角形 23"/>
            <p:cNvSpPr/>
            <p:nvPr/>
          </p:nvSpPr>
          <p:spPr>
            <a:xfrm>
              <a:off x="14856" y="0"/>
              <a:ext cx="1573038" cy="811334"/>
            </a:xfrm>
            <a:prstGeom prst="triangle">
              <a:avLst>
                <a:gd name="adj" fmla="val 0"/>
              </a:avLst>
            </a:prstGeom>
            <a:solidFill>
              <a:srgbClr val="0070C0"/>
            </a:solidFill>
            <a:ln w="9525">
              <a:noFill/>
            </a:ln>
          </p:spPr>
          <p:txBody>
            <a:bodyPr anchor="ctr">
              <a:spAutoFit/>
            </a:bodyPr>
            <a:p>
              <a:pPr algn="ctr"/>
              <a:endParaRPr lang="zh-CN" altLang="en-US" sz="1600" b="1" dirty="0">
                <a:solidFill>
                  <a:schemeClr val="bg1"/>
                </a:solidFill>
                <a:latin typeface="微软雅黑" panose="020B0503020204020204" pitchFamily="2" charset="-122"/>
                <a:ea typeface="微软雅黑" panose="020B0503020204020204" pitchFamily="2" charset="-122"/>
              </a:endParaRPr>
            </a:p>
          </p:txBody>
        </p:sp>
      </p:grpSp>
      <p:cxnSp>
        <p:nvCxnSpPr>
          <p:cNvPr id="66565" name="直接连接符 12"/>
          <p:cNvCxnSpPr/>
          <p:nvPr/>
        </p:nvCxnSpPr>
        <p:spPr>
          <a:xfrm>
            <a:off x="-25400" y="4349750"/>
            <a:ext cx="1573213" cy="811213"/>
          </a:xfrm>
          <a:prstGeom prst="line">
            <a:avLst/>
          </a:prstGeom>
          <a:ln w="12700" cap="flat" cmpd="sng">
            <a:solidFill>
              <a:srgbClr val="0070C0"/>
            </a:solidFill>
            <a:prstDash val="solid"/>
            <a:round/>
            <a:headEnd type="none" w="med" len="med"/>
            <a:tailEnd type="none" w="med" len="med"/>
          </a:ln>
        </p:spPr>
      </p:cxnSp>
      <p:cxnSp>
        <p:nvCxnSpPr>
          <p:cNvPr id="66566" name="直接连接符 19"/>
          <p:cNvCxnSpPr/>
          <p:nvPr/>
        </p:nvCxnSpPr>
        <p:spPr>
          <a:xfrm>
            <a:off x="1533525" y="5160963"/>
            <a:ext cx="6480175" cy="0"/>
          </a:xfrm>
          <a:prstGeom prst="line">
            <a:avLst/>
          </a:prstGeom>
          <a:ln w="12700" cap="flat" cmpd="sng">
            <a:solidFill>
              <a:srgbClr val="0070C0"/>
            </a:solidFill>
            <a:prstDash val="solid"/>
            <a:round/>
            <a:headEnd type="none" w="med" len="med"/>
            <a:tailEnd type="none" w="med" len="med"/>
          </a:ln>
        </p:spPr>
      </p:cxnSp>
      <p:sp>
        <p:nvSpPr>
          <p:cNvPr id="66567" name="TextBox 22"/>
          <p:cNvSpPr txBox="1"/>
          <p:nvPr/>
        </p:nvSpPr>
        <p:spPr>
          <a:xfrm>
            <a:off x="1370013" y="5189538"/>
            <a:ext cx="2087562" cy="306387"/>
          </a:xfrm>
          <a:prstGeom prst="rect">
            <a:avLst/>
          </a:prstGeom>
          <a:noFill/>
          <a:ln w="9525">
            <a:noFill/>
          </a:ln>
        </p:spPr>
        <p:txBody>
          <a:bodyPr anchor="t">
            <a:spAutoFit/>
          </a:bodyPr>
          <a:p>
            <a:pPr algn="ctr"/>
            <a:r>
              <a:rPr lang="zh-CN" altLang="en-US" sz="1400" dirty="0">
                <a:solidFill>
                  <a:srgbClr val="A6A6A6"/>
                </a:solidFill>
                <a:latin typeface="Franklin Gothic Medium" panose="020B0603020102020204" pitchFamily="2" charset="0"/>
                <a:ea typeface="微软雅黑" panose="020B0503020204020204" pitchFamily="2" charset="-122"/>
              </a:rPr>
              <a:t>对象图</a:t>
            </a:r>
            <a:endParaRPr lang="zh-CN" altLang="en-US" sz="1400" dirty="0">
              <a:solidFill>
                <a:srgbClr val="A6A6A6"/>
              </a:solidFill>
              <a:latin typeface="Franklin Gothic Medium" panose="020B0603020102020204" pitchFamily="2" charset="0"/>
              <a:ea typeface="微软雅黑" panose="020B0503020204020204" pitchFamily="2" charset="-122"/>
            </a:endParaRPr>
          </a:p>
        </p:txBody>
      </p:sp>
      <p:sp>
        <p:nvSpPr>
          <p:cNvPr id="66568" name="TextBox 40"/>
          <p:cNvSpPr txBox="1"/>
          <p:nvPr/>
        </p:nvSpPr>
        <p:spPr>
          <a:xfrm>
            <a:off x="3424238" y="5189538"/>
            <a:ext cx="2116137" cy="306387"/>
          </a:xfrm>
          <a:prstGeom prst="rect">
            <a:avLst/>
          </a:prstGeom>
          <a:noFill/>
          <a:ln w="9525">
            <a:noFill/>
          </a:ln>
        </p:spPr>
        <p:txBody>
          <a:bodyPr anchor="t">
            <a:spAutoFit/>
          </a:bodyPr>
          <a:p>
            <a:pPr algn="ctr"/>
            <a:r>
              <a:rPr lang="zh-CN" altLang="en-US" sz="1400" dirty="0">
                <a:solidFill>
                  <a:srgbClr val="A6A6A6"/>
                </a:solidFill>
                <a:latin typeface="Franklin Gothic Medium" panose="020B0603020102020204" pitchFamily="2" charset="0"/>
                <a:ea typeface="微软雅黑" panose="020B0503020204020204" pitchFamily="2" charset="-122"/>
              </a:rPr>
              <a:t>构件图</a:t>
            </a:r>
            <a:endParaRPr lang="zh-CN" altLang="en-US" sz="1400" dirty="0">
              <a:solidFill>
                <a:srgbClr val="A6A6A6"/>
              </a:solidFill>
              <a:latin typeface="Franklin Gothic Medium" panose="020B0603020102020204" pitchFamily="2" charset="0"/>
              <a:ea typeface="微软雅黑" panose="020B0503020204020204" pitchFamily="2" charset="-122"/>
            </a:endParaRPr>
          </a:p>
        </p:txBody>
      </p:sp>
      <p:sp>
        <p:nvSpPr>
          <p:cNvPr id="66569" name="TextBox 41"/>
          <p:cNvSpPr txBox="1"/>
          <p:nvPr/>
        </p:nvSpPr>
        <p:spPr>
          <a:xfrm>
            <a:off x="5508625" y="5189538"/>
            <a:ext cx="2957513" cy="306387"/>
          </a:xfrm>
          <a:prstGeom prst="rect">
            <a:avLst/>
          </a:prstGeom>
          <a:noFill/>
          <a:ln w="9525">
            <a:noFill/>
          </a:ln>
        </p:spPr>
        <p:txBody>
          <a:bodyPr anchor="t">
            <a:spAutoFit/>
          </a:bodyPr>
          <a:p>
            <a:pPr algn="ctr"/>
            <a:r>
              <a:rPr lang="zh-CN" altLang="en-US" sz="1400" dirty="0">
                <a:solidFill>
                  <a:schemeClr val="bg1"/>
                </a:solidFill>
                <a:latin typeface="Franklin Gothic Medium" panose="020B0603020102020204" pitchFamily="2" charset="0"/>
                <a:ea typeface="微软雅黑" panose="020B0503020204020204" pitchFamily="2" charset="-122"/>
              </a:rPr>
              <a:t>包图</a:t>
            </a:r>
            <a:endParaRPr lang="zh-CN" altLang="en-US" sz="1400" dirty="0">
              <a:solidFill>
                <a:schemeClr val="bg1"/>
              </a:solidFill>
              <a:latin typeface="Franklin Gothic Medium" panose="020B0603020102020204" pitchFamily="2" charset="0"/>
              <a:ea typeface="微软雅黑" panose="020B0503020204020204" pitchFamily="2" charset="-122"/>
            </a:endParaRPr>
          </a:p>
        </p:txBody>
      </p:sp>
      <p:sp>
        <p:nvSpPr>
          <p:cNvPr id="66570" name="等腰三角形 24"/>
          <p:cNvSpPr/>
          <p:nvPr/>
        </p:nvSpPr>
        <p:spPr>
          <a:xfrm>
            <a:off x="6842125" y="4972050"/>
            <a:ext cx="215900" cy="187325"/>
          </a:xfrm>
          <a:prstGeom prst="triangle">
            <a:avLst>
              <a:gd name="adj" fmla="val 50000"/>
            </a:avLst>
          </a:prstGeom>
          <a:solidFill>
            <a:srgbClr val="0070C0"/>
          </a:solidFill>
          <a:ln w="9525">
            <a:noFill/>
          </a:ln>
        </p:spPr>
        <p:txBody>
          <a:bodyPr anchor="ctr">
            <a:spAutoFit/>
          </a:bodyPr>
          <a:p>
            <a:pPr algn="ctr"/>
            <a:endParaRPr lang="zh-CN" altLang="en-US" sz="1600" b="1" dirty="0">
              <a:solidFill>
                <a:schemeClr val="bg1"/>
              </a:solidFill>
              <a:latin typeface="微软雅黑" panose="020B0503020204020204" pitchFamily="2" charset="-122"/>
              <a:ea typeface="微软雅黑" panose="020B0503020204020204" pitchFamily="2" charset="-122"/>
            </a:endParaRPr>
          </a:p>
        </p:txBody>
      </p:sp>
      <p:sp>
        <p:nvSpPr>
          <p:cNvPr id="66571" name="矩形 26"/>
          <p:cNvSpPr/>
          <p:nvPr/>
        </p:nvSpPr>
        <p:spPr>
          <a:xfrm rot="1414157">
            <a:off x="6621463" y="341313"/>
            <a:ext cx="3167062" cy="306387"/>
          </a:xfrm>
          <a:prstGeom prst="rect">
            <a:avLst/>
          </a:prstGeom>
          <a:solidFill>
            <a:srgbClr val="0070C0"/>
          </a:solidFill>
          <a:ln w="9525">
            <a:noFill/>
          </a:ln>
        </p:spPr>
        <p:txBody>
          <a:bodyPr anchor="ctr">
            <a:spAutoFit/>
          </a:bodyPr>
          <a:p>
            <a:pPr algn="ctr"/>
            <a:r>
              <a:rPr lang="zh-CN" altLang="en-US" sz="1400" dirty="0">
                <a:solidFill>
                  <a:srgbClr val="FFFFFF"/>
                </a:solidFill>
                <a:latin typeface="微软雅黑" panose="020B0503020204020204" pitchFamily="2" charset="-122"/>
                <a:ea typeface="微软雅黑" panose="020B0503020204020204" pitchFamily="2" charset="-122"/>
              </a:rPr>
              <a:t>包图</a:t>
            </a:r>
            <a:endParaRPr lang="zh-CN" altLang="en-US" sz="1400" dirty="0">
              <a:solidFill>
                <a:srgbClr val="FFFFFF"/>
              </a:solidFill>
              <a:latin typeface="微软雅黑" panose="020B0503020204020204" pitchFamily="2" charset="-122"/>
              <a:ea typeface="微软雅黑" panose="020B0503020204020204" pitchFamily="2" charset="-122"/>
            </a:endParaRPr>
          </a:p>
        </p:txBody>
      </p:sp>
      <p:sp>
        <p:nvSpPr>
          <p:cNvPr id="3" name="矩形 2"/>
          <p:cNvSpPr/>
          <p:nvPr/>
        </p:nvSpPr>
        <p:spPr>
          <a:xfrm>
            <a:off x="990600" y="3719513"/>
            <a:ext cx="1800225" cy="700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66573" name="文本框 5"/>
          <p:cNvSpPr txBox="1"/>
          <p:nvPr/>
        </p:nvSpPr>
        <p:spPr>
          <a:xfrm>
            <a:off x="1370013" y="3860800"/>
            <a:ext cx="1420812" cy="368300"/>
          </a:xfrm>
          <a:prstGeom prst="rect">
            <a:avLst/>
          </a:prstGeom>
          <a:noFill/>
          <a:ln w="9525">
            <a:noFill/>
          </a:ln>
        </p:spPr>
        <p:txBody>
          <a:bodyPr wrap="square" anchor="t">
            <a:spAutoFit/>
          </a:bodyPr>
          <a:p>
            <a:r>
              <a:rPr lang="zh-CN" altLang="en-US">
                <a:solidFill>
                  <a:srgbClr val="F2F2F2"/>
                </a:solidFill>
                <a:latin typeface="Arial" panose="020B0604020202020204" pitchFamily="34" charset="0"/>
                <a:ea typeface="宋体" panose="02010600030101010101" pitchFamily="2" charset="-122"/>
              </a:rPr>
              <a:t>引入关系</a:t>
            </a:r>
            <a:endParaRPr lang="zh-CN" altLang="en-US">
              <a:solidFill>
                <a:srgbClr val="F2F2F2"/>
              </a:solidFill>
              <a:latin typeface="Arial" panose="020B0604020202020204" pitchFamily="34" charset="0"/>
              <a:ea typeface="宋体" panose="02010600030101010101" pitchFamily="2" charset="-122"/>
            </a:endParaRPr>
          </a:p>
        </p:txBody>
      </p:sp>
      <p:sp>
        <p:nvSpPr>
          <p:cNvPr id="66574" name="文本框 7"/>
          <p:cNvSpPr txBox="1"/>
          <p:nvPr/>
        </p:nvSpPr>
        <p:spPr>
          <a:xfrm>
            <a:off x="7494588" y="3838575"/>
            <a:ext cx="1420812" cy="368300"/>
          </a:xfrm>
          <a:prstGeom prst="rect">
            <a:avLst/>
          </a:prstGeom>
          <a:noFill/>
          <a:ln w="9525">
            <a:noFill/>
          </a:ln>
        </p:spPr>
        <p:txBody>
          <a:bodyPr wrap="square" anchor="t">
            <a:spAutoFit/>
          </a:bodyPr>
          <a:p>
            <a:r>
              <a:rPr lang="zh-CN" altLang="en-US">
                <a:solidFill>
                  <a:srgbClr val="F2F2F2"/>
                </a:solidFill>
                <a:latin typeface="Arial" panose="020B0604020202020204" pitchFamily="34" charset="0"/>
                <a:ea typeface="宋体" panose="02010600030101010101" pitchFamily="2" charset="-122"/>
              </a:rPr>
              <a:t>嵌套关系</a:t>
            </a:r>
            <a:endParaRPr lang="zh-CN" altLang="en-US">
              <a:solidFill>
                <a:srgbClr val="F2F2F2"/>
              </a:solidFill>
              <a:latin typeface="Arial" panose="020B0604020202020204" pitchFamily="34" charset="0"/>
              <a:ea typeface="宋体" panose="02010600030101010101" pitchFamily="2" charset="-122"/>
            </a:endParaRPr>
          </a:p>
        </p:txBody>
      </p:sp>
      <p:sp>
        <p:nvSpPr>
          <p:cNvPr id="2" name="矩形 1"/>
          <p:cNvSpPr/>
          <p:nvPr/>
        </p:nvSpPr>
        <p:spPr>
          <a:xfrm>
            <a:off x="3965575" y="3671888"/>
            <a:ext cx="1800225" cy="700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12" name="矩形 11"/>
          <p:cNvSpPr/>
          <p:nvPr/>
        </p:nvSpPr>
        <p:spPr>
          <a:xfrm>
            <a:off x="6570663" y="3632200"/>
            <a:ext cx="1800225" cy="698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66577" name="文本框 13"/>
          <p:cNvSpPr txBox="1"/>
          <p:nvPr/>
        </p:nvSpPr>
        <p:spPr>
          <a:xfrm>
            <a:off x="4308475" y="3860800"/>
            <a:ext cx="1419225" cy="368300"/>
          </a:xfrm>
          <a:prstGeom prst="rect">
            <a:avLst/>
          </a:prstGeom>
          <a:noFill/>
          <a:ln w="9525">
            <a:noFill/>
          </a:ln>
        </p:spPr>
        <p:txBody>
          <a:bodyPr wrap="square" anchor="t">
            <a:spAutoFit/>
          </a:bodyPr>
          <a:p>
            <a:r>
              <a:rPr lang="zh-CN" altLang="en-US">
                <a:solidFill>
                  <a:srgbClr val="F2F2F2"/>
                </a:solidFill>
                <a:latin typeface="Arial" panose="020B0604020202020204" pitchFamily="34" charset="0"/>
                <a:ea typeface="宋体" panose="02010600030101010101" pitchFamily="2" charset="-122"/>
              </a:rPr>
              <a:t>泛化关系</a:t>
            </a:r>
            <a:endParaRPr lang="zh-CN" altLang="en-US">
              <a:solidFill>
                <a:srgbClr val="F2F2F2"/>
              </a:solidFill>
              <a:latin typeface="Arial" panose="020B0604020202020204" pitchFamily="34" charset="0"/>
              <a:ea typeface="宋体" panose="02010600030101010101" pitchFamily="2" charset="-122"/>
            </a:endParaRPr>
          </a:p>
        </p:txBody>
      </p:sp>
      <p:sp>
        <p:nvSpPr>
          <p:cNvPr id="66578" name="文本框 14"/>
          <p:cNvSpPr txBox="1"/>
          <p:nvPr/>
        </p:nvSpPr>
        <p:spPr>
          <a:xfrm>
            <a:off x="6913563" y="3797300"/>
            <a:ext cx="1420812" cy="368300"/>
          </a:xfrm>
          <a:prstGeom prst="rect">
            <a:avLst/>
          </a:prstGeom>
          <a:noFill/>
          <a:ln w="9525">
            <a:noFill/>
          </a:ln>
        </p:spPr>
        <p:txBody>
          <a:bodyPr wrap="square" anchor="t">
            <a:spAutoFit/>
          </a:bodyPr>
          <a:p>
            <a:r>
              <a:rPr lang="zh-CN" altLang="en-US">
                <a:solidFill>
                  <a:srgbClr val="F2F2F2"/>
                </a:solidFill>
                <a:latin typeface="Arial" panose="020B0604020202020204" pitchFamily="34" charset="0"/>
                <a:ea typeface="宋体" panose="02010600030101010101" pitchFamily="2" charset="-122"/>
              </a:rPr>
              <a:t>嵌套关系</a:t>
            </a:r>
            <a:endParaRPr lang="zh-CN" altLang="en-US">
              <a:solidFill>
                <a:srgbClr val="F2F2F2"/>
              </a:solidFill>
              <a:latin typeface="Arial" panose="020B0604020202020204" pitchFamily="34" charset="0"/>
              <a:ea typeface="宋体" panose="02010600030101010101" pitchFamily="2" charset="-122"/>
            </a:endParaRPr>
          </a:p>
        </p:txBody>
      </p:sp>
      <p:grpSp>
        <p:nvGrpSpPr>
          <p:cNvPr id="66579" name="组合 28"/>
          <p:cNvGrpSpPr/>
          <p:nvPr/>
        </p:nvGrpSpPr>
        <p:grpSpPr>
          <a:xfrm>
            <a:off x="479425" y="1011238"/>
            <a:ext cx="2495550" cy="1716087"/>
            <a:chOff x="565" y="891"/>
            <a:chExt cx="3931" cy="2702"/>
          </a:xfrm>
        </p:grpSpPr>
        <p:grpSp>
          <p:nvGrpSpPr>
            <p:cNvPr id="66580" name="组合 10"/>
            <p:cNvGrpSpPr/>
            <p:nvPr/>
          </p:nvGrpSpPr>
          <p:grpSpPr>
            <a:xfrm>
              <a:off x="565" y="1092"/>
              <a:ext cx="1317" cy="639"/>
              <a:chOff x="7200" y="4281"/>
              <a:chExt cx="2268" cy="1391"/>
            </a:xfrm>
          </p:grpSpPr>
          <p:sp>
            <p:nvSpPr>
              <p:cNvPr id="9" name="矩形 8"/>
              <p:cNvSpPr/>
              <p:nvPr/>
            </p:nvSpPr>
            <p:spPr>
              <a:xfrm>
                <a:off x="7200" y="4281"/>
                <a:ext cx="680" cy="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10" name="矩形 9"/>
              <p:cNvSpPr/>
              <p:nvPr/>
            </p:nvSpPr>
            <p:spPr>
              <a:xfrm>
                <a:off x="7200" y="4538"/>
                <a:ext cx="2268" cy="11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grpSp>
        <p:grpSp>
          <p:nvGrpSpPr>
            <p:cNvPr id="66583" name="组合 15"/>
            <p:cNvGrpSpPr/>
            <p:nvPr/>
          </p:nvGrpSpPr>
          <p:grpSpPr>
            <a:xfrm>
              <a:off x="3082" y="1141"/>
              <a:ext cx="1312" cy="590"/>
              <a:chOff x="7200" y="4281"/>
              <a:chExt cx="2268" cy="1391"/>
            </a:xfrm>
          </p:grpSpPr>
          <p:sp>
            <p:nvSpPr>
              <p:cNvPr id="17" name="矩形 16"/>
              <p:cNvSpPr/>
              <p:nvPr/>
            </p:nvSpPr>
            <p:spPr>
              <a:xfrm>
                <a:off x="7200" y="4281"/>
                <a:ext cx="680" cy="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18" name="矩形 17"/>
              <p:cNvSpPr/>
              <p:nvPr/>
            </p:nvSpPr>
            <p:spPr>
              <a:xfrm>
                <a:off x="7200" y="4538"/>
                <a:ext cx="2268" cy="11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grpSp>
        <p:grpSp>
          <p:nvGrpSpPr>
            <p:cNvPr id="66586" name="组合 18"/>
            <p:cNvGrpSpPr/>
            <p:nvPr/>
          </p:nvGrpSpPr>
          <p:grpSpPr>
            <a:xfrm>
              <a:off x="2980" y="3011"/>
              <a:ext cx="1517" cy="582"/>
              <a:chOff x="7200" y="4281"/>
              <a:chExt cx="2268" cy="1391"/>
            </a:xfrm>
          </p:grpSpPr>
          <p:sp>
            <p:nvSpPr>
              <p:cNvPr id="20" name="矩形 19"/>
              <p:cNvSpPr/>
              <p:nvPr/>
            </p:nvSpPr>
            <p:spPr>
              <a:xfrm>
                <a:off x="7200" y="4281"/>
                <a:ext cx="680" cy="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21" name="矩形 20"/>
              <p:cNvSpPr/>
              <p:nvPr/>
            </p:nvSpPr>
            <p:spPr>
              <a:xfrm>
                <a:off x="7200" y="4538"/>
                <a:ext cx="2268" cy="11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grpSp>
        <p:cxnSp>
          <p:nvCxnSpPr>
            <p:cNvPr id="22" name="直接箭头连接符 21"/>
            <p:cNvCxnSpPr>
              <a:stCxn id="10" idx="3"/>
              <a:endCxn id="18" idx="1"/>
            </p:cNvCxnSpPr>
            <p:nvPr/>
          </p:nvCxnSpPr>
          <p:spPr>
            <a:xfrm>
              <a:off x="1882" y="1471"/>
              <a:ext cx="1200" cy="20"/>
            </a:xfrm>
            <a:prstGeom prst="straightConnector1">
              <a:avLst/>
            </a:prstGeom>
            <a:ln w="19050" cmpd="sng">
              <a:solidFill>
                <a:srgbClr val="00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10" idx="2"/>
              <a:endCxn id="21" idx="1"/>
            </p:cNvCxnSpPr>
            <p:nvPr/>
          </p:nvCxnSpPr>
          <p:spPr>
            <a:xfrm rot="5400000" flipV="1">
              <a:off x="1290" y="1665"/>
              <a:ext cx="1625" cy="1756"/>
            </a:xfrm>
            <a:prstGeom prst="bentConnector2">
              <a:avLst/>
            </a:prstGeom>
            <a:ln w="22225" cmpd="sng">
              <a:solidFill>
                <a:srgbClr val="00000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66591" name="文本框 23"/>
            <p:cNvSpPr txBox="1"/>
            <p:nvPr/>
          </p:nvSpPr>
          <p:spPr>
            <a:xfrm>
              <a:off x="624" y="1250"/>
              <a:ext cx="1258" cy="580"/>
            </a:xfrm>
            <a:prstGeom prst="rect">
              <a:avLst/>
            </a:prstGeom>
            <a:noFill/>
            <a:ln w="9525">
              <a:noFill/>
            </a:ln>
          </p:spPr>
          <p:txBody>
            <a:bodyPr wrap="square" anchor="t">
              <a:spAutoFit/>
            </a:bodyPr>
            <a:p>
              <a:r>
                <a:rPr lang="en-US" altLang="zh-CN">
                  <a:latin typeface="Arial" panose="020B0604020202020204" pitchFamily="34" charset="0"/>
                  <a:ea typeface="宋体" panose="02010600030101010101" pitchFamily="2" charset="-122"/>
                </a:rPr>
                <a:t>action</a:t>
              </a:r>
              <a:endParaRPr lang="en-US" altLang="zh-CN">
                <a:latin typeface="Arial" panose="020B0604020202020204" pitchFamily="34" charset="0"/>
                <a:ea typeface="宋体" panose="02010600030101010101" pitchFamily="2" charset="-122"/>
              </a:endParaRPr>
            </a:p>
          </p:txBody>
        </p:sp>
        <p:sp>
          <p:nvSpPr>
            <p:cNvPr id="66592" name="文本框 24"/>
            <p:cNvSpPr txBox="1"/>
            <p:nvPr/>
          </p:nvSpPr>
          <p:spPr>
            <a:xfrm>
              <a:off x="3325" y="1282"/>
              <a:ext cx="952" cy="580"/>
            </a:xfrm>
            <a:prstGeom prst="rect">
              <a:avLst/>
            </a:prstGeom>
            <a:noFill/>
            <a:ln w="9525">
              <a:noFill/>
            </a:ln>
          </p:spPr>
          <p:txBody>
            <a:bodyPr wrap="square" anchor="t">
              <a:spAutoFit/>
            </a:bodyPr>
            <a:p>
              <a:r>
                <a:rPr lang="en-US" altLang="zh-CN">
                  <a:latin typeface="Arial" panose="020B0604020202020204" pitchFamily="34" charset="0"/>
                  <a:ea typeface="宋体" panose="02010600030101010101" pitchFamily="2" charset="-122"/>
                </a:rPr>
                <a:t>ibl</a:t>
              </a:r>
              <a:endParaRPr lang="en-US" altLang="zh-CN">
                <a:latin typeface="Arial" panose="020B0604020202020204" pitchFamily="34" charset="0"/>
                <a:ea typeface="宋体" panose="02010600030101010101" pitchFamily="2" charset="-122"/>
              </a:endParaRPr>
            </a:p>
          </p:txBody>
        </p:sp>
        <p:sp>
          <p:nvSpPr>
            <p:cNvPr id="66593" name="文本框 25"/>
            <p:cNvSpPr txBox="1"/>
            <p:nvPr/>
          </p:nvSpPr>
          <p:spPr>
            <a:xfrm>
              <a:off x="3262" y="3013"/>
              <a:ext cx="952" cy="580"/>
            </a:xfrm>
            <a:prstGeom prst="rect">
              <a:avLst/>
            </a:prstGeom>
            <a:noFill/>
            <a:ln w="9525">
              <a:noFill/>
            </a:ln>
          </p:spPr>
          <p:txBody>
            <a:bodyPr wrap="square" anchor="t">
              <a:spAutoFit/>
            </a:bodyPr>
            <a:p>
              <a:r>
                <a:rPr lang="en-US" altLang="zh-CN">
                  <a:latin typeface="Arial" panose="020B0604020202020204" pitchFamily="34" charset="0"/>
                  <a:ea typeface="宋体" panose="02010600030101010101" pitchFamily="2" charset="-122"/>
                </a:rPr>
                <a:t>util</a:t>
              </a:r>
              <a:endParaRPr lang="en-US" altLang="zh-CN">
                <a:latin typeface="Arial" panose="020B0604020202020204" pitchFamily="34" charset="0"/>
                <a:ea typeface="宋体" panose="02010600030101010101" pitchFamily="2" charset="-122"/>
              </a:endParaRPr>
            </a:p>
          </p:txBody>
        </p:sp>
        <p:sp>
          <p:nvSpPr>
            <p:cNvPr id="66594" name="文本框 26"/>
            <p:cNvSpPr txBox="1"/>
            <p:nvPr/>
          </p:nvSpPr>
          <p:spPr>
            <a:xfrm>
              <a:off x="1882" y="891"/>
              <a:ext cx="1319" cy="580"/>
            </a:xfrm>
            <a:prstGeom prst="rect">
              <a:avLst/>
            </a:prstGeom>
            <a:noFill/>
            <a:ln w="9525">
              <a:noFill/>
            </a:ln>
          </p:spPr>
          <p:txBody>
            <a:bodyPr wrap="square" anchor="t">
              <a:spAutoFit/>
            </a:bodyPr>
            <a:p>
              <a:r>
                <a:rPr lang="en-US" altLang="zh-CN">
                  <a:latin typeface="Arial" panose="020B0604020202020204" pitchFamily="34" charset="0"/>
                  <a:ea typeface="宋体" panose="02010600030101010101" pitchFamily="2" charset="-122"/>
                </a:rPr>
                <a:t>import</a:t>
              </a:r>
              <a:endParaRPr lang="en-US" altLang="zh-CN">
                <a:latin typeface="Arial" panose="020B0604020202020204" pitchFamily="34" charset="0"/>
                <a:ea typeface="宋体" panose="02010600030101010101" pitchFamily="2" charset="-122"/>
              </a:endParaRPr>
            </a:p>
          </p:txBody>
        </p:sp>
        <p:sp>
          <p:nvSpPr>
            <p:cNvPr id="66595" name="文本框 27"/>
            <p:cNvSpPr txBox="1"/>
            <p:nvPr/>
          </p:nvSpPr>
          <p:spPr>
            <a:xfrm>
              <a:off x="1225" y="2776"/>
              <a:ext cx="1319" cy="580"/>
            </a:xfrm>
            <a:prstGeom prst="rect">
              <a:avLst/>
            </a:prstGeom>
            <a:noFill/>
            <a:ln w="9525">
              <a:noFill/>
            </a:ln>
          </p:spPr>
          <p:txBody>
            <a:bodyPr wrap="square" anchor="t">
              <a:spAutoFit/>
            </a:bodyPr>
            <a:p>
              <a:r>
                <a:rPr lang="en-US" altLang="zh-CN">
                  <a:latin typeface="Arial" panose="020B0604020202020204" pitchFamily="34" charset="0"/>
                  <a:ea typeface="宋体" panose="02010600030101010101" pitchFamily="2" charset="-122"/>
                </a:rPr>
                <a:t>import</a:t>
              </a:r>
              <a:endParaRPr lang="en-US" altLang="zh-CN">
                <a:latin typeface="Arial" panose="020B0604020202020204" pitchFamily="34" charset="0"/>
                <a:ea typeface="宋体" panose="02010600030101010101" pitchFamily="2" charset="-122"/>
              </a:endParaRPr>
            </a:p>
          </p:txBody>
        </p:sp>
      </p:grpSp>
      <p:grpSp>
        <p:nvGrpSpPr>
          <p:cNvPr id="66596" name="组合 38"/>
          <p:cNvGrpSpPr/>
          <p:nvPr/>
        </p:nvGrpSpPr>
        <p:grpSpPr>
          <a:xfrm>
            <a:off x="4027488" y="496888"/>
            <a:ext cx="2249487" cy="882650"/>
            <a:chOff x="6343" y="782"/>
            <a:chExt cx="3542" cy="1390"/>
          </a:xfrm>
        </p:grpSpPr>
        <p:grpSp>
          <p:nvGrpSpPr>
            <p:cNvPr id="66597" name="组合 29"/>
            <p:cNvGrpSpPr/>
            <p:nvPr/>
          </p:nvGrpSpPr>
          <p:grpSpPr>
            <a:xfrm>
              <a:off x="6527" y="782"/>
              <a:ext cx="2268" cy="1391"/>
              <a:chOff x="7200" y="4281"/>
              <a:chExt cx="2268" cy="1391"/>
            </a:xfrm>
          </p:grpSpPr>
          <p:sp>
            <p:nvSpPr>
              <p:cNvPr id="31" name="矩形 30"/>
              <p:cNvSpPr/>
              <p:nvPr/>
            </p:nvSpPr>
            <p:spPr>
              <a:xfrm>
                <a:off x="7200" y="4281"/>
                <a:ext cx="680" cy="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32" name="矩形 31"/>
              <p:cNvSpPr/>
              <p:nvPr/>
            </p:nvSpPr>
            <p:spPr>
              <a:xfrm>
                <a:off x="7200" y="4538"/>
                <a:ext cx="2268" cy="11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grpSp>
        <p:sp>
          <p:nvSpPr>
            <p:cNvPr id="66600" name="文本框 35"/>
            <p:cNvSpPr txBox="1"/>
            <p:nvPr/>
          </p:nvSpPr>
          <p:spPr>
            <a:xfrm>
              <a:off x="6343" y="1316"/>
              <a:ext cx="3543" cy="531"/>
            </a:xfrm>
            <a:prstGeom prst="rect">
              <a:avLst/>
            </a:prstGeom>
            <a:noFill/>
            <a:ln w="9525">
              <a:noFill/>
            </a:ln>
          </p:spPr>
          <p:txBody>
            <a:bodyPr wrap="square" anchor="t">
              <a:spAutoFit/>
            </a:bodyPr>
            <a:p>
              <a:r>
                <a:rPr lang="en-US" altLang="zh-CN" sz="1600">
                  <a:latin typeface="Arial" panose="020B0604020202020204" pitchFamily="34" charset="0"/>
                  <a:ea typeface="宋体" panose="02010600030101010101" pitchFamily="2" charset="-122"/>
                </a:rPr>
                <a:t>com.happy.hr.idao</a:t>
              </a:r>
              <a:endParaRPr lang="en-US" altLang="zh-CN" sz="1600">
                <a:latin typeface="Arial" panose="020B0604020202020204" pitchFamily="34" charset="0"/>
                <a:ea typeface="宋体" panose="02010600030101010101" pitchFamily="2" charset="-122"/>
              </a:endParaRPr>
            </a:p>
          </p:txBody>
        </p:sp>
      </p:grpSp>
      <p:grpSp>
        <p:nvGrpSpPr>
          <p:cNvPr id="66601" name="组合 44"/>
          <p:cNvGrpSpPr/>
          <p:nvPr/>
        </p:nvGrpSpPr>
        <p:grpSpPr>
          <a:xfrm>
            <a:off x="4011613" y="2413000"/>
            <a:ext cx="2249487" cy="882650"/>
            <a:chOff x="6317" y="3801"/>
            <a:chExt cx="3542" cy="1390"/>
          </a:xfrm>
        </p:grpSpPr>
        <p:grpSp>
          <p:nvGrpSpPr>
            <p:cNvPr id="66602" name="组合 32"/>
            <p:cNvGrpSpPr/>
            <p:nvPr/>
          </p:nvGrpSpPr>
          <p:grpSpPr>
            <a:xfrm>
              <a:off x="6528" y="3801"/>
              <a:ext cx="2268" cy="1391"/>
              <a:chOff x="7200" y="4281"/>
              <a:chExt cx="2268" cy="1391"/>
            </a:xfrm>
          </p:grpSpPr>
          <p:sp>
            <p:nvSpPr>
              <p:cNvPr id="34" name="矩形 33"/>
              <p:cNvSpPr/>
              <p:nvPr/>
            </p:nvSpPr>
            <p:spPr>
              <a:xfrm>
                <a:off x="7200" y="4281"/>
                <a:ext cx="680" cy="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35" name="矩形 34"/>
              <p:cNvSpPr/>
              <p:nvPr/>
            </p:nvSpPr>
            <p:spPr>
              <a:xfrm>
                <a:off x="7200" y="4538"/>
                <a:ext cx="2268" cy="11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grpSp>
        <p:sp>
          <p:nvSpPr>
            <p:cNvPr id="66605" name="文本框 36"/>
            <p:cNvSpPr txBox="1"/>
            <p:nvPr/>
          </p:nvSpPr>
          <p:spPr>
            <a:xfrm>
              <a:off x="6317" y="4454"/>
              <a:ext cx="3543" cy="531"/>
            </a:xfrm>
            <a:prstGeom prst="rect">
              <a:avLst/>
            </a:prstGeom>
            <a:noFill/>
            <a:ln w="9525">
              <a:noFill/>
            </a:ln>
          </p:spPr>
          <p:txBody>
            <a:bodyPr wrap="square" anchor="t">
              <a:spAutoFit/>
            </a:bodyPr>
            <a:p>
              <a:r>
                <a:rPr lang="en-US" altLang="zh-CN" sz="1600">
                  <a:latin typeface="Arial" panose="020B0604020202020204" pitchFamily="34" charset="0"/>
                  <a:ea typeface="宋体" panose="02010600030101010101" pitchFamily="2" charset="-122"/>
                </a:rPr>
                <a:t>com.happy.hr.dao</a:t>
              </a:r>
              <a:endParaRPr lang="en-US" altLang="zh-CN" sz="1600">
                <a:latin typeface="Arial" panose="020B0604020202020204" pitchFamily="34" charset="0"/>
                <a:ea typeface="宋体" panose="02010600030101010101" pitchFamily="2" charset="-122"/>
              </a:endParaRPr>
            </a:p>
          </p:txBody>
        </p:sp>
      </p:grpSp>
      <p:cxnSp>
        <p:nvCxnSpPr>
          <p:cNvPr id="38" name="直接箭头连接符 37"/>
          <p:cNvCxnSpPr>
            <a:stCxn id="35" idx="0"/>
            <a:endCxn id="32" idx="2"/>
          </p:cNvCxnSpPr>
          <p:nvPr/>
        </p:nvCxnSpPr>
        <p:spPr>
          <a:xfrm flipH="1" flipV="1">
            <a:off x="4864100" y="1379538"/>
            <a:ext cx="1588" cy="1196975"/>
          </a:xfrm>
          <a:prstGeom prst="straightConnector1">
            <a:avLst/>
          </a:prstGeom>
          <a:ln w="28575" cmpd="sng">
            <a:solidFill>
              <a:srgbClr val="000000"/>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66607" name="组合 39"/>
          <p:cNvGrpSpPr/>
          <p:nvPr/>
        </p:nvGrpSpPr>
        <p:grpSpPr>
          <a:xfrm>
            <a:off x="7350125" y="946150"/>
            <a:ext cx="1804988" cy="850900"/>
            <a:chOff x="6343" y="782"/>
            <a:chExt cx="3543" cy="1697"/>
          </a:xfrm>
        </p:grpSpPr>
        <p:grpSp>
          <p:nvGrpSpPr>
            <p:cNvPr id="66608" name="组合 40"/>
            <p:cNvGrpSpPr/>
            <p:nvPr/>
          </p:nvGrpSpPr>
          <p:grpSpPr>
            <a:xfrm>
              <a:off x="6527" y="782"/>
              <a:ext cx="2268" cy="1391"/>
              <a:chOff x="7200" y="4281"/>
              <a:chExt cx="2268" cy="1391"/>
            </a:xfrm>
          </p:grpSpPr>
          <p:sp>
            <p:nvSpPr>
              <p:cNvPr id="42" name="矩形 41"/>
              <p:cNvSpPr/>
              <p:nvPr/>
            </p:nvSpPr>
            <p:spPr>
              <a:xfrm>
                <a:off x="7200" y="4281"/>
                <a:ext cx="680" cy="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43" name="矩形 42"/>
              <p:cNvSpPr/>
              <p:nvPr/>
            </p:nvSpPr>
            <p:spPr>
              <a:xfrm>
                <a:off x="7200" y="4538"/>
                <a:ext cx="2268" cy="11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grpSp>
        <p:sp>
          <p:nvSpPr>
            <p:cNvPr id="66611" name="文本框 43"/>
            <p:cNvSpPr txBox="1"/>
            <p:nvPr/>
          </p:nvSpPr>
          <p:spPr>
            <a:xfrm>
              <a:off x="6343" y="1316"/>
              <a:ext cx="3543" cy="1163"/>
            </a:xfrm>
            <a:prstGeom prst="rect">
              <a:avLst/>
            </a:prstGeom>
            <a:noFill/>
            <a:ln w="9525">
              <a:noFill/>
            </a:ln>
          </p:spPr>
          <p:txBody>
            <a:bodyPr wrap="square" anchor="t">
              <a:spAutoFit/>
            </a:bodyPr>
            <a:p>
              <a:r>
                <a:rPr lang="en-US" altLang="zh-CN" sz="1600">
                  <a:latin typeface="Arial" panose="020B0604020202020204" pitchFamily="34" charset="0"/>
                  <a:ea typeface="宋体" panose="02010600030101010101" pitchFamily="2" charset="-122"/>
                </a:rPr>
                <a:t>com.happy.hr.idao</a:t>
              </a:r>
              <a:endParaRPr lang="en-US" altLang="zh-CN" sz="1600">
                <a:latin typeface="Arial" panose="020B0604020202020204" pitchFamily="34" charset="0"/>
                <a:ea typeface="宋体" panose="02010600030101010101" pitchFamily="2" charset="-122"/>
              </a:endParaRPr>
            </a:p>
          </p:txBody>
        </p:sp>
      </p:grpSp>
      <p:grpSp>
        <p:nvGrpSpPr>
          <p:cNvPr id="66612" name="组合 45"/>
          <p:cNvGrpSpPr/>
          <p:nvPr/>
        </p:nvGrpSpPr>
        <p:grpSpPr>
          <a:xfrm>
            <a:off x="7207250" y="2611438"/>
            <a:ext cx="2092325" cy="741362"/>
            <a:chOff x="6317" y="3801"/>
            <a:chExt cx="3543" cy="1391"/>
          </a:xfrm>
        </p:grpSpPr>
        <p:grpSp>
          <p:nvGrpSpPr>
            <p:cNvPr id="66613" name="组合 46"/>
            <p:cNvGrpSpPr/>
            <p:nvPr/>
          </p:nvGrpSpPr>
          <p:grpSpPr>
            <a:xfrm>
              <a:off x="6528" y="3801"/>
              <a:ext cx="2268" cy="1391"/>
              <a:chOff x="7200" y="4281"/>
              <a:chExt cx="2268" cy="1391"/>
            </a:xfrm>
          </p:grpSpPr>
          <p:sp>
            <p:nvSpPr>
              <p:cNvPr id="48" name="矩形 47"/>
              <p:cNvSpPr/>
              <p:nvPr/>
            </p:nvSpPr>
            <p:spPr>
              <a:xfrm>
                <a:off x="7200" y="4281"/>
                <a:ext cx="680" cy="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49" name="矩形 48"/>
              <p:cNvSpPr/>
              <p:nvPr/>
            </p:nvSpPr>
            <p:spPr>
              <a:xfrm>
                <a:off x="7200" y="4538"/>
                <a:ext cx="2268" cy="11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grpSp>
        <p:sp>
          <p:nvSpPr>
            <p:cNvPr id="66616" name="文本框 49"/>
            <p:cNvSpPr txBox="1"/>
            <p:nvPr/>
          </p:nvSpPr>
          <p:spPr>
            <a:xfrm>
              <a:off x="6317" y="4454"/>
              <a:ext cx="3543" cy="632"/>
            </a:xfrm>
            <a:prstGeom prst="rect">
              <a:avLst/>
            </a:prstGeom>
            <a:noFill/>
            <a:ln w="9525">
              <a:noFill/>
            </a:ln>
          </p:spPr>
          <p:txBody>
            <a:bodyPr wrap="square" anchor="t">
              <a:spAutoFit/>
            </a:bodyPr>
            <a:p>
              <a:r>
                <a:rPr lang="en-US" altLang="zh-CN" sz="1600">
                  <a:latin typeface="Arial" panose="020B0604020202020204" pitchFamily="34" charset="0"/>
                  <a:ea typeface="宋体" panose="02010600030101010101" pitchFamily="2" charset="-122"/>
                </a:rPr>
                <a:t>com.happy.hr.dao</a:t>
              </a:r>
              <a:endParaRPr lang="en-US" altLang="zh-CN" sz="1600">
                <a:latin typeface="Arial" panose="020B0604020202020204" pitchFamily="34" charset="0"/>
                <a:ea typeface="宋体" panose="02010600030101010101" pitchFamily="2" charset="-122"/>
              </a:endParaRPr>
            </a:p>
          </p:txBody>
        </p:sp>
      </p:grpSp>
      <p:cxnSp>
        <p:nvCxnSpPr>
          <p:cNvPr id="51" name="直接箭头连接符 50"/>
          <p:cNvCxnSpPr>
            <a:stCxn id="49" idx="0"/>
            <a:endCxn id="32" idx="2"/>
          </p:cNvCxnSpPr>
          <p:nvPr/>
        </p:nvCxnSpPr>
        <p:spPr>
          <a:xfrm flipV="1">
            <a:off x="8001000" y="1633538"/>
            <a:ext cx="171450" cy="1114425"/>
          </a:xfrm>
          <a:prstGeom prst="straightConnector1">
            <a:avLst/>
          </a:prstGeom>
          <a:ln w="28575" cmpd="sng">
            <a:solidFill>
              <a:srgbClr val="000000"/>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66618" name="组合 51"/>
          <p:cNvGrpSpPr/>
          <p:nvPr/>
        </p:nvGrpSpPr>
        <p:grpSpPr>
          <a:xfrm>
            <a:off x="6057900" y="1784350"/>
            <a:ext cx="1149350" cy="574675"/>
            <a:chOff x="7200" y="4281"/>
            <a:chExt cx="2268" cy="1391"/>
          </a:xfrm>
        </p:grpSpPr>
        <p:sp>
          <p:nvSpPr>
            <p:cNvPr id="53" name="矩形 52"/>
            <p:cNvSpPr/>
            <p:nvPr/>
          </p:nvSpPr>
          <p:spPr>
            <a:xfrm>
              <a:off x="7200" y="4281"/>
              <a:ext cx="680" cy="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54" name="矩形 53"/>
            <p:cNvSpPr/>
            <p:nvPr/>
          </p:nvSpPr>
          <p:spPr>
            <a:xfrm>
              <a:off x="7200" y="4538"/>
              <a:ext cx="2268" cy="11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grpSp>
      <p:sp>
        <p:nvSpPr>
          <p:cNvPr id="66621" name="文本框 54"/>
          <p:cNvSpPr txBox="1"/>
          <p:nvPr/>
        </p:nvSpPr>
        <p:spPr>
          <a:xfrm>
            <a:off x="5865813" y="1939925"/>
            <a:ext cx="1484312" cy="336550"/>
          </a:xfrm>
          <a:prstGeom prst="rect">
            <a:avLst/>
          </a:prstGeom>
          <a:noFill/>
          <a:ln w="9525">
            <a:noFill/>
          </a:ln>
        </p:spPr>
        <p:txBody>
          <a:bodyPr wrap="square" anchor="t">
            <a:spAutoFit/>
          </a:bodyPr>
          <a:p>
            <a:r>
              <a:rPr lang="en-US" altLang="zh-CN" sz="1600">
                <a:latin typeface="Arial" panose="020B0604020202020204" pitchFamily="34" charset="0"/>
                <a:ea typeface="宋体" panose="02010600030101010101" pitchFamily="2" charset="-122"/>
              </a:rPr>
              <a:t>com.happy.hr</a:t>
            </a:r>
            <a:endParaRPr lang="en-US" altLang="zh-CN" sz="1600">
              <a:latin typeface="Arial" panose="020B0604020202020204" pitchFamily="34" charset="0"/>
              <a:ea typeface="宋体" panose="02010600030101010101" pitchFamily="2" charset="-122"/>
            </a:endParaRPr>
          </a:p>
        </p:txBody>
      </p:sp>
      <p:sp>
        <p:nvSpPr>
          <p:cNvPr id="56" name="右箭头 55"/>
          <p:cNvSpPr/>
          <p:nvPr/>
        </p:nvSpPr>
        <p:spPr>
          <a:xfrm>
            <a:off x="7308850" y="2136775"/>
            <a:ext cx="503238"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Tree>
  </p:cSld>
  <p:clrMapOvr>
    <a:masterClrMapping/>
  </p:clrMapOvr>
  <p:transition spd="med">
    <p:push/>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67586" name="组合 18"/>
          <p:cNvGrpSpPr/>
          <p:nvPr/>
        </p:nvGrpSpPr>
        <p:grpSpPr>
          <a:xfrm>
            <a:off x="-25400" y="4360863"/>
            <a:ext cx="9180513" cy="1587500"/>
            <a:chOff x="0" y="0"/>
            <a:chExt cx="9181274" cy="1588274"/>
          </a:xfrm>
        </p:grpSpPr>
        <p:sp>
          <p:nvSpPr>
            <p:cNvPr id="67587" name="矩形 21"/>
            <p:cNvSpPr/>
            <p:nvPr/>
          </p:nvSpPr>
          <p:spPr>
            <a:xfrm>
              <a:off x="0" y="796186"/>
              <a:ext cx="9181274" cy="792088"/>
            </a:xfrm>
            <a:prstGeom prst="rect">
              <a:avLst/>
            </a:prstGeom>
            <a:solidFill>
              <a:srgbClr val="0070C0"/>
            </a:solidFill>
            <a:ln w="9525">
              <a:noFill/>
            </a:ln>
          </p:spPr>
          <p:txBody>
            <a:bodyPr anchor="ctr">
              <a:spAutoFit/>
            </a:bodyPr>
            <a:p>
              <a:pPr algn="ctr"/>
              <a:endParaRPr lang="zh-CN" altLang="en-US" sz="1600" b="1" dirty="0">
                <a:solidFill>
                  <a:schemeClr val="bg1"/>
                </a:solidFill>
                <a:latin typeface="微软雅黑" panose="020B0503020204020204" pitchFamily="2" charset="-122"/>
                <a:ea typeface="微软雅黑" panose="020B0503020204020204" pitchFamily="2" charset="-122"/>
              </a:endParaRPr>
            </a:p>
          </p:txBody>
        </p:sp>
        <p:sp>
          <p:nvSpPr>
            <p:cNvPr id="67588" name="等腰三角形 23"/>
            <p:cNvSpPr/>
            <p:nvPr/>
          </p:nvSpPr>
          <p:spPr>
            <a:xfrm>
              <a:off x="14856" y="0"/>
              <a:ext cx="1573038" cy="811334"/>
            </a:xfrm>
            <a:prstGeom prst="triangle">
              <a:avLst>
                <a:gd name="adj" fmla="val 0"/>
              </a:avLst>
            </a:prstGeom>
            <a:solidFill>
              <a:srgbClr val="0070C0"/>
            </a:solidFill>
            <a:ln w="9525">
              <a:noFill/>
            </a:ln>
          </p:spPr>
          <p:txBody>
            <a:bodyPr anchor="ctr">
              <a:spAutoFit/>
            </a:bodyPr>
            <a:p>
              <a:pPr algn="ctr"/>
              <a:endParaRPr lang="zh-CN" altLang="en-US" sz="1600" b="1" dirty="0">
                <a:solidFill>
                  <a:schemeClr val="bg1"/>
                </a:solidFill>
                <a:latin typeface="微软雅黑" panose="020B0503020204020204" pitchFamily="2" charset="-122"/>
                <a:ea typeface="微软雅黑" panose="020B0503020204020204" pitchFamily="2" charset="-122"/>
              </a:endParaRPr>
            </a:p>
          </p:txBody>
        </p:sp>
      </p:grpSp>
      <p:cxnSp>
        <p:nvCxnSpPr>
          <p:cNvPr id="67589" name="直接连接符 12"/>
          <p:cNvCxnSpPr/>
          <p:nvPr/>
        </p:nvCxnSpPr>
        <p:spPr>
          <a:xfrm>
            <a:off x="-25400" y="4349750"/>
            <a:ext cx="1573213" cy="811213"/>
          </a:xfrm>
          <a:prstGeom prst="line">
            <a:avLst/>
          </a:prstGeom>
          <a:ln w="12700" cap="flat" cmpd="sng">
            <a:solidFill>
              <a:srgbClr val="0070C0"/>
            </a:solidFill>
            <a:prstDash val="solid"/>
            <a:round/>
            <a:headEnd type="none" w="med" len="med"/>
            <a:tailEnd type="none" w="med" len="med"/>
          </a:ln>
        </p:spPr>
      </p:cxnSp>
      <p:cxnSp>
        <p:nvCxnSpPr>
          <p:cNvPr id="67590" name="直接连接符 19"/>
          <p:cNvCxnSpPr/>
          <p:nvPr/>
        </p:nvCxnSpPr>
        <p:spPr>
          <a:xfrm>
            <a:off x="1533525" y="5160963"/>
            <a:ext cx="6480175" cy="0"/>
          </a:xfrm>
          <a:prstGeom prst="line">
            <a:avLst/>
          </a:prstGeom>
          <a:ln w="12700" cap="flat" cmpd="sng">
            <a:solidFill>
              <a:srgbClr val="0070C0"/>
            </a:solidFill>
            <a:prstDash val="solid"/>
            <a:round/>
            <a:headEnd type="none" w="med" len="med"/>
            <a:tailEnd type="none" w="med" len="med"/>
          </a:ln>
        </p:spPr>
      </p:cxnSp>
      <p:sp>
        <p:nvSpPr>
          <p:cNvPr id="67591" name="TextBox 22"/>
          <p:cNvSpPr txBox="1"/>
          <p:nvPr/>
        </p:nvSpPr>
        <p:spPr>
          <a:xfrm>
            <a:off x="1370013" y="5189538"/>
            <a:ext cx="2087562" cy="306387"/>
          </a:xfrm>
          <a:prstGeom prst="rect">
            <a:avLst/>
          </a:prstGeom>
          <a:noFill/>
          <a:ln w="9525">
            <a:noFill/>
          </a:ln>
        </p:spPr>
        <p:txBody>
          <a:bodyPr anchor="t">
            <a:spAutoFit/>
          </a:bodyPr>
          <a:p>
            <a:pPr algn="ctr"/>
            <a:r>
              <a:rPr lang="zh-CN" altLang="en-US" sz="1400" dirty="0">
                <a:solidFill>
                  <a:srgbClr val="A6A6A6"/>
                </a:solidFill>
                <a:latin typeface="Franklin Gothic Medium" panose="020B0603020102020204" pitchFamily="2" charset="0"/>
                <a:ea typeface="微软雅黑" panose="020B0503020204020204" pitchFamily="2" charset="-122"/>
              </a:rPr>
              <a:t>对象图</a:t>
            </a:r>
            <a:endParaRPr lang="zh-CN" altLang="en-US" sz="1400" dirty="0">
              <a:solidFill>
                <a:srgbClr val="A6A6A6"/>
              </a:solidFill>
              <a:latin typeface="Franklin Gothic Medium" panose="020B0603020102020204" pitchFamily="2" charset="0"/>
              <a:ea typeface="微软雅黑" panose="020B0503020204020204" pitchFamily="2" charset="-122"/>
            </a:endParaRPr>
          </a:p>
        </p:txBody>
      </p:sp>
      <p:sp>
        <p:nvSpPr>
          <p:cNvPr id="67592" name="TextBox 40"/>
          <p:cNvSpPr txBox="1"/>
          <p:nvPr/>
        </p:nvSpPr>
        <p:spPr>
          <a:xfrm>
            <a:off x="3424238" y="5189538"/>
            <a:ext cx="2116137" cy="306387"/>
          </a:xfrm>
          <a:prstGeom prst="rect">
            <a:avLst/>
          </a:prstGeom>
          <a:noFill/>
          <a:ln w="9525">
            <a:noFill/>
          </a:ln>
        </p:spPr>
        <p:txBody>
          <a:bodyPr anchor="t">
            <a:spAutoFit/>
          </a:bodyPr>
          <a:p>
            <a:pPr algn="ctr"/>
            <a:r>
              <a:rPr lang="zh-CN" altLang="en-US" sz="1400" dirty="0">
                <a:solidFill>
                  <a:srgbClr val="A6A6A6"/>
                </a:solidFill>
                <a:latin typeface="Franklin Gothic Medium" panose="020B0603020102020204" pitchFamily="2" charset="0"/>
                <a:ea typeface="微软雅黑" panose="020B0503020204020204" pitchFamily="2" charset="-122"/>
              </a:rPr>
              <a:t>构件图</a:t>
            </a:r>
            <a:endParaRPr lang="zh-CN" altLang="en-US" sz="1400" dirty="0">
              <a:solidFill>
                <a:srgbClr val="A6A6A6"/>
              </a:solidFill>
              <a:latin typeface="Franklin Gothic Medium" panose="020B0603020102020204" pitchFamily="2" charset="0"/>
              <a:ea typeface="微软雅黑" panose="020B0503020204020204" pitchFamily="2" charset="-122"/>
            </a:endParaRPr>
          </a:p>
        </p:txBody>
      </p:sp>
      <p:sp>
        <p:nvSpPr>
          <p:cNvPr id="67593" name="TextBox 41"/>
          <p:cNvSpPr txBox="1"/>
          <p:nvPr/>
        </p:nvSpPr>
        <p:spPr>
          <a:xfrm>
            <a:off x="5508625" y="5189538"/>
            <a:ext cx="2957513" cy="306387"/>
          </a:xfrm>
          <a:prstGeom prst="rect">
            <a:avLst/>
          </a:prstGeom>
          <a:noFill/>
          <a:ln w="9525">
            <a:noFill/>
          </a:ln>
        </p:spPr>
        <p:txBody>
          <a:bodyPr anchor="t">
            <a:spAutoFit/>
          </a:bodyPr>
          <a:p>
            <a:pPr algn="ctr"/>
            <a:r>
              <a:rPr lang="zh-CN" altLang="en-US" sz="1400" dirty="0">
                <a:solidFill>
                  <a:schemeClr val="bg1"/>
                </a:solidFill>
                <a:latin typeface="Franklin Gothic Medium" panose="020B0603020102020204" pitchFamily="2" charset="0"/>
                <a:ea typeface="微软雅黑" panose="020B0503020204020204" pitchFamily="2" charset="-122"/>
              </a:rPr>
              <a:t>包图</a:t>
            </a:r>
            <a:endParaRPr lang="zh-CN" altLang="en-US" sz="1400" dirty="0">
              <a:solidFill>
                <a:schemeClr val="bg1"/>
              </a:solidFill>
              <a:latin typeface="Franklin Gothic Medium" panose="020B0603020102020204" pitchFamily="2" charset="0"/>
              <a:ea typeface="微软雅黑" panose="020B0503020204020204" pitchFamily="2" charset="-122"/>
            </a:endParaRPr>
          </a:p>
        </p:txBody>
      </p:sp>
      <p:sp>
        <p:nvSpPr>
          <p:cNvPr id="67594" name="等腰三角形 24"/>
          <p:cNvSpPr/>
          <p:nvPr/>
        </p:nvSpPr>
        <p:spPr>
          <a:xfrm>
            <a:off x="6842125" y="4972050"/>
            <a:ext cx="215900" cy="187325"/>
          </a:xfrm>
          <a:prstGeom prst="triangle">
            <a:avLst>
              <a:gd name="adj" fmla="val 50000"/>
            </a:avLst>
          </a:prstGeom>
          <a:solidFill>
            <a:srgbClr val="0070C0"/>
          </a:solidFill>
          <a:ln w="9525">
            <a:noFill/>
          </a:ln>
        </p:spPr>
        <p:txBody>
          <a:bodyPr anchor="ctr">
            <a:spAutoFit/>
          </a:bodyPr>
          <a:p>
            <a:pPr algn="ctr"/>
            <a:endParaRPr lang="zh-CN" altLang="en-US" sz="1600" b="1" dirty="0">
              <a:solidFill>
                <a:schemeClr val="bg1"/>
              </a:solidFill>
              <a:latin typeface="微软雅黑" panose="020B0503020204020204" pitchFamily="2" charset="-122"/>
              <a:ea typeface="微软雅黑" panose="020B0503020204020204" pitchFamily="2" charset="-122"/>
            </a:endParaRPr>
          </a:p>
        </p:txBody>
      </p:sp>
      <p:sp>
        <p:nvSpPr>
          <p:cNvPr id="67595" name="矩形 26"/>
          <p:cNvSpPr/>
          <p:nvPr/>
        </p:nvSpPr>
        <p:spPr>
          <a:xfrm rot="1414157">
            <a:off x="6621463" y="341313"/>
            <a:ext cx="3167062" cy="306387"/>
          </a:xfrm>
          <a:prstGeom prst="rect">
            <a:avLst/>
          </a:prstGeom>
          <a:solidFill>
            <a:srgbClr val="0070C0"/>
          </a:solidFill>
          <a:ln w="9525">
            <a:noFill/>
          </a:ln>
        </p:spPr>
        <p:txBody>
          <a:bodyPr anchor="ctr">
            <a:spAutoFit/>
          </a:bodyPr>
          <a:p>
            <a:pPr algn="ctr"/>
            <a:r>
              <a:rPr lang="zh-CN" altLang="en-US" sz="1400" dirty="0">
                <a:solidFill>
                  <a:srgbClr val="FFFFFF"/>
                </a:solidFill>
                <a:latin typeface="微软雅黑" panose="020B0503020204020204" pitchFamily="2" charset="-122"/>
                <a:ea typeface="微软雅黑" panose="020B0503020204020204" pitchFamily="2" charset="-122"/>
              </a:rPr>
              <a:t>包图</a:t>
            </a:r>
            <a:endParaRPr lang="zh-CN" altLang="en-US" sz="1400" dirty="0">
              <a:solidFill>
                <a:srgbClr val="FFFFFF"/>
              </a:solidFill>
              <a:latin typeface="微软雅黑" panose="020B0503020204020204" pitchFamily="2" charset="-122"/>
              <a:ea typeface="微软雅黑" panose="020B0503020204020204" pitchFamily="2" charset="-122"/>
            </a:endParaRPr>
          </a:p>
        </p:txBody>
      </p:sp>
      <p:pic>
        <p:nvPicPr>
          <p:cNvPr id="2" name="图片 1" descr="1"/>
          <p:cNvPicPr>
            <a:picLocks noChangeAspect="1"/>
          </p:cNvPicPr>
          <p:nvPr/>
        </p:nvPicPr>
        <p:blipFill>
          <a:blip r:embed="rId1"/>
          <a:stretch>
            <a:fillRect/>
          </a:stretch>
        </p:blipFill>
        <p:spPr>
          <a:xfrm>
            <a:off x="766763" y="1095375"/>
            <a:ext cx="7610475" cy="3524250"/>
          </a:xfrm>
          <a:prstGeom prst="rect">
            <a:avLst/>
          </a:prstGeom>
          <a:noFill/>
          <a:ln w="9525">
            <a:noFill/>
          </a:ln>
        </p:spPr>
      </p:pic>
    </p:spTree>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63495" name="直接连接符 6"/>
          <p:cNvCxnSpPr/>
          <p:nvPr/>
        </p:nvCxnSpPr>
        <p:spPr>
          <a:xfrm>
            <a:off x="6457950" y="-2346325"/>
            <a:ext cx="0" cy="2317750"/>
          </a:xfrm>
          <a:prstGeom prst="line">
            <a:avLst/>
          </a:prstGeom>
          <a:ln w="3175" cap="flat" cmpd="sng">
            <a:solidFill>
              <a:schemeClr val="tx1"/>
            </a:solidFill>
            <a:prstDash val="solid"/>
            <a:round/>
            <a:headEnd type="none" w="med" len="med"/>
            <a:tailEnd type="none" w="med" len="med"/>
          </a:ln>
        </p:spPr>
      </p:cxnSp>
      <p:sp>
        <p:nvSpPr>
          <p:cNvPr id="63496" name="TextBox 7"/>
          <p:cNvSpPr txBox="1"/>
          <p:nvPr/>
        </p:nvSpPr>
        <p:spPr>
          <a:xfrm>
            <a:off x="-757237" y="3986213"/>
            <a:ext cx="1225550" cy="368300"/>
          </a:xfrm>
          <a:prstGeom prst="rect">
            <a:avLst/>
          </a:prstGeom>
          <a:noFill/>
          <a:ln w="9525">
            <a:noFill/>
          </a:ln>
        </p:spPr>
        <p:txBody>
          <a:bodyPr anchor="t">
            <a:spAutoFit/>
          </a:bodyPr>
          <a:p>
            <a:r>
              <a:rPr lang="en-US" altLang="x-none" dirty="0">
                <a:solidFill>
                  <a:srgbClr val="0070C0"/>
                </a:solidFill>
                <a:latin typeface="Franklin Gothic Medium" panose="020B0603020102020204" pitchFamily="2" charset="0"/>
                <a:ea typeface="微软雅黑" panose="020B0503020204020204" pitchFamily="2" charset="-122"/>
              </a:rPr>
              <a:t>&gt;&gt;&gt;</a:t>
            </a:r>
            <a:endParaRPr lang="zh-CN" altLang="en-US" dirty="0">
              <a:solidFill>
                <a:srgbClr val="0070C0"/>
              </a:solidFill>
              <a:latin typeface="Franklin Gothic Medium" panose="020B0603020102020204" pitchFamily="2" charset="0"/>
              <a:ea typeface="微软雅黑" panose="020B0503020204020204" pitchFamily="2" charset="-122"/>
            </a:endParaRPr>
          </a:p>
        </p:txBody>
      </p:sp>
      <p:cxnSp>
        <p:nvCxnSpPr>
          <p:cNvPr id="63497" name="直接连接符 9"/>
          <p:cNvCxnSpPr/>
          <p:nvPr/>
        </p:nvCxnSpPr>
        <p:spPr>
          <a:xfrm>
            <a:off x="-2419350" y="2943225"/>
            <a:ext cx="2382838" cy="0"/>
          </a:xfrm>
          <a:prstGeom prst="line">
            <a:avLst/>
          </a:prstGeom>
          <a:ln w="3175" cap="flat" cmpd="sng">
            <a:solidFill>
              <a:srgbClr val="000000"/>
            </a:solidFill>
            <a:prstDash val="solid"/>
            <a:round/>
            <a:headEnd type="none" w="med" len="med"/>
            <a:tailEnd type="none" w="med" len="med"/>
          </a:ln>
        </p:spPr>
      </p:cxnSp>
      <p:sp>
        <p:nvSpPr>
          <p:cNvPr id="2" name="文本框 1"/>
          <p:cNvSpPr txBox="1"/>
          <p:nvPr/>
        </p:nvSpPr>
        <p:spPr>
          <a:xfrm>
            <a:off x="600710" y="581025"/>
            <a:ext cx="2599690" cy="645160"/>
          </a:xfrm>
          <a:prstGeom prst="rect">
            <a:avLst/>
          </a:prstGeom>
          <a:noFill/>
        </p:spPr>
        <p:txBody>
          <a:bodyPr wrap="square" rtlCol="0">
            <a:spAutoFit/>
          </a:bodyPr>
          <a:p>
            <a:r>
              <a:rPr lang="zh-CN" altLang="en-US"/>
              <a:t>问题</a:t>
            </a:r>
            <a:r>
              <a:rPr lang="en-US" altLang="zh-CN"/>
              <a:t>1</a:t>
            </a:r>
            <a:endParaRPr lang="en-US" altLang="zh-CN"/>
          </a:p>
          <a:p>
            <a:r>
              <a:rPr lang="zh-CN" altLang="en-US"/>
              <a:t>类图和对象图区别</a:t>
            </a:r>
            <a:endParaRPr lang="zh-CN" altLang="en-US"/>
          </a:p>
        </p:txBody>
      </p:sp>
      <p:graphicFrame>
        <p:nvGraphicFramePr>
          <p:cNvPr id="3" name="表格 2"/>
          <p:cNvGraphicFramePr/>
          <p:nvPr/>
        </p:nvGraphicFramePr>
        <p:xfrm>
          <a:off x="600710" y="1360170"/>
          <a:ext cx="7818120" cy="3515360"/>
        </p:xfrm>
        <a:graphic>
          <a:graphicData uri="http://schemas.openxmlformats.org/drawingml/2006/table">
            <a:tbl>
              <a:tblPr firstRow="1" bandRow="1">
                <a:tableStyleId>{5C22544A-7EE6-4342-B048-85BDC9FD1C3A}</a:tableStyleId>
              </a:tblPr>
              <a:tblGrid>
                <a:gridCol w="3909060"/>
                <a:gridCol w="3909060"/>
              </a:tblGrid>
              <a:tr h="365760">
                <a:tc>
                  <a:txBody>
                    <a:bodyPr/>
                    <a:p>
                      <a:pPr>
                        <a:buNone/>
                      </a:pPr>
                      <a:r>
                        <a:rPr lang="zh-CN" altLang="en-US"/>
                        <a:t>类图</a:t>
                      </a:r>
                      <a:endParaRPr lang="zh-CN" altLang="en-US"/>
                    </a:p>
                  </a:txBody>
                  <a:tcPr/>
                </a:tc>
                <a:tc>
                  <a:txBody>
                    <a:bodyPr/>
                    <a:p>
                      <a:pPr>
                        <a:buNone/>
                      </a:pPr>
                      <a:r>
                        <a:rPr lang="zh-CN" altLang="en-US"/>
                        <a:t>对象图</a:t>
                      </a:r>
                      <a:endParaRPr lang="zh-CN" altLang="en-US"/>
                    </a:p>
                  </a:txBody>
                  <a:tcPr/>
                </a:tc>
              </a:tr>
              <a:tr h="345440">
                <a:tc>
                  <a:txBody>
                    <a:bodyPr/>
                    <a:p>
                      <a:pPr>
                        <a:buNone/>
                      </a:pPr>
                      <a:r>
                        <a:rPr lang="zh-CN" altLang="en-US" sz="1600"/>
                        <a:t>类具有三个分栏：名称、属性和操作</a:t>
                      </a:r>
                      <a:endParaRPr lang="zh-CN" altLang="en-US" sz="1600"/>
                    </a:p>
                  </a:txBody>
                  <a:tcPr/>
                </a:tc>
                <a:tc>
                  <a:txBody>
                    <a:bodyPr/>
                    <a:p>
                      <a:pPr>
                        <a:buNone/>
                      </a:pPr>
                      <a:r>
                        <a:rPr lang="zh-CN" altLang="en-US" sz="1600"/>
                        <a:t>对象只有两个分栏：名称和属性</a:t>
                      </a:r>
                      <a:endParaRPr lang="zh-CN" altLang="en-US" sz="1600"/>
                    </a:p>
                  </a:txBody>
                  <a:tcPr/>
                </a:tc>
              </a:tr>
              <a:tr h="579120">
                <a:tc>
                  <a:txBody>
                    <a:bodyPr/>
                    <a:p>
                      <a:pPr>
                        <a:buNone/>
                      </a:pPr>
                      <a:r>
                        <a:rPr lang="zh-CN" altLang="en-US" sz="1600"/>
                        <a:t>在类的名称分栏中只有类名</a:t>
                      </a:r>
                      <a:endParaRPr lang="zh-CN" altLang="en-US" sz="1600"/>
                    </a:p>
                  </a:txBody>
                  <a:tcPr/>
                </a:tc>
                <a:tc>
                  <a:txBody>
                    <a:bodyPr/>
                    <a:p>
                      <a:pPr>
                        <a:buNone/>
                      </a:pPr>
                      <a:r>
                        <a:rPr lang="zh-CN" altLang="en-US" sz="1600"/>
                        <a:t>对象的名称形式为</a:t>
                      </a:r>
                      <a:r>
                        <a:rPr lang="en-US" altLang="zh-CN" sz="1600"/>
                        <a:t>“</a:t>
                      </a:r>
                      <a:r>
                        <a:rPr lang="zh-CN" altLang="en-US" sz="1600"/>
                        <a:t>对象名：类名</a:t>
                      </a:r>
                      <a:r>
                        <a:rPr lang="en-US" altLang="zh-CN" sz="1600"/>
                        <a:t>”</a:t>
                      </a:r>
                      <a:r>
                        <a:rPr lang="zh-CN" altLang="en-US" sz="1600"/>
                        <a:t>，匿名对象的名称形式为</a:t>
                      </a:r>
                      <a:r>
                        <a:rPr lang="en-US" altLang="zh-CN" sz="1600"/>
                        <a:t>“</a:t>
                      </a:r>
                      <a:r>
                        <a:rPr lang="zh-CN" altLang="en-US" sz="1600"/>
                        <a:t>：类名</a:t>
                      </a:r>
                      <a:r>
                        <a:rPr lang="en-US" altLang="zh-CN" sz="1600"/>
                        <a:t>”</a:t>
                      </a:r>
                      <a:endParaRPr lang="en-US" altLang="zh-CN" sz="1600"/>
                    </a:p>
                  </a:txBody>
                  <a:tcPr/>
                </a:tc>
              </a:tr>
              <a:tr h="579120">
                <a:tc>
                  <a:txBody>
                    <a:bodyPr/>
                    <a:p>
                      <a:pPr>
                        <a:buNone/>
                      </a:pPr>
                      <a:r>
                        <a:rPr lang="zh-CN" altLang="en-US" sz="1600"/>
                        <a:t>类的属性分栏定义了所有属性的特征</a:t>
                      </a:r>
                      <a:endParaRPr lang="zh-CN" altLang="en-US" sz="1600"/>
                    </a:p>
                  </a:txBody>
                  <a:tcPr/>
                </a:tc>
                <a:tc>
                  <a:txBody>
                    <a:bodyPr/>
                    <a:p>
                      <a:pPr>
                        <a:buNone/>
                      </a:pPr>
                      <a:r>
                        <a:rPr lang="zh-CN" altLang="en-US" sz="1600"/>
                        <a:t>对象只定义了属性的当前值，以便用于测试用例</a:t>
                      </a:r>
                      <a:endParaRPr lang="zh-CN" altLang="en-US" sz="1600"/>
                    </a:p>
                  </a:txBody>
                  <a:tcPr/>
                </a:tc>
              </a:tr>
              <a:tr h="579120">
                <a:tc>
                  <a:txBody>
                    <a:bodyPr/>
                    <a:p>
                      <a:pPr>
                        <a:buNone/>
                      </a:pPr>
                      <a:r>
                        <a:rPr lang="zh-CN" altLang="en-US" sz="1600"/>
                        <a:t>类中列出了操作</a:t>
                      </a:r>
                      <a:endParaRPr lang="zh-CN" altLang="en-US" sz="1600"/>
                    </a:p>
                  </a:txBody>
                  <a:tcPr/>
                </a:tc>
                <a:tc>
                  <a:txBody>
                    <a:bodyPr/>
                    <a:p>
                      <a:pPr>
                        <a:buNone/>
                      </a:pPr>
                      <a:r>
                        <a:rPr lang="zh-CN" altLang="en-US" sz="1600"/>
                        <a:t>对象图中不包括操作，因为对于属于同一个类的对象而言，其操作是相同的</a:t>
                      </a:r>
                      <a:endParaRPr lang="zh-CN" altLang="en-US" sz="1600"/>
                    </a:p>
                  </a:txBody>
                  <a:tcPr/>
                </a:tc>
              </a:tr>
              <a:tr h="1066800">
                <a:tc>
                  <a:txBody>
                    <a:bodyPr/>
                    <a:p>
                      <a:pPr>
                        <a:buNone/>
                      </a:pPr>
                      <a:r>
                        <a:rPr lang="zh-CN" altLang="en-US" sz="1600"/>
                        <a:t>类使用关联连接、关联使用名称、角色、多重性及约束等特征定义，类代表的是对对象的分类所以必须说明可以参与关联的对象的数目</a:t>
                      </a:r>
                      <a:endParaRPr lang="zh-CN" altLang="en-US" sz="1600"/>
                    </a:p>
                  </a:txBody>
                  <a:tcPr/>
                </a:tc>
                <a:tc>
                  <a:txBody>
                    <a:bodyPr/>
                    <a:p>
                      <a:pPr>
                        <a:buNone/>
                      </a:pPr>
                      <a:r>
                        <a:rPr lang="zh-CN" altLang="en-US" sz="1600"/>
                        <a:t>对象使用链连接，链接拥有名称，角色，但没有多重性，对象代表的是单独的实体，所有的链都是一对一的，因此不涉及多重性</a:t>
                      </a:r>
                      <a:endParaRPr lang="zh-CN" altLang="en-US" sz="1600"/>
                    </a:p>
                  </a:txBody>
                  <a:tcPr/>
                </a:tc>
              </a:tr>
            </a:tbl>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71500" y="631825"/>
            <a:ext cx="3208655" cy="645160"/>
          </a:xfrm>
          <a:prstGeom prst="rect">
            <a:avLst/>
          </a:prstGeom>
          <a:noFill/>
        </p:spPr>
        <p:txBody>
          <a:bodyPr wrap="square" rtlCol="0">
            <a:spAutoFit/>
          </a:bodyPr>
          <a:p>
            <a:r>
              <a:rPr lang="zh-CN" altLang="en-US"/>
              <a:t>问题</a:t>
            </a:r>
            <a:r>
              <a:rPr lang="en-US" altLang="zh-CN"/>
              <a:t>2</a:t>
            </a:r>
            <a:endParaRPr lang="en-US" altLang="zh-CN"/>
          </a:p>
          <a:p>
            <a:r>
              <a:rPr lang="en-US" altLang="zh-CN"/>
              <a:t>构件图的组成元素有哪些</a:t>
            </a:r>
            <a:endParaRPr lang="en-US" altLang="zh-CN"/>
          </a:p>
        </p:txBody>
      </p:sp>
      <p:sp>
        <p:nvSpPr>
          <p:cNvPr id="3" name="文本框 2"/>
          <p:cNvSpPr txBox="1"/>
          <p:nvPr/>
        </p:nvSpPr>
        <p:spPr>
          <a:xfrm>
            <a:off x="687705" y="1576705"/>
            <a:ext cx="6548755" cy="645160"/>
          </a:xfrm>
          <a:prstGeom prst="rect">
            <a:avLst/>
          </a:prstGeom>
          <a:noFill/>
        </p:spPr>
        <p:txBody>
          <a:bodyPr wrap="square" rtlCol="0">
            <a:spAutoFit/>
          </a:bodyPr>
          <a:p>
            <a:r>
              <a:rPr lang="zh-CN" altLang="en-US"/>
              <a:t>构件图的组成元素包括组件、接口和关系，还可以包括包和子系统</a:t>
            </a:r>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79120" y="631825"/>
            <a:ext cx="3201035" cy="645160"/>
          </a:xfrm>
          <a:prstGeom prst="rect">
            <a:avLst/>
          </a:prstGeom>
          <a:noFill/>
        </p:spPr>
        <p:txBody>
          <a:bodyPr wrap="square" rtlCol="0">
            <a:spAutoFit/>
          </a:bodyPr>
          <a:p>
            <a:r>
              <a:rPr lang="zh-CN" altLang="en-US"/>
              <a:t>问题</a:t>
            </a:r>
            <a:r>
              <a:rPr lang="en-US" altLang="zh-CN"/>
              <a:t>3</a:t>
            </a:r>
            <a:endParaRPr lang="en-US" altLang="zh-CN"/>
          </a:p>
          <a:p>
            <a:r>
              <a:rPr lang="en-US" altLang="zh-CN"/>
              <a:t>包之间的关系有哪些</a:t>
            </a:r>
            <a:endParaRPr lang="en-US" altLang="zh-CN"/>
          </a:p>
        </p:txBody>
      </p:sp>
      <p:sp>
        <p:nvSpPr>
          <p:cNvPr id="3" name="文本框 2"/>
          <p:cNvSpPr txBox="1"/>
          <p:nvPr/>
        </p:nvSpPr>
        <p:spPr>
          <a:xfrm>
            <a:off x="696595" y="1729740"/>
            <a:ext cx="6611620" cy="368300"/>
          </a:xfrm>
          <a:prstGeom prst="rect">
            <a:avLst/>
          </a:prstGeom>
          <a:noFill/>
        </p:spPr>
        <p:txBody>
          <a:bodyPr wrap="square" rtlCol="0">
            <a:spAutoFit/>
          </a:bodyPr>
          <a:p>
            <a:r>
              <a:rPr lang="zh-CN" altLang="en-US"/>
              <a:t>引入关系，泛化关系，嵌套关系</a:t>
            </a:r>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弧形 22"/>
          <p:cNvSpPr/>
          <p:nvPr/>
        </p:nvSpPr>
        <p:spPr>
          <a:xfrm>
            <a:off x="2649538" y="769938"/>
            <a:ext cx="3908425" cy="3908425"/>
          </a:xfrm>
          <a:custGeom>
            <a:avLst/>
            <a:gdLst/>
            <a:ahLst/>
            <a:cxnLst>
              <a:cxn ang="0">
                <a:pos x="2391973" y="49662"/>
              </a:cxn>
              <a:cxn ang="0">
                <a:pos x="3904825" y="2072791"/>
              </a:cxn>
              <a:cxn ang="0">
                <a:pos x="2158046" y="3897766"/>
              </a:cxn>
              <a:cxn ang="0">
                <a:pos x="70646" y="2474905"/>
              </a:cxn>
            </a:cxnLst>
            <a:pathLst>
              <a:path w="3908425" h="3908425" stroke="0">
                <a:moveTo>
                  <a:pt x="2391973" y="49662"/>
                </a:moveTo>
                <a:cubicBezTo>
                  <a:pt x="3322948" y="263646"/>
                  <a:pt x="3962788" y="1119301"/>
                  <a:pt x="3904825" y="2072791"/>
                </a:cubicBezTo>
                <a:cubicBezTo>
                  <a:pt x="3846862" y="3026281"/>
                  <a:pt x="3108086" y="3798130"/>
                  <a:pt x="2158046" y="3897766"/>
                </a:cubicBezTo>
                <a:cubicBezTo>
                  <a:pt x="1208006" y="3997402"/>
                  <a:pt x="325169" y="3395623"/>
                  <a:pt x="70646" y="2474905"/>
                </a:cubicBezTo>
                <a:lnTo>
                  <a:pt x="1954213" y="1954213"/>
                </a:lnTo>
                <a:lnTo>
                  <a:pt x="2391973" y="49662"/>
                </a:lnTo>
                <a:close/>
              </a:path>
              <a:path w="3908425" h="3908425" fill="none">
                <a:moveTo>
                  <a:pt x="2391973" y="49662"/>
                </a:moveTo>
                <a:cubicBezTo>
                  <a:pt x="3322948" y="263646"/>
                  <a:pt x="3962788" y="1119301"/>
                  <a:pt x="3904825" y="2072791"/>
                </a:cubicBezTo>
                <a:cubicBezTo>
                  <a:pt x="3846862" y="3026281"/>
                  <a:pt x="3108086" y="3798130"/>
                  <a:pt x="2158046" y="3897766"/>
                </a:cubicBezTo>
                <a:cubicBezTo>
                  <a:pt x="1208006" y="3997402"/>
                  <a:pt x="325169" y="3395623"/>
                  <a:pt x="70646" y="2474905"/>
                </a:cubicBezTo>
              </a:path>
            </a:pathLst>
          </a:custGeom>
          <a:noFill/>
          <a:ln w="9525" cap="flat" cmpd="sng">
            <a:solidFill>
              <a:srgbClr val="969696"/>
            </a:solidFill>
            <a:prstDash val="dash"/>
            <a:round/>
            <a:headEnd type="none" w="med" len="med"/>
            <a:tailEnd type="none" w="med" len="med"/>
          </a:ln>
        </p:spPr>
        <p:txBody>
          <a:bodyPr/>
          <a:p>
            <a:endParaRPr lang="zh-CN" altLang="en-US"/>
          </a:p>
        </p:txBody>
      </p:sp>
      <p:cxnSp>
        <p:nvCxnSpPr>
          <p:cNvPr id="53250" name="直接连接符 24"/>
          <p:cNvCxnSpPr/>
          <p:nvPr/>
        </p:nvCxnSpPr>
        <p:spPr>
          <a:xfrm>
            <a:off x="3348038" y="481013"/>
            <a:ext cx="0" cy="3671887"/>
          </a:xfrm>
          <a:prstGeom prst="line">
            <a:avLst/>
          </a:prstGeom>
          <a:ln w="9525" cap="flat" cmpd="sng">
            <a:solidFill>
              <a:srgbClr val="DDDDDD"/>
            </a:solidFill>
            <a:prstDash val="solid"/>
            <a:round/>
            <a:headEnd type="none" w="med" len="med"/>
            <a:tailEnd type="none" w="med" len="med"/>
          </a:ln>
        </p:spPr>
      </p:cxnSp>
      <p:cxnSp>
        <p:nvCxnSpPr>
          <p:cNvPr id="53251" name="直接连接符 32"/>
          <p:cNvCxnSpPr/>
          <p:nvPr/>
        </p:nvCxnSpPr>
        <p:spPr>
          <a:xfrm>
            <a:off x="5724525" y="1489075"/>
            <a:ext cx="0" cy="3600450"/>
          </a:xfrm>
          <a:prstGeom prst="line">
            <a:avLst/>
          </a:prstGeom>
          <a:ln w="9525" cap="flat" cmpd="sng">
            <a:solidFill>
              <a:srgbClr val="DDDDDD"/>
            </a:solidFill>
            <a:prstDash val="solid"/>
            <a:round/>
            <a:headEnd type="none" w="med" len="med"/>
            <a:tailEnd type="none" w="med" len="med"/>
          </a:ln>
        </p:spPr>
      </p:cxnSp>
      <p:cxnSp>
        <p:nvCxnSpPr>
          <p:cNvPr id="53252" name="直接连接符 33"/>
          <p:cNvCxnSpPr/>
          <p:nvPr/>
        </p:nvCxnSpPr>
        <p:spPr>
          <a:xfrm>
            <a:off x="1835150" y="1778000"/>
            <a:ext cx="4249738" cy="0"/>
          </a:xfrm>
          <a:prstGeom prst="line">
            <a:avLst/>
          </a:prstGeom>
          <a:ln w="9525" cap="flat" cmpd="sng">
            <a:solidFill>
              <a:srgbClr val="DDDDDD"/>
            </a:solidFill>
            <a:prstDash val="solid"/>
            <a:round/>
            <a:headEnd type="none" w="med" len="med"/>
            <a:tailEnd type="none" w="med" len="med"/>
          </a:ln>
        </p:spPr>
      </p:cxnSp>
      <p:cxnSp>
        <p:nvCxnSpPr>
          <p:cNvPr id="53253" name="直接连接符 34"/>
          <p:cNvCxnSpPr/>
          <p:nvPr/>
        </p:nvCxnSpPr>
        <p:spPr>
          <a:xfrm>
            <a:off x="3059113" y="3794125"/>
            <a:ext cx="4465637" cy="0"/>
          </a:xfrm>
          <a:prstGeom prst="line">
            <a:avLst/>
          </a:prstGeom>
          <a:ln w="9525" cap="flat" cmpd="sng">
            <a:solidFill>
              <a:srgbClr val="DDDDDD"/>
            </a:solidFill>
            <a:prstDash val="solid"/>
            <a:round/>
            <a:headEnd type="none" w="med" len="med"/>
            <a:tailEnd type="none" w="med" len="med"/>
          </a:ln>
        </p:spPr>
      </p:cxnSp>
      <p:sp>
        <p:nvSpPr>
          <p:cNvPr id="53254" name="椭圆 35"/>
          <p:cNvSpPr/>
          <p:nvPr/>
        </p:nvSpPr>
        <p:spPr>
          <a:xfrm>
            <a:off x="3924300" y="369888"/>
            <a:ext cx="1223963" cy="1223962"/>
          </a:xfrm>
          <a:prstGeom prst="ellipse">
            <a:avLst/>
          </a:prstGeom>
          <a:solidFill>
            <a:srgbClr val="DDDDDD"/>
          </a:solidFill>
          <a:ln w="9525">
            <a:noFill/>
          </a:ln>
        </p:spPr>
        <p:txBody>
          <a:bodyPr anchor="ctr">
            <a:spAutoFit/>
          </a:bodyPr>
          <a:p>
            <a:pPr algn="ctr"/>
            <a:endParaRPr lang="zh-CN" altLang="en-US" sz="1600" b="1" dirty="0">
              <a:solidFill>
                <a:schemeClr val="bg1"/>
              </a:solidFill>
              <a:latin typeface="微软雅黑" panose="020B0503020204020204" pitchFamily="2" charset="-122"/>
              <a:ea typeface="微软雅黑" panose="020B0503020204020204" pitchFamily="2" charset="-122"/>
            </a:endParaRPr>
          </a:p>
        </p:txBody>
      </p:sp>
      <p:sp>
        <p:nvSpPr>
          <p:cNvPr id="53255" name="椭圆 36"/>
          <p:cNvSpPr/>
          <p:nvPr/>
        </p:nvSpPr>
        <p:spPr>
          <a:xfrm>
            <a:off x="5940425" y="2173288"/>
            <a:ext cx="1223963" cy="1223962"/>
          </a:xfrm>
          <a:prstGeom prst="ellipse">
            <a:avLst/>
          </a:prstGeom>
          <a:solidFill>
            <a:srgbClr val="DDDDDD"/>
          </a:solidFill>
          <a:ln w="9525">
            <a:noFill/>
          </a:ln>
        </p:spPr>
        <p:txBody>
          <a:bodyPr anchor="ctr">
            <a:spAutoFit/>
          </a:bodyPr>
          <a:p>
            <a:pPr algn="ctr"/>
            <a:endParaRPr lang="zh-CN" altLang="en-US" sz="1600" b="1" dirty="0">
              <a:solidFill>
                <a:schemeClr val="bg1"/>
              </a:solidFill>
              <a:latin typeface="微软雅黑" panose="020B0503020204020204" pitchFamily="2" charset="-122"/>
              <a:ea typeface="微软雅黑" panose="020B0503020204020204" pitchFamily="2" charset="-122"/>
            </a:endParaRPr>
          </a:p>
        </p:txBody>
      </p:sp>
      <p:sp>
        <p:nvSpPr>
          <p:cNvPr id="53256" name="椭圆 37"/>
          <p:cNvSpPr/>
          <p:nvPr/>
        </p:nvSpPr>
        <p:spPr>
          <a:xfrm>
            <a:off x="3924300" y="3914775"/>
            <a:ext cx="1223963" cy="1223963"/>
          </a:xfrm>
          <a:prstGeom prst="ellipse">
            <a:avLst/>
          </a:prstGeom>
          <a:solidFill>
            <a:srgbClr val="DDDDDD"/>
          </a:solidFill>
          <a:ln w="9525">
            <a:noFill/>
          </a:ln>
        </p:spPr>
        <p:txBody>
          <a:bodyPr anchor="ctr">
            <a:spAutoFit/>
          </a:bodyPr>
          <a:p>
            <a:pPr algn="ctr"/>
            <a:endParaRPr lang="zh-CN" altLang="en-US" sz="1600" b="1" dirty="0">
              <a:solidFill>
                <a:schemeClr val="bg1"/>
              </a:solidFill>
              <a:latin typeface="微软雅黑" panose="020B0503020204020204" pitchFamily="2" charset="-122"/>
              <a:ea typeface="微软雅黑" panose="020B0503020204020204" pitchFamily="2" charset="-122"/>
            </a:endParaRPr>
          </a:p>
        </p:txBody>
      </p:sp>
      <p:sp>
        <p:nvSpPr>
          <p:cNvPr id="53257" name="TextBox 39"/>
          <p:cNvSpPr txBox="1"/>
          <p:nvPr/>
        </p:nvSpPr>
        <p:spPr>
          <a:xfrm>
            <a:off x="2022475" y="982663"/>
            <a:ext cx="1152525" cy="646112"/>
          </a:xfrm>
          <a:prstGeom prst="rect">
            <a:avLst/>
          </a:prstGeom>
          <a:solidFill>
            <a:srgbClr val="0070C0"/>
          </a:solidFill>
          <a:ln w="9525">
            <a:noFill/>
          </a:ln>
        </p:spPr>
        <p:txBody>
          <a:bodyPr anchor="t">
            <a:spAutoFit/>
          </a:bodyPr>
          <a:p>
            <a:pPr algn="ctr"/>
            <a:r>
              <a:rPr lang="zh-CN" altLang="en-US" sz="3600" dirty="0">
                <a:solidFill>
                  <a:schemeClr val="bg1"/>
                </a:solidFill>
                <a:latin typeface="Franklin Gothic Medium" panose="020B0603020102020204" pitchFamily="2" charset="0"/>
                <a:ea typeface="微软雅黑" panose="020B0503020204020204" pitchFamily="2" charset="-122"/>
              </a:rPr>
              <a:t>目录</a:t>
            </a:r>
            <a:endParaRPr lang="zh-CN" altLang="en-US" sz="3600" dirty="0">
              <a:solidFill>
                <a:schemeClr val="bg1"/>
              </a:solidFill>
              <a:latin typeface="Franklin Gothic Medium" panose="020B0603020102020204" pitchFamily="2" charset="0"/>
              <a:ea typeface="微软雅黑" panose="020B0503020204020204" pitchFamily="2" charset="-122"/>
            </a:endParaRPr>
          </a:p>
        </p:txBody>
      </p:sp>
      <p:sp>
        <p:nvSpPr>
          <p:cNvPr id="53258" name="TextBox 40"/>
          <p:cNvSpPr txBox="1"/>
          <p:nvPr/>
        </p:nvSpPr>
        <p:spPr>
          <a:xfrm>
            <a:off x="4046538" y="825500"/>
            <a:ext cx="936625" cy="306388"/>
          </a:xfrm>
          <a:prstGeom prst="rect">
            <a:avLst/>
          </a:prstGeom>
          <a:noFill/>
          <a:ln w="9525">
            <a:noFill/>
          </a:ln>
        </p:spPr>
        <p:txBody>
          <a:bodyPr anchor="t">
            <a:spAutoFit/>
          </a:bodyPr>
          <a:p>
            <a:pPr algn="ctr"/>
            <a:r>
              <a:rPr lang="en-US" altLang="x-none" sz="1400" dirty="0">
                <a:latin typeface="微软雅黑" panose="020B0503020204020204" pitchFamily="2" charset="-122"/>
                <a:ea typeface="微软雅黑" panose="020B0503020204020204" pitchFamily="2" charset="-122"/>
              </a:rPr>
              <a:t>1.</a:t>
            </a:r>
            <a:r>
              <a:rPr lang="zh-CN" altLang="en-US" sz="1400" dirty="0">
                <a:latin typeface="微软雅黑" panose="020B0503020204020204" pitchFamily="2" charset="-122"/>
                <a:ea typeface="微软雅黑" panose="020B0503020204020204" pitchFamily="2" charset="-122"/>
              </a:rPr>
              <a:t>对象图</a:t>
            </a:r>
            <a:endParaRPr lang="zh-CN" altLang="en-US" sz="1400" dirty="0">
              <a:latin typeface="微软雅黑" panose="020B0503020204020204" pitchFamily="2" charset="-122"/>
              <a:ea typeface="微软雅黑" panose="020B0503020204020204" pitchFamily="2" charset="-122"/>
            </a:endParaRPr>
          </a:p>
        </p:txBody>
      </p:sp>
      <p:sp>
        <p:nvSpPr>
          <p:cNvPr id="53259" name="TextBox 41"/>
          <p:cNvSpPr txBox="1"/>
          <p:nvPr/>
        </p:nvSpPr>
        <p:spPr>
          <a:xfrm>
            <a:off x="5943600" y="2635250"/>
            <a:ext cx="1258888" cy="306388"/>
          </a:xfrm>
          <a:prstGeom prst="rect">
            <a:avLst/>
          </a:prstGeom>
          <a:noFill/>
          <a:ln w="9525">
            <a:noFill/>
          </a:ln>
        </p:spPr>
        <p:txBody>
          <a:bodyPr anchor="t">
            <a:spAutoFit/>
          </a:bodyPr>
          <a:p>
            <a:pPr algn="ctr"/>
            <a:r>
              <a:rPr lang="en-US" altLang="x-none" sz="1400" dirty="0">
                <a:latin typeface="微软雅黑" panose="020B0503020204020204" pitchFamily="2" charset="-122"/>
                <a:ea typeface="微软雅黑" panose="020B0503020204020204" pitchFamily="2" charset="-122"/>
              </a:rPr>
              <a:t>2.</a:t>
            </a:r>
            <a:r>
              <a:rPr lang="zh-CN" altLang="en-US" sz="1400" dirty="0">
                <a:latin typeface="微软雅黑" panose="020B0503020204020204" pitchFamily="2" charset="-122"/>
                <a:ea typeface="微软雅黑" panose="020B0503020204020204" pitchFamily="2" charset="-122"/>
              </a:rPr>
              <a:t>构件图</a:t>
            </a:r>
            <a:endParaRPr lang="zh-CN" altLang="en-US" sz="1400" dirty="0">
              <a:latin typeface="微软雅黑" panose="020B0503020204020204" pitchFamily="2" charset="-122"/>
              <a:ea typeface="微软雅黑" panose="020B0503020204020204" pitchFamily="2" charset="-122"/>
            </a:endParaRPr>
          </a:p>
        </p:txBody>
      </p:sp>
      <p:sp>
        <p:nvSpPr>
          <p:cNvPr id="53260" name="TextBox 42"/>
          <p:cNvSpPr txBox="1"/>
          <p:nvPr/>
        </p:nvSpPr>
        <p:spPr>
          <a:xfrm>
            <a:off x="3952875" y="4414838"/>
            <a:ext cx="1189038" cy="306387"/>
          </a:xfrm>
          <a:prstGeom prst="rect">
            <a:avLst/>
          </a:prstGeom>
          <a:noFill/>
          <a:ln w="9525">
            <a:noFill/>
          </a:ln>
        </p:spPr>
        <p:txBody>
          <a:bodyPr anchor="t">
            <a:spAutoFit/>
          </a:bodyPr>
          <a:p>
            <a:pPr algn="ctr"/>
            <a:r>
              <a:rPr lang="en-US" altLang="x-none" sz="1400" dirty="0">
                <a:latin typeface="微软雅黑" panose="020B0503020204020204" pitchFamily="2" charset="-122"/>
                <a:ea typeface="微软雅黑" panose="020B0503020204020204" pitchFamily="2" charset="-122"/>
              </a:rPr>
              <a:t>3.</a:t>
            </a:r>
            <a:r>
              <a:rPr lang="zh-CN" altLang="en-US" sz="1400" dirty="0">
                <a:latin typeface="微软雅黑" panose="020B0503020204020204" pitchFamily="2" charset="-122"/>
                <a:ea typeface="微软雅黑" panose="020B0503020204020204" pitchFamily="2" charset="-122"/>
              </a:rPr>
              <a:t>包图</a:t>
            </a:r>
            <a:endParaRPr lang="zh-CN" altLang="en-US" sz="1400" dirty="0">
              <a:latin typeface="微软雅黑" panose="020B0503020204020204" pitchFamily="2" charset="-122"/>
              <a:ea typeface="微软雅黑" panose="020B0503020204020204" pitchFamily="2" charset="-122"/>
            </a:endParaRP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235710" y="520700"/>
            <a:ext cx="5872480" cy="2306955"/>
          </a:xfrm>
          <a:prstGeom prst="rect">
            <a:avLst/>
          </a:prstGeom>
          <a:noFill/>
        </p:spPr>
        <p:txBody>
          <a:bodyPr wrap="none" rtlCol="0" anchor="t">
            <a:spAutoFit/>
          </a:bodyPr>
          <a:p>
            <a:pPr algn="l"/>
            <a:r>
              <a:rPr lang="zh-CN" altLang="en-US">
                <a:sym typeface="+mn-ea"/>
              </a:rPr>
              <a:t>参考资料：</a:t>
            </a:r>
            <a:endParaRPr lang="zh-CN" altLang="en-US">
              <a:sym typeface="+mn-ea"/>
            </a:endParaRPr>
          </a:p>
          <a:p>
            <a:pPr algn="l"/>
            <a:r>
              <a:rPr lang="en-US" altLang="zh-CN">
                <a:sym typeface="+mn-ea"/>
              </a:rPr>
              <a:t>UML2</a:t>
            </a:r>
            <a:r>
              <a:rPr lang="zh-CN" altLang="en-US">
                <a:sym typeface="+mn-ea"/>
              </a:rPr>
              <a:t>基础建模与设计教程</a:t>
            </a:r>
            <a:endParaRPr lang="zh-CN" altLang="en-US">
              <a:sym typeface="+mn-ea"/>
            </a:endParaRPr>
          </a:p>
          <a:p>
            <a:pPr algn="l"/>
            <a:r>
              <a:rPr lang="zh-CN" altLang="en-US"/>
              <a:t>UML之包图(Package Diagram)</a:t>
            </a:r>
            <a:endParaRPr lang="zh-CN" altLang="en-US"/>
          </a:p>
          <a:p>
            <a:pPr algn="l"/>
            <a:r>
              <a:rPr lang="zh-CN" altLang="en-US"/>
              <a:t>http://blog.csdn.net/kimylrong/article/details/40043389</a:t>
            </a:r>
            <a:endParaRPr lang="zh-CN" altLang="en-US"/>
          </a:p>
          <a:p>
            <a:pPr algn="l"/>
            <a:r>
              <a:rPr lang="zh-CN" altLang="en-US"/>
              <a:t>UML学习笔记之类图与对象图</a:t>
            </a:r>
            <a:endParaRPr lang="zh-CN" altLang="en-US"/>
          </a:p>
          <a:p>
            <a:pPr algn="l"/>
            <a:r>
              <a:rPr lang="zh-CN" altLang="en-US"/>
              <a:t>http://blog.csdn.net/sandaojushi/article/details/49362867</a:t>
            </a:r>
            <a:endParaRPr lang="zh-CN" altLang="en-US"/>
          </a:p>
          <a:p>
            <a:pPr algn="l"/>
            <a:r>
              <a:rPr lang="zh-CN" altLang="en-US"/>
              <a:t>构件图（Component Diagram）—UML图（八）</a:t>
            </a:r>
            <a:endParaRPr lang="zh-CN" altLang="en-US"/>
          </a:p>
          <a:p>
            <a:pPr algn="l"/>
            <a:r>
              <a:rPr lang="zh-CN" altLang="en-US"/>
              <a:t>http://blog.csdn.net/shan9liang/article/details/6719701</a:t>
            </a:r>
            <a:endParaRPr lang="zh-CN" altLang="en-US"/>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880110" y="808355"/>
            <a:ext cx="4910455" cy="368300"/>
          </a:xfrm>
          <a:prstGeom prst="rect">
            <a:avLst/>
          </a:prstGeom>
          <a:noFill/>
        </p:spPr>
        <p:txBody>
          <a:bodyPr wrap="square" rtlCol="0">
            <a:spAutoFit/>
          </a:bodyPr>
          <a:p>
            <a:r>
              <a:rPr lang="zh-CN" altLang="en-US"/>
              <a:t>绩效评价：</a:t>
            </a:r>
            <a:endParaRPr lang="zh-CN" altLang="en-US"/>
          </a:p>
        </p:txBody>
      </p:sp>
      <p:graphicFrame>
        <p:nvGraphicFramePr>
          <p:cNvPr id="38" name="表格 37"/>
          <p:cNvGraphicFramePr/>
          <p:nvPr/>
        </p:nvGraphicFramePr>
        <p:xfrm>
          <a:off x="748030" y="1456055"/>
          <a:ext cx="7559040" cy="2978150"/>
        </p:xfrm>
        <a:graphic>
          <a:graphicData uri="http://schemas.openxmlformats.org/drawingml/2006/table">
            <a:tbl>
              <a:tblPr firstRow="1" bandRow="1">
                <a:tableStyleId>{5C22544A-7EE6-4342-B048-85BDC9FD1C3A}</a:tableStyleId>
              </a:tblPr>
              <a:tblGrid>
                <a:gridCol w="2519680"/>
                <a:gridCol w="2519680"/>
                <a:gridCol w="2519680"/>
              </a:tblGrid>
              <a:tr h="365760">
                <a:tc>
                  <a:txBody>
                    <a:bodyPr/>
                    <a:p>
                      <a:pPr>
                        <a:buNone/>
                      </a:pPr>
                      <a:r>
                        <a:rPr lang="zh-CN" altLang="en-US" b="1" dirty="0">
                          <a:solidFill>
                            <a:schemeClr val="tx1"/>
                          </a:solidFill>
                          <a:latin typeface="+mj-lt"/>
                        </a:rPr>
                        <a:t>组员</a:t>
                      </a:r>
                      <a:endParaRPr lang="zh-CN" altLang="en-US" b="1" dirty="0">
                        <a:solidFill>
                          <a:schemeClr val="tx1"/>
                        </a:solidFill>
                        <a:latin typeface="+mj-lt"/>
                      </a:endParaRPr>
                    </a:p>
                  </a:txBody>
                  <a:tcPr/>
                </a:tc>
                <a:tc>
                  <a:txBody>
                    <a:bodyPr/>
                    <a:p>
                      <a:pPr>
                        <a:buNone/>
                      </a:pPr>
                      <a:r>
                        <a:rPr lang="zh-CN" altLang="en-US" b="1" dirty="0">
                          <a:solidFill>
                            <a:schemeClr val="tx1"/>
                          </a:solidFill>
                          <a:latin typeface="+mj-lt"/>
                        </a:rPr>
                        <a:t>评分</a:t>
                      </a:r>
                      <a:endParaRPr lang="zh-CN" altLang="en-US" b="1" dirty="0">
                        <a:solidFill>
                          <a:schemeClr val="tx1"/>
                        </a:solidFill>
                        <a:latin typeface="+mj-lt"/>
                      </a:endParaRPr>
                    </a:p>
                  </a:txBody>
                  <a:tcPr/>
                </a:tc>
                <a:tc>
                  <a:txBody>
                    <a:bodyPr/>
                    <a:p>
                      <a:pPr>
                        <a:buNone/>
                      </a:pPr>
                      <a:r>
                        <a:rPr lang="zh-CN" altLang="en-US" b="1" dirty="0">
                          <a:solidFill>
                            <a:schemeClr val="tx1"/>
                          </a:solidFill>
                          <a:latin typeface="+mj-lt"/>
                        </a:rPr>
                        <a:t>说明</a:t>
                      </a:r>
                      <a:endParaRPr lang="zh-CN" altLang="en-US" b="1" dirty="0">
                        <a:solidFill>
                          <a:schemeClr val="tx1"/>
                        </a:solidFill>
                        <a:latin typeface="+mj-lt"/>
                      </a:endParaRPr>
                    </a:p>
                  </a:txBody>
                  <a:tcPr/>
                </a:tc>
              </a:tr>
              <a:tr h="494030">
                <a:tc>
                  <a:txBody>
                    <a:bodyPr/>
                    <a:p>
                      <a:pPr>
                        <a:buNone/>
                      </a:pPr>
                      <a:r>
                        <a:rPr lang="zh-CN" altLang="en-US" b="1" dirty="0">
                          <a:solidFill>
                            <a:schemeClr val="tx1"/>
                          </a:solidFill>
                          <a:latin typeface="+mj-lt"/>
                        </a:rPr>
                        <a:t>徐柯杰</a:t>
                      </a:r>
                      <a:endParaRPr lang="zh-CN" altLang="en-US" b="1" dirty="0">
                        <a:solidFill>
                          <a:schemeClr val="tx1"/>
                        </a:solidFill>
                        <a:latin typeface="+mj-lt"/>
                      </a:endParaRPr>
                    </a:p>
                  </a:txBody>
                  <a:tcPr/>
                </a:tc>
                <a:tc>
                  <a:txBody>
                    <a:bodyPr/>
                    <a:p>
                      <a:pPr>
                        <a:buNone/>
                      </a:pPr>
                      <a:r>
                        <a:rPr lang="en-US" altLang="zh-CN" b="1" dirty="0">
                          <a:solidFill>
                            <a:schemeClr val="tx1"/>
                          </a:solidFill>
                          <a:latin typeface="+mj-lt"/>
                        </a:rPr>
                        <a:t>9</a:t>
                      </a:r>
                      <a:endParaRPr lang="en-US" altLang="zh-CN" b="1" dirty="0">
                        <a:solidFill>
                          <a:schemeClr val="tx1"/>
                        </a:solidFill>
                        <a:latin typeface="+mj-lt"/>
                      </a:endParaRPr>
                    </a:p>
                  </a:txBody>
                  <a:tcPr/>
                </a:tc>
                <a:tc>
                  <a:txBody>
                    <a:bodyPr/>
                    <a:p>
                      <a:pPr>
                        <a:buNone/>
                      </a:pPr>
                      <a:r>
                        <a:rPr lang="zh-CN" b="1">
                          <a:solidFill>
                            <a:schemeClr val="tx1"/>
                          </a:solidFill>
                          <a:latin typeface="+mj-lt"/>
                        </a:rPr>
                        <a:t>修改</a:t>
                      </a:r>
                      <a:r>
                        <a:rPr lang="en-US" altLang="zh-CN" b="1">
                          <a:solidFill>
                            <a:schemeClr val="tx1"/>
                          </a:solidFill>
                          <a:latin typeface="+mj-lt"/>
                        </a:rPr>
                        <a:t>PPT</a:t>
                      </a:r>
                      <a:endParaRPr lang="zh-CN" altLang="en-US" b="1">
                        <a:solidFill>
                          <a:schemeClr val="tx1"/>
                        </a:solidFill>
                        <a:latin typeface="+mj-lt"/>
                      </a:endParaRPr>
                    </a:p>
                  </a:txBody>
                  <a:tcPr/>
                </a:tc>
              </a:tr>
              <a:tr h="529590">
                <a:tc>
                  <a:txBody>
                    <a:bodyPr/>
                    <a:p>
                      <a:pPr>
                        <a:buNone/>
                      </a:pPr>
                      <a:r>
                        <a:rPr lang="zh-CN" altLang="en-US" b="1">
                          <a:solidFill>
                            <a:schemeClr val="tx1"/>
                          </a:solidFill>
                          <a:latin typeface="+mj-lt"/>
                        </a:rPr>
                        <a:t>何宇晨</a:t>
                      </a:r>
                      <a:endParaRPr lang="zh-CN" altLang="en-US" b="1">
                        <a:solidFill>
                          <a:schemeClr val="tx1"/>
                        </a:solidFill>
                        <a:latin typeface="+mj-lt"/>
                      </a:endParaRPr>
                    </a:p>
                  </a:txBody>
                  <a:tcPr/>
                </a:tc>
                <a:tc>
                  <a:txBody>
                    <a:bodyPr/>
                    <a:p>
                      <a:pPr>
                        <a:buNone/>
                      </a:pPr>
                      <a:r>
                        <a:rPr lang="en-US" altLang="zh-CN" b="1" dirty="0">
                          <a:solidFill>
                            <a:schemeClr val="tx1"/>
                          </a:solidFill>
                          <a:latin typeface="+mj-lt"/>
                        </a:rPr>
                        <a:t>10</a:t>
                      </a:r>
                      <a:endParaRPr lang="en-US" altLang="zh-CN" b="1" dirty="0">
                        <a:solidFill>
                          <a:schemeClr val="tx1"/>
                        </a:solidFill>
                        <a:latin typeface="+mj-lt"/>
                      </a:endParaRPr>
                    </a:p>
                  </a:txBody>
                  <a:tcPr/>
                </a:tc>
                <a:tc>
                  <a:txBody>
                    <a:bodyPr/>
                    <a:p>
                      <a:pPr>
                        <a:buNone/>
                      </a:pPr>
                      <a:r>
                        <a:rPr lang="zh-CN" altLang="en-US" b="1">
                          <a:solidFill>
                            <a:schemeClr val="tx1"/>
                          </a:solidFill>
                          <a:latin typeface="+mj-lt"/>
                        </a:rPr>
                        <a:t>制作</a:t>
                      </a:r>
                      <a:r>
                        <a:rPr lang="en-US" altLang="zh-CN" b="1">
                          <a:solidFill>
                            <a:schemeClr val="tx1"/>
                          </a:solidFill>
                          <a:latin typeface="+mj-lt"/>
                        </a:rPr>
                        <a:t>PPT</a:t>
                      </a:r>
                      <a:endParaRPr lang="zh-CN" altLang="en-US" b="1">
                        <a:solidFill>
                          <a:schemeClr val="tx1"/>
                        </a:solidFill>
                        <a:latin typeface="+mj-lt"/>
                      </a:endParaRPr>
                    </a:p>
                  </a:txBody>
                  <a:tcPr/>
                </a:tc>
              </a:tr>
              <a:tr h="529590">
                <a:tc>
                  <a:txBody>
                    <a:bodyPr/>
                    <a:p>
                      <a:pPr>
                        <a:buNone/>
                      </a:pPr>
                      <a:r>
                        <a:rPr lang="zh-CN" altLang="en-US" b="1">
                          <a:solidFill>
                            <a:schemeClr val="tx1"/>
                          </a:solidFill>
                          <a:latin typeface="+mj-lt"/>
                        </a:rPr>
                        <a:t>许佳俊</a:t>
                      </a:r>
                      <a:endParaRPr lang="zh-CN" altLang="en-US" b="1">
                        <a:solidFill>
                          <a:schemeClr val="tx1"/>
                        </a:solidFill>
                        <a:latin typeface="+mj-lt"/>
                      </a:endParaRPr>
                    </a:p>
                  </a:txBody>
                  <a:tcPr/>
                </a:tc>
                <a:tc>
                  <a:txBody>
                    <a:bodyPr/>
                    <a:p>
                      <a:pPr>
                        <a:buNone/>
                      </a:pPr>
                      <a:r>
                        <a:rPr lang="en-US" altLang="zh-CN" b="1" dirty="0">
                          <a:solidFill>
                            <a:schemeClr val="tx1"/>
                          </a:solidFill>
                          <a:latin typeface="+mj-lt"/>
                        </a:rPr>
                        <a:t>8.9</a:t>
                      </a:r>
                      <a:endParaRPr lang="en-US" altLang="zh-CN" b="1" dirty="0">
                        <a:solidFill>
                          <a:schemeClr val="tx1"/>
                        </a:solidFill>
                        <a:latin typeface="+mj-lt"/>
                      </a:endParaRPr>
                    </a:p>
                  </a:txBody>
                  <a:tcPr/>
                </a:tc>
                <a:tc>
                  <a:txBody>
                    <a:bodyPr/>
                    <a:p>
                      <a:pPr>
                        <a:buNone/>
                      </a:pPr>
                      <a:r>
                        <a:rPr lang="zh-CN" altLang="en-US" b="1">
                          <a:solidFill>
                            <a:schemeClr val="tx1"/>
                          </a:solidFill>
                          <a:latin typeface="+mj-lt"/>
                        </a:rPr>
                        <a:t>提供参考资料</a:t>
                      </a:r>
                      <a:endParaRPr lang="zh-CN" altLang="en-US" b="1">
                        <a:solidFill>
                          <a:schemeClr val="tx1"/>
                        </a:solidFill>
                        <a:latin typeface="+mj-lt"/>
                      </a:endParaRPr>
                    </a:p>
                  </a:txBody>
                  <a:tcPr/>
                </a:tc>
              </a:tr>
              <a:tr h="529590">
                <a:tc>
                  <a:txBody>
                    <a:bodyPr/>
                    <a:p>
                      <a:pPr>
                        <a:buNone/>
                      </a:pPr>
                      <a:r>
                        <a:rPr lang="zh-CN" altLang="en-US" b="1">
                          <a:solidFill>
                            <a:schemeClr val="tx1"/>
                          </a:solidFill>
                          <a:latin typeface="+mj-lt"/>
                        </a:rPr>
                        <a:t>杜潇天</a:t>
                      </a:r>
                      <a:endParaRPr lang="zh-CN" altLang="en-US" b="1">
                        <a:solidFill>
                          <a:schemeClr val="tx1"/>
                        </a:solidFill>
                        <a:latin typeface="+mj-lt"/>
                      </a:endParaRPr>
                    </a:p>
                  </a:txBody>
                  <a:tcPr/>
                </a:tc>
                <a:tc>
                  <a:txBody>
                    <a:bodyPr/>
                    <a:p>
                      <a:pPr>
                        <a:buNone/>
                      </a:pPr>
                      <a:r>
                        <a:rPr lang="en-US" altLang="zh-CN" b="1" dirty="0">
                          <a:solidFill>
                            <a:schemeClr val="tx1"/>
                          </a:solidFill>
                          <a:latin typeface="+mj-lt"/>
                        </a:rPr>
                        <a:t>8.8</a:t>
                      </a:r>
                      <a:endParaRPr lang="en-US" altLang="zh-CN" b="1" dirty="0">
                        <a:solidFill>
                          <a:schemeClr val="tx1"/>
                        </a:solidFill>
                        <a:latin typeface="+mj-lt"/>
                      </a:endParaRPr>
                    </a:p>
                  </a:txBody>
                  <a:tcPr/>
                </a:tc>
                <a:tc>
                  <a:txBody>
                    <a:bodyPr/>
                    <a:p>
                      <a:pPr>
                        <a:buNone/>
                      </a:pPr>
                      <a:r>
                        <a:rPr lang="zh-CN" altLang="en-US" sz="1800" b="1">
                          <a:solidFill>
                            <a:schemeClr val="tx1"/>
                          </a:solidFill>
                          <a:latin typeface="+mj-lt"/>
                          <a:sym typeface="+mn-ea"/>
                        </a:rPr>
                        <a:t>提供参考资料</a:t>
                      </a:r>
                      <a:endParaRPr lang="zh-CN" altLang="en-US" b="1">
                        <a:solidFill>
                          <a:schemeClr val="tx1"/>
                        </a:solidFill>
                        <a:latin typeface="+mj-lt"/>
                      </a:endParaRPr>
                    </a:p>
                  </a:txBody>
                  <a:tcPr/>
                </a:tc>
              </a:tr>
              <a:tr h="529590">
                <a:tc>
                  <a:txBody>
                    <a:bodyPr/>
                    <a:p>
                      <a:pPr>
                        <a:buNone/>
                      </a:pPr>
                      <a:r>
                        <a:rPr lang="zh-CN" altLang="en-US" b="1">
                          <a:solidFill>
                            <a:schemeClr val="tx1"/>
                          </a:solidFill>
                          <a:latin typeface="+mj-lt"/>
                        </a:rPr>
                        <a:t>黄玉钱</a:t>
                      </a:r>
                      <a:endParaRPr lang="zh-CN" altLang="en-US" b="1">
                        <a:solidFill>
                          <a:schemeClr val="tx1"/>
                        </a:solidFill>
                        <a:latin typeface="+mj-lt"/>
                      </a:endParaRPr>
                    </a:p>
                  </a:txBody>
                  <a:tcPr/>
                </a:tc>
                <a:tc>
                  <a:txBody>
                    <a:bodyPr/>
                    <a:p>
                      <a:pPr>
                        <a:buNone/>
                      </a:pPr>
                      <a:r>
                        <a:rPr lang="en-US" altLang="zh-CN" b="1" dirty="0">
                          <a:solidFill>
                            <a:schemeClr val="tx1"/>
                          </a:solidFill>
                          <a:latin typeface="+mj-lt"/>
                        </a:rPr>
                        <a:t>8.7</a:t>
                      </a:r>
                      <a:endParaRPr lang="en-US" altLang="zh-CN" b="1" dirty="0">
                        <a:solidFill>
                          <a:schemeClr val="tx1"/>
                        </a:solidFill>
                        <a:latin typeface="+mj-lt"/>
                      </a:endParaRPr>
                    </a:p>
                  </a:txBody>
                  <a:tcPr/>
                </a:tc>
                <a:tc>
                  <a:txBody>
                    <a:bodyPr/>
                    <a:p>
                      <a:pPr>
                        <a:buNone/>
                      </a:pPr>
                      <a:r>
                        <a:rPr lang="zh-CN" altLang="en-US" sz="1800" b="1">
                          <a:solidFill>
                            <a:schemeClr val="tx1"/>
                          </a:solidFill>
                          <a:latin typeface="+mj-lt"/>
                          <a:sym typeface="+mn-ea"/>
                        </a:rPr>
                        <a:t>提供参考资料</a:t>
                      </a:r>
                      <a:endParaRPr lang="zh-CN" altLang="en-US" b="1">
                        <a:solidFill>
                          <a:schemeClr val="tx1"/>
                        </a:solidFill>
                        <a:latin typeface="+mj-lt"/>
                      </a:endParaRPr>
                    </a:p>
                  </a:txBody>
                  <a:tcPr/>
                </a:tc>
              </a:tr>
            </a:tbl>
          </a:graphicData>
        </a:graphic>
      </p:graphicFrame>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tx1"/>
            </a:gs>
            <a:gs pos="50000">
              <a:srgbClr val="0070C0"/>
            </a:gs>
            <a:gs pos="100000">
              <a:schemeClr val="tx1"/>
            </a:gs>
          </a:gsLst>
          <a:lin ang="5400000" scaled="1"/>
          <a:tileRect/>
        </a:gradFill>
        <a:effectLst/>
      </p:bgPr>
    </p:bg>
    <p:spTree>
      <p:nvGrpSpPr>
        <p:cNvPr id="1" name=""/>
        <p:cNvGrpSpPr/>
        <p:nvPr/>
      </p:nvGrpSpPr>
      <p:grpSpPr/>
      <p:sp>
        <p:nvSpPr>
          <p:cNvPr id="77826" name="Freeform 8"/>
          <p:cNvSpPr/>
          <p:nvPr/>
        </p:nvSpPr>
        <p:spPr>
          <a:xfrm>
            <a:off x="2987675" y="2617788"/>
            <a:ext cx="3168650" cy="360362"/>
          </a:xfrm>
          <a:custGeom>
            <a:avLst/>
            <a:gdLst/>
            <a:ahLst/>
            <a:cxnLst>
              <a:cxn ang="0">
                <a:pos x="0" y="0"/>
              </a:cxn>
              <a:cxn ang="0">
                <a:pos x="2147483647" y="0"/>
              </a:cxn>
              <a:cxn ang="0">
                <a:pos x="2147483647" y="2147483647"/>
              </a:cxn>
              <a:cxn ang="0">
                <a:pos x="2147483647" y="2147483647"/>
              </a:cxn>
              <a:cxn ang="0">
                <a:pos x="2147483647" y="2147483647"/>
              </a:cxn>
              <a:cxn ang="0">
                <a:pos x="0" y="2147483647"/>
              </a:cxn>
              <a:cxn ang="0">
                <a:pos x="0" y="0"/>
              </a:cxn>
            </a:cxnLst>
            <a:pathLst>
              <a:path w="1996" h="272">
                <a:moveTo>
                  <a:pt x="0" y="0"/>
                </a:moveTo>
                <a:lnTo>
                  <a:pt x="998" y="0"/>
                </a:lnTo>
                <a:lnTo>
                  <a:pt x="1134" y="91"/>
                </a:lnTo>
                <a:lnTo>
                  <a:pt x="1996" y="91"/>
                </a:lnTo>
                <a:lnTo>
                  <a:pt x="1996" y="272"/>
                </a:lnTo>
                <a:lnTo>
                  <a:pt x="0" y="272"/>
                </a:lnTo>
                <a:lnTo>
                  <a:pt x="0" y="0"/>
                </a:lnTo>
                <a:close/>
              </a:path>
            </a:pathLst>
          </a:custGeom>
          <a:solidFill>
            <a:schemeClr val="bg1">
              <a:alpha val="3000"/>
            </a:schemeClr>
          </a:solidFill>
          <a:ln w="9525" cap="flat" cmpd="sng">
            <a:solidFill>
              <a:schemeClr val="bg1"/>
            </a:solidFill>
            <a:prstDash val="solid"/>
            <a:bevel/>
            <a:headEnd type="none" w="med" len="med"/>
            <a:tailEnd type="none" w="med" len="med"/>
          </a:ln>
        </p:spPr>
        <p:txBody>
          <a:bodyPr/>
          <a:p>
            <a:endParaRPr lang="zh-CN" altLang="en-US"/>
          </a:p>
        </p:txBody>
      </p:sp>
      <p:sp>
        <p:nvSpPr>
          <p:cNvPr id="77827" name="Freeform 11"/>
          <p:cNvSpPr/>
          <p:nvPr/>
        </p:nvSpPr>
        <p:spPr>
          <a:xfrm>
            <a:off x="2987675" y="2593975"/>
            <a:ext cx="3168650" cy="360363"/>
          </a:xfrm>
          <a:custGeom>
            <a:avLst/>
            <a:gdLst/>
            <a:ahLst/>
            <a:cxnLst>
              <a:cxn ang="0">
                <a:pos x="0" y="0"/>
              </a:cxn>
              <a:cxn ang="0">
                <a:pos x="2147483647" y="0"/>
              </a:cxn>
              <a:cxn ang="0">
                <a:pos x="2147483647" y="2147483647"/>
              </a:cxn>
              <a:cxn ang="0">
                <a:pos x="2147483647" y="2147483647"/>
              </a:cxn>
              <a:cxn ang="0">
                <a:pos x="2147483647" y="2147483647"/>
              </a:cxn>
              <a:cxn ang="0">
                <a:pos x="0" y="2147483647"/>
              </a:cxn>
              <a:cxn ang="0">
                <a:pos x="0" y="0"/>
              </a:cxn>
            </a:cxnLst>
            <a:pathLst>
              <a:path w="1996" h="272">
                <a:moveTo>
                  <a:pt x="0" y="0"/>
                </a:moveTo>
                <a:lnTo>
                  <a:pt x="998" y="0"/>
                </a:lnTo>
                <a:lnTo>
                  <a:pt x="1134" y="91"/>
                </a:lnTo>
                <a:lnTo>
                  <a:pt x="1996" y="91"/>
                </a:lnTo>
                <a:lnTo>
                  <a:pt x="1996" y="272"/>
                </a:lnTo>
                <a:lnTo>
                  <a:pt x="0" y="272"/>
                </a:lnTo>
                <a:lnTo>
                  <a:pt x="0" y="0"/>
                </a:lnTo>
                <a:close/>
              </a:path>
            </a:pathLst>
          </a:custGeom>
          <a:solidFill>
            <a:schemeClr val="bg1">
              <a:alpha val="999"/>
            </a:schemeClr>
          </a:solidFill>
          <a:ln w="9525" cap="flat" cmpd="sng">
            <a:solidFill>
              <a:schemeClr val="bg1"/>
            </a:solidFill>
            <a:prstDash val="solid"/>
            <a:bevel/>
            <a:headEnd type="none" w="med" len="med"/>
            <a:tailEnd type="none" w="med" len="med"/>
          </a:ln>
        </p:spPr>
        <p:txBody>
          <a:bodyPr/>
          <a:p>
            <a:endParaRPr lang="zh-CN" altLang="en-US"/>
          </a:p>
        </p:txBody>
      </p:sp>
      <p:sp>
        <p:nvSpPr>
          <p:cNvPr id="77828" name="Rectangle 23"/>
          <p:cNvSpPr/>
          <p:nvPr/>
        </p:nvSpPr>
        <p:spPr>
          <a:xfrm>
            <a:off x="4572000" y="0"/>
            <a:ext cx="36513" cy="5715000"/>
          </a:xfrm>
          <a:prstGeom prst="rect">
            <a:avLst/>
          </a:prstGeom>
          <a:gradFill rotWithShape="1">
            <a:gsLst>
              <a:gs pos="0">
                <a:schemeClr val="bg2"/>
              </a:gs>
              <a:gs pos="50000">
                <a:srgbClr val="FFFFFF"/>
              </a:gs>
              <a:gs pos="100000">
                <a:schemeClr val="bg2"/>
              </a:gs>
            </a:gsLst>
            <a:lin ang="5400000" scaled="1"/>
            <a:tileRect/>
          </a:gradFill>
          <a:ln w="9525">
            <a:noFill/>
          </a:ln>
        </p:spPr>
        <p:txBody>
          <a:bodyPr wrap="none" anchor="ctr"/>
          <a:p>
            <a:pPr latinLnBrk="1"/>
            <a:endParaRPr lang="zh-CN" altLang="en-US" dirty="0">
              <a:solidFill>
                <a:srgbClr val="000000"/>
              </a:solidFill>
              <a:latin typeface="Gulim" panose="020B0600000101010101" pitchFamily="2" charset="-127"/>
              <a:ea typeface="Gulim" panose="020B0600000101010101" pitchFamily="2" charset="-127"/>
            </a:endParaRPr>
          </a:p>
        </p:txBody>
      </p:sp>
      <p:sp>
        <p:nvSpPr>
          <p:cNvPr id="77829" name="Rectangle 24"/>
          <p:cNvSpPr/>
          <p:nvPr/>
        </p:nvSpPr>
        <p:spPr>
          <a:xfrm>
            <a:off x="4535488" y="0"/>
            <a:ext cx="36512" cy="5715000"/>
          </a:xfrm>
          <a:prstGeom prst="rect">
            <a:avLst/>
          </a:prstGeom>
          <a:gradFill rotWithShape="1">
            <a:gsLst>
              <a:gs pos="0">
                <a:schemeClr val="bg2"/>
              </a:gs>
              <a:gs pos="50000">
                <a:srgbClr val="FFFFFF"/>
              </a:gs>
              <a:gs pos="100000">
                <a:schemeClr val="bg2"/>
              </a:gs>
            </a:gsLst>
            <a:lin ang="5400000" scaled="1"/>
            <a:tileRect/>
          </a:gradFill>
          <a:ln w="9525">
            <a:noFill/>
          </a:ln>
        </p:spPr>
        <p:txBody>
          <a:bodyPr wrap="none" anchor="ctr"/>
          <a:p>
            <a:pPr latinLnBrk="1"/>
            <a:endParaRPr lang="zh-CN" altLang="en-US" dirty="0">
              <a:solidFill>
                <a:srgbClr val="000000"/>
              </a:solidFill>
              <a:latin typeface="Gulim" panose="020B0600000101010101" pitchFamily="2" charset="-127"/>
              <a:ea typeface="Gulim" panose="020B0600000101010101" pitchFamily="2" charset="-127"/>
            </a:endParaRPr>
          </a:p>
        </p:txBody>
      </p:sp>
      <p:sp>
        <p:nvSpPr>
          <p:cNvPr id="77830" name="Line 25"/>
          <p:cNvSpPr/>
          <p:nvPr/>
        </p:nvSpPr>
        <p:spPr>
          <a:xfrm>
            <a:off x="0" y="2617788"/>
            <a:ext cx="9144000" cy="0"/>
          </a:xfrm>
          <a:prstGeom prst="line">
            <a:avLst/>
          </a:prstGeom>
          <a:ln w="9525" cap="flat" cmpd="sng">
            <a:solidFill>
              <a:schemeClr val="bg1"/>
            </a:solidFill>
            <a:prstDash val="solid"/>
            <a:round/>
            <a:headEnd type="none" w="med" len="med"/>
            <a:tailEnd type="none" w="med" len="med"/>
          </a:ln>
        </p:spPr>
      </p:sp>
      <p:sp>
        <p:nvSpPr>
          <p:cNvPr id="77831" name="Line 26"/>
          <p:cNvSpPr/>
          <p:nvPr/>
        </p:nvSpPr>
        <p:spPr>
          <a:xfrm>
            <a:off x="0" y="2978150"/>
            <a:ext cx="9144000" cy="0"/>
          </a:xfrm>
          <a:prstGeom prst="line">
            <a:avLst/>
          </a:prstGeom>
          <a:ln w="9525" cap="flat" cmpd="sng">
            <a:solidFill>
              <a:schemeClr val="bg1"/>
            </a:solidFill>
            <a:prstDash val="solid"/>
            <a:round/>
            <a:headEnd type="none" w="med" len="med"/>
            <a:tailEnd type="none" w="med" len="med"/>
          </a:ln>
        </p:spPr>
      </p:sp>
      <p:grpSp>
        <p:nvGrpSpPr>
          <p:cNvPr id="77832" name="Group 27"/>
          <p:cNvGrpSpPr/>
          <p:nvPr/>
        </p:nvGrpSpPr>
        <p:grpSpPr>
          <a:xfrm>
            <a:off x="3203575" y="2735263"/>
            <a:ext cx="2857500" cy="198437"/>
            <a:chOff x="0" y="0"/>
            <a:chExt cx="1800" cy="150"/>
          </a:xfrm>
        </p:grpSpPr>
        <p:sp>
          <p:nvSpPr>
            <p:cNvPr id="68617" name="WordArt 28"/>
            <p:cNvSpPr>
              <a:spLocks noTextEdit="1"/>
            </p:cNvSpPr>
            <p:nvPr/>
          </p:nvSpPr>
          <p:spPr>
            <a:xfrm>
              <a:off x="0" y="0"/>
              <a:ext cx="862" cy="150"/>
            </a:xfrm>
            <a:prstGeom prst="rect">
              <a:avLst/>
            </a:prstGeom>
          </p:spPr>
          <p:txBody>
            <a:bodyPr wrap="none" fromWordArt="1">
              <a:prstTxWarp prst="textPlain">
                <a:avLst>
                  <a:gd name="adj" fmla="val 50000"/>
                </a:avLst>
              </a:prstTxWarp>
              <a:normAutofit/>
            </a:bodyPr>
            <a:p>
              <a:pPr algn="ctr"/>
              <a:r>
                <a:rPr lang="zh-CN" altLang="en-US" sz="3600">
                  <a:solidFill>
                    <a:srgbClr val="FFFFFF"/>
                  </a:solidFill>
                  <a:latin typeface="Arial Black" panose="020B0A04020102020204" charset="0"/>
                  <a:ea typeface="Arial Black" panose="020B0A04020102020204" charset="0"/>
                </a:rPr>
                <a:t>THANKS</a:t>
              </a:r>
              <a:endParaRPr lang="zh-CN" altLang="en-US" sz="3600">
                <a:solidFill>
                  <a:srgbClr val="FFFFFF"/>
                </a:solidFill>
                <a:latin typeface="Arial Black" panose="020B0A04020102020204" charset="0"/>
                <a:ea typeface="Arial Black" panose="020B0A04020102020204" charset="0"/>
              </a:endParaRPr>
            </a:p>
          </p:txBody>
        </p:sp>
        <p:sp>
          <p:nvSpPr>
            <p:cNvPr id="68618" name="WordArt 29"/>
            <p:cNvSpPr>
              <a:spLocks noTextEdit="1"/>
            </p:cNvSpPr>
            <p:nvPr/>
          </p:nvSpPr>
          <p:spPr>
            <a:xfrm>
              <a:off x="914" y="14"/>
              <a:ext cx="886" cy="136"/>
            </a:xfrm>
            <a:prstGeom prst="rect">
              <a:avLst/>
            </a:prstGeom>
          </p:spPr>
          <p:txBody>
            <a:bodyPr wrap="none" fromWordArt="1">
              <a:prstTxWarp prst="textPlain">
                <a:avLst>
                  <a:gd name="adj" fmla="val 50000"/>
                </a:avLst>
              </a:prstTxWarp>
              <a:normAutofit/>
            </a:bodyPr>
            <a:p>
              <a:pPr algn="ctr"/>
              <a:r>
                <a:rPr lang="zh-CN" altLang="en-US" sz="3600" i="1">
                  <a:solidFill>
                    <a:srgbClr val="FFFFFF"/>
                  </a:solidFill>
                  <a:latin typeface="Dotum" panose="020B0600000101010101" charset="-127"/>
                  <a:ea typeface="Dotum" panose="020B0600000101010101" charset="-127"/>
                </a:rPr>
                <a:t>for your time</a:t>
              </a:r>
              <a:endParaRPr lang="zh-CN" altLang="en-US" sz="3600" i="1">
                <a:solidFill>
                  <a:srgbClr val="FFFFFF"/>
                </a:solidFill>
                <a:latin typeface="Dotum" panose="020B0600000101010101" charset="-127"/>
                <a:ea typeface="Dotum" panose="020B0600000101010101" charset="-127"/>
              </a:endParaRPr>
            </a:p>
          </p:txBody>
        </p:sp>
      </p:grpSp>
      <p:sp>
        <p:nvSpPr>
          <p:cNvPr id="77835" name="AutoShape 30"/>
          <p:cNvSpPr/>
          <p:nvPr/>
        </p:nvSpPr>
        <p:spPr>
          <a:xfrm>
            <a:off x="2900363" y="2690813"/>
            <a:ext cx="552450" cy="458787"/>
          </a:xfrm>
          <a:prstGeom prst="star16">
            <a:avLst>
              <a:gd name="adj" fmla="val 22046"/>
            </a:avLst>
          </a:prstGeom>
          <a:gradFill rotWithShape="1">
            <a:gsLst>
              <a:gs pos="0">
                <a:schemeClr val="bg1"/>
              </a:gs>
              <a:gs pos="100000">
                <a:srgbClr val="FFFFFF">
                  <a:alpha val="0"/>
                </a:srgbClr>
              </a:gs>
            </a:gsLst>
            <a:path path="shape">
              <a:fillToRect l="50000" t="50000" r="50000" b="50000"/>
            </a:path>
            <a:tileRect/>
          </a:gradFill>
          <a:ln w="9525">
            <a:noFill/>
          </a:ln>
        </p:spPr>
        <p:txBody>
          <a:bodyPr wrap="none" anchor="ctr"/>
          <a:p>
            <a:pPr latinLnBrk="1"/>
            <a:endParaRPr lang="zh-CN" altLang="en-US" dirty="0">
              <a:solidFill>
                <a:srgbClr val="000000"/>
              </a:solidFill>
              <a:latin typeface="Gulim" panose="020B0600000101010101" pitchFamily="2" charset="-127"/>
              <a:ea typeface="Gulim" panose="020B0600000101010101" pitchFamily="2" charset="-127"/>
            </a:endParaRPr>
          </a:p>
        </p:txBody>
      </p:sp>
      <p:sp>
        <p:nvSpPr>
          <p:cNvPr id="77836" name="AutoShape 31"/>
          <p:cNvSpPr/>
          <p:nvPr/>
        </p:nvSpPr>
        <p:spPr>
          <a:xfrm>
            <a:off x="2776538" y="2603500"/>
            <a:ext cx="792162" cy="636588"/>
          </a:xfrm>
          <a:prstGeom prst="star4">
            <a:avLst>
              <a:gd name="adj" fmla="val 5412"/>
            </a:avLst>
          </a:prstGeom>
          <a:gradFill rotWithShape="1">
            <a:gsLst>
              <a:gs pos="0">
                <a:schemeClr val="bg1"/>
              </a:gs>
              <a:gs pos="100000">
                <a:srgbClr val="FFFFFF">
                  <a:alpha val="0"/>
                </a:srgbClr>
              </a:gs>
            </a:gsLst>
            <a:path path="shape">
              <a:fillToRect l="50000" t="50000" r="50000" b="50000"/>
            </a:path>
            <a:tileRect/>
          </a:gradFill>
          <a:ln w="9525">
            <a:noFill/>
          </a:ln>
        </p:spPr>
        <p:txBody>
          <a:bodyPr wrap="none" anchor="ctr"/>
          <a:p>
            <a:pPr latinLnBrk="1"/>
            <a:endParaRPr lang="zh-CN" altLang="en-US" dirty="0">
              <a:solidFill>
                <a:srgbClr val="000000"/>
              </a:solidFill>
              <a:latin typeface="Gulim" panose="020B0600000101010101" pitchFamily="2" charset="-127"/>
              <a:ea typeface="Gulim" panose="020B0600000101010101" pitchFamily="2" charset="-127"/>
            </a:endParaRPr>
          </a:p>
        </p:txBody>
      </p:sp>
      <p:sp>
        <p:nvSpPr>
          <p:cNvPr id="77837" name="AutoShape 32"/>
          <p:cNvSpPr/>
          <p:nvPr/>
        </p:nvSpPr>
        <p:spPr>
          <a:xfrm rot="-2690537">
            <a:off x="2682875" y="2538413"/>
            <a:ext cx="981075" cy="787400"/>
          </a:xfrm>
          <a:prstGeom prst="star4">
            <a:avLst>
              <a:gd name="adj" fmla="val 5412"/>
            </a:avLst>
          </a:prstGeom>
          <a:gradFill rotWithShape="1">
            <a:gsLst>
              <a:gs pos="0">
                <a:schemeClr val="bg1"/>
              </a:gs>
              <a:gs pos="100000">
                <a:srgbClr val="FFFFFF">
                  <a:alpha val="0"/>
                </a:srgbClr>
              </a:gs>
            </a:gsLst>
            <a:path path="shape">
              <a:fillToRect l="50000" t="50000" r="50000" b="50000"/>
            </a:path>
            <a:tileRect/>
          </a:gradFill>
          <a:ln w="9525">
            <a:noFill/>
          </a:ln>
        </p:spPr>
        <p:txBody>
          <a:bodyPr wrap="none" anchor="ctr"/>
          <a:p>
            <a:pPr latinLnBrk="1"/>
            <a:endParaRPr lang="zh-CN" altLang="en-US" dirty="0">
              <a:solidFill>
                <a:srgbClr val="000000"/>
              </a:solidFill>
              <a:latin typeface="Gulim" panose="020B0600000101010101" pitchFamily="2" charset="-127"/>
              <a:ea typeface="Gulim" panose="020B0600000101010101" pitchFamily="2" charset="-127"/>
            </a:endParaRPr>
          </a:p>
        </p:txBody>
      </p:sp>
      <p:sp>
        <p:nvSpPr>
          <p:cNvPr id="77838" name="Line 33"/>
          <p:cNvSpPr/>
          <p:nvPr/>
        </p:nvSpPr>
        <p:spPr>
          <a:xfrm flipV="1">
            <a:off x="2987675" y="0"/>
            <a:ext cx="0" cy="5715000"/>
          </a:xfrm>
          <a:prstGeom prst="line">
            <a:avLst/>
          </a:prstGeom>
          <a:ln w="9525" cap="flat" cmpd="sng">
            <a:solidFill>
              <a:schemeClr val="bg1"/>
            </a:solidFill>
            <a:prstDash val="solid"/>
            <a:round/>
            <a:headEnd type="none" w="med" len="med"/>
            <a:tailEnd type="none" w="med" len="med"/>
          </a:ln>
        </p:spPr>
      </p:sp>
      <p:sp>
        <p:nvSpPr>
          <p:cNvPr id="77839" name="Line 34"/>
          <p:cNvSpPr/>
          <p:nvPr/>
        </p:nvSpPr>
        <p:spPr>
          <a:xfrm flipV="1">
            <a:off x="6156325" y="0"/>
            <a:ext cx="0" cy="5715000"/>
          </a:xfrm>
          <a:prstGeom prst="line">
            <a:avLst/>
          </a:prstGeom>
          <a:ln w="9525" cap="flat" cmpd="sng">
            <a:solidFill>
              <a:schemeClr val="bg1"/>
            </a:solidFill>
            <a:prstDash val="solid"/>
            <a:round/>
            <a:headEnd type="none" w="med" len="med"/>
            <a:tailEnd type="none" w="med" len="med"/>
          </a:ln>
        </p:spPr>
      </p:sp>
      <p:sp>
        <p:nvSpPr>
          <p:cNvPr id="77840" name="AutoShape 35"/>
          <p:cNvSpPr/>
          <p:nvPr/>
        </p:nvSpPr>
        <p:spPr>
          <a:xfrm flipH="1">
            <a:off x="5689600" y="2646363"/>
            <a:ext cx="758825" cy="609600"/>
          </a:xfrm>
          <a:prstGeom prst="star4">
            <a:avLst>
              <a:gd name="adj" fmla="val 5519"/>
            </a:avLst>
          </a:prstGeom>
          <a:gradFill rotWithShape="1">
            <a:gsLst>
              <a:gs pos="0">
                <a:schemeClr val="bg1"/>
              </a:gs>
              <a:gs pos="100000">
                <a:srgbClr val="FFFFFF">
                  <a:alpha val="0"/>
                </a:srgbClr>
              </a:gs>
            </a:gsLst>
            <a:path path="shape">
              <a:fillToRect l="50000" t="50000" r="50000" b="50000"/>
            </a:path>
            <a:tileRect/>
          </a:gradFill>
          <a:ln w="9525">
            <a:noFill/>
          </a:ln>
        </p:spPr>
        <p:txBody>
          <a:bodyPr wrap="none" anchor="ctr"/>
          <a:p>
            <a:pPr latinLnBrk="1"/>
            <a:endParaRPr lang="zh-CN" altLang="en-US" dirty="0">
              <a:solidFill>
                <a:srgbClr val="000000"/>
              </a:solidFill>
              <a:latin typeface="Gulim" panose="020B0600000101010101" pitchFamily="2" charset="-127"/>
              <a:ea typeface="Gulim" panose="020B0600000101010101" pitchFamily="2" charset="-127"/>
            </a:endParaRPr>
          </a:p>
        </p:txBody>
      </p:sp>
      <p:sp>
        <p:nvSpPr>
          <p:cNvPr id="77841" name="AutoShape 36"/>
          <p:cNvSpPr/>
          <p:nvPr/>
        </p:nvSpPr>
        <p:spPr>
          <a:xfrm rot="-2690537" flipV="1">
            <a:off x="5757863" y="2689225"/>
            <a:ext cx="625475" cy="503238"/>
          </a:xfrm>
          <a:prstGeom prst="star4">
            <a:avLst>
              <a:gd name="adj" fmla="val 5481"/>
            </a:avLst>
          </a:prstGeom>
          <a:gradFill rotWithShape="1">
            <a:gsLst>
              <a:gs pos="0">
                <a:schemeClr val="bg1"/>
              </a:gs>
              <a:gs pos="100000">
                <a:srgbClr val="FFFFFF">
                  <a:alpha val="0"/>
                </a:srgbClr>
              </a:gs>
            </a:gsLst>
            <a:path path="shape">
              <a:fillToRect l="50000" t="50000" r="50000" b="50000"/>
            </a:path>
            <a:tileRect/>
          </a:gradFill>
          <a:ln w="9525">
            <a:noFill/>
          </a:ln>
        </p:spPr>
        <p:txBody>
          <a:bodyPr wrap="none" anchor="ctr"/>
          <a:p>
            <a:pPr latinLnBrk="1"/>
            <a:endParaRPr lang="zh-CN" altLang="en-US" dirty="0">
              <a:solidFill>
                <a:srgbClr val="000000"/>
              </a:solidFill>
              <a:latin typeface="Gulim" panose="020B0600000101010101" pitchFamily="2" charset="-127"/>
              <a:ea typeface="Gulim" panose="020B0600000101010101" pitchFamily="2" charset="-127"/>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100"/>
                                  </p:stCondLst>
                                  <p:childTnLst>
                                    <p:set>
                                      <p:cBhvr>
                                        <p:cTn id="6" dur="1" fill="hold">
                                          <p:stCondLst>
                                            <p:cond delay="0"/>
                                          </p:stCondLst>
                                        </p:cTn>
                                        <p:tgtEl>
                                          <p:spTgt spid="77828"/>
                                        </p:tgtEl>
                                        <p:attrNameLst>
                                          <p:attrName>style.visibility</p:attrName>
                                        </p:attrNameLst>
                                      </p:cBhvr>
                                      <p:to>
                                        <p:strVal val="visible"/>
                                      </p:to>
                                    </p:set>
                                    <p:animEffect transition="in" filter="barn(outHorizontal)">
                                      <p:cBhvr>
                                        <p:cTn id="7" dur="1000"/>
                                        <p:tgtEl>
                                          <p:spTgt spid="77828"/>
                                        </p:tgtEl>
                                      </p:cBhvr>
                                    </p:animEffect>
                                  </p:childTnLst>
                                </p:cTn>
                              </p:par>
                              <p:par>
                                <p:cTn id="8" presetID="16" presetClass="entr" presetSubtype="42" fill="hold" grpId="0" nodeType="withEffect">
                                  <p:stCondLst>
                                    <p:cond delay="100"/>
                                  </p:stCondLst>
                                  <p:childTnLst>
                                    <p:set>
                                      <p:cBhvr>
                                        <p:cTn id="9" dur="1" fill="hold">
                                          <p:stCondLst>
                                            <p:cond delay="0"/>
                                          </p:stCondLst>
                                        </p:cTn>
                                        <p:tgtEl>
                                          <p:spTgt spid="77829"/>
                                        </p:tgtEl>
                                        <p:attrNameLst>
                                          <p:attrName>style.visibility</p:attrName>
                                        </p:attrNameLst>
                                      </p:cBhvr>
                                      <p:to>
                                        <p:strVal val="visible"/>
                                      </p:to>
                                    </p:set>
                                    <p:animEffect transition="in" filter="barn(outHorizontal)">
                                      <p:cBhvr>
                                        <p:cTn id="10" dur="1000"/>
                                        <p:tgtEl>
                                          <p:spTgt spid="77829"/>
                                        </p:tgtEl>
                                      </p:cBhvr>
                                    </p:animEffect>
                                  </p:childTnLst>
                                </p:cTn>
                              </p:par>
                            </p:childTnLst>
                          </p:cTn>
                        </p:par>
                        <p:par>
                          <p:cTn id="11" fill="hold">
                            <p:stCondLst>
                              <p:cond delay="1100"/>
                            </p:stCondLst>
                            <p:childTnLst>
                              <p:par>
                                <p:cTn id="12" presetID="2" presetClass="exit" presetSubtype="8" fill="hold" grpId="1" nodeType="afterEffect">
                                  <p:stCondLst>
                                    <p:cond delay="0"/>
                                  </p:stCondLst>
                                  <p:childTnLst>
                                    <p:anim calcmode="lin" valueType="num">
                                      <p:cBhvr additive="base">
                                        <p:cTn id="13" dur="1000"/>
                                        <p:tgtEl>
                                          <p:spTgt spid="77828"/>
                                        </p:tgtEl>
                                        <p:attrNameLst>
                                          <p:attrName>ppt_x</p:attrName>
                                        </p:attrNameLst>
                                      </p:cBhvr>
                                      <p:tavLst>
                                        <p:tav tm="0">
                                          <p:val>
                                            <p:strVal val="ppt_x"/>
                                          </p:val>
                                        </p:tav>
                                        <p:tav tm="100000">
                                          <p:val>
                                            <p:strVal val="0-ppt_w/2"/>
                                          </p:val>
                                        </p:tav>
                                      </p:tavLst>
                                    </p:anim>
                                    <p:anim calcmode="lin" valueType="num">
                                      <p:cBhvr additive="base">
                                        <p:cTn id="14" dur="1000"/>
                                        <p:tgtEl>
                                          <p:spTgt spid="77828"/>
                                        </p:tgtEl>
                                        <p:attrNameLst>
                                          <p:attrName>ppt_y</p:attrName>
                                        </p:attrNameLst>
                                      </p:cBhvr>
                                      <p:tavLst>
                                        <p:tav tm="0">
                                          <p:val>
                                            <p:strVal val="ppt_y"/>
                                          </p:val>
                                        </p:tav>
                                        <p:tav tm="100000">
                                          <p:val>
                                            <p:strVal val="ppt_y"/>
                                          </p:val>
                                        </p:tav>
                                      </p:tavLst>
                                    </p:anim>
                                    <p:set>
                                      <p:cBhvr>
                                        <p:cTn id="15" dur="1" fill="hold">
                                          <p:stCondLst>
                                            <p:cond delay="999"/>
                                          </p:stCondLst>
                                        </p:cTn>
                                        <p:tgtEl>
                                          <p:spTgt spid="77828"/>
                                        </p:tgtEl>
                                        <p:attrNameLst>
                                          <p:attrName>style.visibility</p:attrName>
                                        </p:attrNameLst>
                                      </p:cBhvr>
                                      <p:to>
                                        <p:strVal val="hidden"/>
                                      </p:to>
                                    </p:set>
                                  </p:childTnLst>
                                </p:cTn>
                              </p:par>
                              <p:par>
                                <p:cTn id="16" presetID="2" presetClass="exit" presetSubtype="2" fill="hold" grpId="1" nodeType="withEffect">
                                  <p:stCondLst>
                                    <p:cond delay="0"/>
                                  </p:stCondLst>
                                  <p:childTnLst>
                                    <p:anim calcmode="lin" valueType="num">
                                      <p:cBhvr additive="base">
                                        <p:cTn id="17" dur="1000"/>
                                        <p:tgtEl>
                                          <p:spTgt spid="77829"/>
                                        </p:tgtEl>
                                        <p:attrNameLst>
                                          <p:attrName>ppt_x</p:attrName>
                                        </p:attrNameLst>
                                      </p:cBhvr>
                                      <p:tavLst>
                                        <p:tav tm="0">
                                          <p:val>
                                            <p:strVal val="ppt_x"/>
                                          </p:val>
                                        </p:tav>
                                        <p:tav tm="100000">
                                          <p:val>
                                            <p:strVal val="1+ppt_w/2"/>
                                          </p:val>
                                        </p:tav>
                                      </p:tavLst>
                                    </p:anim>
                                    <p:anim calcmode="lin" valueType="num">
                                      <p:cBhvr additive="base">
                                        <p:cTn id="18" dur="1000"/>
                                        <p:tgtEl>
                                          <p:spTgt spid="77829"/>
                                        </p:tgtEl>
                                        <p:attrNameLst>
                                          <p:attrName>ppt_y</p:attrName>
                                        </p:attrNameLst>
                                      </p:cBhvr>
                                      <p:tavLst>
                                        <p:tav tm="0">
                                          <p:val>
                                            <p:strVal val="ppt_y"/>
                                          </p:val>
                                        </p:tav>
                                        <p:tav tm="100000">
                                          <p:val>
                                            <p:strVal val="ppt_y"/>
                                          </p:val>
                                        </p:tav>
                                      </p:tavLst>
                                    </p:anim>
                                    <p:set>
                                      <p:cBhvr>
                                        <p:cTn id="19" dur="1" fill="hold">
                                          <p:stCondLst>
                                            <p:cond delay="999"/>
                                          </p:stCondLst>
                                        </p:cTn>
                                        <p:tgtEl>
                                          <p:spTgt spid="77829"/>
                                        </p:tgtEl>
                                        <p:attrNameLst>
                                          <p:attrName>style.visibility</p:attrName>
                                        </p:attrNameLst>
                                      </p:cBhvr>
                                      <p:to>
                                        <p:strVal val="hidden"/>
                                      </p:to>
                                    </p:set>
                                  </p:childTnLst>
                                </p:cTn>
                              </p:par>
                              <p:par>
                                <p:cTn id="20" presetID="16" presetClass="entr" presetSubtype="37" fill="hold" nodeType="withEffect">
                                  <p:stCondLst>
                                    <p:cond delay="0"/>
                                  </p:stCondLst>
                                  <p:childTnLst>
                                    <p:set>
                                      <p:cBhvr>
                                        <p:cTn id="21" dur="1" fill="hold">
                                          <p:stCondLst>
                                            <p:cond delay="0"/>
                                          </p:stCondLst>
                                        </p:cTn>
                                        <p:tgtEl>
                                          <p:spTgt spid="77826"/>
                                        </p:tgtEl>
                                        <p:attrNameLst>
                                          <p:attrName>style.visibility</p:attrName>
                                        </p:attrNameLst>
                                      </p:cBhvr>
                                      <p:to>
                                        <p:strVal val="visible"/>
                                      </p:to>
                                    </p:set>
                                    <p:animEffect transition="in" filter="barn(outVertical)">
                                      <p:cBhvr>
                                        <p:cTn id="22" dur="1000"/>
                                        <p:tgtEl>
                                          <p:spTgt spid="77826"/>
                                        </p:tgtEl>
                                      </p:cBhvr>
                                    </p:animEffect>
                                  </p:childTnLst>
                                </p:cTn>
                              </p:par>
                            </p:childTnLst>
                          </p:cTn>
                        </p:par>
                        <p:par>
                          <p:cTn id="23" fill="hold">
                            <p:stCondLst>
                              <p:cond delay="2100"/>
                            </p:stCondLst>
                            <p:childTnLst>
                              <p:par>
                                <p:cTn id="24" presetID="22" presetClass="entr" presetSubtype="8" fill="hold" nodeType="afterEffect">
                                  <p:stCondLst>
                                    <p:cond delay="0"/>
                                  </p:stCondLst>
                                  <p:childTnLst>
                                    <p:set>
                                      <p:cBhvr>
                                        <p:cTn id="25" dur="1" fill="hold">
                                          <p:stCondLst>
                                            <p:cond delay="0"/>
                                          </p:stCondLst>
                                        </p:cTn>
                                        <p:tgtEl>
                                          <p:spTgt spid="77830"/>
                                        </p:tgtEl>
                                        <p:attrNameLst>
                                          <p:attrName>style.visibility</p:attrName>
                                        </p:attrNameLst>
                                      </p:cBhvr>
                                      <p:to>
                                        <p:strVal val="visible"/>
                                      </p:to>
                                    </p:set>
                                    <p:animEffect transition="in" filter="wipe(left)">
                                      <p:cBhvr>
                                        <p:cTn id="26" dur="500"/>
                                        <p:tgtEl>
                                          <p:spTgt spid="77830"/>
                                        </p:tgtEl>
                                      </p:cBhvr>
                                    </p:animEffect>
                                  </p:childTnLst>
                                </p:cTn>
                              </p:par>
                              <p:par>
                                <p:cTn id="27" presetID="22" presetClass="entr" presetSubtype="2" fill="hold" nodeType="withEffect">
                                  <p:stCondLst>
                                    <p:cond delay="0"/>
                                  </p:stCondLst>
                                  <p:childTnLst>
                                    <p:set>
                                      <p:cBhvr>
                                        <p:cTn id="28" dur="1" fill="hold">
                                          <p:stCondLst>
                                            <p:cond delay="0"/>
                                          </p:stCondLst>
                                        </p:cTn>
                                        <p:tgtEl>
                                          <p:spTgt spid="77831"/>
                                        </p:tgtEl>
                                        <p:attrNameLst>
                                          <p:attrName>style.visibility</p:attrName>
                                        </p:attrNameLst>
                                      </p:cBhvr>
                                      <p:to>
                                        <p:strVal val="visible"/>
                                      </p:to>
                                    </p:set>
                                    <p:animEffect transition="in" filter="wipe(right)">
                                      <p:cBhvr>
                                        <p:cTn id="29" dur="500"/>
                                        <p:tgtEl>
                                          <p:spTgt spid="77831"/>
                                        </p:tgtEl>
                                      </p:cBhvr>
                                    </p:animEffect>
                                  </p:childTnLst>
                                </p:cTn>
                              </p:par>
                              <p:par>
                                <p:cTn id="30" presetID="22" presetClass="entr" presetSubtype="4" fill="hold" nodeType="withEffect">
                                  <p:stCondLst>
                                    <p:cond delay="0"/>
                                  </p:stCondLst>
                                  <p:childTnLst>
                                    <p:set>
                                      <p:cBhvr>
                                        <p:cTn id="31" dur="1" fill="hold">
                                          <p:stCondLst>
                                            <p:cond delay="0"/>
                                          </p:stCondLst>
                                        </p:cTn>
                                        <p:tgtEl>
                                          <p:spTgt spid="77839"/>
                                        </p:tgtEl>
                                        <p:attrNameLst>
                                          <p:attrName>style.visibility</p:attrName>
                                        </p:attrNameLst>
                                      </p:cBhvr>
                                      <p:to>
                                        <p:strVal val="visible"/>
                                      </p:to>
                                    </p:set>
                                    <p:animEffect transition="in" filter="wipe(down)">
                                      <p:cBhvr>
                                        <p:cTn id="32" dur="500"/>
                                        <p:tgtEl>
                                          <p:spTgt spid="77839"/>
                                        </p:tgtEl>
                                      </p:cBhvr>
                                    </p:animEffect>
                                  </p:childTnLst>
                                </p:cTn>
                              </p:par>
                              <p:par>
                                <p:cTn id="33" presetID="22" presetClass="entr" presetSubtype="1" fill="hold" nodeType="withEffect">
                                  <p:stCondLst>
                                    <p:cond delay="0"/>
                                  </p:stCondLst>
                                  <p:childTnLst>
                                    <p:set>
                                      <p:cBhvr>
                                        <p:cTn id="34" dur="1" fill="hold">
                                          <p:stCondLst>
                                            <p:cond delay="0"/>
                                          </p:stCondLst>
                                        </p:cTn>
                                        <p:tgtEl>
                                          <p:spTgt spid="77838"/>
                                        </p:tgtEl>
                                        <p:attrNameLst>
                                          <p:attrName>style.visibility</p:attrName>
                                        </p:attrNameLst>
                                      </p:cBhvr>
                                      <p:to>
                                        <p:strVal val="visible"/>
                                      </p:to>
                                    </p:set>
                                    <p:animEffect transition="in" filter="wipe(up)">
                                      <p:cBhvr>
                                        <p:cTn id="35" dur="500"/>
                                        <p:tgtEl>
                                          <p:spTgt spid="77838"/>
                                        </p:tgtEl>
                                      </p:cBhvr>
                                    </p:animEffect>
                                  </p:childTnLst>
                                </p:cTn>
                              </p:par>
                            </p:childTnLst>
                          </p:cTn>
                        </p:par>
                        <p:par>
                          <p:cTn id="36" fill="hold">
                            <p:stCondLst>
                              <p:cond delay="2600"/>
                            </p:stCondLst>
                            <p:childTnLst>
                              <p:par>
                                <p:cTn id="37" presetID="22" presetClass="exit" presetSubtype="8" fill="hold" nodeType="afterEffect">
                                  <p:stCondLst>
                                    <p:cond delay="0"/>
                                  </p:stCondLst>
                                  <p:childTnLst>
                                    <p:animEffect transition="out" filter="wipe(left)">
                                      <p:cBhvr>
                                        <p:cTn id="38" dur="500"/>
                                        <p:tgtEl>
                                          <p:spTgt spid="77830"/>
                                        </p:tgtEl>
                                      </p:cBhvr>
                                    </p:animEffect>
                                    <p:set>
                                      <p:cBhvr>
                                        <p:cTn id="39" dur="1" fill="hold">
                                          <p:stCondLst>
                                            <p:cond delay="499"/>
                                          </p:stCondLst>
                                        </p:cTn>
                                        <p:tgtEl>
                                          <p:spTgt spid="77830"/>
                                        </p:tgtEl>
                                        <p:attrNameLst>
                                          <p:attrName>style.visibility</p:attrName>
                                        </p:attrNameLst>
                                      </p:cBhvr>
                                      <p:to>
                                        <p:strVal val="hidden"/>
                                      </p:to>
                                    </p:set>
                                  </p:childTnLst>
                                </p:cTn>
                              </p:par>
                              <p:par>
                                <p:cTn id="40" presetID="22" presetClass="exit" presetSubtype="2" fill="hold" nodeType="withEffect">
                                  <p:stCondLst>
                                    <p:cond delay="0"/>
                                  </p:stCondLst>
                                  <p:childTnLst>
                                    <p:animEffect transition="out" filter="wipe(right)">
                                      <p:cBhvr>
                                        <p:cTn id="41" dur="500"/>
                                        <p:tgtEl>
                                          <p:spTgt spid="77831"/>
                                        </p:tgtEl>
                                      </p:cBhvr>
                                    </p:animEffect>
                                    <p:set>
                                      <p:cBhvr>
                                        <p:cTn id="42" dur="1" fill="hold">
                                          <p:stCondLst>
                                            <p:cond delay="499"/>
                                          </p:stCondLst>
                                        </p:cTn>
                                        <p:tgtEl>
                                          <p:spTgt spid="77831"/>
                                        </p:tgtEl>
                                        <p:attrNameLst>
                                          <p:attrName>style.visibility</p:attrName>
                                        </p:attrNameLst>
                                      </p:cBhvr>
                                      <p:to>
                                        <p:strVal val="hidden"/>
                                      </p:to>
                                    </p:set>
                                  </p:childTnLst>
                                </p:cTn>
                              </p:par>
                              <p:par>
                                <p:cTn id="43" presetID="22" presetClass="exit" presetSubtype="4" fill="hold" nodeType="withEffect">
                                  <p:stCondLst>
                                    <p:cond delay="0"/>
                                  </p:stCondLst>
                                  <p:childTnLst>
                                    <p:animEffect transition="out" filter="wipe(down)">
                                      <p:cBhvr>
                                        <p:cTn id="44" dur="500"/>
                                        <p:tgtEl>
                                          <p:spTgt spid="77839"/>
                                        </p:tgtEl>
                                      </p:cBhvr>
                                    </p:animEffect>
                                    <p:set>
                                      <p:cBhvr>
                                        <p:cTn id="45" dur="1" fill="hold">
                                          <p:stCondLst>
                                            <p:cond delay="499"/>
                                          </p:stCondLst>
                                        </p:cTn>
                                        <p:tgtEl>
                                          <p:spTgt spid="77839"/>
                                        </p:tgtEl>
                                        <p:attrNameLst>
                                          <p:attrName>style.visibility</p:attrName>
                                        </p:attrNameLst>
                                      </p:cBhvr>
                                      <p:to>
                                        <p:strVal val="hidden"/>
                                      </p:to>
                                    </p:set>
                                  </p:childTnLst>
                                </p:cTn>
                              </p:par>
                              <p:par>
                                <p:cTn id="46" presetID="22" presetClass="exit" presetSubtype="1" fill="hold" nodeType="withEffect">
                                  <p:stCondLst>
                                    <p:cond delay="0"/>
                                  </p:stCondLst>
                                  <p:childTnLst>
                                    <p:animEffect transition="out" filter="wipe(up)">
                                      <p:cBhvr>
                                        <p:cTn id="47" dur="500"/>
                                        <p:tgtEl>
                                          <p:spTgt spid="77838"/>
                                        </p:tgtEl>
                                      </p:cBhvr>
                                    </p:animEffect>
                                    <p:set>
                                      <p:cBhvr>
                                        <p:cTn id="48" dur="1" fill="hold">
                                          <p:stCondLst>
                                            <p:cond delay="499"/>
                                          </p:stCondLst>
                                        </p:cTn>
                                        <p:tgtEl>
                                          <p:spTgt spid="77838"/>
                                        </p:tgtEl>
                                        <p:attrNameLst>
                                          <p:attrName>style.visibility</p:attrName>
                                        </p:attrNameLst>
                                      </p:cBhvr>
                                      <p:to>
                                        <p:strVal val="hidden"/>
                                      </p:to>
                                    </p:set>
                                  </p:childTnLst>
                                </p:cTn>
                              </p:par>
                              <p:par>
                                <p:cTn id="49" presetID="16" presetClass="entr" presetSubtype="21" fill="hold" nodeType="withEffect">
                                  <p:stCondLst>
                                    <p:cond delay="200"/>
                                  </p:stCondLst>
                                  <p:childTnLst>
                                    <p:set>
                                      <p:cBhvr>
                                        <p:cTn id="50" dur="1" fill="hold">
                                          <p:stCondLst>
                                            <p:cond delay="0"/>
                                          </p:stCondLst>
                                        </p:cTn>
                                        <p:tgtEl>
                                          <p:spTgt spid="77827"/>
                                        </p:tgtEl>
                                        <p:attrNameLst>
                                          <p:attrName>style.visibility</p:attrName>
                                        </p:attrNameLst>
                                      </p:cBhvr>
                                      <p:to>
                                        <p:strVal val="visible"/>
                                      </p:to>
                                    </p:set>
                                    <p:animEffect transition="in" filter="barn(inVertical)">
                                      <p:cBhvr>
                                        <p:cTn id="51" dur="500"/>
                                        <p:tgtEl>
                                          <p:spTgt spid="77827"/>
                                        </p:tgtEl>
                                      </p:cBhvr>
                                    </p:animEffect>
                                  </p:childTnLst>
                                </p:cTn>
                              </p:par>
                              <p:par>
                                <p:cTn id="52" presetID="10" presetClass="entr" presetSubtype="0" fill="hold" nodeType="withEffect">
                                  <p:stCondLst>
                                    <p:cond delay="500"/>
                                  </p:stCondLst>
                                  <p:childTnLst>
                                    <p:set>
                                      <p:cBhvr>
                                        <p:cTn id="53" dur="1" fill="hold">
                                          <p:stCondLst>
                                            <p:cond delay="0"/>
                                          </p:stCondLst>
                                        </p:cTn>
                                        <p:tgtEl>
                                          <p:spTgt spid="77832"/>
                                        </p:tgtEl>
                                        <p:attrNameLst>
                                          <p:attrName>style.visibility</p:attrName>
                                        </p:attrNameLst>
                                      </p:cBhvr>
                                      <p:to>
                                        <p:strVal val="visible"/>
                                      </p:to>
                                    </p:set>
                                    <p:animEffect transition="in" filter="fade">
                                      <p:cBhvr>
                                        <p:cTn id="54" dur="6000"/>
                                        <p:tgtEl>
                                          <p:spTgt spid="77832"/>
                                        </p:tgtEl>
                                      </p:cBhvr>
                                    </p:animEffect>
                                  </p:childTnLst>
                                </p:cTn>
                              </p:par>
                              <p:par>
                                <p:cTn id="55" presetID="53" presetClass="entr" presetSubtype="16" fill="hold" grpId="0" nodeType="withEffect">
                                  <p:stCondLst>
                                    <p:cond delay="300"/>
                                  </p:stCondLst>
                                  <p:childTnLst>
                                    <p:set>
                                      <p:cBhvr>
                                        <p:cTn id="56" dur="1" fill="hold">
                                          <p:stCondLst>
                                            <p:cond delay="0"/>
                                          </p:stCondLst>
                                        </p:cTn>
                                        <p:tgtEl>
                                          <p:spTgt spid="77835"/>
                                        </p:tgtEl>
                                        <p:attrNameLst>
                                          <p:attrName>style.visibility</p:attrName>
                                        </p:attrNameLst>
                                      </p:cBhvr>
                                      <p:to>
                                        <p:strVal val="visible"/>
                                      </p:to>
                                    </p:set>
                                    <p:anim calcmode="lin" valueType="num">
                                      <p:cBhvr>
                                        <p:cTn id="57" dur="1000" fill="hold"/>
                                        <p:tgtEl>
                                          <p:spTgt spid="77835"/>
                                        </p:tgtEl>
                                        <p:attrNameLst>
                                          <p:attrName>ppt_w</p:attrName>
                                        </p:attrNameLst>
                                      </p:cBhvr>
                                      <p:tavLst>
                                        <p:tav tm="0">
                                          <p:val>
                                            <p:fltVal val="0.000000"/>
                                          </p:val>
                                        </p:tav>
                                        <p:tav tm="100000">
                                          <p:val>
                                            <p:strVal val="#ppt_w"/>
                                          </p:val>
                                        </p:tav>
                                      </p:tavLst>
                                    </p:anim>
                                    <p:anim calcmode="lin" valueType="num">
                                      <p:cBhvr>
                                        <p:cTn id="58" dur="1000" fill="hold"/>
                                        <p:tgtEl>
                                          <p:spTgt spid="77835"/>
                                        </p:tgtEl>
                                        <p:attrNameLst>
                                          <p:attrName>ppt_h</p:attrName>
                                        </p:attrNameLst>
                                      </p:cBhvr>
                                      <p:tavLst>
                                        <p:tav tm="0">
                                          <p:val>
                                            <p:fltVal val="0.000000"/>
                                          </p:val>
                                        </p:tav>
                                        <p:tav tm="100000">
                                          <p:val>
                                            <p:strVal val="#ppt_h"/>
                                          </p:val>
                                        </p:tav>
                                      </p:tavLst>
                                    </p:anim>
                                    <p:animEffect transition="in" filter="fade">
                                      <p:cBhvr>
                                        <p:cTn id="59" dur="1000"/>
                                        <p:tgtEl>
                                          <p:spTgt spid="77835"/>
                                        </p:tgtEl>
                                      </p:cBhvr>
                                    </p:animEffect>
                                  </p:childTnLst>
                                </p:cTn>
                              </p:par>
                              <p:par>
                                <p:cTn id="60" presetID="53" presetClass="entr" presetSubtype="16" fill="hold" grpId="0" nodeType="withEffect">
                                  <p:stCondLst>
                                    <p:cond delay="300"/>
                                  </p:stCondLst>
                                  <p:childTnLst>
                                    <p:set>
                                      <p:cBhvr>
                                        <p:cTn id="61" dur="1" fill="hold">
                                          <p:stCondLst>
                                            <p:cond delay="0"/>
                                          </p:stCondLst>
                                        </p:cTn>
                                        <p:tgtEl>
                                          <p:spTgt spid="77836"/>
                                        </p:tgtEl>
                                        <p:attrNameLst>
                                          <p:attrName>style.visibility</p:attrName>
                                        </p:attrNameLst>
                                      </p:cBhvr>
                                      <p:to>
                                        <p:strVal val="visible"/>
                                      </p:to>
                                    </p:set>
                                    <p:anim calcmode="lin" valueType="num">
                                      <p:cBhvr>
                                        <p:cTn id="62" dur="1000" fill="hold"/>
                                        <p:tgtEl>
                                          <p:spTgt spid="77836"/>
                                        </p:tgtEl>
                                        <p:attrNameLst>
                                          <p:attrName>ppt_w</p:attrName>
                                        </p:attrNameLst>
                                      </p:cBhvr>
                                      <p:tavLst>
                                        <p:tav tm="0">
                                          <p:val>
                                            <p:fltVal val="0.000000"/>
                                          </p:val>
                                        </p:tav>
                                        <p:tav tm="100000">
                                          <p:val>
                                            <p:strVal val="#ppt_w"/>
                                          </p:val>
                                        </p:tav>
                                      </p:tavLst>
                                    </p:anim>
                                    <p:anim calcmode="lin" valueType="num">
                                      <p:cBhvr>
                                        <p:cTn id="63" dur="1000" fill="hold"/>
                                        <p:tgtEl>
                                          <p:spTgt spid="77836"/>
                                        </p:tgtEl>
                                        <p:attrNameLst>
                                          <p:attrName>ppt_h</p:attrName>
                                        </p:attrNameLst>
                                      </p:cBhvr>
                                      <p:tavLst>
                                        <p:tav tm="0">
                                          <p:val>
                                            <p:fltVal val="0.000000"/>
                                          </p:val>
                                        </p:tav>
                                        <p:tav tm="100000">
                                          <p:val>
                                            <p:strVal val="#ppt_h"/>
                                          </p:val>
                                        </p:tav>
                                      </p:tavLst>
                                    </p:anim>
                                    <p:animEffect transition="in" filter="fade">
                                      <p:cBhvr>
                                        <p:cTn id="64" dur="1000"/>
                                        <p:tgtEl>
                                          <p:spTgt spid="77836"/>
                                        </p:tgtEl>
                                      </p:cBhvr>
                                    </p:animEffect>
                                  </p:childTnLst>
                                </p:cTn>
                              </p:par>
                              <p:par>
                                <p:cTn id="65" presetID="53" presetClass="entr" presetSubtype="16" fill="hold" grpId="0" nodeType="withEffect">
                                  <p:stCondLst>
                                    <p:cond delay="300"/>
                                  </p:stCondLst>
                                  <p:childTnLst>
                                    <p:set>
                                      <p:cBhvr>
                                        <p:cTn id="66" dur="1" fill="hold">
                                          <p:stCondLst>
                                            <p:cond delay="0"/>
                                          </p:stCondLst>
                                        </p:cTn>
                                        <p:tgtEl>
                                          <p:spTgt spid="77837"/>
                                        </p:tgtEl>
                                        <p:attrNameLst>
                                          <p:attrName>style.visibility</p:attrName>
                                        </p:attrNameLst>
                                      </p:cBhvr>
                                      <p:to>
                                        <p:strVal val="visible"/>
                                      </p:to>
                                    </p:set>
                                    <p:anim calcmode="lin" valueType="num">
                                      <p:cBhvr>
                                        <p:cTn id="67" dur="1000" fill="hold"/>
                                        <p:tgtEl>
                                          <p:spTgt spid="77837"/>
                                        </p:tgtEl>
                                        <p:attrNameLst>
                                          <p:attrName>ppt_w</p:attrName>
                                        </p:attrNameLst>
                                      </p:cBhvr>
                                      <p:tavLst>
                                        <p:tav tm="0">
                                          <p:val>
                                            <p:fltVal val="0.000000"/>
                                          </p:val>
                                        </p:tav>
                                        <p:tav tm="100000">
                                          <p:val>
                                            <p:strVal val="#ppt_w"/>
                                          </p:val>
                                        </p:tav>
                                      </p:tavLst>
                                    </p:anim>
                                    <p:anim calcmode="lin" valueType="num">
                                      <p:cBhvr>
                                        <p:cTn id="68" dur="1000" fill="hold"/>
                                        <p:tgtEl>
                                          <p:spTgt spid="77837"/>
                                        </p:tgtEl>
                                        <p:attrNameLst>
                                          <p:attrName>ppt_h</p:attrName>
                                        </p:attrNameLst>
                                      </p:cBhvr>
                                      <p:tavLst>
                                        <p:tav tm="0">
                                          <p:val>
                                            <p:fltVal val="0.000000"/>
                                          </p:val>
                                        </p:tav>
                                        <p:tav tm="100000">
                                          <p:val>
                                            <p:strVal val="#ppt_h"/>
                                          </p:val>
                                        </p:tav>
                                      </p:tavLst>
                                    </p:anim>
                                    <p:animEffect transition="in" filter="fade">
                                      <p:cBhvr>
                                        <p:cTn id="69" dur="1000"/>
                                        <p:tgtEl>
                                          <p:spTgt spid="77837"/>
                                        </p:tgtEl>
                                      </p:cBhvr>
                                    </p:animEffect>
                                  </p:childTnLst>
                                </p:cTn>
                              </p:par>
                              <p:par>
                                <p:cTn id="70" presetID="10" presetClass="exit" presetSubtype="0" fill="hold" nodeType="withEffect">
                                  <p:stCondLst>
                                    <p:cond delay="300"/>
                                  </p:stCondLst>
                                  <p:childTnLst>
                                    <p:animEffect transition="out" filter="fade">
                                      <p:cBhvr>
                                        <p:cTn id="71" dur="2000"/>
                                        <p:tgtEl>
                                          <p:spTgt spid="77826"/>
                                        </p:tgtEl>
                                      </p:cBhvr>
                                    </p:animEffect>
                                    <p:set>
                                      <p:cBhvr>
                                        <p:cTn id="72" dur="1" fill="hold">
                                          <p:stCondLst>
                                            <p:cond delay="1999"/>
                                          </p:stCondLst>
                                        </p:cTn>
                                        <p:tgtEl>
                                          <p:spTgt spid="77826"/>
                                        </p:tgtEl>
                                        <p:attrNameLst>
                                          <p:attrName>style.visibility</p:attrName>
                                        </p:attrNameLst>
                                      </p:cBhvr>
                                      <p:to>
                                        <p:strVal val="hidden"/>
                                      </p:to>
                                    </p:set>
                                  </p:childTnLst>
                                </p:cTn>
                              </p:par>
                              <p:par>
                                <p:cTn id="73" presetID="10" presetClass="exit" presetSubtype="0" fill="hold" nodeType="withEffect">
                                  <p:stCondLst>
                                    <p:cond delay="300"/>
                                  </p:stCondLst>
                                  <p:childTnLst>
                                    <p:animEffect transition="out" filter="fade">
                                      <p:cBhvr>
                                        <p:cTn id="74" dur="2000"/>
                                        <p:tgtEl>
                                          <p:spTgt spid="77827"/>
                                        </p:tgtEl>
                                      </p:cBhvr>
                                    </p:animEffect>
                                    <p:set>
                                      <p:cBhvr>
                                        <p:cTn id="75" dur="1" fill="hold">
                                          <p:stCondLst>
                                            <p:cond delay="1999"/>
                                          </p:stCondLst>
                                        </p:cTn>
                                        <p:tgtEl>
                                          <p:spTgt spid="77827"/>
                                        </p:tgtEl>
                                        <p:attrNameLst>
                                          <p:attrName>style.visibility</p:attrName>
                                        </p:attrNameLst>
                                      </p:cBhvr>
                                      <p:to>
                                        <p:strVal val="hidden"/>
                                      </p:to>
                                    </p:set>
                                  </p:childTnLst>
                                </p:cTn>
                              </p:par>
                              <p:par>
                                <p:cTn id="76" presetID="0" presetClass="path" presetSubtype="0" accel="50000" decel="50000" fill="hold" grpId="1" nodeType="withEffect">
                                  <p:stCondLst>
                                    <p:cond delay="300"/>
                                  </p:stCondLst>
                                  <p:childTnLst>
                                    <p:animMotion origin="layout" path="M 0 0 L 0.3151 0 " pathEditMode="relative" ptsTypes="AA">
                                      <p:cBhvr>
                                        <p:cTn id="77" dur="3000" fill="hold"/>
                                        <p:tgtEl>
                                          <p:spTgt spid="77835"/>
                                        </p:tgtEl>
                                        <p:attrNameLst>
                                          <p:attrName>ppt_x</p:attrName>
                                          <p:attrName>ppt_y</p:attrName>
                                        </p:attrNameLst>
                                      </p:cBhvr>
                                    </p:animMotion>
                                  </p:childTnLst>
                                </p:cTn>
                              </p:par>
                              <p:par>
                                <p:cTn id="78" presetID="0" presetClass="path" presetSubtype="0" accel="50000" decel="50000" fill="hold" grpId="1" nodeType="withEffect">
                                  <p:stCondLst>
                                    <p:cond delay="300"/>
                                  </p:stCondLst>
                                  <p:childTnLst>
                                    <p:animMotion origin="layout" path="M 0 0 L 0.3151 0 " pathEditMode="relative" ptsTypes="AA">
                                      <p:cBhvr>
                                        <p:cTn id="79" dur="3000" fill="hold"/>
                                        <p:tgtEl>
                                          <p:spTgt spid="77836"/>
                                        </p:tgtEl>
                                        <p:attrNameLst>
                                          <p:attrName>ppt_x</p:attrName>
                                          <p:attrName>ppt_y</p:attrName>
                                        </p:attrNameLst>
                                      </p:cBhvr>
                                    </p:animMotion>
                                  </p:childTnLst>
                                </p:cTn>
                              </p:par>
                              <p:par>
                                <p:cTn id="80" presetID="0" presetClass="path" presetSubtype="0" accel="50000" decel="50000" fill="hold" grpId="1" nodeType="withEffect">
                                  <p:stCondLst>
                                    <p:cond delay="300"/>
                                  </p:stCondLst>
                                  <p:childTnLst>
                                    <p:animMotion origin="layout" path="M 0 0 L 0.3151 0 " pathEditMode="relative" rAng="0" ptsTypes="AA">
                                      <p:cBhvr>
                                        <p:cTn id="81" dur="3000" fill="hold"/>
                                        <p:tgtEl>
                                          <p:spTgt spid="77837"/>
                                        </p:tgtEl>
                                        <p:attrNameLst>
                                          <p:attrName>ppt_x</p:attrName>
                                          <p:attrName>ppt_y</p:attrName>
                                        </p:attrNameLst>
                                      </p:cBhvr>
                                      <p:rCtr x="0" y="0"/>
                                    </p:animMotion>
                                  </p:childTnLst>
                                </p:cTn>
                              </p:par>
                              <p:par>
                                <p:cTn id="82" presetID="8" presetClass="emph" presetSubtype="0" accel="50000" decel="50000" fill="hold" grpId="2" nodeType="withEffect">
                                  <p:stCondLst>
                                    <p:cond delay="500"/>
                                  </p:stCondLst>
                                  <p:childTnLst>
                                    <p:animRot by="-21599940">
                                      <p:cBhvr>
                                        <p:cTn id="83" dur="5000" fill="hold"/>
                                        <p:tgtEl>
                                          <p:spTgt spid="77835"/>
                                        </p:tgtEl>
                                        <p:attrNameLst>
                                          <p:attrName>r</p:attrName>
                                        </p:attrNameLst>
                                      </p:cBhvr>
                                    </p:animRot>
                                  </p:childTnLst>
                                </p:cTn>
                              </p:par>
                              <p:par>
                                <p:cTn id="84" presetID="8" presetClass="emph" presetSubtype="0" accel="50000" decel="50000" fill="hold" grpId="2" nodeType="withEffect">
                                  <p:stCondLst>
                                    <p:cond delay="500"/>
                                  </p:stCondLst>
                                  <p:childTnLst>
                                    <p:animRot by="21600000">
                                      <p:cBhvr>
                                        <p:cTn id="85" dur="5000" fill="hold"/>
                                        <p:tgtEl>
                                          <p:spTgt spid="77836"/>
                                        </p:tgtEl>
                                        <p:attrNameLst>
                                          <p:attrName>r</p:attrName>
                                        </p:attrNameLst>
                                      </p:cBhvr>
                                    </p:animRot>
                                  </p:childTnLst>
                                </p:cTn>
                              </p:par>
                              <p:par>
                                <p:cTn id="86" presetID="8" presetClass="emph" presetSubtype="0" accel="50000" decel="50000" fill="hold" grpId="2" nodeType="withEffect">
                                  <p:stCondLst>
                                    <p:cond delay="500"/>
                                  </p:stCondLst>
                                  <p:childTnLst>
                                    <p:animRot by="-21599940">
                                      <p:cBhvr>
                                        <p:cTn id="87" dur="5000" fill="hold"/>
                                        <p:tgtEl>
                                          <p:spTgt spid="77837"/>
                                        </p:tgtEl>
                                        <p:attrNameLst>
                                          <p:attrName>r</p:attrName>
                                        </p:attrNameLst>
                                      </p:cBhvr>
                                    </p:animRot>
                                  </p:childTnLst>
                                </p:cTn>
                              </p:par>
                              <p:par>
                                <p:cTn id="88" presetID="53" presetClass="exit" presetSubtype="16" fill="hold" grpId="3" nodeType="withEffect">
                                  <p:stCondLst>
                                    <p:cond delay="2000"/>
                                  </p:stCondLst>
                                  <p:childTnLst>
                                    <p:anim calcmode="lin" valueType="num">
                                      <p:cBhvr>
                                        <p:cTn id="89" dur="2000"/>
                                        <p:tgtEl>
                                          <p:spTgt spid="77835"/>
                                        </p:tgtEl>
                                        <p:attrNameLst>
                                          <p:attrName>ppt_w</p:attrName>
                                        </p:attrNameLst>
                                      </p:cBhvr>
                                      <p:tavLst>
                                        <p:tav tm="0">
                                          <p:val>
                                            <p:strVal val="ppt_w"/>
                                          </p:val>
                                        </p:tav>
                                        <p:tav tm="100000">
                                          <p:val>
                                            <p:fltVal val="0.000000"/>
                                          </p:val>
                                        </p:tav>
                                      </p:tavLst>
                                    </p:anim>
                                    <p:anim calcmode="lin" valueType="num">
                                      <p:cBhvr>
                                        <p:cTn id="90" dur="2000"/>
                                        <p:tgtEl>
                                          <p:spTgt spid="77835"/>
                                        </p:tgtEl>
                                        <p:attrNameLst>
                                          <p:attrName>ppt_h</p:attrName>
                                        </p:attrNameLst>
                                      </p:cBhvr>
                                      <p:tavLst>
                                        <p:tav tm="0">
                                          <p:val>
                                            <p:strVal val="ppt_h"/>
                                          </p:val>
                                        </p:tav>
                                        <p:tav tm="100000">
                                          <p:val>
                                            <p:fltVal val="0.000000"/>
                                          </p:val>
                                        </p:tav>
                                      </p:tavLst>
                                    </p:anim>
                                    <p:animEffect transition="out" filter="fade">
                                      <p:cBhvr>
                                        <p:cTn id="91" dur="2000"/>
                                        <p:tgtEl>
                                          <p:spTgt spid="77835"/>
                                        </p:tgtEl>
                                      </p:cBhvr>
                                    </p:animEffect>
                                    <p:set>
                                      <p:cBhvr>
                                        <p:cTn id="92" dur="1" fill="hold">
                                          <p:stCondLst>
                                            <p:cond delay="1999"/>
                                          </p:stCondLst>
                                        </p:cTn>
                                        <p:tgtEl>
                                          <p:spTgt spid="77835"/>
                                        </p:tgtEl>
                                        <p:attrNameLst>
                                          <p:attrName>style.visibility</p:attrName>
                                        </p:attrNameLst>
                                      </p:cBhvr>
                                      <p:to>
                                        <p:strVal val="hidden"/>
                                      </p:to>
                                    </p:set>
                                  </p:childTnLst>
                                </p:cTn>
                              </p:par>
                              <p:par>
                                <p:cTn id="93" presetID="53" presetClass="exit" presetSubtype="16" fill="hold" grpId="3" nodeType="withEffect">
                                  <p:stCondLst>
                                    <p:cond delay="2000"/>
                                  </p:stCondLst>
                                  <p:childTnLst>
                                    <p:anim calcmode="lin" valueType="num">
                                      <p:cBhvr>
                                        <p:cTn id="94" dur="2000"/>
                                        <p:tgtEl>
                                          <p:spTgt spid="77836"/>
                                        </p:tgtEl>
                                        <p:attrNameLst>
                                          <p:attrName>ppt_w</p:attrName>
                                        </p:attrNameLst>
                                      </p:cBhvr>
                                      <p:tavLst>
                                        <p:tav tm="0">
                                          <p:val>
                                            <p:strVal val="ppt_w"/>
                                          </p:val>
                                        </p:tav>
                                        <p:tav tm="100000">
                                          <p:val>
                                            <p:fltVal val="0.000000"/>
                                          </p:val>
                                        </p:tav>
                                      </p:tavLst>
                                    </p:anim>
                                    <p:anim calcmode="lin" valueType="num">
                                      <p:cBhvr>
                                        <p:cTn id="95" dur="2000"/>
                                        <p:tgtEl>
                                          <p:spTgt spid="77836"/>
                                        </p:tgtEl>
                                        <p:attrNameLst>
                                          <p:attrName>ppt_h</p:attrName>
                                        </p:attrNameLst>
                                      </p:cBhvr>
                                      <p:tavLst>
                                        <p:tav tm="0">
                                          <p:val>
                                            <p:strVal val="ppt_h"/>
                                          </p:val>
                                        </p:tav>
                                        <p:tav tm="100000">
                                          <p:val>
                                            <p:fltVal val="0.000000"/>
                                          </p:val>
                                        </p:tav>
                                      </p:tavLst>
                                    </p:anim>
                                    <p:animEffect transition="out" filter="fade">
                                      <p:cBhvr>
                                        <p:cTn id="96" dur="2000"/>
                                        <p:tgtEl>
                                          <p:spTgt spid="77836"/>
                                        </p:tgtEl>
                                      </p:cBhvr>
                                    </p:animEffect>
                                    <p:set>
                                      <p:cBhvr>
                                        <p:cTn id="97" dur="1" fill="hold">
                                          <p:stCondLst>
                                            <p:cond delay="1999"/>
                                          </p:stCondLst>
                                        </p:cTn>
                                        <p:tgtEl>
                                          <p:spTgt spid="77836"/>
                                        </p:tgtEl>
                                        <p:attrNameLst>
                                          <p:attrName>style.visibility</p:attrName>
                                        </p:attrNameLst>
                                      </p:cBhvr>
                                      <p:to>
                                        <p:strVal val="hidden"/>
                                      </p:to>
                                    </p:set>
                                  </p:childTnLst>
                                </p:cTn>
                              </p:par>
                              <p:par>
                                <p:cTn id="98" presetID="53" presetClass="exit" presetSubtype="16" fill="hold" grpId="3" nodeType="withEffect">
                                  <p:stCondLst>
                                    <p:cond delay="2000"/>
                                  </p:stCondLst>
                                  <p:childTnLst>
                                    <p:anim calcmode="lin" valueType="num">
                                      <p:cBhvr>
                                        <p:cTn id="99" dur="2000"/>
                                        <p:tgtEl>
                                          <p:spTgt spid="77837"/>
                                        </p:tgtEl>
                                        <p:attrNameLst>
                                          <p:attrName>ppt_w</p:attrName>
                                        </p:attrNameLst>
                                      </p:cBhvr>
                                      <p:tavLst>
                                        <p:tav tm="0">
                                          <p:val>
                                            <p:strVal val="ppt_w"/>
                                          </p:val>
                                        </p:tav>
                                        <p:tav tm="100000">
                                          <p:val>
                                            <p:fltVal val="0.000000"/>
                                          </p:val>
                                        </p:tav>
                                      </p:tavLst>
                                    </p:anim>
                                    <p:anim calcmode="lin" valueType="num">
                                      <p:cBhvr>
                                        <p:cTn id="100" dur="2000"/>
                                        <p:tgtEl>
                                          <p:spTgt spid="77837"/>
                                        </p:tgtEl>
                                        <p:attrNameLst>
                                          <p:attrName>ppt_h</p:attrName>
                                        </p:attrNameLst>
                                      </p:cBhvr>
                                      <p:tavLst>
                                        <p:tav tm="0">
                                          <p:val>
                                            <p:strVal val="ppt_h"/>
                                          </p:val>
                                        </p:tav>
                                        <p:tav tm="100000">
                                          <p:val>
                                            <p:fltVal val="0.000000"/>
                                          </p:val>
                                        </p:tav>
                                      </p:tavLst>
                                    </p:anim>
                                    <p:animEffect transition="out" filter="fade">
                                      <p:cBhvr>
                                        <p:cTn id="101" dur="2000"/>
                                        <p:tgtEl>
                                          <p:spTgt spid="77837"/>
                                        </p:tgtEl>
                                      </p:cBhvr>
                                    </p:animEffect>
                                    <p:set>
                                      <p:cBhvr>
                                        <p:cTn id="102" dur="1" fill="hold">
                                          <p:stCondLst>
                                            <p:cond delay="1999"/>
                                          </p:stCondLst>
                                        </p:cTn>
                                        <p:tgtEl>
                                          <p:spTgt spid="77837"/>
                                        </p:tgtEl>
                                        <p:attrNameLst>
                                          <p:attrName>style.visibility</p:attrName>
                                        </p:attrNameLst>
                                      </p:cBhvr>
                                      <p:to>
                                        <p:strVal val="hidden"/>
                                      </p:to>
                                    </p:set>
                                  </p:childTnLst>
                                </p:cTn>
                              </p:par>
                              <p:par>
                                <p:cTn id="103" presetID="53" presetClass="entr" presetSubtype="16" fill="hold" grpId="0" nodeType="withEffect">
                                  <p:stCondLst>
                                    <p:cond delay="3400"/>
                                  </p:stCondLst>
                                  <p:childTnLst>
                                    <p:set>
                                      <p:cBhvr>
                                        <p:cTn id="104" dur="1" fill="hold">
                                          <p:stCondLst>
                                            <p:cond delay="0"/>
                                          </p:stCondLst>
                                        </p:cTn>
                                        <p:tgtEl>
                                          <p:spTgt spid="77840"/>
                                        </p:tgtEl>
                                        <p:attrNameLst>
                                          <p:attrName>style.visibility</p:attrName>
                                        </p:attrNameLst>
                                      </p:cBhvr>
                                      <p:to>
                                        <p:strVal val="visible"/>
                                      </p:to>
                                    </p:set>
                                    <p:anim calcmode="lin" valueType="num">
                                      <p:cBhvr>
                                        <p:cTn id="105" dur="500" fill="hold"/>
                                        <p:tgtEl>
                                          <p:spTgt spid="77840"/>
                                        </p:tgtEl>
                                        <p:attrNameLst>
                                          <p:attrName>ppt_w</p:attrName>
                                        </p:attrNameLst>
                                      </p:cBhvr>
                                      <p:tavLst>
                                        <p:tav tm="0">
                                          <p:val>
                                            <p:fltVal val="0.000000"/>
                                          </p:val>
                                        </p:tav>
                                        <p:tav tm="100000">
                                          <p:val>
                                            <p:strVal val="#ppt_w"/>
                                          </p:val>
                                        </p:tav>
                                      </p:tavLst>
                                    </p:anim>
                                    <p:anim calcmode="lin" valueType="num">
                                      <p:cBhvr>
                                        <p:cTn id="106" dur="500" fill="hold"/>
                                        <p:tgtEl>
                                          <p:spTgt spid="77840"/>
                                        </p:tgtEl>
                                        <p:attrNameLst>
                                          <p:attrName>ppt_h</p:attrName>
                                        </p:attrNameLst>
                                      </p:cBhvr>
                                      <p:tavLst>
                                        <p:tav tm="0">
                                          <p:val>
                                            <p:fltVal val="0.000000"/>
                                          </p:val>
                                        </p:tav>
                                        <p:tav tm="100000">
                                          <p:val>
                                            <p:strVal val="#ppt_h"/>
                                          </p:val>
                                        </p:tav>
                                      </p:tavLst>
                                    </p:anim>
                                    <p:animEffect transition="in" filter="fade">
                                      <p:cBhvr>
                                        <p:cTn id="107" dur="500"/>
                                        <p:tgtEl>
                                          <p:spTgt spid="77840"/>
                                        </p:tgtEl>
                                      </p:cBhvr>
                                    </p:animEffect>
                                  </p:childTnLst>
                                </p:cTn>
                              </p:par>
                              <p:par>
                                <p:cTn id="108" presetID="53" presetClass="entr" presetSubtype="16" fill="hold" grpId="0" nodeType="withEffect">
                                  <p:stCondLst>
                                    <p:cond delay="3400"/>
                                  </p:stCondLst>
                                  <p:childTnLst>
                                    <p:set>
                                      <p:cBhvr>
                                        <p:cTn id="109" dur="1" fill="hold">
                                          <p:stCondLst>
                                            <p:cond delay="0"/>
                                          </p:stCondLst>
                                        </p:cTn>
                                        <p:tgtEl>
                                          <p:spTgt spid="77841"/>
                                        </p:tgtEl>
                                        <p:attrNameLst>
                                          <p:attrName>style.visibility</p:attrName>
                                        </p:attrNameLst>
                                      </p:cBhvr>
                                      <p:to>
                                        <p:strVal val="visible"/>
                                      </p:to>
                                    </p:set>
                                    <p:anim calcmode="lin" valueType="num">
                                      <p:cBhvr>
                                        <p:cTn id="110" dur="500" fill="hold"/>
                                        <p:tgtEl>
                                          <p:spTgt spid="77841"/>
                                        </p:tgtEl>
                                        <p:attrNameLst>
                                          <p:attrName>ppt_w</p:attrName>
                                        </p:attrNameLst>
                                      </p:cBhvr>
                                      <p:tavLst>
                                        <p:tav tm="0">
                                          <p:val>
                                            <p:fltVal val="0.000000"/>
                                          </p:val>
                                        </p:tav>
                                        <p:tav tm="100000">
                                          <p:val>
                                            <p:strVal val="#ppt_w"/>
                                          </p:val>
                                        </p:tav>
                                      </p:tavLst>
                                    </p:anim>
                                    <p:anim calcmode="lin" valueType="num">
                                      <p:cBhvr>
                                        <p:cTn id="111" dur="500" fill="hold"/>
                                        <p:tgtEl>
                                          <p:spTgt spid="77841"/>
                                        </p:tgtEl>
                                        <p:attrNameLst>
                                          <p:attrName>ppt_h</p:attrName>
                                        </p:attrNameLst>
                                      </p:cBhvr>
                                      <p:tavLst>
                                        <p:tav tm="0">
                                          <p:val>
                                            <p:fltVal val="0.000000"/>
                                          </p:val>
                                        </p:tav>
                                        <p:tav tm="100000">
                                          <p:val>
                                            <p:strVal val="#ppt_h"/>
                                          </p:val>
                                        </p:tav>
                                      </p:tavLst>
                                    </p:anim>
                                    <p:animEffect transition="in" filter="fade">
                                      <p:cBhvr>
                                        <p:cTn id="112" dur="500"/>
                                        <p:tgtEl>
                                          <p:spTgt spid="77841"/>
                                        </p:tgtEl>
                                      </p:cBhvr>
                                    </p:animEffect>
                                  </p:childTnLst>
                                </p:cTn>
                              </p:par>
                              <p:par>
                                <p:cTn id="113" presetID="8" presetClass="emph" presetSubtype="0" accel="50000" decel="50000" fill="hold" grpId="1" nodeType="withEffect">
                                  <p:stCondLst>
                                    <p:cond delay="3700"/>
                                  </p:stCondLst>
                                  <p:childTnLst>
                                    <p:animRot by="10800000">
                                      <p:cBhvr>
                                        <p:cTn id="114" dur="2000" fill="hold"/>
                                        <p:tgtEl>
                                          <p:spTgt spid="77840"/>
                                        </p:tgtEl>
                                        <p:attrNameLst>
                                          <p:attrName>r</p:attrName>
                                        </p:attrNameLst>
                                      </p:cBhvr>
                                    </p:animRot>
                                  </p:childTnLst>
                                </p:cTn>
                              </p:par>
                              <p:par>
                                <p:cTn id="115" presetID="8" presetClass="emph" presetSubtype="0" accel="50000" decel="50000" fill="hold" grpId="1" nodeType="withEffect">
                                  <p:stCondLst>
                                    <p:cond delay="3700"/>
                                  </p:stCondLst>
                                  <p:childTnLst>
                                    <p:animRot by="-10799940">
                                      <p:cBhvr>
                                        <p:cTn id="116" dur="2000" fill="hold"/>
                                        <p:tgtEl>
                                          <p:spTgt spid="77841"/>
                                        </p:tgtEl>
                                        <p:attrNameLst>
                                          <p:attrName>r</p:attrName>
                                        </p:attrNameLst>
                                      </p:cBhvr>
                                    </p:animRot>
                                  </p:childTnLst>
                                </p:cTn>
                              </p:par>
                              <p:par>
                                <p:cTn id="117" presetID="53" presetClass="exit" presetSubtype="16" fill="hold" grpId="2" nodeType="withEffect">
                                  <p:stCondLst>
                                    <p:cond delay="4100"/>
                                  </p:stCondLst>
                                  <p:childTnLst>
                                    <p:anim calcmode="lin" valueType="num">
                                      <p:cBhvr>
                                        <p:cTn id="118" dur="3000"/>
                                        <p:tgtEl>
                                          <p:spTgt spid="77840"/>
                                        </p:tgtEl>
                                        <p:attrNameLst>
                                          <p:attrName>ppt_w</p:attrName>
                                        </p:attrNameLst>
                                      </p:cBhvr>
                                      <p:tavLst>
                                        <p:tav tm="0">
                                          <p:val>
                                            <p:strVal val="ppt_w"/>
                                          </p:val>
                                        </p:tav>
                                        <p:tav tm="100000">
                                          <p:val>
                                            <p:fltVal val="0.000000"/>
                                          </p:val>
                                        </p:tav>
                                      </p:tavLst>
                                    </p:anim>
                                    <p:anim calcmode="lin" valueType="num">
                                      <p:cBhvr>
                                        <p:cTn id="119" dur="3000"/>
                                        <p:tgtEl>
                                          <p:spTgt spid="77840"/>
                                        </p:tgtEl>
                                        <p:attrNameLst>
                                          <p:attrName>ppt_h</p:attrName>
                                        </p:attrNameLst>
                                      </p:cBhvr>
                                      <p:tavLst>
                                        <p:tav tm="0">
                                          <p:val>
                                            <p:strVal val="ppt_h"/>
                                          </p:val>
                                        </p:tav>
                                        <p:tav tm="100000">
                                          <p:val>
                                            <p:fltVal val="0.000000"/>
                                          </p:val>
                                        </p:tav>
                                      </p:tavLst>
                                    </p:anim>
                                    <p:animEffect transition="out" filter="fade">
                                      <p:cBhvr>
                                        <p:cTn id="120" dur="3000"/>
                                        <p:tgtEl>
                                          <p:spTgt spid="77840"/>
                                        </p:tgtEl>
                                      </p:cBhvr>
                                    </p:animEffect>
                                    <p:set>
                                      <p:cBhvr>
                                        <p:cTn id="121" dur="1" fill="hold">
                                          <p:stCondLst>
                                            <p:cond delay="2999"/>
                                          </p:stCondLst>
                                        </p:cTn>
                                        <p:tgtEl>
                                          <p:spTgt spid="77840"/>
                                        </p:tgtEl>
                                        <p:attrNameLst>
                                          <p:attrName>style.visibility</p:attrName>
                                        </p:attrNameLst>
                                      </p:cBhvr>
                                      <p:to>
                                        <p:strVal val="hidden"/>
                                      </p:to>
                                    </p:set>
                                  </p:childTnLst>
                                </p:cTn>
                              </p:par>
                              <p:par>
                                <p:cTn id="122" presetID="53" presetClass="exit" presetSubtype="16" fill="hold" grpId="2" nodeType="withEffect">
                                  <p:stCondLst>
                                    <p:cond delay="4100"/>
                                  </p:stCondLst>
                                  <p:childTnLst>
                                    <p:anim calcmode="lin" valueType="num">
                                      <p:cBhvr>
                                        <p:cTn id="123" dur="3000"/>
                                        <p:tgtEl>
                                          <p:spTgt spid="77841"/>
                                        </p:tgtEl>
                                        <p:attrNameLst>
                                          <p:attrName>ppt_w</p:attrName>
                                        </p:attrNameLst>
                                      </p:cBhvr>
                                      <p:tavLst>
                                        <p:tav tm="0">
                                          <p:val>
                                            <p:strVal val="ppt_w"/>
                                          </p:val>
                                        </p:tav>
                                        <p:tav tm="100000">
                                          <p:val>
                                            <p:fltVal val="0.000000"/>
                                          </p:val>
                                        </p:tav>
                                      </p:tavLst>
                                    </p:anim>
                                    <p:anim calcmode="lin" valueType="num">
                                      <p:cBhvr>
                                        <p:cTn id="124" dur="3000"/>
                                        <p:tgtEl>
                                          <p:spTgt spid="77841"/>
                                        </p:tgtEl>
                                        <p:attrNameLst>
                                          <p:attrName>ppt_h</p:attrName>
                                        </p:attrNameLst>
                                      </p:cBhvr>
                                      <p:tavLst>
                                        <p:tav tm="0">
                                          <p:val>
                                            <p:strVal val="ppt_h"/>
                                          </p:val>
                                        </p:tav>
                                        <p:tav tm="100000">
                                          <p:val>
                                            <p:fltVal val="0.000000"/>
                                          </p:val>
                                        </p:tav>
                                      </p:tavLst>
                                    </p:anim>
                                    <p:animEffect transition="out" filter="fade">
                                      <p:cBhvr>
                                        <p:cTn id="125" dur="3000"/>
                                        <p:tgtEl>
                                          <p:spTgt spid="77841"/>
                                        </p:tgtEl>
                                      </p:cBhvr>
                                    </p:animEffect>
                                    <p:set>
                                      <p:cBhvr>
                                        <p:cTn id="126" dur="1" fill="hold">
                                          <p:stCondLst>
                                            <p:cond delay="2999"/>
                                          </p:stCondLst>
                                        </p:cTn>
                                        <p:tgtEl>
                                          <p:spTgt spid="778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8" grpId="0" animBg="1"/>
      <p:bldP spid="77828" grpId="1" animBg="1"/>
      <p:bldP spid="77829" grpId="0" animBg="1"/>
      <p:bldP spid="77829" grpId="1" animBg="1"/>
      <p:bldP spid="77835" grpId="0" animBg="1"/>
      <p:bldP spid="77835" grpId="1" animBg="1"/>
      <p:bldP spid="77835" grpId="2" animBg="1"/>
      <p:bldP spid="77835" grpId="3" animBg="1"/>
      <p:bldP spid="77836" grpId="0" animBg="1"/>
      <p:bldP spid="77836" grpId="1" animBg="1"/>
      <p:bldP spid="77836" grpId="2" animBg="1"/>
      <p:bldP spid="77836" grpId="3" animBg="1"/>
      <p:bldP spid="77837" grpId="0" animBg="1"/>
      <p:bldP spid="77837" grpId="1" animBg="1"/>
      <p:bldP spid="77837" grpId="2" animBg="1"/>
      <p:bldP spid="77837" grpId="3" animBg="1"/>
      <p:bldP spid="77840" grpId="0" animBg="1"/>
      <p:bldP spid="77840" grpId="1" animBg="1"/>
      <p:bldP spid="77840" grpId="2" animBg="1"/>
      <p:bldP spid="77841" grpId="0" animBg="1"/>
      <p:bldP spid="77841" grpId="1" animBg="1"/>
      <p:bldP spid="77841" grpId="2"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TextBox 19"/>
          <p:cNvSpPr txBox="1"/>
          <p:nvPr/>
        </p:nvSpPr>
        <p:spPr>
          <a:xfrm>
            <a:off x="2046288" y="3090863"/>
            <a:ext cx="1452562" cy="522287"/>
          </a:xfrm>
          <a:prstGeom prst="rect">
            <a:avLst/>
          </a:prstGeom>
          <a:solidFill>
            <a:srgbClr val="0070C0"/>
          </a:solidFill>
          <a:ln w="9525">
            <a:noFill/>
          </a:ln>
        </p:spPr>
        <p:txBody>
          <a:bodyPr wrap="square" anchor="t">
            <a:spAutoFit/>
          </a:bodyPr>
          <a:p>
            <a:pPr algn="ctr"/>
            <a:r>
              <a:rPr lang="zh-CN" altLang="en-US" sz="2800" dirty="0">
                <a:solidFill>
                  <a:srgbClr val="FFFFFF"/>
                </a:solidFill>
                <a:latin typeface="Franklin Gothic Medium" panose="020B0603020102020204" pitchFamily="2" charset="0"/>
                <a:ea typeface="微软雅黑" panose="020B0503020204020204" pitchFamily="2" charset="-122"/>
              </a:rPr>
              <a:t>对象图</a:t>
            </a:r>
            <a:endParaRPr lang="zh-CN" altLang="en-US" sz="2800" dirty="0">
              <a:solidFill>
                <a:srgbClr val="FFFFFF"/>
              </a:solidFill>
              <a:latin typeface="Franklin Gothic Medium" panose="020B0603020102020204" pitchFamily="2" charset="0"/>
              <a:ea typeface="微软雅黑" panose="020B0503020204020204" pitchFamily="2" charset="-122"/>
            </a:endParaRPr>
          </a:p>
        </p:txBody>
      </p:sp>
      <p:cxnSp>
        <p:nvCxnSpPr>
          <p:cNvPr id="54274" name="直接连接符 3"/>
          <p:cNvCxnSpPr/>
          <p:nvPr/>
        </p:nvCxnSpPr>
        <p:spPr>
          <a:xfrm>
            <a:off x="1863725" y="2195513"/>
            <a:ext cx="0" cy="1792287"/>
          </a:xfrm>
          <a:prstGeom prst="line">
            <a:avLst/>
          </a:prstGeom>
          <a:ln w="3175" cap="flat" cmpd="sng">
            <a:solidFill>
              <a:srgbClr val="DDDDDD"/>
            </a:solidFill>
            <a:prstDash val="solid"/>
            <a:round/>
            <a:headEnd type="none" w="med" len="med"/>
            <a:tailEnd type="none" w="med" len="med"/>
          </a:ln>
        </p:spPr>
      </p:cxnSp>
      <p:cxnSp>
        <p:nvCxnSpPr>
          <p:cNvPr id="54275" name="直接连接符 5"/>
          <p:cNvCxnSpPr/>
          <p:nvPr/>
        </p:nvCxnSpPr>
        <p:spPr>
          <a:xfrm>
            <a:off x="1116013" y="2943225"/>
            <a:ext cx="2382837" cy="0"/>
          </a:xfrm>
          <a:prstGeom prst="line">
            <a:avLst/>
          </a:prstGeom>
          <a:ln w="3175" cap="flat" cmpd="sng">
            <a:solidFill>
              <a:srgbClr val="DDDDDD"/>
            </a:solidFill>
            <a:prstDash val="solid"/>
            <a:round/>
            <a:headEnd type="none" w="med" len="med"/>
            <a:tailEnd type="none" w="med" len="med"/>
          </a:ln>
        </p:spPr>
      </p:cxnSp>
      <p:sp>
        <p:nvSpPr>
          <p:cNvPr id="53253" name="TextBox 8"/>
          <p:cNvSpPr txBox="1"/>
          <p:nvPr/>
        </p:nvSpPr>
        <p:spPr>
          <a:xfrm>
            <a:off x="-966787" y="3803650"/>
            <a:ext cx="1223962" cy="369888"/>
          </a:xfrm>
          <a:prstGeom prst="rect">
            <a:avLst/>
          </a:prstGeom>
          <a:noFill/>
          <a:ln w="9525">
            <a:noFill/>
          </a:ln>
        </p:spPr>
        <p:txBody>
          <a:bodyPr anchor="t">
            <a:spAutoFit/>
          </a:bodyPr>
          <a:p>
            <a:r>
              <a:rPr lang="en-US" altLang="x-none" dirty="0">
                <a:solidFill>
                  <a:srgbClr val="0070C0"/>
                </a:solidFill>
                <a:latin typeface="Franklin Gothic Medium" panose="020B0603020102020204" pitchFamily="2" charset="0"/>
                <a:ea typeface="微软雅黑" panose="020B0503020204020204" pitchFamily="2" charset="-122"/>
              </a:rPr>
              <a:t>&gt;&gt;&gt;</a:t>
            </a:r>
            <a:endParaRPr lang="zh-CN" altLang="en-US" dirty="0">
              <a:solidFill>
                <a:srgbClr val="0070C0"/>
              </a:solidFill>
              <a:latin typeface="Franklin Gothic Medium" panose="020B0603020102020204" pitchFamily="2" charset="0"/>
              <a:ea typeface="微软雅黑" panose="020B0503020204020204" pitchFamily="2" charset="-122"/>
            </a:endParaRPr>
          </a:p>
        </p:txBody>
      </p:sp>
      <p:sp>
        <p:nvSpPr>
          <p:cNvPr id="53254" name="TextBox 1"/>
          <p:cNvSpPr txBox="1"/>
          <p:nvPr/>
        </p:nvSpPr>
        <p:spPr>
          <a:xfrm>
            <a:off x="1116013" y="1128713"/>
            <a:ext cx="749300" cy="2195512"/>
          </a:xfrm>
          <a:prstGeom prst="rect">
            <a:avLst/>
          </a:prstGeom>
          <a:noFill/>
          <a:ln w="9525">
            <a:noFill/>
          </a:ln>
        </p:spPr>
        <p:txBody>
          <a:bodyPr anchor="t">
            <a:spAutoFit/>
          </a:bodyPr>
          <a:p>
            <a:r>
              <a:rPr lang="en-US" altLang="x-none" sz="13800" dirty="0">
                <a:solidFill>
                  <a:srgbClr val="969696"/>
                </a:solidFill>
                <a:latin typeface="方正兰亭特黑_GBK" charset="-122"/>
                <a:ea typeface="DFKai-SB" panose="03000509000000000000" pitchFamily="1" charset="-120"/>
              </a:rPr>
              <a:t>1</a:t>
            </a:r>
            <a:endParaRPr lang="en-US" altLang="x-none" sz="13800" dirty="0">
              <a:solidFill>
                <a:srgbClr val="969696"/>
              </a:solidFill>
              <a:latin typeface="方正兰亭特黑_GBK" charset="-122"/>
              <a:ea typeface="DFKai-SB" panose="03000509000000000000" pitchFamily="1" charset="-120"/>
            </a:endParaRPr>
          </a:p>
        </p:txBody>
      </p:sp>
      <p:cxnSp>
        <p:nvCxnSpPr>
          <p:cNvPr id="53255" name="直接连接符 17"/>
          <p:cNvCxnSpPr/>
          <p:nvPr/>
        </p:nvCxnSpPr>
        <p:spPr>
          <a:xfrm>
            <a:off x="-2484437" y="2943225"/>
            <a:ext cx="2382837" cy="0"/>
          </a:xfrm>
          <a:prstGeom prst="line">
            <a:avLst/>
          </a:prstGeom>
          <a:ln w="3175" cap="flat" cmpd="sng">
            <a:solidFill>
              <a:srgbClr val="000000"/>
            </a:solidFill>
            <a:prstDash val="solid"/>
            <a:round/>
            <a:headEnd type="none" w="med" len="med"/>
            <a:tailEnd type="none" w="med" len="med"/>
          </a:ln>
        </p:spPr>
      </p:cxnSp>
      <p:cxnSp>
        <p:nvCxnSpPr>
          <p:cNvPr id="53256" name="直接连接符 18"/>
          <p:cNvCxnSpPr/>
          <p:nvPr/>
        </p:nvCxnSpPr>
        <p:spPr>
          <a:xfrm>
            <a:off x="1865313" y="-2346325"/>
            <a:ext cx="0" cy="2317750"/>
          </a:xfrm>
          <a:prstGeom prst="line">
            <a:avLst/>
          </a:prstGeom>
          <a:ln w="3175" cap="flat" cmpd="sng">
            <a:solidFill>
              <a:schemeClr val="tx1"/>
            </a:solidFill>
            <a:prstDash val="solid"/>
            <a:round/>
            <a:headEnd type="none" w="med" len="med"/>
            <a:tailEnd type="none" w="med" len="med"/>
          </a:ln>
        </p:spPr>
      </p:cxnSp>
      <p:pic>
        <p:nvPicPr>
          <p:cNvPr id="53257" name="图片 2"/>
          <p:cNvPicPr>
            <a:picLocks noChangeAspect="1"/>
          </p:cNvPicPr>
          <p:nvPr/>
        </p:nvPicPr>
        <p:blipFill>
          <a:blip r:embed="rId1"/>
          <a:srcRect t="15556" b="4636"/>
          <a:stretch>
            <a:fillRect/>
          </a:stretch>
        </p:blipFill>
        <p:spPr>
          <a:xfrm>
            <a:off x="4357688" y="860425"/>
            <a:ext cx="3814762" cy="4560888"/>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4.72222E-6 -2.22222E-6 L 4.72222E-6 0.90945 " pathEditMode="relative" rAng="0" ptsTypes="AA">
                                      <p:cBhvr>
                                        <p:cTn id="6" dur="500" fill="hold"/>
                                        <p:tgtEl>
                                          <p:spTgt spid="53256"/>
                                        </p:tgtEl>
                                        <p:attrNameLst>
                                          <p:attrName>ppt_x</p:attrName>
                                          <p:attrName>ppt_y</p:attrName>
                                        </p:attrNameLst>
                                      </p:cBhvr>
                                      <p:rCtr x="0" y="4547200"/>
                                    </p:animMotion>
                                  </p:childTnLst>
                                </p:cTn>
                              </p:par>
                              <p:par>
                                <p:cTn id="7" presetID="42" presetClass="path" presetSubtype="0" accel="50000" decel="50000" fill="hold" nodeType="withEffect">
                                  <p:stCondLst>
                                    <p:cond delay="0"/>
                                  </p:stCondLst>
                                  <p:childTnLst>
                                    <p:animMotion origin="layout" path="M 1.38889E-6 0 L 0.46285 0.00111 " pathEditMode="relative" rAng="0" ptsTypes="AA">
                                      <p:cBhvr>
                                        <p:cTn id="8" dur="500" fill="hold"/>
                                        <p:tgtEl>
                                          <p:spTgt spid="53255"/>
                                        </p:tgtEl>
                                        <p:attrNameLst>
                                          <p:attrName>ppt_x</p:attrName>
                                          <p:attrName>ppt_y</p:attrName>
                                        </p:attrNameLst>
                                      </p:cBhvr>
                                      <p:rCtr x="2314200" y="5600"/>
                                    </p:animMotion>
                                  </p:childTnLst>
                                </p:cTn>
                              </p:par>
                              <p:par>
                                <p:cTn id="9" presetID="10" presetClass="exit" presetSubtype="0" fill="hold" nodeType="withEffect">
                                  <p:stCondLst>
                                    <p:cond delay="0"/>
                                  </p:stCondLst>
                                  <p:childTnLst>
                                    <p:animEffect transition="out" filter="fade">
                                      <p:cBhvr>
                                        <p:cTn id="10" dur="500"/>
                                        <p:tgtEl>
                                          <p:spTgt spid="53256"/>
                                        </p:tgtEl>
                                      </p:cBhvr>
                                    </p:animEffect>
                                    <p:set>
                                      <p:cBhvr>
                                        <p:cTn id="11" dur="1" fill="hold">
                                          <p:stCondLst>
                                            <p:cond delay="499"/>
                                          </p:stCondLst>
                                        </p:cTn>
                                        <p:tgtEl>
                                          <p:spTgt spid="53256"/>
                                        </p:tgtEl>
                                        <p:attrNameLst>
                                          <p:attrName>style.visibility</p:attrName>
                                        </p:attrNameLst>
                                      </p:cBhvr>
                                      <p:to>
                                        <p:strVal val="hidden"/>
                                      </p:to>
                                    </p:set>
                                  </p:childTnLst>
                                </p:cTn>
                              </p:par>
                              <p:par>
                                <p:cTn id="12" presetID="10" presetClass="exit" presetSubtype="0" fill="hold" nodeType="withEffect">
                                  <p:stCondLst>
                                    <p:cond delay="0"/>
                                  </p:stCondLst>
                                  <p:childTnLst>
                                    <p:animEffect transition="out" filter="fade">
                                      <p:cBhvr>
                                        <p:cTn id="13" dur="500"/>
                                        <p:tgtEl>
                                          <p:spTgt spid="53255"/>
                                        </p:tgtEl>
                                      </p:cBhvr>
                                    </p:animEffect>
                                    <p:set>
                                      <p:cBhvr>
                                        <p:cTn id="14" dur="1" fill="hold">
                                          <p:stCondLst>
                                            <p:cond delay="499"/>
                                          </p:stCondLst>
                                        </p:cTn>
                                        <p:tgtEl>
                                          <p:spTgt spid="53255"/>
                                        </p:tgtEl>
                                        <p:attrNameLst>
                                          <p:attrName>style.visibility</p:attrName>
                                        </p:attrNameLst>
                                      </p:cBhvr>
                                      <p:to>
                                        <p:strVal val="hidden"/>
                                      </p:to>
                                    </p:set>
                                  </p:childTnLst>
                                </p:cTn>
                              </p:par>
                            </p:childTnLst>
                          </p:cTn>
                        </p:par>
                        <p:par>
                          <p:cTn id="15" fill="hold">
                            <p:stCondLst>
                              <p:cond delay="500"/>
                            </p:stCondLst>
                            <p:childTnLst>
                              <p:par>
                                <p:cTn id="16" presetID="42" presetClass="path" presetSubtype="0" fill="hold" grpId="0" nodeType="afterEffect">
                                  <p:stCondLst>
                                    <p:cond delay="0"/>
                                  </p:stCondLst>
                                  <p:childTnLst>
                                    <p:animMotion origin="layout" path="M 3.61111E-6 2.22222E-6 L 0.43698 0.00389 " pathEditMode="relative" rAng="0" ptsTypes="AA">
                                      <p:cBhvr>
                                        <p:cTn id="17" dur="500" fill="hold"/>
                                        <p:tgtEl>
                                          <p:spTgt spid="53253"/>
                                        </p:tgtEl>
                                        <p:attrNameLst>
                                          <p:attrName>ppt_x</p:attrName>
                                          <p:attrName>ppt_y</p:attrName>
                                        </p:attrNameLst>
                                      </p:cBhvr>
                                      <p:rCtr x="2184000" y="19400"/>
                                    </p:animMotion>
                                  </p:childTnLst>
                                </p:cTn>
                              </p:par>
                            </p:childTnLst>
                          </p:cTn>
                        </p:par>
                        <p:par>
                          <p:cTn id="18" fill="hold">
                            <p:stCondLst>
                              <p:cond delay="1000"/>
                            </p:stCondLst>
                            <p:childTnLst>
                              <p:par>
                                <p:cTn id="19" presetID="14" presetClass="entr" presetSubtype="10" fill="hold" grpId="0" nodeType="afterEffect">
                                  <p:stCondLst>
                                    <p:cond delay="0"/>
                                  </p:stCondLst>
                                  <p:childTnLst>
                                    <p:set>
                                      <p:cBhvr>
                                        <p:cTn id="20" dur="1" fill="hold">
                                          <p:stCondLst>
                                            <p:cond delay="0"/>
                                          </p:stCondLst>
                                        </p:cTn>
                                        <p:tgtEl>
                                          <p:spTgt spid="53254"/>
                                        </p:tgtEl>
                                        <p:attrNameLst>
                                          <p:attrName>style.visibility</p:attrName>
                                        </p:attrNameLst>
                                      </p:cBhvr>
                                      <p:to>
                                        <p:strVal val="visible"/>
                                      </p:to>
                                    </p:set>
                                    <p:animEffect transition="in" filter="randombar(horizontal)">
                                      <p:cBhvr>
                                        <p:cTn id="21" dur="500"/>
                                        <p:tgtEl>
                                          <p:spTgt spid="53254"/>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53250"/>
                                        </p:tgtEl>
                                        <p:attrNameLst>
                                          <p:attrName>style.visibility</p:attrName>
                                        </p:attrNameLst>
                                      </p:cBhvr>
                                      <p:to>
                                        <p:strVal val="visible"/>
                                      </p:to>
                                    </p:set>
                                    <p:animEffect transition="in" filter="randombar(horizontal)">
                                      <p:cBhvr>
                                        <p:cTn id="24" dur="500"/>
                                        <p:tgtEl>
                                          <p:spTgt spid="53250"/>
                                        </p:tgtEl>
                                      </p:cBhvr>
                                    </p:animEffect>
                                  </p:childTnLst>
                                </p:cTn>
                              </p:par>
                            </p:childTnLst>
                          </p:cTn>
                        </p:par>
                        <p:par>
                          <p:cTn id="25" fill="hold">
                            <p:stCondLst>
                              <p:cond delay="1500"/>
                            </p:stCondLst>
                            <p:childTnLst>
                              <p:par>
                                <p:cTn id="26" presetID="10" presetClass="entr" presetSubtype="0" fill="hold" nodeType="afterEffect">
                                  <p:stCondLst>
                                    <p:cond delay="0"/>
                                  </p:stCondLst>
                                  <p:childTnLst>
                                    <p:set>
                                      <p:cBhvr>
                                        <p:cTn id="27" dur="1" fill="hold">
                                          <p:stCondLst>
                                            <p:cond delay="0"/>
                                          </p:stCondLst>
                                        </p:cTn>
                                        <p:tgtEl>
                                          <p:spTgt spid="53257"/>
                                        </p:tgtEl>
                                        <p:attrNameLst>
                                          <p:attrName>style.visibility</p:attrName>
                                        </p:attrNameLst>
                                      </p:cBhvr>
                                      <p:to>
                                        <p:strVal val="visible"/>
                                      </p:to>
                                    </p:set>
                                    <p:animEffect transition="in" filter="fade">
                                      <p:cBhvr>
                                        <p:cTn id="28" dur="500"/>
                                        <p:tgtEl>
                                          <p:spTgt spid="532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bldLvl="0" animBg="1"/>
      <p:bldP spid="53253" grpId="0"/>
      <p:bldP spid="5325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椭圆 25"/>
          <p:cNvSpPr/>
          <p:nvPr/>
        </p:nvSpPr>
        <p:spPr>
          <a:xfrm>
            <a:off x="1125538" y="1455738"/>
            <a:ext cx="1114425" cy="1114425"/>
          </a:xfrm>
          <a:prstGeom prst="ellipse">
            <a:avLst/>
          </a:prstGeom>
          <a:solidFill>
            <a:srgbClr val="DDDDDD"/>
          </a:solidFill>
          <a:ln w="6350" cap="flat" cmpd="sng">
            <a:solidFill>
              <a:srgbClr val="808080"/>
            </a:solidFill>
            <a:prstDash val="solid"/>
            <a:round/>
            <a:headEnd type="none" w="med" len="med"/>
            <a:tailEnd type="none" w="med" len="med"/>
          </a:ln>
        </p:spPr>
        <p:txBody>
          <a:bodyPr anchor="ctr">
            <a:spAutoFit/>
          </a:bodyPr>
          <a:p>
            <a:pPr algn="ctr"/>
            <a:endParaRPr lang="zh-CN" altLang="en-US" sz="1600" b="1" dirty="0">
              <a:solidFill>
                <a:srgbClr val="FFFFFF"/>
              </a:solidFill>
              <a:latin typeface="微软雅黑" panose="020B0503020204020204" pitchFamily="2" charset="-122"/>
              <a:ea typeface="微软雅黑" panose="020B0503020204020204" pitchFamily="2" charset="-122"/>
            </a:endParaRPr>
          </a:p>
        </p:txBody>
      </p:sp>
      <p:sp>
        <p:nvSpPr>
          <p:cNvPr id="55298" name="圆角矩形 13"/>
          <p:cNvSpPr/>
          <p:nvPr/>
        </p:nvSpPr>
        <p:spPr>
          <a:xfrm>
            <a:off x="2998788" y="1123950"/>
            <a:ext cx="4741862" cy="1917700"/>
          </a:xfrm>
          <a:prstGeom prst="roundRect">
            <a:avLst>
              <a:gd name="adj" fmla="val 10620"/>
            </a:avLst>
          </a:prstGeom>
          <a:solidFill>
            <a:srgbClr val="DDDDDD"/>
          </a:solidFill>
          <a:ln w="6350" cap="flat" cmpd="sng">
            <a:solidFill>
              <a:srgbClr val="808080"/>
            </a:solidFill>
            <a:prstDash val="dash"/>
            <a:round/>
            <a:headEnd type="none" w="med" len="med"/>
            <a:tailEnd type="none" w="med" len="med"/>
          </a:ln>
        </p:spPr>
        <p:txBody>
          <a:bodyPr wrap="square" anchor="ctr">
            <a:spAutoFit/>
          </a:bodyPr>
          <a:p>
            <a:pPr algn="ctr"/>
            <a:r>
              <a:rPr lang="en-US" altLang="zh-CN" sz="1600" b="1" dirty="0">
                <a:solidFill>
                  <a:srgbClr val="FFFFFF"/>
                </a:solidFill>
                <a:latin typeface="微软雅黑" panose="020B0503020204020204" pitchFamily="2" charset="-122"/>
                <a:ea typeface="微软雅黑" panose="020B0503020204020204" pitchFamily="2" charset="-122"/>
              </a:rPr>
              <a:t>                                              </a:t>
            </a:r>
            <a:endParaRPr lang="en-US" altLang="zh-CN" sz="1600" b="1" dirty="0">
              <a:solidFill>
                <a:srgbClr val="FFFFFF"/>
              </a:solidFill>
              <a:latin typeface="微软雅黑" panose="020B0503020204020204" pitchFamily="2" charset="-122"/>
              <a:ea typeface="微软雅黑" panose="020B0503020204020204" pitchFamily="2" charset="-122"/>
            </a:endParaRPr>
          </a:p>
          <a:p>
            <a:pPr algn="ctr"/>
            <a:endParaRPr lang="en-US" altLang="zh-CN" sz="1600" b="1" dirty="0">
              <a:solidFill>
                <a:srgbClr val="FFFFFF"/>
              </a:solidFill>
              <a:latin typeface="微软雅黑" panose="020B0503020204020204" pitchFamily="2" charset="-122"/>
              <a:ea typeface="微软雅黑" panose="020B0503020204020204" pitchFamily="2" charset="-122"/>
            </a:endParaRPr>
          </a:p>
          <a:p>
            <a:pPr algn="ctr"/>
            <a:endParaRPr lang="en-US" altLang="zh-CN" sz="1600" b="1" dirty="0">
              <a:solidFill>
                <a:srgbClr val="FFFFFF"/>
              </a:solidFill>
              <a:latin typeface="微软雅黑" panose="020B0503020204020204" pitchFamily="2" charset="-122"/>
              <a:ea typeface="微软雅黑" panose="020B0503020204020204" pitchFamily="2" charset="-122"/>
            </a:endParaRPr>
          </a:p>
          <a:p>
            <a:pPr algn="ctr"/>
            <a:endParaRPr lang="en-US" altLang="zh-CN" sz="1600" b="1" dirty="0">
              <a:solidFill>
                <a:srgbClr val="FFFFFF"/>
              </a:solidFill>
              <a:latin typeface="微软雅黑" panose="020B0503020204020204" pitchFamily="2" charset="-122"/>
              <a:ea typeface="微软雅黑" panose="020B0503020204020204" pitchFamily="2" charset="-122"/>
            </a:endParaRPr>
          </a:p>
          <a:p>
            <a:pPr algn="ctr"/>
            <a:endParaRPr lang="en-US" altLang="zh-CN" sz="1600" b="1" dirty="0">
              <a:solidFill>
                <a:srgbClr val="FFFFFF"/>
              </a:solidFill>
              <a:latin typeface="微软雅黑" panose="020B0503020204020204" pitchFamily="2" charset="-122"/>
              <a:ea typeface="微软雅黑" panose="020B0503020204020204" pitchFamily="2" charset="-122"/>
            </a:endParaRPr>
          </a:p>
          <a:p>
            <a:pPr algn="ctr"/>
            <a:endParaRPr lang="en-US" altLang="zh-CN" sz="1600" b="1" dirty="0">
              <a:solidFill>
                <a:srgbClr val="FFFFFF"/>
              </a:solidFill>
              <a:latin typeface="微软雅黑" panose="020B0503020204020204" pitchFamily="2" charset="-122"/>
              <a:ea typeface="微软雅黑" panose="020B0503020204020204" pitchFamily="2" charset="-122"/>
            </a:endParaRPr>
          </a:p>
          <a:p>
            <a:pPr algn="ctr"/>
            <a:endParaRPr lang="en-US" altLang="zh-CN" sz="1600" b="1" dirty="0">
              <a:solidFill>
                <a:srgbClr val="FFFFFF"/>
              </a:solidFill>
              <a:latin typeface="微软雅黑" panose="020B0503020204020204" pitchFamily="2" charset="-122"/>
              <a:ea typeface="微软雅黑" panose="020B0503020204020204" pitchFamily="2" charset="-122"/>
            </a:endParaRPr>
          </a:p>
        </p:txBody>
      </p:sp>
      <p:cxnSp>
        <p:nvCxnSpPr>
          <p:cNvPr id="55299" name="直接连接符 12"/>
          <p:cNvCxnSpPr/>
          <p:nvPr/>
        </p:nvCxnSpPr>
        <p:spPr>
          <a:xfrm>
            <a:off x="-25400" y="4349750"/>
            <a:ext cx="1573213" cy="811213"/>
          </a:xfrm>
          <a:prstGeom prst="line">
            <a:avLst/>
          </a:prstGeom>
          <a:ln w="12700" cap="flat" cmpd="sng">
            <a:solidFill>
              <a:srgbClr val="0070C0"/>
            </a:solidFill>
            <a:prstDash val="solid"/>
            <a:round/>
            <a:headEnd type="none" w="med" len="med"/>
            <a:tailEnd type="none" w="med" len="med"/>
          </a:ln>
        </p:spPr>
      </p:cxnSp>
      <p:cxnSp>
        <p:nvCxnSpPr>
          <p:cNvPr id="55300" name="直接连接符 19"/>
          <p:cNvCxnSpPr/>
          <p:nvPr/>
        </p:nvCxnSpPr>
        <p:spPr>
          <a:xfrm>
            <a:off x="1533525" y="5160963"/>
            <a:ext cx="6480175" cy="0"/>
          </a:xfrm>
          <a:prstGeom prst="line">
            <a:avLst/>
          </a:prstGeom>
          <a:ln w="12700" cap="flat" cmpd="sng">
            <a:solidFill>
              <a:srgbClr val="0070C0"/>
            </a:solidFill>
            <a:prstDash val="solid"/>
            <a:round/>
            <a:headEnd type="none" w="med" len="med"/>
            <a:tailEnd type="none" w="med" len="med"/>
          </a:ln>
        </p:spPr>
      </p:cxnSp>
      <p:sp>
        <p:nvSpPr>
          <p:cNvPr id="55301" name="TextBox 22"/>
          <p:cNvSpPr txBox="1"/>
          <p:nvPr/>
        </p:nvSpPr>
        <p:spPr>
          <a:xfrm>
            <a:off x="1331913" y="5189538"/>
            <a:ext cx="1584325" cy="306387"/>
          </a:xfrm>
          <a:prstGeom prst="rect">
            <a:avLst/>
          </a:prstGeom>
          <a:noFill/>
          <a:ln w="9525">
            <a:noFill/>
          </a:ln>
        </p:spPr>
        <p:txBody>
          <a:bodyPr anchor="t">
            <a:spAutoFit/>
          </a:bodyPr>
          <a:p>
            <a:pPr algn="ctr"/>
            <a:r>
              <a:rPr lang="zh-CN" altLang="en-US" sz="1400" dirty="0">
                <a:latin typeface="Franklin Gothic Medium" panose="020B0603020102020204" pitchFamily="2" charset="0"/>
                <a:ea typeface="微软雅黑" panose="020B0503020204020204" pitchFamily="2" charset="-122"/>
              </a:rPr>
              <a:t>对象图</a:t>
            </a:r>
            <a:endParaRPr lang="zh-CN" altLang="en-US" sz="1400" dirty="0">
              <a:latin typeface="Franklin Gothic Medium" panose="020B0603020102020204" pitchFamily="2" charset="0"/>
              <a:ea typeface="微软雅黑" panose="020B0503020204020204" pitchFamily="2" charset="-122"/>
            </a:endParaRPr>
          </a:p>
        </p:txBody>
      </p:sp>
      <p:pic>
        <p:nvPicPr>
          <p:cNvPr id="55302" name="组合 3"/>
          <p:cNvPicPr/>
          <p:nvPr/>
        </p:nvPicPr>
        <p:blipFill>
          <a:blip r:embed="rId1"/>
          <a:stretch>
            <a:fillRect/>
          </a:stretch>
        </p:blipFill>
        <p:spPr>
          <a:xfrm>
            <a:off x="8418513" y="3932238"/>
            <a:ext cx="792162" cy="1316037"/>
          </a:xfrm>
          <a:prstGeom prst="rect">
            <a:avLst/>
          </a:prstGeom>
          <a:noFill/>
          <a:ln w="9525">
            <a:noFill/>
          </a:ln>
        </p:spPr>
      </p:pic>
      <p:sp>
        <p:nvSpPr>
          <p:cNvPr id="55303" name="TextBox 40"/>
          <p:cNvSpPr txBox="1"/>
          <p:nvPr/>
        </p:nvSpPr>
        <p:spPr>
          <a:xfrm>
            <a:off x="3154363" y="5189538"/>
            <a:ext cx="2116137" cy="306387"/>
          </a:xfrm>
          <a:prstGeom prst="rect">
            <a:avLst/>
          </a:prstGeom>
          <a:noFill/>
          <a:ln w="9525">
            <a:noFill/>
          </a:ln>
        </p:spPr>
        <p:txBody>
          <a:bodyPr anchor="t">
            <a:spAutoFit/>
          </a:bodyPr>
          <a:p>
            <a:pPr algn="ctr"/>
            <a:r>
              <a:rPr lang="zh-CN" altLang="en-US" sz="1400" dirty="0">
                <a:solidFill>
                  <a:srgbClr val="A6A6A6"/>
                </a:solidFill>
                <a:latin typeface="Franklin Gothic Medium" panose="020B0603020102020204" pitchFamily="2" charset="0"/>
                <a:ea typeface="微软雅黑" panose="020B0503020204020204" pitchFamily="2" charset="-122"/>
              </a:rPr>
              <a:t>构件图</a:t>
            </a:r>
            <a:endParaRPr lang="zh-CN" altLang="en-US" sz="1400" dirty="0">
              <a:solidFill>
                <a:srgbClr val="A6A6A6"/>
              </a:solidFill>
              <a:latin typeface="Franklin Gothic Medium" panose="020B0603020102020204" pitchFamily="2" charset="0"/>
              <a:ea typeface="微软雅黑" panose="020B0503020204020204" pitchFamily="2" charset="-122"/>
            </a:endParaRPr>
          </a:p>
        </p:txBody>
      </p:sp>
      <p:sp>
        <p:nvSpPr>
          <p:cNvPr id="55304" name="TextBox 41"/>
          <p:cNvSpPr txBox="1"/>
          <p:nvPr/>
        </p:nvSpPr>
        <p:spPr>
          <a:xfrm>
            <a:off x="5508625" y="5189538"/>
            <a:ext cx="2159000" cy="306387"/>
          </a:xfrm>
          <a:prstGeom prst="rect">
            <a:avLst/>
          </a:prstGeom>
          <a:noFill/>
          <a:ln w="9525">
            <a:noFill/>
          </a:ln>
        </p:spPr>
        <p:txBody>
          <a:bodyPr anchor="t">
            <a:spAutoFit/>
          </a:bodyPr>
          <a:p>
            <a:pPr algn="ctr"/>
            <a:r>
              <a:rPr lang="zh-CN" altLang="en-US" sz="1400" dirty="0">
                <a:solidFill>
                  <a:srgbClr val="A6A6A6"/>
                </a:solidFill>
                <a:latin typeface="Franklin Gothic Medium" panose="020B0603020102020204" pitchFamily="2" charset="0"/>
                <a:ea typeface="微软雅黑" panose="020B0503020204020204" pitchFamily="2" charset="-122"/>
              </a:rPr>
              <a:t>包图</a:t>
            </a:r>
            <a:endParaRPr lang="zh-CN" altLang="en-US" sz="1400" dirty="0">
              <a:solidFill>
                <a:srgbClr val="A6A6A6"/>
              </a:solidFill>
              <a:latin typeface="Franklin Gothic Medium" panose="020B0603020102020204" pitchFamily="2" charset="0"/>
              <a:ea typeface="微软雅黑" panose="020B0503020204020204" pitchFamily="2" charset="-122"/>
            </a:endParaRPr>
          </a:p>
        </p:txBody>
      </p:sp>
      <p:sp>
        <p:nvSpPr>
          <p:cNvPr id="55305" name="矩形 28"/>
          <p:cNvSpPr/>
          <p:nvPr/>
        </p:nvSpPr>
        <p:spPr>
          <a:xfrm rot="-1839494">
            <a:off x="-722312" y="427038"/>
            <a:ext cx="3167062" cy="336550"/>
          </a:xfrm>
          <a:prstGeom prst="rect">
            <a:avLst/>
          </a:prstGeom>
          <a:solidFill>
            <a:srgbClr val="0070C0"/>
          </a:solidFill>
          <a:ln w="9525">
            <a:noFill/>
          </a:ln>
        </p:spPr>
        <p:txBody>
          <a:bodyPr anchor="ctr">
            <a:spAutoFit/>
          </a:bodyPr>
          <a:p>
            <a:pPr algn="ctr"/>
            <a:r>
              <a:rPr lang="zh-CN" altLang="en-US" sz="1600" dirty="0">
                <a:solidFill>
                  <a:srgbClr val="FFFFFF"/>
                </a:solidFill>
                <a:latin typeface="微软雅黑" panose="020B0503020204020204" pitchFamily="2" charset="-122"/>
                <a:ea typeface="微软雅黑" panose="020B0503020204020204" pitchFamily="2" charset="-122"/>
              </a:rPr>
              <a:t>什么是对象</a:t>
            </a:r>
            <a:endParaRPr lang="zh-CN" altLang="en-US" sz="1600" dirty="0">
              <a:solidFill>
                <a:srgbClr val="FFFFFF"/>
              </a:solidFill>
              <a:latin typeface="微软雅黑" panose="020B0503020204020204" pitchFamily="2" charset="-122"/>
              <a:ea typeface="微软雅黑" panose="020B0503020204020204" pitchFamily="2" charset="-122"/>
            </a:endParaRPr>
          </a:p>
        </p:txBody>
      </p:sp>
      <p:sp>
        <p:nvSpPr>
          <p:cNvPr id="55306" name="矩形 29"/>
          <p:cNvSpPr/>
          <p:nvPr/>
        </p:nvSpPr>
        <p:spPr>
          <a:xfrm>
            <a:off x="3095625" y="1327150"/>
            <a:ext cx="4572000" cy="1568450"/>
          </a:xfrm>
          <a:prstGeom prst="rect">
            <a:avLst/>
          </a:prstGeom>
          <a:noFill/>
          <a:ln w="9525">
            <a:noFill/>
          </a:ln>
        </p:spPr>
        <p:txBody>
          <a:bodyPr anchor="t">
            <a:spAutoFit/>
          </a:bodyPr>
          <a:p>
            <a:r>
              <a:rPr lang="zh-CN" altLang="en-US" sz="1600" b="1" dirty="0">
                <a:solidFill>
                  <a:srgbClr val="0070C0"/>
                </a:solidFill>
                <a:latin typeface="Franklin Gothic Medium" panose="020B0603020102020204" pitchFamily="2" charset="0"/>
                <a:ea typeface="微软雅黑" panose="020B0503020204020204" pitchFamily="2" charset="-122"/>
              </a:rPr>
              <a:t>对象</a:t>
            </a:r>
            <a:r>
              <a:rPr lang="zh-CN" altLang="en-US" sz="1600" dirty="0">
                <a:latin typeface="Franklin Gothic Medium" panose="020B0603020102020204" pitchFamily="2" charset="0"/>
                <a:ea typeface="微软雅黑" panose="020B0503020204020204" pitchFamily="2" charset="-122"/>
              </a:rPr>
              <a:t>指的是一个单独的、可确认的物体、单元或实体，它可以是具体的也可以是抽象的，在问题领域里有确切定义的角色，换句话说，对象是边界非常清楚的任何事物，一个对象通常包含以下几部分：</a:t>
            </a:r>
            <a:r>
              <a:rPr lang="zh-CN" altLang="en-US" sz="1600" b="1" dirty="0">
                <a:solidFill>
                  <a:srgbClr val="0070C0"/>
                </a:solidFill>
                <a:latin typeface="Franklin Gothic Medium" panose="020B0603020102020204" pitchFamily="2" charset="0"/>
                <a:ea typeface="微软雅黑" panose="020B0503020204020204" pitchFamily="2" charset="-122"/>
              </a:rPr>
              <a:t>标识（名字）、状态（属性）、行为（方法、事件）。</a:t>
            </a:r>
            <a:endParaRPr lang="zh-CN" altLang="en-US" sz="1600" b="1" dirty="0">
              <a:solidFill>
                <a:srgbClr val="0070C0"/>
              </a:solidFill>
              <a:latin typeface="Franklin Gothic Medium" panose="020B0603020102020204" pitchFamily="2" charset="0"/>
              <a:ea typeface="微软雅黑" panose="020B0503020204020204" pitchFamily="2" charset="-122"/>
            </a:endParaRPr>
          </a:p>
        </p:txBody>
      </p:sp>
      <p:sp>
        <p:nvSpPr>
          <p:cNvPr id="55307" name="等腰三角形 18"/>
          <p:cNvSpPr/>
          <p:nvPr/>
        </p:nvSpPr>
        <p:spPr>
          <a:xfrm>
            <a:off x="2012950" y="4972050"/>
            <a:ext cx="215900" cy="187325"/>
          </a:xfrm>
          <a:prstGeom prst="triangle">
            <a:avLst>
              <a:gd name="adj" fmla="val 50000"/>
            </a:avLst>
          </a:prstGeom>
          <a:solidFill>
            <a:srgbClr val="0070C0"/>
          </a:solidFill>
          <a:ln w="9525">
            <a:noFill/>
          </a:ln>
        </p:spPr>
        <p:txBody>
          <a:bodyPr anchor="ctr">
            <a:spAutoFit/>
          </a:bodyPr>
          <a:p>
            <a:pPr algn="ctr"/>
            <a:endParaRPr lang="zh-CN" altLang="en-US" sz="1600" b="1" dirty="0">
              <a:solidFill>
                <a:schemeClr val="bg1"/>
              </a:solidFill>
              <a:latin typeface="微软雅黑" panose="020B0503020204020204" pitchFamily="2" charset="-122"/>
              <a:ea typeface="微软雅黑" panose="020B0503020204020204" pitchFamily="2" charset="-122"/>
            </a:endParaRPr>
          </a:p>
        </p:txBody>
      </p:sp>
      <p:sp>
        <p:nvSpPr>
          <p:cNvPr id="55308" name="矩形 21"/>
          <p:cNvSpPr/>
          <p:nvPr/>
        </p:nvSpPr>
        <p:spPr>
          <a:xfrm rot="-1800000">
            <a:off x="-749300" y="593725"/>
            <a:ext cx="4219575" cy="338138"/>
          </a:xfrm>
          <a:prstGeom prst="rect">
            <a:avLst/>
          </a:prstGeom>
          <a:solidFill>
            <a:srgbClr val="0070C0"/>
          </a:solidFill>
          <a:ln w="9525">
            <a:noFill/>
          </a:ln>
        </p:spPr>
        <p:txBody>
          <a:bodyPr anchor="ctr">
            <a:spAutoFit/>
          </a:bodyPr>
          <a:p>
            <a:pPr algn="ctr"/>
            <a:r>
              <a:rPr lang="zh-CN" altLang="en-US" sz="1600" dirty="0">
                <a:solidFill>
                  <a:srgbClr val="FFFFFF"/>
                </a:solidFill>
                <a:latin typeface="微软雅黑" panose="020B0503020204020204" pitchFamily="2" charset="-122"/>
                <a:ea typeface="微软雅黑" panose="020B0503020204020204" pitchFamily="2" charset="-122"/>
              </a:rPr>
              <a:t>什么是对象图</a:t>
            </a:r>
            <a:endParaRPr lang="zh-CN" altLang="en-US" sz="1600" dirty="0">
              <a:solidFill>
                <a:srgbClr val="FFFFFF"/>
              </a:solidFill>
              <a:latin typeface="微软雅黑" panose="020B0503020204020204" pitchFamily="2" charset="-122"/>
              <a:ea typeface="微软雅黑" panose="020B0503020204020204" pitchFamily="2" charset="-122"/>
            </a:endParaRPr>
          </a:p>
        </p:txBody>
      </p:sp>
      <p:sp>
        <p:nvSpPr>
          <p:cNvPr id="55309" name="圆角矩形 23"/>
          <p:cNvSpPr/>
          <p:nvPr/>
        </p:nvSpPr>
        <p:spPr>
          <a:xfrm>
            <a:off x="3035300" y="3175000"/>
            <a:ext cx="4837113" cy="1392238"/>
          </a:xfrm>
          <a:prstGeom prst="roundRect">
            <a:avLst>
              <a:gd name="adj" fmla="val 10620"/>
            </a:avLst>
          </a:prstGeom>
          <a:solidFill>
            <a:srgbClr val="DDDDDD"/>
          </a:solidFill>
          <a:ln w="6350" cap="flat" cmpd="sng">
            <a:solidFill>
              <a:srgbClr val="808080"/>
            </a:solidFill>
            <a:prstDash val="dash"/>
            <a:round/>
            <a:headEnd type="none" w="med" len="med"/>
            <a:tailEnd type="none" w="med" len="med"/>
          </a:ln>
        </p:spPr>
        <p:txBody>
          <a:bodyPr wrap="square" anchor="ctr">
            <a:spAutoFit/>
          </a:bodyPr>
          <a:p>
            <a:pPr algn="ctr"/>
            <a:endParaRPr lang="zh-CN" altLang="en-US" sz="1600" b="1" dirty="0">
              <a:solidFill>
                <a:srgbClr val="FFFFFF"/>
              </a:solidFill>
              <a:latin typeface="微软雅黑" panose="020B0503020204020204" pitchFamily="2" charset="-122"/>
              <a:ea typeface="微软雅黑" panose="020B0503020204020204" pitchFamily="2" charset="-122"/>
            </a:endParaRPr>
          </a:p>
          <a:p>
            <a:pPr algn="ctr"/>
            <a:endParaRPr lang="zh-CN" altLang="en-US" sz="1600" b="1" dirty="0">
              <a:solidFill>
                <a:srgbClr val="FFFFFF"/>
              </a:solidFill>
              <a:latin typeface="微软雅黑" panose="020B0503020204020204" pitchFamily="2" charset="-122"/>
              <a:ea typeface="微软雅黑" panose="020B0503020204020204" pitchFamily="2" charset="-122"/>
            </a:endParaRPr>
          </a:p>
          <a:p>
            <a:pPr algn="ctr"/>
            <a:endParaRPr lang="zh-CN" altLang="en-US" sz="1600" b="1" dirty="0">
              <a:solidFill>
                <a:srgbClr val="FFFFFF"/>
              </a:solidFill>
              <a:latin typeface="微软雅黑" panose="020B0503020204020204" pitchFamily="2" charset="-122"/>
              <a:ea typeface="微软雅黑" panose="020B0503020204020204" pitchFamily="2" charset="-122"/>
            </a:endParaRPr>
          </a:p>
          <a:p>
            <a:pPr algn="ctr"/>
            <a:endParaRPr lang="zh-CN" altLang="en-US" sz="1600" b="1" dirty="0">
              <a:solidFill>
                <a:srgbClr val="FFFFFF"/>
              </a:solidFill>
              <a:latin typeface="微软雅黑" panose="020B0503020204020204" pitchFamily="2" charset="-122"/>
              <a:ea typeface="微软雅黑" panose="020B0503020204020204" pitchFamily="2" charset="-122"/>
            </a:endParaRPr>
          </a:p>
          <a:p>
            <a:pPr algn="ctr"/>
            <a:endParaRPr lang="zh-CN" altLang="en-US" sz="1600" b="1" dirty="0">
              <a:solidFill>
                <a:srgbClr val="FFFFFF"/>
              </a:solidFill>
              <a:latin typeface="微软雅黑" panose="020B0503020204020204" pitchFamily="2" charset="-122"/>
              <a:ea typeface="微软雅黑" panose="020B0503020204020204" pitchFamily="2" charset="-122"/>
            </a:endParaRPr>
          </a:p>
        </p:txBody>
      </p:sp>
      <p:sp>
        <p:nvSpPr>
          <p:cNvPr id="55310" name="矩形 14"/>
          <p:cNvSpPr/>
          <p:nvPr/>
        </p:nvSpPr>
        <p:spPr>
          <a:xfrm>
            <a:off x="3168650" y="3254375"/>
            <a:ext cx="4572000" cy="1076325"/>
          </a:xfrm>
          <a:prstGeom prst="rect">
            <a:avLst/>
          </a:prstGeom>
          <a:noFill/>
          <a:ln w="9525">
            <a:noFill/>
          </a:ln>
        </p:spPr>
        <p:txBody>
          <a:bodyPr anchor="t">
            <a:spAutoFit/>
          </a:bodyPr>
          <a:p>
            <a:r>
              <a:rPr lang="zh-CN" altLang="en-US" sz="1600" b="1" dirty="0">
                <a:solidFill>
                  <a:srgbClr val="0070C0"/>
                </a:solidFill>
                <a:latin typeface="Franklin Gothic Medium" panose="020B0603020102020204" pitchFamily="2" charset="0"/>
                <a:ea typeface="微软雅黑" panose="020B0503020204020204" pitchFamily="2" charset="-122"/>
              </a:rPr>
              <a:t>对象图</a:t>
            </a:r>
            <a:r>
              <a:rPr lang="zh-CN" altLang="en-US" sz="1600" dirty="0">
                <a:latin typeface="Franklin Gothic Medium" panose="020B0603020102020204" pitchFamily="2" charset="0"/>
                <a:ea typeface="微软雅黑" panose="020B0503020204020204" pitchFamily="2" charset="-122"/>
              </a:rPr>
              <a:t>描述的是参与交互的各个对象在交互过程中某一时刻的状态，对象图可以被看作是类图在某一时刻的实例。对象图主要包括以下几部分：</a:t>
            </a:r>
            <a:r>
              <a:rPr lang="zh-CN" altLang="en-US" sz="1600" b="1" dirty="0">
                <a:solidFill>
                  <a:srgbClr val="0070C0"/>
                </a:solidFill>
                <a:latin typeface="Franklin Gothic Medium" panose="020B0603020102020204" pitchFamily="2" charset="0"/>
                <a:ea typeface="微软雅黑" panose="020B0503020204020204" pitchFamily="2" charset="-122"/>
              </a:rPr>
              <a:t>对象名、属性</a:t>
            </a:r>
            <a:r>
              <a:rPr lang="zh-CN" altLang="en-US" sz="1600" dirty="0">
                <a:latin typeface="Franklin Gothic Medium" panose="020B0603020102020204" pitchFamily="2" charset="0"/>
                <a:ea typeface="微软雅黑" panose="020B0503020204020204" pitchFamily="2" charset="-122"/>
              </a:rPr>
              <a:t>。</a:t>
            </a:r>
            <a:endParaRPr lang="zh-CN" altLang="en-US" sz="1600" dirty="0">
              <a:latin typeface="Franklin Gothic Medium" panose="020B0603020102020204" pitchFamily="2" charset="0"/>
              <a:ea typeface="微软雅黑" panose="020B0503020204020204" pitchFamily="2" charset="-122"/>
            </a:endParaRPr>
          </a:p>
        </p:txBody>
      </p:sp>
      <p:sp>
        <p:nvSpPr>
          <p:cNvPr id="55311" name="椭圆 33"/>
          <p:cNvSpPr/>
          <p:nvPr/>
        </p:nvSpPr>
        <p:spPr>
          <a:xfrm>
            <a:off x="1135063" y="3292475"/>
            <a:ext cx="1114425" cy="1112838"/>
          </a:xfrm>
          <a:prstGeom prst="ellipse">
            <a:avLst/>
          </a:prstGeom>
          <a:solidFill>
            <a:srgbClr val="DDDDDD"/>
          </a:solidFill>
          <a:ln w="6350" cap="flat" cmpd="sng">
            <a:solidFill>
              <a:srgbClr val="808080"/>
            </a:solidFill>
            <a:prstDash val="solid"/>
            <a:round/>
            <a:headEnd type="none" w="med" len="med"/>
            <a:tailEnd type="none" w="med" len="med"/>
          </a:ln>
        </p:spPr>
        <p:txBody>
          <a:bodyPr anchor="ctr">
            <a:spAutoFit/>
          </a:bodyPr>
          <a:p>
            <a:pPr algn="ctr"/>
            <a:endParaRPr lang="zh-CN" altLang="en-US" sz="1600" b="1" dirty="0">
              <a:solidFill>
                <a:srgbClr val="FFFFFF"/>
              </a:solidFill>
              <a:latin typeface="微软雅黑" panose="020B0503020204020204" pitchFamily="2" charset="-122"/>
              <a:ea typeface="微软雅黑" panose="020B0503020204020204" pitchFamily="2" charset="-122"/>
            </a:endParaRPr>
          </a:p>
        </p:txBody>
      </p:sp>
      <p:pic>
        <p:nvPicPr>
          <p:cNvPr id="55312" name="图片 26"/>
          <p:cNvPicPr>
            <a:picLocks noChangeAspect="1"/>
          </p:cNvPicPr>
          <p:nvPr/>
        </p:nvPicPr>
        <p:blipFill>
          <a:blip r:embed="rId2"/>
          <a:stretch>
            <a:fillRect/>
          </a:stretch>
        </p:blipFill>
        <p:spPr>
          <a:xfrm>
            <a:off x="1169988" y="3328988"/>
            <a:ext cx="1055687" cy="1054100"/>
          </a:xfrm>
          <a:prstGeom prst="rect">
            <a:avLst/>
          </a:prstGeom>
          <a:noFill/>
          <a:ln w="9525">
            <a:noFill/>
          </a:ln>
        </p:spPr>
      </p:pic>
      <p:pic>
        <p:nvPicPr>
          <p:cNvPr id="55313" name="图片 27"/>
          <p:cNvPicPr>
            <a:picLocks noChangeAspect="1"/>
          </p:cNvPicPr>
          <p:nvPr/>
        </p:nvPicPr>
        <p:blipFill>
          <a:blip r:embed="rId3"/>
          <a:stretch>
            <a:fillRect/>
          </a:stretch>
        </p:blipFill>
        <p:spPr>
          <a:xfrm>
            <a:off x="1155700" y="1482725"/>
            <a:ext cx="1054100" cy="1060450"/>
          </a:xfrm>
          <a:prstGeom prst="rect">
            <a:avLst/>
          </a:prstGeom>
          <a:noFill/>
          <a:ln w="9525">
            <a:noFill/>
          </a:ln>
        </p:spPr>
      </p:pic>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6321" name="组合 1"/>
          <p:cNvGrpSpPr/>
          <p:nvPr/>
        </p:nvGrpSpPr>
        <p:grpSpPr>
          <a:xfrm>
            <a:off x="-25400" y="4360863"/>
            <a:ext cx="9180513" cy="1587500"/>
            <a:chOff x="0" y="0"/>
            <a:chExt cx="9181274" cy="1588274"/>
          </a:xfrm>
        </p:grpSpPr>
        <p:sp>
          <p:nvSpPr>
            <p:cNvPr id="56322" name="矩形 21"/>
            <p:cNvSpPr/>
            <p:nvPr/>
          </p:nvSpPr>
          <p:spPr>
            <a:xfrm>
              <a:off x="0" y="796186"/>
              <a:ext cx="9181274" cy="792088"/>
            </a:xfrm>
            <a:prstGeom prst="rect">
              <a:avLst/>
            </a:prstGeom>
            <a:solidFill>
              <a:srgbClr val="0070C0"/>
            </a:solidFill>
            <a:ln w="9525">
              <a:noFill/>
            </a:ln>
          </p:spPr>
          <p:txBody>
            <a:bodyPr anchor="ctr">
              <a:spAutoFit/>
            </a:bodyPr>
            <a:p>
              <a:pPr algn="ctr"/>
              <a:endParaRPr lang="zh-CN" altLang="en-US" sz="1600" b="1" dirty="0">
                <a:solidFill>
                  <a:schemeClr val="bg1"/>
                </a:solidFill>
                <a:latin typeface="微软雅黑" panose="020B0503020204020204" pitchFamily="2" charset="-122"/>
                <a:ea typeface="微软雅黑" panose="020B0503020204020204" pitchFamily="2" charset="-122"/>
              </a:endParaRPr>
            </a:p>
          </p:txBody>
        </p:sp>
        <p:sp>
          <p:nvSpPr>
            <p:cNvPr id="56323" name="等腰三角形 23"/>
            <p:cNvSpPr/>
            <p:nvPr/>
          </p:nvSpPr>
          <p:spPr>
            <a:xfrm>
              <a:off x="14856" y="0"/>
              <a:ext cx="1573038" cy="811334"/>
            </a:xfrm>
            <a:prstGeom prst="triangle">
              <a:avLst>
                <a:gd name="adj" fmla="val 0"/>
              </a:avLst>
            </a:prstGeom>
            <a:solidFill>
              <a:srgbClr val="0070C0"/>
            </a:solidFill>
            <a:ln w="9525">
              <a:noFill/>
            </a:ln>
          </p:spPr>
          <p:txBody>
            <a:bodyPr anchor="ctr">
              <a:spAutoFit/>
            </a:bodyPr>
            <a:p>
              <a:pPr algn="ctr"/>
              <a:endParaRPr lang="zh-CN" altLang="en-US" sz="1600" b="1" dirty="0">
                <a:solidFill>
                  <a:schemeClr val="bg1"/>
                </a:solidFill>
                <a:latin typeface="微软雅黑" panose="020B0503020204020204" pitchFamily="2" charset="-122"/>
                <a:ea typeface="微软雅黑" panose="020B0503020204020204" pitchFamily="2" charset="-122"/>
              </a:endParaRPr>
            </a:p>
          </p:txBody>
        </p:sp>
      </p:grpSp>
      <p:cxnSp>
        <p:nvCxnSpPr>
          <p:cNvPr id="56324" name="直接连接符 12"/>
          <p:cNvCxnSpPr/>
          <p:nvPr/>
        </p:nvCxnSpPr>
        <p:spPr>
          <a:xfrm>
            <a:off x="-25400" y="4349750"/>
            <a:ext cx="1573213" cy="811213"/>
          </a:xfrm>
          <a:prstGeom prst="line">
            <a:avLst/>
          </a:prstGeom>
          <a:ln w="12700" cap="flat" cmpd="sng">
            <a:solidFill>
              <a:srgbClr val="0070C0"/>
            </a:solidFill>
            <a:prstDash val="solid"/>
            <a:round/>
            <a:headEnd type="none" w="med" len="med"/>
            <a:tailEnd type="none" w="med" len="med"/>
          </a:ln>
        </p:spPr>
      </p:cxnSp>
      <p:cxnSp>
        <p:nvCxnSpPr>
          <p:cNvPr id="56325" name="直接连接符 19"/>
          <p:cNvCxnSpPr/>
          <p:nvPr/>
        </p:nvCxnSpPr>
        <p:spPr>
          <a:xfrm>
            <a:off x="1533525" y="5160963"/>
            <a:ext cx="6480175" cy="0"/>
          </a:xfrm>
          <a:prstGeom prst="line">
            <a:avLst/>
          </a:prstGeom>
          <a:ln w="12700" cap="flat" cmpd="sng">
            <a:solidFill>
              <a:srgbClr val="0070C0"/>
            </a:solidFill>
            <a:prstDash val="solid"/>
            <a:round/>
            <a:headEnd type="none" w="med" len="med"/>
            <a:tailEnd type="none" w="med" len="med"/>
          </a:ln>
        </p:spPr>
      </p:cxnSp>
      <p:sp>
        <p:nvSpPr>
          <p:cNvPr id="56326" name="TextBox 22"/>
          <p:cNvSpPr txBox="1"/>
          <p:nvPr/>
        </p:nvSpPr>
        <p:spPr>
          <a:xfrm>
            <a:off x="1331913" y="5189538"/>
            <a:ext cx="1584325" cy="306387"/>
          </a:xfrm>
          <a:prstGeom prst="rect">
            <a:avLst/>
          </a:prstGeom>
          <a:noFill/>
          <a:ln w="9525">
            <a:noFill/>
          </a:ln>
        </p:spPr>
        <p:txBody>
          <a:bodyPr anchor="t">
            <a:spAutoFit/>
          </a:bodyPr>
          <a:p>
            <a:pPr algn="ctr"/>
            <a:r>
              <a:rPr lang="zh-CN" altLang="en-US" sz="1400" dirty="0">
                <a:solidFill>
                  <a:srgbClr val="FFFFFF"/>
                </a:solidFill>
                <a:latin typeface="Franklin Gothic Medium" panose="020B0603020102020204" pitchFamily="2" charset="0"/>
                <a:ea typeface="微软雅黑" panose="020B0503020204020204" pitchFamily="2" charset="-122"/>
              </a:rPr>
              <a:t>对象图</a:t>
            </a:r>
            <a:endParaRPr lang="zh-CN" altLang="en-US" sz="1400" dirty="0">
              <a:solidFill>
                <a:srgbClr val="FFFFFF"/>
              </a:solidFill>
              <a:latin typeface="Franklin Gothic Medium" panose="020B0603020102020204" pitchFamily="2" charset="0"/>
              <a:ea typeface="微软雅黑" panose="020B0503020204020204" pitchFamily="2" charset="-122"/>
            </a:endParaRPr>
          </a:p>
        </p:txBody>
      </p:sp>
      <p:pic>
        <p:nvPicPr>
          <p:cNvPr id="56327" name="组合 3"/>
          <p:cNvPicPr/>
          <p:nvPr/>
        </p:nvPicPr>
        <p:blipFill>
          <a:blip r:embed="rId1"/>
          <a:stretch>
            <a:fillRect/>
          </a:stretch>
        </p:blipFill>
        <p:spPr>
          <a:xfrm>
            <a:off x="8461375" y="3932238"/>
            <a:ext cx="785813" cy="1316037"/>
          </a:xfrm>
          <a:prstGeom prst="rect">
            <a:avLst/>
          </a:prstGeom>
          <a:noFill/>
          <a:ln w="9525">
            <a:noFill/>
          </a:ln>
        </p:spPr>
      </p:pic>
      <p:sp>
        <p:nvSpPr>
          <p:cNvPr id="56328" name="TextBox 40"/>
          <p:cNvSpPr txBox="1"/>
          <p:nvPr/>
        </p:nvSpPr>
        <p:spPr>
          <a:xfrm>
            <a:off x="3154363" y="5189538"/>
            <a:ext cx="2116137" cy="306387"/>
          </a:xfrm>
          <a:prstGeom prst="rect">
            <a:avLst/>
          </a:prstGeom>
          <a:noFill/>
          <a:ln w="9525">
            <a:noFill/>
          </a:ln>
        </p:spPr>
        <p:txBody>
          <a:bodyPr anchor="t">
            <a:spAutoFit/>
          </a:bodyPr>
          <a:p>
            <a:pPr algn="ctr"/>
            <a:r>
              <a:rPr lang="zh-CN" altLang="en-US" sz="1400" dirty="0">
                <a:solidFill>
                  <a:srgbClr val="A6A6A6"/>
                </a:solidFill>
                <a:latin typeface="Franklin Gothic Medium" panose="020B0603020102020204" pitchFamily="2" charset="0"/>
                <a:ea typeface="微软雅黑" panose="020B0503020204020204" pitchFamily="2" charset="-122"/>
              </a:rPr>
              <a:t>构件图</a:t>
            </a:r>
            <a:endParaRPr lang="zh-CN" altLang="en-US" sz="1400" dirty="0">
              <a:solidFill>
                <a:srgbClr val="A6A6A6"/>
              </a:solidFill>
              <a:latin typeface="Franklin Gothic Medium" panose="020B0603020102020204" pitchFamily="2" charset="0"/>
              <a:ea typeface="微软雅黑" panose="020B0503020204020204" pitchFamily="2" charset="-122"/>
            </a:endParaRPr>
          </a:p>
        </p:txBody>
      </p:sp>
      <p:sp>
        <p:nvSpPr>
          <p:cNvPr id="56329" name="TextBox 41"/>
          <p:cNvSpPr txBox="1"/>
          <p:nvPr/>
        </p:nvSpPr>
        <p:spPr>
          <a:xfrm>
            <a:off x="5508625" y="5189538"/>
            <a:ext cx="2159000" cy="306387"/>
          </a:xfrm>
          <a:prstGeom prst="rect">
            <a:avLst/>
          </a:prstGeom>
          <a:noFill/>
          <a:ln w="9525">
            <a:noFill/>
          </a:ln>
        </p:spPr>
        <p:txBody>
          <a:bodyPr anchor="t">
            <a:spAutoFit/>
          </a:bodyPr>
          <a:p>
            <a:pPr algn="ctr"/>
            <a:r>
              <a:rPr lang="zh-CN" altLang="en-US" sz="1400" dirty="0">
                <a:solidFill>
                  <a:srgbClr val="A6A6A6"/>
                </a:solidFill>
                <a:latin typeface="Franklin Gothic Medium" panose="020B0603020102020204" pitchFamily="2" charset="0"/>
                <a:ea typeface="微软雅黑" panose="020B0503020204020204" pitchFamily="2" charset="-122"/>
              </a:rPr>
              <a:t>包图</a:t>
            </a:r>
            <a:endParaRPr lang="zh-CN" altLang="en-US" sz="1400" dirty="0">
              <a:solidFill>
                <a:srgbClr val="A6A6A6"/>
              </a:solidFill>
              <a:latin typeface="Franklin Gothic Medium" panose="020B0603020102020204" pitchFamily="2" charset="0"/>
              <a:ea typeface="微软雅黑" panose="020B0503020204020204" pitchFamily="2" charset="-122"/>
            </a:endParaRPr>
          </a:p>
        </p:txBody>
      </p:sp>
      <p:sp>
        <p:nvSpPr>
          <p:cNvPr id="56330" name="等腰三角形 24"/>
          <p:cNvSpPr/>
          <p:nvPr/>
        </p:nvSpPr>
        <p:spPr>
          <a:xfrm>
            <a:off x="2012950" y="4972050"/>
            <a:ext cx="215900" cy="187325"/>
          </a:xfrm>
          <a:prstGeom prst="triangle">
            <a:avLst>
              <a:gd name="adj" fmla="val 50000"/>
            </a:avLst>
          </a:prstGeom>
          <a:solidFill>
            <a:srgbClr val="0070C0"/>
          </a:solidFill>
          <a:ln w="9525">
            <a:noFill/>
          </a:ln>
        </p:spPr>
        <p:txBody>
          <a:bodyPr anchor="ctr">
            <a:spAutoFit/>
          </a:bodyPr>
          <a:p>
            <a:pPr algn="ctr"/>
            <a:endParaRPr lang="zh-CN" altLang="en-US" sz="1600" b="1" dirty="0">
              <a:solidFill>
                <a:schemeClr val="bg1"/>
              </a:solidFill>
              <a:latin typeface="微软雅黑" panose="020B0503020204020204" pitchFamily="2" charset="-122"/>
              <a:ea typeface="微软雅黑" panose="020B0503020204020204" pitchFamily="2" charset="-122"/>
            </a:endParaRPr>
          </a:p>
        </p:txBody>
      </p:sp>
      <p:grpSp>
        <p:nvGrpSpPr>
          <p:cNvPr id="56331" name="组合 25"/>
          <p:cNvGrpSpPr/>
          <p:nvPr/>
        </p:nvGrpSpPr>
        <p:grpSpPr>
          <a:xfrm>
            <a:off x="3273425" y="342900"/>
            <a:ext cx="2949575" cy="460375"/>
            <a:chOff x="0" y="-201240"/>
            <a:chExt cx="4247575" cy="741035"/>
          </a:xfrm>
        </p:grpSpPr>
        <p:sp>
          <p:nvSpPr>
            <p:cNvPr id="56332" name="Rectangle 8"/>
            <p:cNvSpPr/>
            <p:nvPr/>
          </p:nvSpPr>
          <p:spPr>
            <a:xfrm>
              <a:off x="116112" y="175561"/>
              <a:ext cx="3528392" cy="271442"/>
            </a:xfrm>
            <a:custGeom>
              <a:avLst/>
              <a:gdLst/>
              <a:ahLst/>
              <a:cxnLst>
                <a:cxn ang="0">
                  <a:pos x="0" y="0"/>
                </a:cxn>
                <a:cxn ang="0">
                  <a:pos x="5235140" y="0"/>
                </a:cxn>
                <a:cxn ang="0">
                  <a:pos x="5235140" y="271442"/>
                </a:cxn>
                <a:cxn ang="0">
                  <a:pos x="0" y="271442"/>
                </a:cxn>
                <a:cxn ang="0">
                  <a:pos x="0" y="0"/>
                </a:cxn>
              </a:cxnLst>
              <a:pathLst>
                <a:path w="3093568" h="271442">
                  <a:moveTo>
                    <a:pt x="0" y="0"/>
                  </a:moveTo>
                  <a:lnTo>
                    <a:pt x="3093568" y="0"/>
                  </a:lnTo>
                  <a:lnTo>
                    <a:pt x="3093568" y="271442"/>
                  </a:lnTo>
                  <a:cubicBezTo>
                    <a:pt x="1777407" y="81360"/>
                    <a:pt x="1788744" y="3494"/>
                    <a:pt x="0" y="271442"/>
                  </a:cubicBezTo>
                  <a:lnTo>
                    <a:pt x="0" y="0"/>
                  </a:lnTo>
                  <a:close/>
                </a:path>
              </a:pathLst>
            </a:custGeom>
            <a:solidFill>
              <a:srgbClr val="DDDDDD">
                <a:alpha val="79999"/>
              </a:srgbClr>
            </a:solidFill>
            <a:ln w="9525">
              <a:noFill/>
            </a:ln>
          </p:spPr>
          <p:txBody>
            <a:bodyPr/>
            <a:p>
              <a:endParaRPr lang="zh-CN" altLang="en-US"/>
            </a:p>
          </p:txBody>
        </p:sp>
        <p:sp>
          <p:nvSpPr>
            <p:cNvPr id="56333" name="矩形 27"/>
            <p:cNvSpPr/>
            <p:nvPr/>
          </p:nvSpPr>
          <p:spPr>
            <a:xfrm>
              <a:off x="0" y="-201240"/>
              <a:ext cx="4247575" cy="741035"/>
            </a:xfrm>
            <a:prstGeom prst="rect">
              <a:avLst/>
            </a:prstGeom>
            <a:solidFill>
              <a:srgbClr val="0070C0"/>
            </a:solidFill>
            <a:ln w="9525">
              <a:noFill/>
            </a:ln>
          </p:spPr>
          <p:txBody>
            <a:bodyPr wrap="square" anchor="ctr">
              <a:spAutoFit/>
            </a:bodyPr>
            <a:p>
              <a:pPr algn="ctr"/>
              <a:r>
                <a:rPr lang="zh-CN" altLang="en-US" sz="2400" dirty="0">
                  <a:solidFill>
                    <a:srgbClr val="FFFFFF"/>
                  </a:solidFill>
                  <a:latin typeface="微软雅黑" panose="020B0503020204020204" pitchFamily="2" charset="-122"/>
                  <a:ea typeface="微软雅黑" panose="020B0503020204020204" pitchFamily="2" charset="-122"/>
                </a:rPr>
                <a:t>对象图与类图的区别</a:t>
              </a:r>
              <a:endParaRPr lang="zh-CN" altLang="en-US" sz="2400" dirty="0">
                <a:solidFill>
                  <a:srgbClr val="FFFFFF"/>
                </a:solidFill>
                <a:latin typeface="微软雅黑" panose="020B0503020204020204" pitchFamily="2" charset="-122"/>
                <a:ea typeface="微软雅黑" panose="020B0503020204020204" pitchFamily="2" charset="-122"/>
              </a:endParaRPr>
            </a:p>
          </p:txBody>
        </p:sp>
      </p:grpSp>
      <p:sp>
        <p:nvSpPr>
          <p:cNvPr id="56334" name="椭圆 28"/>
          <p:cNvSpPr/>
          <p:nvPr/>
        </p:nvSpPr>
        <p:spPr>
          <a:xfrm>
            <a:off x="2616200" y="3244850"/>
            <a:ext cx="1008063" cy="1008063"/>
          </a:xfrm>
          <a:prstGeom prst="ellipse">
            <a:avLst/>
          </a:prstGeom>
          <a:solidFill>
            <a:srgbClr val="DDDDDD"/>
          </a:solidFill>
          <a:ln w="9525">
            <a:noFill/>
          </a:ln>
        </p:spPr>
        <p:txBody>
          <a:bodyPr anchor="ctr">
            <a:spAutoFit/>
          </a:bodyPr>
          <a:p>
            <a:pPr algn="ctr"/>
            <a:endParaRPr lang="zh-CN" altLang="en-US" sz="1600" b="1" dirty="0">
              <a:solidFill>
                <a:srgbClr val="FFFFFF"/>
              </a:solidFill>
              <a:latin typeface="微软雅黑" panose="020B0503020204020204" pitchFamily="2" charset="-122"/>
              <a:ea typeface="微软雅黑" panose="020B0503020204020204" pitchFamily="2" charset="-122"/>
            </a:endParaRPr>
          </a:p>
        </p:txBody>
      </p:sp>
      <p:graphicFrame>
        <p:nvGraphicFramePr>
          <p:cNvPr id="2" name="表格 1"/>
          <p:cNvGraphicFramePr/>
          <p:nvPr/>
        </p:nvGraphicFramePr>
        <p:xfrm>
          <a:off x="762000" y="1130300"/>
          <a:ext cx="8086725" cy="3565525"/>
        </p:xfrm>
        <a:graphic>
          <a:graphicData uri="http://schemas.openxmlformats.org/drawingml/2006/table">
            <a:tbl>
              <a:tblPr firstRow="1" bandRow="1">
                <a:tableStyleId>{5C22544A-7EE6-4342-B048-85BDC9FD1C3A}</a:tableStyleId>
              </a:tblPr>
              <a:tblGrid>
                <a:gridCol w="4043045"/>
                <a:gridCol w="4043045"/>
              </a:tblGrid>
              <a:tr h="381000">
                <a:tc>
                  <a:txBody>
                    <a:bodyPr/>
                    <a:p>
                      <a:pPr>
                        <a:buNone/>
                      </a:pPr>
                      <a:r>
                        <a:rPr lang="zh-CN" altLang="en-US"/>
                        <a:t>类图</a:t>
                      </a:r>
                      <a:endParaRPr lang="zh-CN" altLang="en-US"/>
                    </a:p>
                  </a:txBody>
                  <a:tcPr/>
                </a:tc>
                <a:tc>
                  <a:txBody>
                    <a:bodyPr/>
                    <a:p>
                      <a:pPr>
                        <a:buNone/>
                      </a:pPr>
                      <a:r>
                        <a:rPr lang="zh-CN" altLang="en-US"/>
                        <a:t>对象图</a:t>
                      </a:r>
                      <a:endParaRPr lang="zh-CN" altLang="en-US"/>
                    </a:p>
                  </a:txBody>
                  <a:tcPr/>
                </a:tc>
              </a:tr>
              <a:tr h="381000">
                <a:tc>
                  <a:txBody>
                    <a:bodyPr/>
                    <a:p>
                      <a:pPr>
                        <a:buNone/>
                      </a:pPr>
                      <a:r>
                        <a:rPr lang="zh-CN" altLang="en-US" sz="1600"/>
                        <a:t>类具有三个分栏：名称、属性和操作</a:t>
                      </a:r>
                      <a:endParaRPr lang="zh-CN" altLang="en-US" sz="1600"/>
                    </a:p>
                  </a:txBody>
                  <a:tcPr/>
                </a:tc>
                <a:tc>
                  <a:txBody>
                    <a:bodyPr/>
                    <a:p>
                      <a:pPr>
                        <a:buNone/>
                      </a:pPr>
                      <a:r>
                        <a:rPr lang="zh-CN" altLang="en-US" sz="1600"/>
                        <a:t>对象只有两个分栏：名称和属性</a:t>
                      </a:r>
                      <a:endParaRPr lang="zh-CN" altLang="en-US" sz="1600"/>
                    </a:p>
                  </a:txBody>
                  <a:tcPr/>
                </a:tc>
              </a:tr>
              <a:tr h="381000">
                <a:tc>
                  <a:txBody>
                    <a:bodyPr/>
                    <a:p>
                      <a:pPr>
                        <a:buNone/>
                      </a:pPr>
                      <a:r>
                        <a:rPr lang="zh-CN" altLang="en-US" sz="1600"/>
                        <a:t>在类的名称分栏中只有类名</a:t>
                      </a:r>
                      <a:endParaRPr lang="zh-CN" altLang="en-US" sz="1600"/>
                    </a:p>
                  </a:txBody>
                  <a:tcPr/>
                </a:tc>
                <a:tc>
                  <a:txBody>
                    <a:bodyPr/>
                    <a:p>
                      <a:pPr>
                        <a:buNone/>
                      </a:pPr>
                      <a:r>
                        <a:rPr lang="zh-CN" altLang="en-US" sz="1600"/>
                        <a:t>对象的名称形式为</a:t>
                      </a:r>
                      <a:r>
                        <a:rPr lang="en-US" altLang="zh-CN" sz="1600"/>
                        <a:t>“</a:t>
                      </a:r>
                      <a:r>
                        <a:rPr lang="zh-CN" altLang="en-US" sz="1600"/>
                        <a:t>对象名：类名</a:t>
                      </a:r>
                      <a:r>
                        <a:rPr lang="en-US" altLang="zh-CN" sz="1600"/>
                        <a:t>”</a:t>
                      </a:r>
                      <a:r>
                        <a:rPr lang="zh-CN" altLang="en-US" sz="1600"/>
                        <a:t>，匿名对象的名称形式为</a:t>
                      </a:r>
                      <a:r>
                        <a:rPr lang="en-US" altLang="zh-CN" sz="1600"/>
                        <a:t>“</a:t>
                      </a:r>
                      <a:r>
                        <a:rPr lang="zh-CN" altLang="en-US" sz="1600"/>
                        <a:t>：类名</a:t>
                      </a:r>
                      <a:r>
                        <a:rPr lang="en-US" altLang="zh-CN" sz="1600"/>
                        <a:t>”</a:t>
                      </a:r>
                      <a:endParaRPr lang="en-US" altLang="zh-CN" sz="1600"/>
                    </a:p>
                  </a:txBody>
                  <a:tcPr/>
                </a:tc>
              </a:tr>
              <a:tr h="381000">
                <a:tc>
                  <a:txBody>
                    <a:bodyPr/>
                    <a:p>
                      <a:pPr>
                        <a:buNone/>
                      </a:pPr>
                      <a:r>
                        <a:rPr lang="zh-CN" altLang="en-US" sz="1600"/>
                        <a:t>类的属性分栏定义了所有属性的特征</a:t>
                      </a:r>
                      <a:endParaRPr lang="zh-CN" altLang="en-US" sz="1600"/>
                    </a:p>
                  </a:txBody>
                  <a:tcPr/>
                </a:tc>
                <a:tc>
                  <a:txBody>
                    <a:bodyPr/>
                    <a:p>
                      <a:pPr>
                        <a:buNone/>
                      </a:pPr>
                      <a:r>
                        <a:rPr lang="zh-CN" altLang="en-US" sz="1600"/>
                        <a:t>对象只定义了属性的当前值，以便用于测试用例</a:t>
                      </a:r>
                      <a:endParaRPr lang="zh-CN" altLang="en-US" sz="1600"/>
                    </a:p>
                  </a:txBody>
                  <a:tcPr/>
                </a:tc>
              </a:tr>
              <a:tr h="381000">
                <a:tc>
                  <a:txBody>
                    <a:bodyPr/>
                    <a:p>
                      <a:pPr>
                        <a:buNone/>
                      </a:pPr>
                      <a:r>
                        <a:rPr lang="zh-CN" altLang="en-US" sz="1600"/>
                        <a:t>类中列出了操作</a:t>
                      </a:r>
                      <a:endParaRPr lang="zh-CN" altLang="en-US" sz="1600"/>
                    </a:p>
                  </a:txBody>
                  <a:tcPr/>
                </a:tc>
                <a:tc>
                  <a:txBody>
                    <a:bodyPr/>
                    <a:p>
                      <a:pPr>
                        <a:buNone/>
                      </a:pPr>
                      <a:r>
                        <a:rPr lang="zh-CN" altLang="en-US" sz="1600"/>
                        <a:t>对象图中不包括操作，因为对于属于同一个类的对象而言，其操作是相同的</a:t>
                      </a:r>
                      <a:endParaRPr lang="zh-CN" altLang="en-US" sz="1600"/>
                    </a:p>
                  </a:txBody>
                  <a:tcPr/>
                </a:tc>
              </a:tr>
              <a:tr h="381000">
                <a:tc>
                  <a:txBody>
                    <a:bodyPr/>
                    <a:p>
                      <a:pPr>
                        <a:buNone/>
                      </a:pPr>
                      <a:r>
                        <a:rPr lang="zh-CN" altLang="en-US" sz="1600"/>
                        <a:t>类使用关联连接、关联使用名称、角色、多重性及约束等特征定义，类代表的是对对象的分类所以必须说明可以参与关联的对象的数目</a:t>
                      </a:r>
                      <a:endParaRPr lang="zh-CN" altLang="en-US" sz="1600"/>
                    </a:p>
                  </a:txBody>
                  <a:tcPr/>
                </a:tc>
                <a:tc>
                  <a:txBody>
                    <a:bodyPr/>
                    <a:p>
                      <a:pPr>
                        <a:buNone/>
                      </a:pPr>
                      <a:r>
                        <a:rPr lang="zh-CN" altLang="en-US" sz="1600"/>
                        <a:t>对象使用链连接，链接拥有名称，角色，但没有多重性，对象代表的是单独的实体，所有的链都是一对一的，因此不涉及多重性</a:t>
                      </a:r>
                      <a:endParaRPr lang="zh-CN" altLang="en-US" sz="1600"/>
                    </a:p>
                  </a:txBody>
                  <a:tcPr/>
                </a:tc>
              </a:tr>
            </a:tbl>
          </a:graphicData>
        </a:graphic>
      </p:graphicFrame>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7345" name="组合 1"/>
          <p:cNvGrpSpPr/>
          <p:nvPr/>
        </p:nvGrpSpPr>
        <p:grpSpPr>
          <a:xfrm>
            <a:off x="-25400" y="4360863"/>
            <a:ext cx="9180513" cy="1587500"/>
            <a:chOff x="0" y="0"/>
            <a:chExt cx="9181274" cy="1588274"/>
          </a:xfrm>
        </p:grpSpPr>
        <p:sp>
          <p:nvSpPr>
            <p:cNvPr id="57346" name="矩形 21"/>
            <p:cNvSpPr/>
            <p:nvPr/>
          </p:nvSpPr>
          <p:spPr>
            <a:xfrm>
              <a:off x="0" y="796186"/>
              <a:ext cx="9181274" cy="792088"/>
            </a:xfrm>
            <a:prstGeom prst="rect">
              <a:avLst/>
            </a:prstGeom>
            <a:solidFill>
              <a:srgbClr val="0070C0"/>
            </a:solidFill>
            <a:ln w="9525">
              <a:noFill/>
            </a:ln>
          </p:spPr>
          <p:txBody>
            <a:bodyPr anchor="ctr">
              <a:spAutoFit/>
            </a:bodyPr>
            <a:p>
              <a:pPr algn="ctr"/>
              <a:endParaRPr lang="zh-CN" altLang="en-US" sz="1600" b="1" dirty="0">
                <a:solidFill>
                  <a:schemeClr val="bg1"/>
                </a:solidFill>
                <a:latin typeface="微软雅黑" panose="020B0503020204020204" pitchFamily="2" charset="-122"/>
                <a:ea typeface="微软雅黑" panose="020B0503020204020204" pitchFamily="2" charset="-122"/>
              </a:endParaRPr>
            </a:p>
          </p:txBody>
        </p:sp>
        <p:sp>
          <p:nvSpPr>
            <p:cNvPr id="57347" name="等腰三角形 23"/>
            <p:cNvSpPr/>
            <p:nvPr/>
          </p:nvSpPr>
          <p:spPr>
            <a:xfrm>
              <a:off x="14856" y="0"/>
              <a:ext cx="1573038" cy="811334"/>
            </a:xfrm>
            <a:prstGeom prst="triangle">
              <a:avLst>
                <a:gd name="adj" fmla="val 0"/>
              </a:avLst>
            </a:prstGeom>
            <a:solidFill>
              <a:srgbClr val="0070C0"/>
            </a:solidFill>
            <a:ln w="9525">
              <a:noFill/>
            </a:ln>
          </p:spPr>
          <p:txBody>
            <a:bodyPr anchor="ctr">
              <a:spAutoFit/>
            </a:bodyPr>
            <a:p>
              <a:pPr algn="ctr"/>
              <a:endParaRPr lang="zh-CN" altLang="en-US" sz="1600" b="1" dirty="0">
                <a:solidFill>
                  <a:schemeClr val="bg1"/>
                </a:solidFill>
                <a:latin typeface="微软雅黑" panose="020B0503020204020204" pitchFamily="2" charset="-122"/>
                <a:ea typeface="微软雅黑" panose="020B0503020204020204" pitchFamily="2" charset="-122"/>
              </a:endParaRPr>
            </a:p>
          </p:txBody>
        </p:sp>
      </p:grpSp>
      <p:cxnSp>
        <p:nvCxnSpPr>
          <p:cNvPr id="57348" name="直接连接符 12"/>
          <p:cNvCxnSpPr/>
          <p:nvPr/>
        </p:nvCxnSpPr>
        <p:spPr>
          <a:xfrm>
            <a:off x="-25400" y="4349750"/>
            <a:ext cx="1573213" cy="811213"/>
          </a:xfrm>
          <a:prstGeom prst="line">
            <a:avLst/>
          </a:prstGeom>
          <a:ln w="12700" cap="flat" cmpd="sng">
            <a:solidFill>
              <a:srgbClr val="0070C0"/>
            </a:solidFill>
            <a:prstDash val="solid"/>
            <a:round/>
            <a:headEnd type="none" w="med" len="med"/>
            <a:tailEnd type="none" w="med" len="med"/>
          </a:ln>
        </p:spPr>
      </p:cxnSp>
      <p:cxnSp>
        <p:nvCxnSpPr>
          <p:cNvPr id="57349" name="直接连接符 19"/>
          <p:cNvCxnSpPr/>
          <p:nvPr/>
        </p:nvCxnSpPr>
        <p:spPr>
          <a:xfrm>
            <a:off x="1533525" y="5160963"/>
            <a:ext cx="6480175" cy="0"/>
          </a:xfrm>
          <a:prstGeom prst="line">
            <a:avLst/>
          </a:prstGeom>
          <a:ln w="12700" cap="flat" cmpd="sng">
            <a:solidFill>
              <a:srgbClr val="0070C0"/>
            </a:solidFill>
            <a:prstDash val="solid"/>
            <a:round/>
            <a:headEnd type="none" w="med" len="med"/>
            <a:tailEnd type="none" w="med" len="med"/>
          </a:ln>
        </p:spPr>
      </p:cxnSp>
      <p:sp>
        <p:nvSpPr>
          <p:cNvPr id="57350" name="TextBox 22"/>
          <p:cNvSpPr txBox="1"/>
          <p:nvPr/>
        </p:nvSpPr>
        <p:spPr>
          <a:xfrm>
            <a:off x="1331913" y="5189538"/>
            <a:ext cx="1584325" cy="306387"/>
          </a:xfrm>
          <a:prstGeom prst="rect">
            <a:avLst/>
          </a:prstGeom>
          <a:noFill/>
          <a:ln w="9525">
            <a:noFill/>
          </a:ln>
        </p:spPr>
        <p:txBody>
          <a:bodyPr anchor="t">
            <a:spAutoFit/>
          </a:bodyPr>
          <a:p>
            <a:pPr algn="ctr"/>
            <a:r>
              <a:rPr lang="zh-CN" altLang="en-US" sz="1400" dirty="0">
                <a:solidFill>
                  <a:srgbClr val="FFFFFF"/>
                </a:solidFill>
                <a:latin typeface="Franklin Gothic Medium" panose="020B0603020102020204" pitchFamily="2" charset="0"/>
                <a:ea typeface="微软雅黑" panose="020B0503020204020204" pitchFamily="2" charset="-122"/>
              </a:rPr>
              <a:t>对象图</a:t>
            </a:r>
            <a:endParaRPr lang="zh-CN" altLang="en-US" sz="1400" dirty="0">
              <a:solidFill>
                <a:srgbClr val="FFFFFF"/>
              </a:solidFill>
              <a:latin typeface="Franklin Gothic Medium" panose="020B0603020102020204" pitchFamily="2" charset="0"/>
              <a:ea typeface="微软雅黑" panose="020B0503020204020204" pitchFamily="2" charset="-122"/>
            </a:endParaRPr>
          </a:p>
        </p:txBody>
      </p:sp>
      <p:pic>
        <p:nvPicPr>
          <p:cNvPr id="57351" name="组合 3"/>
          <p:cNvPicPr/>
          <p:nvPr/>
        </p:nvPicPr>
        <p:blipFill>
          <a:blip r:embed="rId1"/>
          <a:stretch>
            <a:fillRect/>
          </a:stretch>
        </p:blipFill>
        <p:spPr>
          <a:xfrm>
            <a:off x="8461375" y="3932238"/>
            <a:ext cx="785813" cy="1316037"/>
          </a:xfrm>
          <a:prstGeom prst="rect">
            <a:avLst/>
          </a:prstGeom>
          <a:noFill/>
          <a:ln w="9525">
            <a:noFill/>
          </a:ln>
        </p:spPr>
      </p:pic>
      <p:sp>
        <p:nvSpPr>
          <p:cNvPr id="57352" name="TextBox 40"/>
          <p:cNvSpPr txBox="1"/>
          <p:nvPr/>
        </p:nvSpPr>
        <p:spPr>
          <a:xfrm>
            <a:off x="3154363" y="5189538"/>
            <a:ext cx="2116137" cy="306387"/>
          </a:xfrm>
          <a:prstGeom prst="rect">
            <a:avLst/>
          </a:prstGeom>
          <a:noFill/>
          <a:ln w="9525">
            <a:noFill/>
          </a:ln>
        </p:spPr>
        <p:txBody>
          <a:bodyPr anchor="t">
            <a:spAutoFit/>
          </a:bodyPr>
          <a:p>
            <a:pPr algn="ctr"/>
            <a:r>
              <a:rPr lang="zh-CN" altLang="en-US" sz="1400" dirty="0">
                <a:solidFill>
                  <a:srgbClr val="A6A6A6"/>
                </a:solidFill>
                <a:latin typeface="Franklin Gothic Medium" panose="020B0603020102020204" pitchFamily="2" charset="0"/>
                <a:ea typeface="微软雅黑" panose="020B0503020204020204" pitchFamily="2" charset="-122"/>
              </a:rPr>
              <a:t>构件图</a:t>
            </a:r>
            <a:endParaRPr lang="zh-CN" altLang="en-US" sz="1400" dirty="0">
              <a:solidFill>
                <a:srgbClr val="A6A6A6"/>
              </a:solidFill>
              <a:latin typeface="Franklin Gothic Medium" panose="020B0603020102020204" pitchFamily="2" charset="0"/>
              <a:ea typeface="微软雅黑" panose="020B0503020204020204" pitchFamily="2" charset="-122"/>
            </a:endParaRPr>
          </a:p>
        </p:txBody>
      </p:sp>
      <p:sp>
        <p:nvSpPr>
          <p:cNvPr id="57353" name="TextBox 41"/>
          <p:cNvSpPr txBox="1"/>
          <p:nvPr/>
        </p:nvSpPr>
        <p:spPr>
          <a:xfrm>
            <a:off x="5508625" y="5189538"/>
            <a:ext cx="2159000" cy="306387"/>
          </a:xfrm>
          <a:prstGeom prst="rect">
            <a:avLst/>
          </a:prstGeom>
          <a:noFill/>
          <a:ln w="9525">
            <a:noFill/>
          </a:ln>
        </p:spPr>
        <p:txBody>
          <a:bodyPr anchor="t">
            <a:spAutoFit/>
          </a:bodyPr>
          <a:p>
            <a:pPr algn="ctr"/>
            <a:r>
              <a:rPr lang="zh-CN" altLang="en-US" sz="1400" dirty="0">
                <a:solidFill>
                  <a:srgbClr val="A6A6A6"/>
                </a:solidFill>
                <a:latin typeface="Franklin Gothic Medium" panose="020B0603020102020204" pitchFamily="2" charset="0"/>
                <a:ea typeface="微软雅黑" panose="020B0503020204020204" pitchFamily="2" charset="-122"/>
              </a:rPr>
              <a:t>包图</a:t>
            </a:r>
            <a:endParaRPr lang="zh-CN" altLang="en-US" sz="1400" dirty="0">
              <a:solidFill>
                <a:srgbClr val="A6A6A6"/>
              </a:solidFill>
              <a:latin typeface="Franklin Gothic Medium" panose="020B0603020102020204" pitchFamily="2" charset="0"/>
              <a:ea typeface="微软雅黑" panose="020B0503020204020204" pitchFamily="2" charset="-122"/>
            </a:endParaRPr>
          </a:p>
        </p:txBody>
      </p:sp>
      <p:sp>
        <p:nvSpPr>
          <p:cNvPr id="57354" name="等腰三角形 24"/>
          <p:cNvSpPr/>
          <p:nvPr/>
        </p:nvSpPr>
        <p:spPr>
          <a:xfrm>
            <a:off x="2012950" y="4972050"/>
            <a:ext cx="215900" cy="187325"/>
          </a:xfrm>
          <a:prstGeom prst="triangle">
            <a:avLst>
              <a:gd name="adj" fmla="val 50000"/>
            </a:avLst>
          </a:prstGeom>
          <a:solidFill>
            <a:srgbClr val="0070C0"/>
          </a:solidFill>
          <a:ln w="9525">
            <a:noFill/>
          </a:ln>
        </p:spPr>
        <p:txBody>
          <a:bodyPr anchor="ctr">
            <a:spAutoFit/>
          </a:bodyPr>
          <a:p>
            <a:pPr algn="ctr"/>
            <a:endParaRPr lang="zh-CN" altLang="en-US" sz="1600" b="1" dirty="0">
              <a:solidFill>
                <a:schemeClr val="bg1"/>
              </a:solidFill>
              <a:latin typeface="微软雅黑" panose="020B0503020204020204" pitchFamily="2" charset="-122"/>
              <a:ea typeface="微软雅黑" panose="020B0503020204020204" pitchFamily="2" charset="-122"/>
            </a:endParaRPr>
          </a:p>
        </p:txBody>
      </p:sp>
      <p:grpSp>
        <p:nvGrpSpPr>
          <p:cNvPr id="57355" name="组合 25"/>
          <p:cNvGrpSpPr/>
          <p:nvPr/>
        </p:nvGrpSpPr>
        <p:grpSpPr>
          <a:xfrm>
            <a:off x="3346450" y="342900"/>
            <a:ext cx="2598738" cy="460375"/>
            <a:chOff x="0" y="-201240"/>
            <a:chExt cx="3744416" cy="741035"/>
          </a:xfrm>
        </p:grpSpPr>
        <p:sp>
          <p:nvSpPr>
            <p:cNvPr id="57356" name="Rectangle 8"/>
            <p:cNvSpPr/>
            <p:nvPr/>
          </p:nvSpPr>
          <p:spPr>
            <a:xfrm>
              <a:off x="116112" y="175561"/>
              <a:ext cx="3528392" cy="271442"/>
            </a:xfrm>
            <a:custGeom>
              <a:avLst/>
              <a:gdLst/>
              <a:ahLst/>
              <a:cxnLst>
                <a:cxn ang="0">
                  <a:pos x="0" y="0"/>
                </a:cxn>
                <a:cxn ang="0">
                  <a:pos x="5235140" y="0"/>
                </a:cxn>
                <a:cxn ang="0">
                  <a:pos x="5235140" y="271442"/>
                </a:cxn>
                <a:cxn ang="0">
                  <a:pos x="0" y="271442"/>
                </a:cxn>
                <a:cxn ang="0">
                  <a:pos x="0" y="0"/>
                </a:cxn>
              </a:cxnLst>
              <a:pathLst>
                <a:path w="3093568" h="271442">
                  <a:moveTo>
                    <a:pt x="0" y="0"/>
                  </a:moveTo>
                  <a:lnTo>
                    <a:pt x="3093568" y="0"/>
                  </a:lnTo>
                  <a:lnTo>
                    <a:pt x="3093568" y="271442"/>
                  </a:lnTo>
                  <a:cubicBezTo>
                    <a:pt x="1777407" y="81360"/>
                    <a:pt x="1788744" y="3494"/>
                    <a:pt x="0" y="271442"/>
                  </a:cubicBezTo>
                  <a:lnTo>
                    <a:pt x="0" y="0"/>
                  </a:lnTo>
                  <a:close/>
                </a:path>
              </a:pathLst>
            </a:custGeom>
            <a:solidFill>
              <a:srgbClr val="DDDDDD">
                <a:alpha val="79999"/>
              </a:srgbClr>
            </a:solidFill>
            <a:ln w="9525">
              <a:noFill/>
            </a:ln>
          </p:spPr>
          <p:txBody>
            <a:bodyPr/>
            <a:p>
              <a:endParaRPr lang="zh-CN" altLang="en-US"/>
            </a:p>
          </p:txBody>
        </p:sp>
        <p:sp>
          <p:nvSpPr>
            <p:cNvPr id="57357" name="矩形 27"/>
            <p:cNvSpPr/>
            <p:nvPr/>
          </p:nvSpPr>
          <p:spPr>
            <a:xfrm>
              <a:off x="0" y="-201240"/>
              <a:ext cx="3744416" cy="741035"/>
            </a:xfrm>
            <a:prstGeom prst="rect">
              <a:avLst/>
            </a:prstGeom>
            <a:solidFill>
              <a:srgbClr val="0070C0"/>
            </a:solidFill>
            <a:ln w="9525">
              <a:noFill/>
            </a:ln>
          </p:spPr>
          <p:txBody>
            <a:bodyPr anchor="ctr">
              <a:spAutoFit/>
            </a:bodyPr>
            <a:p>
              <a:pPr algn="ctr"/>
              <a:r>
                <a:rPr lang="zh-CN" altLang="en-US" sz="2400" dirty="0">
                  <a:solidFill>
                    <a:srgbClr val="FFFFFF"/>
                  </a:solidFill>
                  <a:latin typeface="微软雅黑" panose="020B0503020204020204" pitchFamily="2" charset="-122"/>
                  <a:ea typeface="微软雅黑" panose="020B0503020204020204" pitchFamily="2" charset="-122"/>
                </a:rPr>
                <a:t>对象图</a:t>
              </a:r>
              <a:endParaRPr lang="zh-CN" altLang="en-US" sz="2400" dirty="0">
                <a:solidFill>
                  <a:srgbClr val="FFFFFF"/>
                </a:solidFill>
                <a:latin typeface="微软雅黑" panose="020B0503020204020204" pitchFamily="2" charset="-122"/>
                <a:ea typeface="微软雅黑" panose="020B0503020204020204" pitchFamily="2" charset="-122"/>
              </a:endParaRPr>
            </a:p>
          </p:txBody>
        </p:sp>
      </p:grpSp>
      <p:pic>
        <p:nvPicPr>
          <p:cNvPr id="2" name="图片 1" descr="对象图"/>
          <p:cNvPicPr>
            <a:picLocks noChangeAspect="1"/>
          </p:cNvPicPr>
          <p:nvPr/>
        </p:nvPicPr>
        <p:blipFill>
          <a:blip r:embed="rId2"/>
          <a:stretch>
            <a:fillRect/>
          </a:stretch>
        </p:blipFill>
        <p:spPr>
          <a:xfrm>
            <a:off x="1003935" y="1132840"/>
            <a:ext cx="7135495" cy="3448685"/>
          </a:xfrm>
          <a:prstGeom prst="rect">
            <a:avLst/>
          </a:prstGeom>
        </p:spPr>
      </p:pic>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8370" name="Picture 2" descr="D:\LB的PPT\图片素材\等着你整理！\本本收集QQ3596717 (55).jpg"/>
          <p:cNvPicPr>
            <a:picLocks noChangeAspect="1"/>
          </p:cNvPicPr>
          <p:nvPr/>
        </p:nvPicPr>
        <p:blipFill>
          <a:blip r:embed="rId1"/>
          <a:srcRect t="12874" b="11937"/>
          <a:stretch>
            <a:fillRect/>
          </a:stretch>
        </p:blipFill>
        <p:spPr>
          <a:xfrm>
            <a:off x="3194050" y="554038"/>
            <a:ext cx="4833938" cy="4610100"/>
          </a:xfrm>
          <a:prstGeom prst="rect">
            <a:avLst/>
          </a:prstGeom>
          <a:noFill/>
          <a:ln w="9525">
            <a:noFill/>
          </a:ln>
        </p:spPr>
      </p:pic>
      <p:sp>
        <p:nvSpPr>
          <p:cNvPr id="58371" name="矩形 2"/>
          <p:cNvSpPr/>
          <p:nvPr/>
        </p:nvSpPr>
        <p:spPr>
          <a:xfrm>
            <a:off x="1003300" y="1104900"/>
            <a:ext cx="879475" cy="2193925"/>
          </a:xfrm>
          <a:prstGeom prst="rect">
            <a:avLst/>
          </a:prstGeom>
          <a:noFill/>
          <a:ln w="9525">
            <a:noFill/>
          </a:ln>
        </p:spPr>
        <p:txBody>
          <a:bodyPr anchor="t">
            <a:spAutoFit/>
          </a:bodyPr>
          <a:p>
            <a:r>
              <a:rPr lang="en-US" altLang="x-none" sz="13800" dirty="0">
                <a:solidFill>
                  <a:srgbClr val="969696"/>
                </a:solidFill>
                <a:latin typeface="方正兰亭特黑_GBK" charset="-122"/>
                <a:ea typeface="DFKai-SB" panose="03000509000000000000" pitchFamily="1" charset="-120"/>
              </a:rPr>
              <a:t>2</a:t>
            </a:r>
            <a:endParaRPr lang="en-US" altLang="x-none" sz="13800" dirty="0">
              <a:solidFill>
                <a:srgbClr val="969696"/>
              </a:solidFill>
              <a:latin typeface="方正兰亭特黑_GBK" charset="-122"/>
              <a:ea typeface="DFKai-SB" panose="03000509000000000000" pitchFamily="1" charset="-120"/>
            </a:endParaRPr>
          </a:p>
        </p:txBody>
      </p:sp>
      <p:sp>
        <p:nvSpPr>
          <p:cNvPr id="58372" name="TextBox 3"/>
          <p:cNvSpPr txBox="1"/>
          <p:nvPr/>
        </p:nvSpPr>
        <p:spPr>
          <a:xfrm>
            <a:off x="2135188" y="3090863"/>
            <a:ext cx="1689100" cy="522287"/>
          </a:xfrm>
          <a:prstGeom prst="rect">
            <a:avLst/>
          </a:prstGeom>
          <a:solidFill>
            <a:srgbClr val="0070C0"/>
          </a:solidFill>
          <a:ln w="9525">
            <a:noFill/>
          </a:ln>
        </p:spPr>
        <p:txBody>
          <a:bodyPr anchor="t">
            <a:spAutoFit/>
          </a:bodyPr>
          <a:p>
            <a:pPr algn="ctr"/>
            <a:r>
              <a:rPr lang="zh-CN" altLang="en-US" sz="2800" dirty="0">
                <a:solidFill>
                  <a:srgbClr val="FFFFFF"/>
                </a:solidFill>
                <a:latin typeface="Franklin Gothic Medium" panose="020B0603020102020204" pitchFamily="2" charset="0"/>
                <a:ea typeface="微软雅黑" panose="020B0503020204020204" pitchFamily="2" charset="-122"/>
              </a:rPr>
              <a:t>构件图</a:t>
            </a:r>
            <a:endParaRPr lang="zh-CN" altLang="en-US" sz="2800" dirty="0">
              <a:solidFill>
                <a:srgbClr val="FFFFFF"/>
              </a:solidFill>
              <a:latin typeface="Franklin Gothic Medium" panose="020B0603020102020204" pitchFamily="2" charset="0"/>
              <a:ea typeface="微软雅黑" panose="020B0503020204020204" pitchFamily="2" charset="-122"/>
            </a:endParaRPr>
          </a:p>
        </p:txBody>
      </p:sp>
      <p:cxnSp>
        <p:nvCxnSpPr>
          <p:cNvPr id="2" name="直接连接符 7"/>
          <p:cNvCxnSpPr/>
          <p:nvPr/>
        </p:nvCxnSpPr>
        <p:spPr>
          <a:xfrm>
            <a:off x="1951038" y="2195513"/>
            <a:ext cx="0" cy="1612900"/>
          </a:xfrm>
          <a:prstGeom prst="line">
            <a:avLst/>
          </a:prstGeom>
          <a:ln w="3175" cap="flat" cmpd="sng">
            <a:solidFill>
              <a:srgbClr val="DDDDDD"/>
            </a:solidFill>
            <a:prstDash val="solid"/>
            <a:round/>
            <a:headEnd type="none" w="med" len="med"/>
            <a:tailEnd type="none" w="med" len="med"/>
          </a:ln>
        </p:spPr>
      </p:cxnSp>
      <p:cxnSp>
        <p:nvCxnSpPr>
          <p:cNvPr id="58373" name="直接连接符 8"/>
          <p:cNvCxnSpPr/>
          <p:nvPr/>
        </p:nvCxnSpPr>
        <p:spPr>
          <a:xfrm>
            <a:off x="1003300" y="2943225"/>
            <a:ext cx="3641725" cy="0"/>
          </a:xfrm>
          <a:prstGeom prst="line">
            <a:avLst/>
          </a:prstGeom>
          <a:ln w="3175" cap="flat" cmpd="sng">
            <a:solidFill>
              <a:srgbClr val="DDDDDD"/>
            </a:solidFill>
            <a:prstDash val="solid"/>
            <a:round/>
            <a:headEnd type="none" w="med" len="med"/>
            <a:tailEnd type="none" w="med" len="med"/>
          </a:ln>
        </p:spPr>
      </p:cxnSp>
      <p:cxnSp>
        <p:nvCxnSpPr>
          <p:cNvPr id="58375" name="直接连接符 9"/>
          <p:cNvCxnSpPr/>
          <p:nvPr/>
        </p:nvCxnSpPr>
        <p:spPr>
          <a:xfrm>
            <a:off x="-2419350" y="2943225"/>
            <a:ext cx="2382838" cy="0"/>
          </a:xfrm>
          <a:prstGeom prst="line">
            <a:avLst/>
          </a:prstGeom>
          <a:ln w="3175" cap="flat" cmpd="sng">
            <a:solidFill>
              <a:srgbClr val="000000"/>
            </a:solidFill>
            <a:prstDash val="solid"/>
            <a:round/>
            <a:headEnd type="none" w="med" len="med"/>
            <a:tailEnd type="none" w="med" len="med"/>
          </a:ln>
        </p:spPr>
      </p:cxnSp>
      <p:cxnSp>
        <p:nvCxnSpPr>
          <p:cNvPr id="58376" name="直接连接符 10"/>
          <p:cNvCxnSpPr/>
          <p:nvPr/>
        </p:nvCxnSpPr>
        <p:spPr>
          <a:xfrm>
            <a:off x="1954213" y="-2346325"/>
            <a:ext cx="0" cy="2317750"/>
          </a:xfrm>
          <a:prstGeom prst="line">
            <a:avLst/>
          </a:prstGeom>
          <a:ln w="3175" cap="flat" cmpd="sng">
            <a:solidFill>
              <a:schemeClr val="tx1"/>
            </a:solidFill>
            <a:prstDash val="solid"/>
            <a:round/>
            <a:headEnd type="none" w="med" len="med"/>
            <a:tailEnd type="none" w="med" len="med"/>
          </a:ln>
        </p:spPr>
      </p:cxnSp>
      <p:sp>
        <p:nvSpPr>
          <p:cNvPr id="58377" name="TextBox 11"/>
          <p:cNvSpPr txBox="1"/>
          <p:nvPr/>
        </p:nvSpPr>
        <p:spPr>
          <a:xfrm>
            <a:off x="-900112" y="3803650"/>
            <a:ext cx="1223962" cy="369888"/>
          </a:xfrm>
          <a:prstGeom prst="rect">
            <a:avLst/>
          </a:prstGeom>
          <a:noFill/>
          <a:ln w="9525">
            <a:noFill/>
          </a:ln>
        </p:spPr>
        <p:txBody>
          <a:bodyPr anchor="t">
            <a:spAutoFit/>
          </a:bodyPr>
          <a:p>
            <a:r>
              <a:rPr lang="en-US" altLang="x-none" dirty="0">
                <a:solidFill>
                  <a:srgbClr val="0070C0"/>
                </a:solidFill>
                <a:latin typeface="Franklin Gothic Medium" panose="020B0603020102020204" pitchFamily="2" charset="0"/>
                <a:ea typeface="微软雅黑" panose="020B0503020204020204" pitchFamily="2" charset="-122"/>
              </a:rPr>
              <a:t>&gt;&gt;&gt;</a:t>
            </a:r>
            <a:endParaRPr lang="zh-CN" altLang="en-US" dirty="0">
              <a:solidFill>
                <a:srgbClr val="0070C0"/>
              </a:solidFill>
              <a:latin typeface="Franklin Gothic Medium" panose="020B0603020102020204" pitchFamily="2" charset="0"/>
              <a:ea typeface="微软雅黑" panose="020B0503020204020204"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4.72222E-6 -2.22222E-6 L 4.72222E-6 0.90945 " pathEditMode="relative" rAng="0" ptsTypes="AA">
                                      <p:cBhvr>
                                        <p:cTn id="6" dur="500" fill="hold"/>
                                        <p:tgtEl>
                                          <p:spTgt spid="58376"/>
                                        </p:tgtEl>
                                        <p:attrNameLst>
                                          <p:attrName>ppt_x</p:attrName>
                                          <p:attrName>ppt_y</p:attrName>
                                        </p:attrNameLst>
                                      </p:cBhvr>
                                      <p:rCtr x="0" y="4547200"/>
                                    </p:animMotion>
                                  </p:childTnLst>
                                </p:cTn>
                              </p:par>
                              <p:par>
                                <p:cTn id="7" presetID="42" presetClass="path" presetSubtype="0" accel="50000" decel="50000" fill="hold" nodeType="withEffect">
                                  <p:stCondLst>
                                    <p:cond delay="0"/>
                                  </p:stCondLst>
                                  <p:childTnLst>
                                    <p:animMotion origin="layout" path="M 1.38889E-6 -4.04775E-6 L 0.53976 0.00139 " pathEditMode="relative" rAng="0" ptsTypes="AA">
                                      <p:cBhvr>
                                        <p:cTn id="8" dur="500" fill="hold"/>
                                        <p:tgtEl>
                                          <p:spTgt spid="58375"/>
                                        </p:tgtEl>
                                        <p:attrNameLst>
                                          <p:attrName>ppt_x</p:attrName>
                                          <p:attrName>ppt_y</p:attrName>
                                        </p:attrNameLst>
                                      </p:cBhvr>
                                      <p:rCtr x="2697900" y="5600"/>
                                    </p:animMotion>
                                  </p:childTnLst>
                                </p:cTn>
                              </p:par>
                              <p:par>
                                <p:cTn id="9" presetID="10" presetClass="exit" presetSubtype="0" fill="hold" nodeType="withEffect">
                                  <p:stCondLst>
                                    <p:cond delay="0"/>
                                  </p:stCondLst>
                                  <p:childTnLst>
                                    <p:animEffect transition="out" filter="fade">
                                      <p:cBhvr>
                                        <p:cTn id="10" dur="500"/>
                                        <p:tgtEl>
                                          <p:spTgt spid="58376"/>
                                        </p:tgtEl>
                                      </p:cBhvr>
                                    </p:animEffect>
                                    <p:set>
                                      <p:cBhvr>
                                        <p:cTn id="11" dur="1" fill="hold">
                                          <p:stCondLst>
                                            <p:cond delay="499"/>
                                          </p:stCondLst>
                                        </p:cTn>
                                        <p:tgtEl>
                                          <p:spTgt spid="58376"/>
                                        </p:tgtEl>
                                        <p:attrNameLst>
                                          <p:attrName>style.visibility</p:attrName>
                                        </p:attrNameLst>
                                      </p:cBhvr>
                                      <p:to>
                                        <p:strVal val="hidden"/>
                                      </p:to>
                                    </p:set>
                                  </p:childTnLst>
                                </p:cTn>
                              </p:par>
                              <p:par>
                                <p:cTn id="12" presetID="10" presetClass="exit" presetSubtype="0" fill="hold" nodeType="withEffect">
                                  <p:stCondLst>
                                    <p:cond delay="0"/>
                                  </p:stCondLst>
                                  <p:childTnLst>
                                    <p:animEffect transition="out" filter="fade">
                                      <p:cBhvr>
                                        <p:cTn id="13" dur="500"/>
                                        <p:tgtEl>
                                          <p:spTgt spid="58375"/>
                                        </p:tgtEl>
                                      </p:cBhvr>
                                    </p:animEffect>
                                    <p:set>
                                      <p:cBhvr>
                                        <p:cTn id="14" dur="1" fill="hold">
                                          <p:stCondLst>
                                            <p:cond delay="499"/>
                                          </p:stCondLst>
                                        </p:cTn>
                                        <p:tgtEl>
                                          <p:spTgt spid="58375"/>
                                        </p:tgtEl>
                                        <p:attrNameLst>
                                          <p:attrName>style.visibility</p:attrName>
                                        </p:attrNameLst>
                                      </p:cBhvr>
                                      <p:to>
                                        <p:strVal val="hidden"/>
                                      </p:to>
                                    </p:set>
                                  </p:childTnLst>
                                </p:cTn>
                              </p:par>
                            </p:childTnLst>
                          </p:cTn>
                        </p:par>
                        <p:par>
                          <p:cTn id="15" fill="hold">
                            <p:stCondLst>
                              <p:cond delay="500"/>
                            </p:stCondLst>
                            <p:childTnLst>
                              <p:par>
                                <p:cTn id="16" presetID="42" presetClass="path" presetSubtype="0" fill="hold" grpId="0" nodeType="afterEffect">
                                  <p:stCondLst>
                                    <p:cond delay="0"/>
                                  </p:stCondLst>
                                  <p:childTnLst>
                                    <p:animMotion origin="layout" path="M 3.61111E-6 2.22222E-6 L 0.43698 0.00389 " pathEditMode="relative" rAng="0" ptsTypes="AA">
                                      <p:cBhvr>
                                        <p:cTn id="17" dur="500" fill="hold"/>
                                        <p:tgtEl>
                                          <p:spTgt spid="58377"/>
                                        </p:tgtEl>
                                        <p:attrNameLst>
                                          <p:attrName>ppt_x</p:attrName>
                                          <p:attrName>ppt_y</p:attrName>
                                        </p:attrNameLst>
                                      </p:cBhvr>
                                      <p:rCtr x="2184000" y="19400"/>
                                    </p:animMotion>
                                  </p:childTnLst>
                                </p:cTn>
                              </p:par>
                            </p:childTnLst>
                          </p:cTn>
                        </p:par>
                        <p:par>
                          <p:cTn id="18" fill="hold">
                            <p:stCondLst>
                              <p:cond delay="1000"/>
                            </p:stCondLst>
                            <p:childTnLst>
                              <p:par>
                                <p:cTn id="19" presetID="14" presetClass="entr" presetSubtype="10" fill="hold" grpId="0" nodeType="afterEffect">
                                  <p:stCondLst>
                                    <p:cond delay="0"/>
                                  </p:stCondLst>
                                  <p:childTnLst>
                                    <p:set>
                                      <p:cBhvr>
                                        <p:cTn id="20" dur="1" fill="hold">
                                          <p:stCondLst>
                                            <p:cond delay="0"/>
                                          </p:stCondLst>
                                        </p:cTn>
                                        <p:tgtEl>
                                          <p:spTgt spid="58371"/>
                                        </p:tgtEl>
                                        <p:attrNameLst>
                                          <p:attrName>style.visibility</p:attrName>
                                        </p:attrNameLst>
                                      </p:cBhvr>
                                      <p:to>
                                        <p:strVal val="visible"/>
                                      </p:to>
                                    </p:set>
                                    <p:animEffect transition="in" filter="randombar(horizontal)">
                                      <p:cBhvr>
                                        <p:cTn id="21" dur="500"/>
                                        <p:tgtEl>
                                          <p:spTgt spid="58371"/>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58372"/>
                                        </p:tgtEl>
                                        <p:attrNameLst>
                                          <p:attrName>style.visibility</p:attrName>
                                        </p:attrNameLst>
                                      </p:cBhvr>
                                      <p:to>
                                        <p:strVal val="visible"/>
                                      </p:to>
                                    </p:set>
                                    <p:animEffect transition="in" filter="randombar(horizontal)">
                                      <p:cBhvr>
                                        <p:cTn id="24" dur="500"/>
                                        <p:tgtEl>
                                          <p:spTgt spid="58372"/>
                                        </p:tgtEl>
                                      </p:cBhvr>
                                    </p:animEffect>
                                  </p:childTnLst>
                                </p:cTn>
                              </p:par>
                            </p:childTnLst>
                          </p:cTn>
                        </p:par>
                        <p:par>
                          <p:cTn id="25" fill="hold">
                            <p:stCondLst>
                              <p:cond delay="1500"/>
                            </p:stCondLst>
                            <p:childTnLst>
                              <p:par>
                                <p:cTn id="26" presetID="10" presetClass="entr" presetSubtype="0" fill="hold" nodeType="afterEffect">
                                  <p:stCondLst>
                                    <p:cond delay="0"/>
                                  </p:stCondLst>
                                  <p:childTnLst>
                                    <p:set>
                                      <p:cBhvr>
                                        <p:cTn id="27" dur="1" fill="hold">
                                          <p:stCondLst>
                                            <p:cond delay="0"/>
                                          </p:stCondLst>
                                        </p:cTn>
                                        <p:tgtEl>
                                          <p:spTgt spid="58370"/>
                                        </p:tgtEl>
                                        <p:attrNameLst>
                                          <p:attrName>style.visibility</p:attrName>
                                        </p:attrNameLst>
                                      </p:cBhvr>
                                      <p:to>
                                        <p:strVal val="visible"/>
                                      </p:to>
                                    </p:set>
                                    <p:animEffect transition="in" filter="fade">
                                      <p:cBhvr>
                                        <p:cTn id="28" dur="500"/>
                                        <p:tgtEl>
                                          <p:spTgt spid="583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p:bldP spid="58372" grpId="0" bldLvl="0" animBg="1"/>
      <p:bldP spid="5837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Rectangle 8"/>
          <p:cNvSpPr/>
          <p:nvPr/>
        </p:nvSpPr>
        <p:spPr>
          <a:xfrm>
            <a:off x="7772400" y="2397125"/>
            <a:ext cx="782638" cy="141288"/>
          </a:xfrm>
          <a:custGeom>
            <a:avLst/>
            <a:gdLst/>
            <a:ahLst/>
            <a:cxnLst>
              <a:cxn ang="0">
                <a:pos x="0" y="0"/>
              </a:cxn>
              <a:cxn ang="0">
                <a:pos x="12668" y="0"/>
              </a:cxn>
              <a:cxn ang="0">
                <a:pos x="12668" y="19986"/>
              </a:cxn>
              <a:cxn ang="0">
                <a:pos x="0" y="19986"/>
              </a:cxn>
              <a:cxn ang="0">
                <a:pos x="0" y="0"/>
              </a:cxn>
            </a:cxnLst>
            <a:pathLst>
              <a:path w="3093568" h="271442">
                <a:moveTo>
                  <a:pt x="0" y="0"/>
                </a:moveTo>
                <a:lnTo>
                  <a:pt x="3093568" y="0"/>
                </a:lnTo>
                <a:lnTo>
                  <a:pt x="3093568" y="271442"/>
                </a:lnTo>
                <a:cubicBezTo>
                  <a:pt x="1777407" y="81360"/>
                  <a:pt x="1788744" y="3494"/>
                  <a:pt x="0" y="271442"/>
                </a:cubicBezTo>
                <a:lnTo>
                  <a:pt x="0" y="0"/>
                </a:lnTo>
                <a:close/>
              </a:path>
            </a:pathLst>
          </a:custGeom>
          <a:solidFill>
            <a:srgbClr val="DDDDDD">
              <a:alpha val="79999"/>
            </a:srgbClr>
          </a:solidFill>
          <a:ln w="9525">
            <a:noFill/>
          </a:ln>
        </p:spPr>
        <p:txBody>
          <a:bodyPr/>
          <a:p>
            <a:endParaRPr lang="zh-CN" altLang="en-US"/>
          </a:p>
        </p:txBody>
      </p:sp>
      <p:sp>
        <p:nvSpPr>
          <p:cNvPr id="59394" name="Rectangle 8"/>
          <p:cNvSpPr/>
          <p:nvPr/>
        </p:nvSpPr>
        <p:spPr>
          <a:xfrm>
            <a:off x="604838" y="1192213"/>
            <a:ext cx="782637" cy="141287"/>
          </a:xfrm>
          <a:custGeom>
            <a:avLst/>
            <a:gdLst/>
            <a:ahLst/>
            <a:cxnLst>
              <a:cxn ang="0">
                <a:pos x="0" y="0"/>
              </a:cxn>
              <a:cxn ang="0">
                <a:pos x="12668" y="0"/>
              </a:cxn>
              <a:cxn ang="0">
                <a:pos x="12668" y="19986"/>
              </a:cxn>
              <a:cxn ang="0">
                <a:pos x="0" y="19986"/>
              </a:cxn>
              <a:cxn ang="0">
                <a:pos x="0" y="0"/>
              </a:cxn>
            </a:cxnLst>
            <a:pathLst>
              <a:path w="3093568" h="271442">
                <a:moveTo>
                  <a:pt x="0" y="0"/>
                </a:moveTo>
                <a:lnTo>
                  <a:pt x="3093568" y="0"/>
                </a:lnTo>
                <a:lnTo>
                  <a:pt x="3093568" y="271442"/>
                </a:lnTo>
                <a:cubicBezTo>
                  <a:pt x="1777407" y="81360"/>
                  <a:pt x="1788744" y="3494"/>
                  <a:pt x="0" y="271442"/>
                </a:cubicBezTo>
                <a:lnTo>
                  <a:pt x="0" y="0"/>
                </a:lnTo>
                <a:close/>
              </a:path>
            </a:pathLst>
          </a:custGeom>
          <a:solidFill>
            <a:srgbClr val="DDDDDD">
              <a:alpha val="79999"/>
            </a:srgbClr>
          </a:solidFill>
          <a:ln w="9525">
            <a:noFill/>
          </a:ln>
        </p:spPr>
        <p:txBody>
          <a:bodyPr/>
          <a:p>
            <a:endParaRPr lang="zh-CN" altLang="en-US"/>
          </a:p>
        </p:txBody>
      </p:sp>
      <p:cxnSp>
        <p:nvCxnSpPr>
          <p:cNvPr id="59395" name="直接连接符 12"/>
          <p:cNvCxnSpPr/>
          <p:nvPr/>
        </p:nvCxnSpPr>
        <p:spPr>
          <a:xfrm>
            <a:off x="-25400" y="4349750"/>
            <a:ext cx="1573213" cy="811213"/>
          </a:xfrm>
          <a:prstGeom prst="line">
            <a:avLst/>
          </a:prstGeom>
          <a:ln w="12700" cap="flat" cmpd="sng">
            <a:solidFill>
              <a:srgbClr val="0070C0"/>
            </a:solidFill>
            <a:prstDash val="solid"/>
            <a:round/>
            <a:headEnd type="none" w="med" len="med"/>
            <a:tailEnd type="none" w="med" len="med"/>
          </a:ln>
        </p:spPr>
      </p:cxnSp>
      <p:cxnSp>
        <p:nvCxnSpPr>
          <p:cNvPr id="59396" name="直接连接符 19"/>
          <p:cNvCxnSpPr/>
          <p:nvPr/>
        </p:nvCxnSpPr>
        <p:spPr>
          <a:xfrm>
            <a:off x="1533525" y="5160963"/>
            <a:ext cx="6480175" cy="0"/>
          </a:xfrm>
          <a:prstGeom prst="line">
            <a:avLst/>
          </a:prstGeom>
          <a:ln w="12700" cap="flat" cmpd="sng">
            <a:solidFill>
              <a:srgbClr val="0070C0"/>
            </a:solidFill>
            <a:prstDash val="solid"/>
            <a:round/>
            <a:headEnd type="none" w="med" len="med"/>
            <a:tailEnd type="none" w="med" len="med"/>
          </a:ln>
        </p:spPr>
      </p:cxnSp>
      <p:sp>
        <p:nvSpPr>
          <p:cNvPr id="59397" name="TextBox 22"/>
          <p:cNvSpPr txBox="1"/>
          <p:nvPr/>
        </p:nvSpPr>
        <p:spPr>
          <a:xfrm>
            <a:off x="1331913" y="5189538"/>
            <a:ext cx="1584325" cy="306387"/>
          </a:xfrm>
          <a:prstGeom prst="rect">
            <a:avLst/>
          </a:prstGeom>
          <a:noFill/>
          <a:ln w="9525">
            <a:noFill/>
          </a:ln>
        </p:spPr>
        <p:txBody>
          <a:bodyPr anchor="t">
            <a:spAutoFit/>
          </a:bodyPr>
          <a:p>
            <a:pPr algn="ctr"/>
            <a:r>
              <a:rPr lang="zh-CN" altLang="en-US" sz="1400" dirty="0">
                <a:solidFill>
                  <a:srgbClr val="A6A6A6"/>
                </a:solidFill>
                <a:latin typeface="Franklin Gothic Medium" panose="020B0603020102020204" pitchFamily="2" charset="0"/>
                <a:ea typeface="微软雅黑" panose="020B0503020204020204" pitchFamily="2" charset="-122"/>
              </a:rPr>
              <a:t>对象图</a:t>
            </a:r>
            <a:endParaRPr lang="zh-CN" altLang="en-US" sz="1400" dirty="0">
              <a:solidFill>
                <a:srgbClr val="A6A6A6"/>
              </a:solidFill>
              <a:latin typeface="Franklin Gothic Medium" panose="020B0603020102020204" pitchFamily="2" charset="0"/>
              <a:ea typeface="微软雅黑" panose="020B0503020204020204" pitchFamily="2" charset="-122"/>
            </a:endParaRPr>
          </a:p>
        </p:txBody>
      </p:sp>
      <p:pic>
        <p:nvPicPr>
          <p:cNvPr id="59398" name="组合 3"/>
          <p:cNvPicPr/>
          <p:nvPr/>
        </p:nvPicPr>
        <p:blipFill>
          <a:blip r:embed="rId1"/>
          <a:stretch>
            <a:fillRect/>
          </a:stretch>
        </p:blipFill>
        <p:spPr>
          <a:xfrm>
            <a:off x="8461375" y="3932238"/>
            <a:ext cx="785813" cy="1316037"/>
          </a:xfrm>
          <a:prstGeom prst="rect">
            <a:avLst/>
          </a:prstGeom>
          <a:noFill/>
          <a:ln w="9525">
            <a:noFill/>
          </a:ln>
        </p:spPr>
      </p:pic>
      <p:sp>
        <p:nvSpPr>
          <p:cNvPr id="59399" name="TextBox 40"/>
          <p:cNvSpPr txBox="1"/>
          <p:nvPr/>
        </p:nvSpPr>
        <p:spPr>
          <a:xfrm>
            <a:off x="3154363" y="5189538"/>
            <a:ext cx="2116137" cy="306387"/>
          </a:xfrm>
          <a:prstGeom prst="rect">
            <a:avLst/>
          </a:prstGeom>
          <a:noFill/>
          <a:ln w="9525">
            <a:noFill/>
          </a:ln>
        </p:spPr>
        <p:txBody>
          <a:bodyPr anchor="t">
            <a:spAutoFit/>
          </a:bodyPr>
          <a:p>
            <a:pPr algn="ctr"/>
            <a:r>
              <a:rPr lang="zh-CN" altLang="en-US" sz="1400" dirty="0">
                <a:latin typeface="Franklin Gothic Medium" panose="020B0603020102020204" pitchFamily="2" charset="0"/>
                <a:ea typeface="微软雅黑" panose="020B0503020204020204" pitchFamily="2" charset="-122"/>
              </a:rPr>
              <a:t>构件图</a:t>
            </a:r>
            <a:endParaRPr lang="zh-CN" altLang="en-US" sz="1400" dirty="0">
              <a:latin typeface="Franklin Gothic Medium" panose="020B0603020102020204" pitchFamily="2" charset="0"/>
              <a:ea typeface="微软雅黑" panose="020B0503020204020204" pitchFamily="2" charset="-122"/>
            </a:endParaRPr>
          </a:p>
        </p:txBody>
      </p:sp>
      <p:sp>
        <p:nvSpPr>
          <p:cNvPr id="59400" name="TextBox 41"/>
          <p:cNvSpPr txBox="1"/>
          <p:nvPr/>
        </p:nvSpPr>
        <p:spPr>
          <a:xfrm>
            <a:off x="5508625" y="5189538"/>
            <a:ext cx="2159000" cy="306387"/>
          </a:xfrm>
          <a:prstGeom prst="rect">
            <a:avLst/>
          </a:prstGeom>
          <a:noFill/>
          <a:ln w="9525">
            <a:noFill/>
          </a:ln>
        </p:spPr>
        <p:txBody>
          <a:bodyPr anchor="t">
            <a:spAutoFit/>
          </a:bodyPr>
          <a:p>
            <a:pPr algn="ctr"/>
            <a:r>
              <a:rPr lang="zh-CN" altLang="en-US" sz="1400" dirty="0">
                <a:solidFill>
                  <a:srgbClr val="A6A6A6"/>
                </a:solidFill>
                <a:latin typeface="Franklin Gothic Medium" panose="020B0603020102020204" pitchFamily="2" charset="0"/>
                <a:ea typeface="微软雅黑" panose="020B0503020204020204" pitchFamily="2" charset="-122"/>
              </a:rPr>
              <a:t>包图</a:t>
            </a:r>
            <a:endParaRPr lang="zh-CN" altLang="en-US" sz="1400" dirty="0">
              <a:solidFill>
                <a:srgbClr val="A6A6A6"/>
              </a:solidFill>
              <a:latin typeface="Franklin Gothic Medium" panose="020B0603020102020204" pitchFamily="2" charset="0"/>
              <a:ea typeface="微软雅黑" panose="020B0503020204020204" pitchFamily="2" charset="-122"/>
            </a:endParaRPr>
          </a:p>
        </p:txBody>
      </p:sp>
      <p:grpSp>
        <p:nvGrpSpPr>
          <p:cNvPr id="59401" name="组合 11"/>
          <p:cNvGrpSpPr/>
          <p:nvPr/>
        </p:nvGrpSpPr>
        <p:grpSpPr>
          <a:xfrm>
            <a:off x="2843213" y="404813"/>
            <a:ext cx="3744912" cy="508000"/>
            <a:chOff x="0" y="-61384"/>
            <a:chExt cx="3744416" cy="508388"/>
          </a:xfrm>
        </p:grpSpPr>
        <p:sp>
          <p:nvSpPr>
            <p:cNvPr id="59402" name="Rectangle 8"/>
            <p:cNvSpPr/>
            <p:nvPr/>
          </p:nvSpPr>
          <p:spPr>
            <a:xfrm>
              <a:off x="116112" y="175561"/>
              <a:ext cx="3528392" cy="271443"/>
            </a:xfrm>
            <a:custGeom>
              <a:avLst/>
              <a:gdLst/>
              <a:ahLst/>
              <a:cxnLst>
                <a:cxn ang="0">
                  <a:pos x="0" y="0"/>
                </a:cxn>
                <a:cxn ang="0">
                  <a:pos x="5235140" y="0"/>
                </a:cxn>
                <a:cxn ang="0">
                  <a:pos x="5235140" y="271446"/>
                </a:cxn>
                <a:cxn ang="0">
                  <a:pos x="0" y="271446"/>
                </a:cxn>
                <a:cxn ang="0">
                  <a:pos x="0" y="0"/>
                </a:cxn>
              </a:cxnLst>
              <a:pathLst>
                <a:path w="3093568" h="271442">
                  <a:moveTo>
                    <a:pt x="0" y="0"/>
                  </a:moveTo>
                  <a:lnTo>
                    <a:pt x="3093568" y="0"/>
                  </a:lnTo>
                  <a:lnTo>
                    <a:pt x="3093568" y="271442"/>
                  </a:lnTo>
                  <a:cubicBezTo>
                    <a:pt x="1777407" y="81360"/>
                    <a:pt x="1788744" y="3494"/>
                    <a:pt x="0" y="271442"/>
                  </a:cubicBezTo>
                  <a:lnTo>
                    <a:pt x="0" y="0"/>
                  </a:lnTo>
                  <a:close/>
                </a:path>
              </a:pathLst>
            </a:custGeom>
            <a:solidFill>
              <a:srgbClr val="DDDDDD">
                <a:alpha val="79999"/>
              </a:srgbClr>
            </a:solidFill>
            <a:ln w="9525">
              <a:noFill/>
            </a:ln>
          </p:spPr>
          <p:txBody>
            <a:bodyPr/>
            <a:p>
              <a:endParaRPr lang="zh-CN" altLang="en-US"/>
            </a:p>
          </p:txBody>
        </p:sp>
        <p:sp>
          <p:nvSpPr>
            <p:cNvPr id="59403" name="矩形 26"/>
            <p:cNvSpPr/>
            <p:nvPr/>
          </p:nvSpPr>
          <p:spPr>
            <a:xfrm>
              <a:off x="0" y="-61384"/>
              <a:ext cx="3744416" cy="461320"/>
            </a:xfrm>
            <a:prstGeom prst="rect">
              <a:avLst/>
            </a:prstGeom>
            <a:solidFill>
              <a:srgbClr val="0070C0"/>
            </a:solidFill>
            <a:ln w="9525">
              <a:noFill/>
            </a:ln>
          </p:spPr>
          <p:txBody>
            <a:bodyPr anchor="ctr">
              <a:spAutoFit/>
            </a:bodyPr>
            <a:p>
              <a:pPr algn="ctr"/>
              <a:r>
                <a:rPr lang="zh-CN" altLang="en-US" sz="2400" dirty="0">
                  <a:solidFill>
                    <a:srgbClr val="FFFFFF"/>
                  </a:solidFill>
                  <a:latin typeface="微软雅黑" panose="020B0503020204020204" pitchFamily="2" charset="-122"/>
                  <a:ea typeface="微软雅黑" panose="020B0503020204020204" pitchFamily="2" charset="-122"/>
                </a:rPr>
                <a:t>构件图</a:t>
              </a:r>
              <a:endParaRPr lang="zh-CN" altLang="en-US" sz="2400" dirty="0">
                <a:solidFill>
                  <a:srgbClr val="FFFFFF"/>
                </a:solidFill>
                <a:latin typeface="微软雅黑" panose="020B0503020204020204" pitchFamily="2" charset="-122"/>
                <a:ea typeface="微软雅黑" panose="020B0503020204020204" pitchFamily="2" charset="-122"/>
              </a:endParaRPr>
            </a:p>
          </p:txBody>
        </p:sp>
      </p:grpSp>
      <p:sp>
        <p:nvSpPr>
          <p:cNvPr id="59404" name="等腰三角形 31"/>
          <p:cNvSpPr/>
          <p:nvPr/>
        </p:nvSpPr>
        <p:spPr>
          <a:xfrm>
            <a:off x="4186238" y="4972050"/>
            <a:ext cx="215900" cy="187325"/>
          </a:xfrm>
          <a:prstGeom prst="triangle">
            <a:avLst>
              <a:gd name="adj" fmla="val 50000"/>
            </a:avLst>
          </a:prstGeom>
          <a:solidFill>
            <a:srgbClr val="0070C0"/>
          </a:solidFill>
          <a:ln w="9525">
            <a:noFill/>
          </a:ln>
        </p:spPr>
        <p:txBody>
          <a:bodyPr anchor="ctr">
            <a:spAutoFit/>
          </a:bodyPr>
          <a:p>
            <a:pPr algn="ctr"/>
            <a:endParaRPr lang="zh-CN" altLang="en-US" sz="1600" b="1" dirty="0">
              <a:solidFill>
                <a:schemeClr val="bg1"/>
              </a:solidFill>
              <a:latin typeface="微软雅黑" panose="020B0503020204020204" pitchFamily="2" charset="-122"/>
              <a:ea typeface="微软雅黑" panose="020B0503020204020204" pitchFamily="2" charset="-122"/>
            </a:endParaRPr>
          </a:p>
        </p:txBody>
      </p:sp>
      <p:sp>
        <p:nvSpPr>
          <p:cNvPr id="59405" name="矩形 1"/>
          <p:cNvSpPr/>
          <p:nvPr/>
        </p:nvSpPr>
        <p:spPr>
          <a:xfrm>
            <a:off x="2051050" y="1223963"/>
            <a:ext cx="4752975" cy="584200"/>
          </a:xfrm>
          <a:prstGeom prst="rect">
            <a:avLst/>
          </a:prstGeom>
          <a:noFill/>
          <a:ln w="9525">
            <a:noFill/>
          </a:ln>
        </p:spPr>
        <p:txBody>
          <a:bodyPr anchor="t">
            <a:spAutoFit/>
          </a:bodyPr>
          <a:p>
            <a:r>
              <a:rPr lang="zh-CN" altLang="en-US" sz="1600" dirty="0">
                <a:latin typeface="Franklin Gothic Medium" panose="020B0603020102020204" pitchFamily="2" charset="0"/>
                <a:ea typeface="微软雅黑" panose="020B0503020204020204" pitchFamily="2" charset="-122"/>
              </a:rPr>
              <a:t>构件图用于静态建模，是表示组件类型的组织及各种组件之间依赖关系的图</a:t>
            </a:r>
            <a:endParaRPr lang="zh-CN" altLang="en-US" sz="1600" dirty="0">
              <a:latin typeface="Franklin Gothic Medium" panose="020B0603020102020204" pitchFamily="2" charset="0"/>
              <a:ea typeface="微软雅黑" panose="020B0503020204020204" pitchFamily="2" charset="-122"/>
            </a:endParaRPr>
          </a:p>
        </p:txBody>
      </p:sp>
      <p:sp>
        <p:nvSpPr>
          <p:cNvPr id="59406" name="矩形 27"/>
          <p:cNvSpPr/>
          <p:nvPr/>
        </p:nvSpPr>
        <p:spPr>
          <a:xfrm>
            <a:off x="2051050" y="1852613"/>
            <a:ext cx="4572000" cy="584200"/>
          </a:xfrm>
          <a:prstGeom prst="rect">
            <a:avLst/>
          </a:prstGeom>
          <a:noFill/>
          <a:ln w="9525">
            <a:noFill/>
          </a:ln>
        </p:spPr>
        <p:txBody>
          <a:bodyPr anchor="t">
            <a:spAutoFit/>
          </a:bodyPr>
          <a:p>
            <a:r>
              <a:rPr lang="zh-CN" altLang="en-US" sz="1600" dirty="0">
                <a:latin typeface="Franklin Gothic Medium" panose="020B0603020102020204" pitchFamily="2" charset="0"/>
                <a:ea typeface="微软雅黑" panose="020B0503020204020204" pitchFamily="2" charset="-122"/>
              </a:rPr>
              <a:t>构件图通过对组件间依赖关系的描述来估计对系统组件的修改给系统可能带来的影响</a:t>
            </a:r>
            <a:endParaRPr lang="zh-CN" altLang="en-US" sz="1600" dirty="0">
              <a:latin typeface="Franklin Gothic Medium" panose="020B0603020102020204" pitchFamily="2" charset="0"/>
              <a:ea typeface="微软雅黑" panose="020B0503020204020204" pitchFamily="2" charset="-122"/>
            </a:endParaRPr>
          </a:p>
        </p:txBody>
      </p:sp>
      <p:sp>
        <p:nvSpPr>
          <p:cNvPr id="59407" name="矩形 32"/>
          <p:cNvSpPr/>
          <p:nvPr/>
        </p:nvSpPr>
        <p:spPr>
          <a:xfrm>
            <a:off x="2051050" y="2498725"/>
            <a:ext cx="4572000" cy="584200"/>
          </a:xfrm>
          <a:prstGeom prst="rect">
            <a:avLst/>
          </a:prstGeom>
          <a:noFill/>
          <a:ln w="9525">
            <a:noFill/>
          </a:ln>
        </p:spPr>
        <p:txBody>
          <a:bodyPr anchor="t">
            <a:spAutoFit/>
          </a:bodyPr>
          <a:p>
            <a:r>
              <a:rPr lang="zh-CN" altLang="en-US" sz="1600" dirty="0">
                <a:latin typeface="Franklin Gothic Medium" panose="020B0603020102020204" pitchFamily="2" charset="0"/>
                <a:ea typeface="微软雅黑" panose="020B0503020204020204" pitchFamily="2" charset="-122"/>
              </a:rPr>
              <a:t>构件图的组成元素包括组件、接口和关系，还可以包括包和子系统</a:t>
            </a:r>
            <a:endParaRPr lang="zh-CN" altLang="en-US" sz="1600" dirty="0">
              <a:latin typeface="Franklin Gothic Medium" panose="020B0603020102020204" pitchFamily="2" charset="0"/>
              <a:ea typeface="微软雅黑" panose="020B0503020204020204" pitchFamily="2" charset="-122"/>
            </a:endParaRPr>
          </a:p>
        </p:txBody>
      </p:sp>
      <p:sp>
        <p:nvSpPr>
          <p:cNvPr id="59408" name="矩形 2"/>
          <p:cNvSpPr/>
          <p:nvPr/>
        </p:nvSpPr>
        <p:spPr>
          <a:xfrm>
            <a:off x="1617663" y="1238250"/>
            <a:ext cx="490537" cy="522288"/>
          </a:xfrm>
          <a:prstGeom prst="rect">
            <a:avLst/>
          </a:prstGeom>
          <a:solidFill>
            <a:srgbClr val="DDDDDD"/>
          </a:solidFill>
          <a:ln w="9525">
            <a:noFill/>
          </a:ln>
        </p:spPr>
        <p:txBody>
          <a:bodyPr wrap="none" anchor="t">
            <a:spAutoFit/>
          </a:bodyPr>
          <a:p>
            <a:r>
              <a:rPr lang="en-US" altLang="x-none" sz="2800" dirty="0">
                <a:latin typeface="微软雅黑" panose="020B0503020204020204" pitchFamily="2" charset="-122"/>
                <a:ea typeface="微软雅黑" panose="020B0503020204020204" pitchFamily="2" charset="-122"/>
              </a:rPr>
              <a:t>1.</a:t>
            </a:r>
            <a:endParaRPr lang="zh-CN" altLang="en-US" dirty="0">
              <a:latin typeface="微软雅黑" panose="020B0503020204020204" pitchFamily="2" charset="-122"/>
              <a:ea typeface="微软雅黑" panose="020B0503020204020204" pitchFamily="2" charset="-122"/>
            </a:endParaRPr>
          </a:p>
        </p:txBody>
      </p:sp>
      <p:sp>
        <p:nvSpPr>
          <p:cNvPr id="59409" name="矩形 33"/>
          <p:cNvSpPr/>
          <p:nvPr/>
        </p:nvSpPr>
        <p:spPr>
          <a:xfrm>
            <a:off x="1617663" y="1876425"/>
            <a:ext cx="490537" cy="523875"/>
          </a:xfrm>
          <a:prstGeom prst="rect">
            <a:avLst/>
          </a:prstGeom>
          <a:solidFill>
            <a:srgbClr val="DDDDDD"/>
          </a:solidFill>
          <a:ln w="9525">
            <a:noFill/>
          </a:ln>
        </p:spPr>
        <p:txBody>
          <a:bodyPr wrap="none" anchor="t">
            <a:spAutoFit/>
          </a:bodyPr>
          <a:p>
            <a:r>
              <a:rPr lang="en-US" altLang="x-none" sz="2800" dirty="0">
                <a:latin typeface="微软雅黑" panose="020B0503020204020204" pitchFamily="2" charset="-122"/>
                <a:ea typeface="微软雅黑" panose="020B0503020204020204" pitchFamily="2" charset="-122"/>
              </a:rPr>
              <a:t>2.</a:t>
            </a:r>
            <a:endParaRPr lang="zh-CN" altLang="en-US" dirty="0">
              <a:latin typeface="微软雅黑" panose="020B0503020204020204" pitchFamily="2" charset="-122"/>
              <a:ea typeface="微软雅黑" panose="020B0503020204020204" pitchFamily="2" charset="-122"/>
            </a:endParaRPr>
          </a:p>
        </p:txBody>
      </p:sp>
      <p:sp>
        <p:nvSpPr>
          <p:cNvPr id="59410" name="矩形 34"/>
          <p:cNvSpPr/>
          <p:nvPr/>
        </p:nvSpPr>
        <p:spPr>
          <a:xfrm>
            <a:off x="1612900" y="2520950"/>
            <a:ext cx="490538" cy="522288"/>
          </a:xfrm>
          <a:prstGeom prst="rect">
            <a:avLst/>
          </a:prstGeom>
          <a:solidFill>
            <a:srgbClr val="DDDDDD"/>
          </a:solidFill>
          <a:ln w="9525">
            <a:noFill/>
          </a:ln>
        </p:spPr>
        <p:txBody>
          <a:bodyPr wrap="none" anchor="t">
            <a:spAutoFit/>
          </a:bodyPr>
          <a:p>
            <a:r>
              <a:rPr lang="en-US" altLang="x-none" sz="2800" dirty="0">
                <a:latin typeface="微软雅黑" panose="020B0503020204020204" pitchFamily="2" charset="-122"/>
                <a:ea typeface="微软雅黑" panose="020B0503020204020204" pitchFamily="2" charset="-122"/>
              </a:rPr>
              <a:t>3.</a:t>
            </a:r>
            <a:endParaRPr lang="zh-CN" altLang="en-US" dirty="0">
              <a:latin typeface="微软雅黑" panose="020B0503020204020204" pitchFamily="2" charset="-122"/>
              <a:ea typeface="微软雅黑" panose="020B0503020204020204" pitchFamily="2" charset="-122"/>
            </a:endParaRPr>
          </a:p>
        </p:txBody>
      </p:sp>
      <p:grpSp>
        <p:nvGrpSpPr>
          <p:cNvPr id="59411" name="组合 37"/>
          <p:cNvGrpSpPr/>
          <p:nvPr/>
        </p:nvGrpSpPr>
        <p:grpSpPr>
          <a:xfrm>
            <a:off x="989013" y="1238250"/>
            <a:ext cx="4878387" cy="2259013"/>
            <a:chOff x="0" y="0"/>
            <a:chExt cx="4879855" cy="2259668"/>
          </a:xfrm>
        </p:grpSpPr>
        <p:sp>
          <p:nvSpPr>
            <p:cNvPr id="59412" name="弧形 15"/>
            <p:cNvSpPr/>
            <p:nvPr/>
          </p:nvSpPr>
          <p:spPr>
            <a:xfrm>
              <a:off x="0" y="1170327"/>
              <a:ext cx="1089353" cy="1089341"/>
            </a:xfrm>
            <a:custGeom>
              <a:avLst/>
              <a:gdLst/>
              <a:ahLst/>
              <a:cxnLst>
                <a:cxn ang="0">
                  <a:pos x="529538" y="1089131"/>
                </a:cxn>
                <a:cxn ang="0">
                  <a:pos x="0" y="544670"/>
                </a:cxn>
              </a:cxnLst>
              <a:pathLst>
                <a:path w="1089353" h="1089341" stroke="0">
                  <a:moveTo>
                    <a:pt x="529538" y="1089131"/>
                  </a:moveTo>
                  <a:cubicBezTo>
                    <a:pt x="234731" y="1080934"/>
                    <a:pt x="0" y="839588"/>
                    <a:pt x="0" y="544670"/>
                  </a:cubicBezTo>
                  <a:lnTo>
                    <a:pt x="544677" y="544671"/>
                  </a:lnTo>
                  <a:lnTo>
                    <a:pt x="529538" y="1089131"/>
                  </a:lnTo>
                  <a:close/>
                </a:path>
                <a:path w="1089353" h="1089341" fill="none">
                  <a:moveTo>
                    <a:pt x="529538" y="1089131"/>
                  </a:moveTo>
                  <a:cubicBezTo>
                    <a:pt x="234731" y="1080934"/>
                    <a:pt x="0" y="839588"/>
                    <a:pt x="0" y="544670"/>
                  </a:cubicBezTo>
                </a:path>
              </a:pathLst>
            </a:custGeom>
            <a:noFill/>
            <a:ln w="9525" cap="flat" cmpd="sng">
              <a:solidFill>
                <a:srgbClr val="808080"/>
              </a:solidFill>
              <a:prstDash val="dash"/>
              <a:round/>
              <a:headEnd type="none" w="med" len="med"/>
              <a:tailEnd type="none" w="med" len="med"/>
            </a:ln>
          </p:spPr>
          <p:txBody>
            <a:bodyPr/>
            <a:p>
              <a:endParaRPr lang="zh-CN" altLang="en-US"/>
            </a:p>
          </p:txBody>
        </p:sp>
        <p:cxnSp>
          <p:nvCxnSpPr>
            <p:cNvPr id="59413" name="直接连接符 17"/>
            <p:cNvCxnSpPr>
              <a:endCxn id="59412" idx="2"/>
            </p:cNvCxnSpPr>
            <p:nvPr/>
          </p:nvCxnSpPr>
          <p:spPr>
            <a:xfrm>
              <a:off x="0" y="0"/>
              <a:ext cx="0" cy="1714997"/>
            </a:xfrm>
            <a:prstGeom prst="line">
              <a:avLst/>
            </a:prstGeom>
            <a:ln w="9525" cap="flat" cmpd="sng">
              <a:solidFill>
                <a:srgbClr val="808080"/>
              </a:solidFill>
              <a:prstDash val="dash"/>
              <a:round/>
              <a:headEnd type="none" w="med" len="med"/>
              <a:tailEnd type="none" w="med" len="med"/>
            </a:ln>
          </p:spPr>
        </p:cxnSp>
        <p:cxnSp>
          <p:nvCxnSpPr>
            <p:cNvPr id="59414" name="直接连接符 21"/>
            <p:cNvCxnSpPr>
              <a:stCxn id="59412" idx="0"/>
              <a:endCxn id="59412" idx="2"/>
            </p:cNvCxnSpPr>
            <p:nvPr/>
          </p:nvCxnSpPr>
          <p:spPr>
            <a:xfrm>
              <a:off x="530385" y="2259668"/>
              <a:ext cx="4349470" cy="0"/>
            </a:xfrm>
            <a:prstGeom prst="line">
              <a:avLst/>
            </a:prstGeom>
            <a:ln w="9525" cap="flat" cmpd="sng">
              <a:solidFill>
                <a:srgbClr val="808080"/>
              </a:solidFill>
              <a:prstDash val="dash"/>
              <a:round/>
              <a:headEnd type="none" w="med" len="med"/>
              <a:tailEnd type="none" w="med" len="med"/>
            </a:ln>
          </p:spPr>
        </p:cxnSp>
      </p:grpSp>
      <p:grpSp>
        <p:nvGrpSpPr>
          <p:cNvPr id="59415" name="组合 42"/>
          <p:cNvGrpSpPr/>
          <p:nvPr/>
        </p:nvGrpSpPr>
        <p:grpSpPr>
          <a:xfrm flipH="1">
            <a:off x="3292475" y="2470150"/>
            <a:ext cx="4879975" cy="2259013"/>
            <a:chOff x="0" y="0"/>
            <a:chExt cx="4879855" cy="2259668"/>
          </a:xfrm>
        </p:grpSpPr>
        <p:sp>
          <p:nvSpPr>
            <p:cNvPr id="59416" name="弧形 43"/>
            <p:cNvSpPr/>
            <p:nvPr/>
          </p:nvSpPr>
          <p:spPr>
            <a:xfrm>
              <a:off x="0" y="1170327"/>
              <a:ext cx="1088998" cy="1089341"/>
            </a:xfrm>
            <a:custGeom>
              <a:avLst/>
              <a:gdLst/>
              <a:ahLst/>
              <a:cxnLst>
                <a:cxn ang="0">
                  <a:pos x="529360" y="1089130"/>
                </a:cxn>
                <a:cxn ang="0">
                  <a:pos x="0" y="544670"/>
                </a:cxn>
              </a:cxnLst>
              <a:pathLst>
                <a:path w="1088998" h="1089341" stroke="0">
                  <a:moveTo>
                    <a:pt x="529360" y="1089130"/>
                  </a:moveTo>
                  <a:cubicBezTo>
                    <a:pt x="234651" y="1080931"/>
                    <a:pt x="0" y="839585"/>
                    <a:pt x="0" y="544670"/>
                  </a:cubicBezTo>
                  <a:lnTo>
                    <a:pt x="544499" y="544671"/>
                  </a:lnTo>
                  <a:lnTo>
                    <a:pt x="529360" y="1089130"/>
                  </a:lnTo>
                  <a:close/>
                </a:path>
                <a:path w="1088998" h="1089341" fill="none">
                  <a:moveTo>
                    <a:pt x="529360" y="1089130"/>
                  </a:moveTo>
                  <a:cubicBezTo>
                    <a:pt x="234651" y="1080931"/>
                    <a:pt x="0" y="839585"/>
                    <a:pt x="0" y="544670"/>
                  </a:cubicBezTo>
                </a:path>
              </a:pathLst>
            </a:custGeom>
            <a:noFill/>
            <a:ln w="9525" cap="flat" cmpd="sng">
              <a:solidFill>
                <a:srgbClr val="808080"/>
              </a:solidFill>
              <a:prstDash val="dash"/>
              <a:round/>
              <a:headEnd type="none" w="med" len="med"/>
              <a:tailEnd type="none" w="med" len="med"/>
            </a:ln>
          </p:spPr>
          <p:txBody>
            <a:bodyPr/>
            <a:p>
              <a:endParaRPr lang="zh-CN" altLang="en-US"/>
            </a:p>
          </p:txBody>
        </p:sp>
        <p:cxnSp>
          <p:nvCxnSpPr>
            <p:cNvPr id="59417" name="直接连接符 44"/>
            <p:cNvCxnSpPr>
              <a:stCxn id="59412" idx="0"/>
              <a:endCxn id="59416" idx="2"/>
            </p:cNvCxnSpPr>
            <p:nvPr/>
          </p:nvCxnSpPr>
          <p:spPr>
            <a:xfrm>
              <a:off x="0" y="0"/>
              <a:ext cx="0" cy="1714997"/>
            </a:xfrm>
            <a:prstGeom prst="line">
              <a:avLst/>
            </a:prstGeom>
            <a:ln w="9525" cap="flat" cmpd="sng">
              <a:solidFill>
                <a:srgbClr val="808080"/>
              </a:solidFill>
              <a:prstDash val="dash"/>
              <a:round/>
              <a:headEnd type="none" w="med" len="med"/>
              <a:tailEnd type="none" w="med" len="med"/>
            </a:ln>
          </p:spPr>
        </p:cxnSp>
        <p:cxnSp>
          <p:nvCxnSpPr>
            <p:cNvPr id="59418" name="直接连接符 45"/>
            <p:cNvCxnSpPr>
              <a:stCxn id="59416" idx="0"/>
              <a:endCxn id="59416" idx="2"/>
            </p:cNvCxnSpPr>
            <p:nvPr/>
          </p:nvCxnSpPr>
          <p:spPr>
            <a:xfrm>
              <a:off x="530212" y="2259668"/>
              <a:ext cx="4349643" cy="0"/>
            </a:xfrm>
            <a:prstGeom prst="line">
              <a:avLst/>
            </a:prstGeom>
            <a:ln w="9525" cap="flat" cmpd="sng">
              <a:solidFill>
                <a:srgbClr val="808080"/>
              </a:solidFill>
              <a:prstDash val="dash"/>
              <a:round/>
              <a:headEnd type="none" w="med" len="med"/>
              <a:tailEnd type="none" w="med" len="med"/>
            </a:ln>
          </p:spPr>
        </p:cxnSp>
      </p:grpSp>
      <p:sp>
        <p:nvSpPr>
          <p:cNvPr id="59419" name="矩形 38"/>
          <p:cNvSpPr/>
          <p:nvPr/>
        </p:nvSpPr>
        <p:spPr>
          <a:xfrm>
            <a:off x="549275" y="957263"/>
            <a:ext cx="895350" cy="307975"/>
          </a:xfrm>
          <a:prstGeom prst="rect">
            <a:avLst/>
          </a:prstGeom>
          <a:solidFill>
            <a:srgbClr val="0070C0"/>
          </a:solidFill>
          <a:ln w="9525">
            <a:noFill/>
          </a:ln>
        </p:spPr>
        <p:txBody>
          <a:bodyPr anchor="ctr">
            <a:spAutoFit/>
          </a:bodyPr>
          <a:p>
            <a:pPr algn="ctr"/>
            <a:r>
              <a:rPr lang="zh-CN" altLang="en-US" sz="1400" dirty="0">
                <a:solidFill>
                  <a:srgbClr val="FFFFFF"/>
                </a:solidFill>
                <a:latin typeface="微软雅黑" panose="020B0503020204020204" pitchFamily="2" charset="-122"/>
                <a:ea typeface="微软雅黑" panose="020B0503020204020204" pitchFamily="2" charset="-122"/>
              </a:rPr>
              <a:t>构件图</a:t>
            </a:r>
            <a:endParaRPr lang="zh-CN" altLang="en-US" sz="1400" dirty="0">
              <a:solidFill>
                <a:srgbClr val="FFFFFF"/>
              </a:solidFill>
              <a:latin typeface="微软雅黑" panose="020B0503020204020204" pitchFamily="2" charset="-122"/>
              <a:ea typeface="微软雅黑" panose="020B0503020204020204" pitchFamily="2" charset="-122"/>
            </a:endParaRPr>
          </a:p>
        </p:txBody>
      </p:sp>
      <p:sp>
        <p:nvSpPr>
          <p:cNvPr id="59420" name="矩形 46"/>
          <p:cNvSpPr/>
          <p:nvPr/>
        </p:nvSpPr>
        <p:spPr>
          <a:xfrm>
            <a:off x="7724775" y="2162175"/>
            <a:ext cx="895350" cy="307975"/>
          </a:xfrm>
          <a:prstGeom prst="rect">
            <a:avLst/>
          </a:prstGeom>
          <a:solidFill>
            <a:srgbClr val="0070C0"/>
          </a:solidFill>
          <a:ln w="9525">
            <a:noFill/>
          </a:ln>
        </p:spPr>
        <p:txBody>
          <a:bodyPr anchor="ctr">
            <a:spAutoFit/>
          </a:bodyPr>
          <a:p>
            <a:pPr algn="ctr"/>
            <a:r>
              <a:rPr lang="zh-CN" altLang="en-US" sz="1400" dirty="0">
                <a:solidFill>
                  <a:srgbClr val="FFFFFF"/>
                </a:solidFill>
                <a:latin typeface="微软雅黑" panose="020B0503020204020204" pitchFamily="2" charset="-122"/>
                <a:ea typeface="微软雅黑" panose="020B0503020204020204" pitchFamily="2" charset="-122"/>
              </a:rPr>
              <a:t>构件图</a:t>
            </a:r>
            <a:endParaRPr lang="zh-CN" altLang="en-US" sz="1400" dirty="0">
              <a:solidFill>
                <a:srgbClr val="FFFFFF"/>
              </a:solidFill>
              <a:latin typeface="微软雅黑" panose="020B0503020204020204" pitchFamily="2" charset="-122"/>
              <a:ea typeface="微软雅黑" panose="020B0503020204020204" pitchFamily="2" charset="-122"/>
            </a:endParaRPr>
          </a:p>
        </p:txBody>
      </p:sp>
      <p:sp>
        <p:nvSpPr>
          <p:cNvPr id="59421" name="矩形 49"/>
          <p:cNvSpPr/>
          <p:nvPr/>
        </p:nvSpPr>
        <p:spPr>
          <a:xfrm>
            <a:off x="1519238" y="3763963"/>
            <a:ext cx="5699125" cy="338137"/>
          </a:xfrm>
          <a:prstGeom prst="rect">
            <a:avLst/>
          </a:prstGeom>
          <a:noFill/>
          <a:ln w="9525">
            <a:noFill/>
          </a:ln>
        </p:spPr>
        <p:txBody>
          <a:bodyPr wrap="square" anchor="t">
            <a:spAutoFit/>
          </a:bodyPr>
          <a:p>
            <a:r>
              <a:rPr lang="zh-CN" altLang="en-US" sz="1600" dirty="0">
                <a:latin typeface="Franklin Gothic Medium" panose="020B0603020102020204" pitchFamily="2" charset="0"/>
                <a:ea typeface="微软雅黑" panose="020B0503020204020204" pitchFamily="2" charset="-122"/>
              </a:rPr>
              <a:t>构件图是对面向对象系统的物理方面建模时使用的两种图之一</a:t>
            </a:r>
            <a:endParaRPr lang="zh-CN" altLang="en-US" sz="1600" dirty="0">
              <a:latin typeface="Franklin Gothic Medium" panose="020B0603020102020204" pitchFamily="2" charset="0"/>
              <a:ea typeface="微软雅黑" panose="020B0503020204020204" pitchFamily="2" charset="-122"/>
            </a:endParaRPr>
          </a:p>
        </p:txBody>
      </p:sp>
      <p:sp>
        <p:nvSpPr>
          <p:cNvPr id="59422" name="矩形 51"/>
          <p:cNvSpPr/>
          <p:nvPr/>
        </p:nvSpPr>
        <p:spPr>
          <a:xfrm>
            <a:off x="2843213" y="4184650"/>
            <a:ext cx="4983162" cy="368300"/>
          </a:xfrm>
          <a:prstGeom prst="rect">
            <a:avLst/>
          </a:prstGeom>
          <a:solidFill>
            <a:srgbClr val="DDDDDD"/>
          </a:solidFill>
          <a:ln w="9525">
            <a:noFill/>
          </a:ln>
        </p:spPr>
        <p:txBody>
          <a:bodyPr wrap="none" anchor="t">
            <a:spAutoFit/>
          </a:bodyPr>
          <a:p>
            <a:r>
              <a:rPr lang="zh-CN" altLang="en-US" dirty="0">
                <a:solidFill>
                  <a:srgbClr val="0070C0"/>
                </a:solidFill>
                <a:latin typeface="Franklin Gothic Medium" panose="020B0603020102020204" pitchFamily="2" charset="0"/>
                <a:ea typeface="微软雅黑" panose="020B0503020204020204" pitchFamily="2" charset="-122"/>
              </a:rPr>
              <a:t>用于描述软件组件及组件之间的组织和依赖关系</a:t>
            </a:r>
            <a:endParaRPr lang="zh-CN" altLang="en-US" dirty="0">
              <a:solidFill>
                <a:srgbClr val="0070C0"/>
              </a:solidFill>
              <a:latin typeface="Franklin Gothic Medium" panose="020B0603020102020204" pitchFamily="2" charset="0"/>
              <a:ea typeface="微软雅黑" panose="020B0503020204020204" pitchFamily="2" charset="-122"/>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0417" name="组合 18"/>
          <p:cNvGrpSpPr/>
          <p:nvPr/>
        </p:nvGrpSpPr>
        <p:grpSpPr>
          <a:xfrm>
            <a:off x="-25400" y="4360863"/>
            <a:ext cx="9180513" cy="1587500"/>
            <a:chOff x="0" y="0"/>
            <a:chExt cx="9181274" cy="1588274"/>
          </a:xfrm>
        </p:grpSpPr>
        <p:sp>
          <p:nvSpPr>
            <p:cNvPr id="60418" name="矩形 21"/>
            <p:cNvSpPr/>
            <p:nvPr/>
          </p:nvSpPr>
          <p:spPr>
            <a:xfrm>
              <a:off x="0" y="796186"/>
              <a:ext cx="9181274" cy="792088"/>
            </a:xfrm>
            <a:prstGeom prst="rect">
              <a:avLst/>
            </a:prstGeom>
            <a:solidFill>
              <a:srgbClr val="0070C0"/>
            </a:solidFill>
            <a:ln w="9525">
              <a:noFill/>
            </a:ln>
          </p:spPr>
          <p:txBody>
            <a:bodyPr anchor="ctr">
              <a:spAutoFit/>
            </a:bodyPr>
            <a:p>
              <a:pPr algn="ctr"/>
              <a:endParaRPr lang="zh-CN" altLang="en-US" sz="1600" b="1" dirty="0">
                <a:solidFill>
                  <a:schemeClr val="bg1"/>
                </a:solidFill>
                <a:latin typeface="微软雅黑" panose="020B0503020204020204" pitchFamily="2" charset="-122"/>
                <a:ea typeface="微软雅黑" panose="020B0503020204020204" pitchFamily="2" charset="-122"/>
              </a:endParaRPr>
            </a:p>
          </p:txBody>
        </p:sp>
        <p:sp>
          <p:nvSpPr>
            <p:cNvPr id="60419" name="等腰三角形 23"/>
            <p:cNvSpPr/>
            <p:nvPr/>
          </p:nvSpPr>
          <p:spPr>
            <a:xfrm>
              <a:off x="14856" y="0"/>
              <a:ext cx="1573038" cy="811334"/>
            </a:xfrm>
            <a:prstGeom prst="triangle">
              <a:avLst>
                <a:gd name="adj" fmla="val 0"/>
              </a:avLst>
            </a:prstGeom>
            <a:solidFill>
              <a:srgbClr val="0070C0"/>
            </a:solidFill>
            <a:ln w="9525">
              <a:noFill/>
            </a:ln>
          </p:spPr>
          <p:txBody>
            <a:bodyPr anchor="ctr">
              <a:spAutoFit/>
            </a:bodyPr>
            <a:p>
              <a:pPr algn="ctr"/>
              <a:endParaRPr lang="zh-CN" altLang="en-US" sz="1600" b="1" dirty="0">
                <a:solidFill>
                  <a:schemeClr val="bg1"/>
                </a:solidFill>
                <a:latin typeface="微软雅黑" panose="020B0503020204020204" pitchFamily="2" charset="-122"/>
                <a:ea typeface="微软雅黑" panose="020B0503020204020204" pitchFamily="2" charset="-122"/>
              </a:endParaRPr>
            </a:p>
          </p:txBody>
        </p:sp>
      </p:grpSp>
      <p:cxnSp>
        <p:nvCxnSpPr>
          <p:cNvPr id="60420" name="直接连接符 12"/>
          <p:cNvCxnSpPr/>
          <p:nvPr/>
        </p:nvCxnSpPr>
        <p:spPr>
          <a:xfrm>
            <a:off x="-25400" y="4349750"/>
            <a:ext cx="1573213" cy="811213"/>
          </a:xfrm>
          <a:prstGeom prst="line">
            <a:avLst/>
          </a:prstGeom>
          <a:ln w="12700" cap="flat" cmpd="sng">
            <a:solidFill>
              <a:srgbClr val="0070C0"/>
            </a:solidFill>
            <a:prstDash val="solid"/>
            <a:round/>
            <a:headEnd type="none" w="med" len="med"/>
            <a:tailEnd type="none" w="med" len="med"/>
          </a:ln>
        </p:spPr>
      </p:cxnSp>
      <p:cxnSp>
        <p:nvCxnSpPr>
          <p:cNvPr id="60421" name="直接连接符 19"/>
          <p:cNvCxnSpPr/>
          <p:nvPr/>
        </p:nvCxnSpPr>
        <p:spPr>
          <a:xfrm>
            <a:off x="1533525" y="5160963"/>
            <a:ext cx="6480175" cy="0"/>
          </a:xfrm>
          <a:prstGeom prst="line">
            <a:avLst/>
          </a:prstGeom>
          <a:ln w="12700" cap="flat" cmpd="sng">
            <a:solidFill>
              <a:srgbClr val="0070C0"/>
            </a:solidFill>
            <a:prstDash val="solid"/>
            <a:round/>
            <a:headEnd type="none" w="med" len="med"/>
            <a:tailEnd type="none" w="med" len="med"/>
          </a:ln>
        </p:spPr>
      </p:cxnSp>
      <p:sp>
        <p:nvSpPr>
          <p:cNvPr id="60422" name="TextBox 22"/>
          <p:cNvSpPr txBox="1"/>
          <p:nvPr/>
        </p:nvSpPr>
        <p:spPr>
          <a:xfrm>
            <a:off x="3451225" y="5189538"/>
            <a:ext cx="2087563" cy="306387"/>
          </a:xfrm>
          <a:prstGeom prst="rect">
            <a:avLst/>
          </a:prstGeom>
          <a:noFill/>
          <a:ln w="9525">
            <a:noFill/>
          </a:ln>
        </p:spPr>
        <p:txBody>
          <a:bodyPr anchor="t">
            <a:spAutoFit/>
          </a:bodyPr>
          <a:p>
            <a:pPr algn="ctr"/>
            <a:r>
              <a:rPr lang="zh-CN" altLang="en-US" sz="1400" dirty="0">
                <a:solidFill>
                  <a:schemeClr val="bg1"/>
                </a:solidFill>
                <a:latin typeface="Franklin Gothic Medium" panose="020B0603020102020204" pitchFamily="2" charset="0"/>
                <a:ea typeface="微软雅黑" panose="020B0503020204020204" pitchFamily="2" charset="-122"/>
              </a:rPr>
              <a:t>构件图</a:t>
            </a:r>
            <a:endParaRPr lang="zh-CN" altLang="en-US" sz="1400" dirty="0">
              <a:solidFill>
                <a:schemeClr val="bg1"/>
              </a:solidFill>
              <a:latin typeface="Franklin Gothic Medium" panose="020B0603020102020204" pitchFamily="2" charset="0"/>
              <a:ea typeface="微软雅黑" panose="020B0503020204020204" pitchFamily="2" charset="-122"/>
            </a:endParaRPr>
          </a:p>
        </p:txBody>
      </p:sp>
      <p:pic>
        <p:nvPicPr>
          <p:cNvPr id="60423" name="组合 3"/>
          <p:cNvPicPr/>
          <p:nvPr/>
        </p:nvPicPr>
        <p:blipFill>
          <a:blip r:embed="rId1"/>
          <a:stretch>
            <a:fillRect/>
          </a:stretch>
        </p:blipFill>
        <p:spPr>
          <a:xfrm>
            <a:off x="8461375" y="3932238"/>
            <a:ext cx="785813" cy="1316037"/>
          </a:xfrm>
          <a:prstGeom prst="rect">
            <a:avLst/>
          </a:prstGeom>
          <a:noFill/>
          <a:ln w="9525">
            <a:noFill/>
          </a:ln>
        </p:spPr>
      </p:pic>
      <p:sp>
        <p:nvSpPr>
          <p:cNvPr id="60424" name="TextBox 40"/>
          <p:cNvSpPr txBox="1"/>
          <p:nvPr/>
        </p:nvSpPr>
        <p:spPr>
          <a:xfrm>
            <a:off x="1630363" y="5189538"/>
            <a:ext cx="2116137" cy="306387"/>
          </a:xfrm>
          <a:prstGeom prst="rect">
            <a:avLst/>
          </a:prstGeom>
          <a:noFill/>
          <a:ln w="9525">
            <a:noFill/>
          </a:ln>
        </p:spPr>
        <p:txBody>
          <a:bodyPr anchor="t">
            <a:spAutoFit/>
          </a:bodyPr>
          <a:p>
            <a:pPr algn="ctr"/>
            <a:r>
              <a:rPr lang="zh-CN" altLang="en-US" sz="1400" dirty="0">
                <a:solidFill>
                  <a:srgbClr val="A6A6A6"/>
                </a:solidFill>
                <a:latin typeface="Franklin Gothic Medium" panose="020B0603020102020204" pitchFamily="2" charset="0"/>
                <a:ea typeface="微软雅黑" panose="020B0503020204020204" pitchFamily="2" charset="-122"/>
              </a:rPr>
              <a:t>对象图</a:t>
            </a:r>
            <a:endParaRPr lang="zh-CN" altLang="en-US" sz="1400" dirty="0">
              <a:solidFill>
                <a:srgbClr val="A6A6A6"/>
              </a:solidFill>
              <a:latin typeface="Franklin Gothic Medium" panose="020B0603020102020204" pitchFamily="2" charset="0"/>
              <a:ea typeface="微软雅黑" panose="020B0503020204020204" pitchFamily="2" charset="-122"/>
            </a:endParaRPr>
          </a:p>
        </p:txBody>
      </p:sp>
      <p:sp>
        <p:nvSpPr>
          <p:cNvPr id="60425" name="TextBox 41"/>
          <p:cNvSpPr txBox="1"/>
          <p:nvPr/>
        </p:nvSpPr>
        <p:spPr>
          <a:xfrm>
            <a:off x="5508625" y="5189538"/>
            <a:ext cx="2957513" cy="306387"/>
          </a:xfrm>
          <a:prstGeom prst="rect">
            <a:avLst/>
          </a:prstGeom>
          <a:noFill/>
          <a:ln w="9525">
            <a:noFill/>
          </a:ln>
        </p:spPr>
        <p:txBody>
          <a:bodyPr anchor="t">
            <a:spAutoFit/>
          </a:bodyPr>
          <a:p>
            <a:pPr algn="ctr"/>
            <a:r>
              <a:rPr lang="zh-CN" altLang="en-US" sz="1400" dirty="0">
                <a:solidFill>
                  <a:srgbClr val="A6A6A6"/>
                </a:solidFill>
                <a:latin typeface="Franklin Gothic Medium" panose="020B0603020102020204" pitchFamily="2" charset="0"/>
                <a:ea typeface="微软雅黑" panose="020B0503020204020204" pitchFamily="2" charset="-122"/>
              </a:rPr>
              <a:t>包图</a:t>
            </a:r>
            <a:endParaRPr lang="zh-CN" altLang="en-US" sz="1400" dirty="0">
              <a:solidFill>
                <a:srgbClr val="A6A6A6"/>
              </a:solidFill>
              <a:latin typeface="Franklin Gothic Medium" panose="020B0603020102020204" pitchFamily="2" charset="0"/>
              <a:ea typeface="微软雅黑" panose="020B0503020204020204" pitchFamily="2" charset="-122"/>
            </a:endParaRPr>
          </a:p>
        </p:txBody>
      </p:sp>
      <p:sp>
        <p:nvSpPr>
          <p:cNvPr id="61450" name="椭圆 13"/>
          <p:cNvSpPr/>
          <p:nvPr/>
        </p:nvSpPr>
        <p:spPr>
          <a:xfrm>
            <a:off x="1403350" y="1474788"/>
            <a:ext cx="2679700" cy="2678112"/>
          </a:xfrm>
          <a:prstGeom prst="ellipse">
            <a:avLst/>
          </a:prstGeom>
          <a:noFill/>
          <a:ln w="6350" cap="flat" cmpd="sng">
            <a:solidFill>
              <a:srgbClr val="808080"/>
            </a:solidFill>
            <a:prstDash val="dash"/>
            <a:round/>
            <a:headEnd type="none" w="med" len="med"/>
            <a:tailEnd type="none" w="med" len="med"/>
          </a:ln>
        </p:spPr>
        <p:txBody>
          <a:bodyPr anchor="ctr">
            <a:spAutoFit/>
          </a:bodyPr>
          <a:p>
            <a:pPr algn="ctr"/>
            <a:endParaRPr lang="zh-CN" altLang="en-US" sz="1600" b="1" dirty="0">
              <a:solidFill>
                <a:srgbClr val="FFFFFF"/>
              </a:solidFill>
              <a:latin typeface="微软雅黑" panose="020B0503020204020204" pitchFamily="2" charset="-122"/>
              <a:ea typeface="微软雅黑" panose="020B0503020204020204" pitchFamily="2" charset="-122"/>
            </a:endParaRPr>
          </a:p>
        </p:txBody>
      </p:sp>
      <p:sp>
        <p:nvSpPr>
          <p:cNvPr id="61451" name="椭圆 11"/>
          <p:cNvSpPr/>
          <p:nvPr/>
        </p:nvSpPr>
        <p:spPr>
          <a:xfrm>
            <a:off x="755650" y="2797175"/>
            <a:ext cx="1295400" cy="1296988"/>
          </a:xfrm>
          <a:prstGeom prst="ellipse">
            <a:avLst/>
          </a:prstGeom>
          <a:solidFill>
            <a:srgbClr val="DDDDDD"/>
          </a:solidFill>
          <a:ln w="9525">
            <a:noFill/>
          </a:ln>
        </p:spPr>
        <p:txBody>
          <a:bodyPr anchor="ctr">
            <a:spAutoFit/>
          </a:bodyPr>
          <a:p>
            <a:pPr algn="ctr"/>
            <a:endParaRPr lang="zh-CN" altLang="en-US" sz="1600" b="1" dirty="0">
              <a:solidFill>
                <a:srgbClr val="FFFFFF"/>
              </a:solidFill>
              <a:latin typeface="微软雅黑" panose="020B0503020204020204" pitchFamily="2" charset="-122"/>
              <a:ea typeface="微软雅黑" panose="020B0503020204020204" pitchFamily="2" charset="-122"/>
            </a:endParaRPr>
          </a:p>
        </p:txBody>
      </p:sp>
      <p:sp>
        <p:nvSpPr>
          <p:cNvPr id="61452" name="椭圆 24"/>
          <p:cNvSpPr/>
          <p:nvPr/>
        </p:nvSpPr>
        <p:spPr>
          <a:xfrm>
            <a:off x="3457575" y="2797175"/>
            <a:ext cx="1295400" cy="1296988"/>
          </a:xfrm>
          <a:prstGeom prst="ellipse">
            <a:avLst/>
          </a:prstGeom>
          <a:solidFill>
            <a:srgbClr val="DDDDDD"/>
          </a:solidFill>
          <a:ln w="9525">
            <a:noFill/>
          </a:ln>
        </p:spPr>
        <p:txBody>
          <a:bodyPr anchor="ctr">
            <a:spAutoFit/>
          </a:bodyPr>
          <a:p>
            <a:pPr algn="ctr"/>
            <a:endParaRPr lang="zh-CN" altLang="en-US" sz="1600" b="1" dirty="0">
              <a:solidFill>
                <a:srgbClr val="FFFFFF"/>
              </a:solidFill>
              <a:latin typeface="微软雅黑" panose="020B0503020204020204" pitchFamily="2" charset="-122"/>
              <a:ea typeface="微软雅黑" panose="020B0503020204020204" pitchFamily="2" charset="-122"/>
            </a:endParaRPr>
          </a:p>
        </p:txBody>
      </p:sp>
      <p:sp>
        <p:nvSpPr>
          <p:cNvPr id="61453" name="TextBox 15"/>
          <p:cNvSpPr txBox="1"/>
          <p:nvPr/>
        </p:nvSpPr>
        <p:spPr>
          <a:xfrm>
            <a:off x="906463" y="3121025"/>
            <a:ext cx="995362" cy="584200"/>
          </a:xfrm>
          <a:prstGeom prst="rect">
            <a:avLst/>
          </a:prstGeom>
          <a:noFill/>
          <a:ln w="9525">
            <a:noFill/>
          </a:ln>
        </p:spPr>
        <p:txBody>
          <a:bodyPr wrap="none" anchor="t">
            <a:spAutoFit/>
          </a:bodyPr>
          <a:p>
            <a:pPr algn="ctr"/>
            <a:r>
              <a:rPr lang="zh-CN" altLang="zh-CN" sz="1600" dirty="0">
                <a:latin typeface="Franklin Gothic Medium" panose="020B0603020102020204" pitchFamily="2" charset="0"/>
                <a:ea typeface="微软雅黑" panose="020B0503020204020204" pitchFamily="2" charset="-122"/>
              </a:rPr>
              <a:t>工作产品</a:t>
            </a:r>
            <a:endParaRPr lang="zh-CN" altLang="zh-CN" sz="1600" dirty="0">
              <a:latin typeface="Franklin Gothic Medium" panose="020B0603020102020204" pitchFamily="2" charset="0"/>
              <a:ea typeface="微软雅黑" panose="020B0503020204020204" pitchFamily="2" charset="-122"/>
            </a:endParaRPr>
          </a:p>
          <a:p>
            <a:pPr algn="ctr"/>
            <a:r>
              <a:rPr lang="zh-CN" altLang="zh-CN" sz="1600" dirty="0">
                <a:latin typeface="Franklin Gothic Medium" panose="020B0603020102020204" pitchFamily="2" charset="0"/>
                <a:ea typeface="微软雅黑" panose="020B0503020204020204" pitchFamily="2" charset="-122"/>
              </a:rPr>
              <a:t>组件</a:t>
            </a:r>
            <a:endParaRPr lang="zh-CN" altLang="zh-CN" sz="1600" dirty="0">
              <a:latin typeface="Franklin Gothic Medium" panose="020B0603020102020204" pitchFamily="2" charset="0"/>
              <a:ea typeface="微软雅黑" panose="020B0503020204020204" pitchFamily="2" charset="-122"/>
            </a:endParaRPr>
          </a:p>
        </p:txBody>
      </p:sp>
      <p:sp>
        <p:nvSpPr>
          <p:cNvPr id="61454" name="TextBox 25"/>
          <p:cNvSpPr txBox="1"/>
          <p:nvPr/>
        </p:nvSpPr>
        <p:spPr>
          <a:xfrm>
            <a:off x="3606800" y="3297238"/>
            <a:ext cx="995363" cy="336550"/>
          </a:xfrm>
          <a:prstGeom prst="rect">
            <a:avLst/>
          </a:prstGeom>
          <a:noFill/>
          <a:ln w="9525">
            <a:noFill/>
          </a:ln>
        </p:spPr>
        <p:txBody>
          <a:bodyPr wrap="none" anchor="t">
            <a:spAutoFit/>
          </a:bodyPr>
          <a:p>
            <a:pPr algn="ctr"/>
            <a:r>
              <a:rPr lang="zh-CN" altLang="en-US" sz="1600" dirty="0">
                <a:latin typeface="Franklin Gothic Medium" panose="020B0603020102020204" pitchFamily="2" charset="0"/>
                <a:ea typeface="微软雅黑" panose="020B0503020204020204" pitchFamily="2" charset="-122"/>
              </a:rPr>
              <a:t>执行组件</a:t>
            </a:r>
            <a:endParaRPr lang="zh-CN" altLang="en-US" sz="1600" dirty="0">
              <a:latin typeface="Franklin Gothic Medium" panose="020B0603020102020204" pitchFamily="2" charset="0"/>
              <a:ea typeface="微软雅黑" panose="020B0503020204020204" pitchFamily="2" charset="-122"/>
            </a:endParaRPr>
          </a:p>
        </p:txBody>
      </p:sp>
      <p:sp>
        <p:nvSpPr>
          <p:cNvPr id="60431" name="等腰三角形 33"/>
          <p:cNvSpPr/>
          <p:nvPr/>
        </p:nvSpPr>
        <p:spPr>
          <a:xfrm>
            <a:off x="4392613" y="4972050"/>
            <a:ext cx="215900" cy="187325"/>
          </a:xfrm>
          <a:prstGeom prst="triangle">
            <a:avLst>
              <a:gd name="adj" fmla="val 50000"/>
            </a:avLst>
          </a:prstGeom>
          <a:solidFill>
            <a:srgbClr val="0070C0"/>
          </a:solidFill>
          <a:ln w="9525">
            <a:noFill/>
          </a:ln>
        </p:spPr>
        <p:txBody>
          <a:bodyPr anchor="ctr">
            <a:spAutoFit/>
          </a:bodyPr>
          <a:p>
            <a:pPr algn="ctr"/>
            <a:endParaRPr lang="zh-CN" altLang="en-US" sz="1600" b="1" dirty="0">
              <a:solidFill>
                <a:schemeClr val="bg1"/>
              </a:solidFill>
              <a:latin typeface="微软雅黑" panose="020B0503020204020204" pitchFamily="2" charset="-122"/>
              <a:ea typeface="微软雅黑" panose="020B0503020204020204" pitchFamily="2" charset="-122"/>
            </a:endParaRPr>
          </a:p>
        </p:txBody>
      </p:sp>
      <p:sp>
        <p:nvSpPr>
          <p:cNvPr id="60432" name="矩形 37"/>
          <p:cNvSpPr/>
          <p:nvPr/>
        </p:nvSpPr>
        <p:spPr>
          <a:xfrm rot="1414157">
            <a:off x="6462713" y="282575"/>
            <a:ext cx="3167062" cy="338138"/>
          </a:xfrm>
          <a:prstGeom prst="rect">
            <a:avLst/>
          </a:prstGeom>
          <a:solidFill>
            <a:srgbClr val="0070C0"/>
          </a:solidFill>
          <a:ln w="9525">
            <a:noFill/>
          </a:ln>
        </p:spPr>
        <p:txBody>
          <a:bodyPr anchor="ctr">
            <a:spAutoFit/>
          </a:bodyPr>
          <a:p>
            <a:pPr algn="ctr"/>
            <a:r>
              <a:rPr lang="zh-CN" altLang="en-US" sz="1600" dirty="0">
                <a:solidFill>
                  <a:srgbClr val="FFFFFF"/>
                </a:solidFill>
                <a:latin typeface="微软雅黑" panose="020B0503020204020204" pitchFamily="2" charset="-122"/>
                <a:ea typeface="微软雅黑" panose="020B0503020204020204" pitchFamily="2" charset="-122"/>
              </a:rPr>
              <a:t>构件图</a:t>
            </a:r>
            <a:r>
              <a:rPr lang="en-US" altLang="zh-CN" sz="1600" dirty="0">
                <a:solidFill>
                  <a:srgbClr val="FFFFFF"/>
                </a:solidFill>
                <a:latin typeface="微软雅黑" panose="020B0503020204020204" pitchFamily="2" charset="-122"/>
                <a:ea typeface="微软雅黑" panose="020B0503020204020204" pitchFamily="2" charset="-122"/>
              </a:rPr>
              <a:t>——</a:t>
            </a:r>
            <a:r>
              <a:rPr lang="zh-CN" altLang="en-US" sz="1600" dirty="0">
                <a:solidFill>
                  <a:srgbClr val="FFFFFF"/>
                </a:solidFill>
                <a:latin typeface="微软雅黑" panose="020B0503020204020204" pitchFamily="2" charset="-122"/>
                <a:ea typeface="微软雅黑" panose="020B0503020204020204" pitchFamily="2" charset="-122"/>
              </a:rPr>
              <a:t>组件</a:t>
            </a:r>
            <a:endParaRPr lang="zh-CN" altLang="en-US" sz="1600" dirty="0">
              <a:solidFill>
                <a:srgbClr val="FFFFFF"/>
              </a:solidFill>
              <a:latin typeface="微软雅黑" panose="020B0503020204020204" pitchFamily="2" charset="-122"/>
              <a:ea typeface="微软雅黑" panose="020B0503020204020204" pitchFamily="2" charset="-122"/>
            </a:endParaRPr>
          </a:p>
        </p:txBody>
      </p:sp>
      <p:sp>
        <p:nvSpPr>
          <p:cNvPr id="60433" name="圆角矩形 60"/>
          <p:cNvSpPr/>
          <p:nvPr/>
        </p:nvSpPr>
        <p:spPr>
          <a:xfrm>
            <a:off x="5133975" y="1754188"/>
            <a:ext cx="2913063" cy="2697162"/>
          </a:xfrm>
          <a:prstGeom prst="roundRect">
            <a:avLst>
              <a:gd name="adj" fmla="val 4194"/>
            </a:avLst>
          </a:prstGeom>
          <a:noFill/>
          <a:ln w="6350" cap="flat" cmpd="sng">
            <a:solidFill>
              <a:srgbClr val="808080"/>
            </a:solidFill>
            <a:prstDash val="dash"/>
            <a:round/>
            <a:headEnd type="none" w="med" len="med"/>
            <a:tailEnd type="none" w="med" len="med"/>
          </a:ln>
        </p:spPr>
        <p:txBody>
          <a:bodyPr anchor="ctr">
            <a:spAutoFit/>
          </a:bodyPr>
          <a:p>
            <a:pPr algn="ctr"/>
            <a:endParaRPr lang="zh-CN" altLang="en-US" sz="1600" b="1" dirty="0">
              <a:solidFill>
                <a:srgbClr val="FFFFFF"/>
              </a:solidFill>
              <a:latin typeface="微软雅黑" panose="020B0503020204020204" pitchFamily="2" charset="-122"/>
              <a:ea typeface="微软雅黑" panose="020B0503020204020204" pitchFamily="2" charset="-122"/>
            </a:endParaRPr>
          </a:p>
        </p:txBody>
      </p:sp>
      <p:sp>
        <p:nvSpPr>
          <p:cNvPr id="60434" name="TextBox 64"/>
          <p:cNvSpPr txBox="1"/>
          <p:nvPr/>
        </p:nvSpPr>
        <p:spPr>
          <a:xfrm>
            <a:off x="5165725" y="2087563"/>
            <a:ext cx="2825750" cy="306387"/>
          </a:xfrm>
          <a:prstGeom prst="rect">
            <a:avLst/>
          </a:prstGeom>
          <a:solidFill>
            <a:srgbClr val="0070C0"/>
          </a:solidFill>
          <a:ln w="9525">
            <a:noFill/>
          </a:ln>
        </p:spPr>
        <p:txBody>
          <a:bodyPr anchor="t">
            <a:spAutoFit/>
          </a:bodyPr>
          <a:p>
            <a:pPr algn="ctr"/>
            <a:r>
              <a:rPr lang="zh-CN" altLang="en-US" sz="1400" dirty="0">
                <a:solidFill>
                  <a:schemeClr val="bg1"/>
                </a:solidFill>
                <a:latin typeface="Franklin Gothic Medium" panose="020B0603020102020204" pitchFamily="2" charset="0"/>
                <a:ea typeface="微软雅黑" panose="020B0503020204020204" pitchFamily="2" charset="-122"/>
              </a:rPr>
              <a:t>什么是组件？</a:t>
            </a:r>
            <a:endParaRPr lang="zh-CN" altLang="en-US" sz="1400" dirty="0">
              <a:solidFill>
                <a:schemeClr val="bg1"/>
              </a:solidFill>
              <a:latin typeface="Franklin Gothic Medium" panose="020B0603020102020204" pitchFamily="2" charset="0"/>
              <a:ea typeface="微软雅黑" panose="020B0503020204020204" pitchFamily="2" charset="-122"/>
            </a:endParaRPr>
          </a:p>
        </p:txBody>
      </p:sp>
      <p:sp>
        <p:nvSpPr>
          <p:cNvPr id="60435" name="矩形 65"/>
          <p:cNvSpPr/>
          <p:nvPr/>
        </p:nvSpPr>
        <p:spPr>
          <a:xfrm>
            <a:off x="5176838" y="2601913"/>
            <a:ext cx="2849562" cy="736600"/>
          </a:xfrm>
          <a:prstGeom prst="rect">
            <a:avLst/>
          </a:prstGeom>
          <a:noFill/>
          <a:ln w="9525">
            <a:noFill/>
          </a:ln>
        </p:spPr>
        <p:txBody>
          <a:bodyPr wrap="none" anchor="t">
            <a:spAutoFit/>
          </a:bodyPr>
          <a:p>
            <a:r>
              <a:rPr lang="zh-CN" altLang="en-US" sz="1400" dirty="0">
                <a:latin typeface="Franklin Gothic Medium" panose="020B0603020102020204" pitchFamily="2" charset="0"/>
                <a:ea typeface="微软雅黑" panose="020B0503020204020204" pitchFamily="2" charset="-122"/>
              </a:rPr>
              <a:t>组件是系统中遵从一组接口且提供</a:t>
            </a:r>
            <a:endParaRPr lang="zh-CN" altLang="en-US" sz="1400" dirty="0">
              <a:latin typeface="Franklin Gothic Medium" panose="020B0603020102020204" pitchFamily="2" charset="0"/>
              <a:ea typeface="微软雅黑" panose="020B0503020204020204" pitchFamily="2" charset="-122"/>
            </a:endParaRPr>
          </a:p>
          <a:p>
            <a:r>
              <a:rPr lang="zh-CN" altLang="en-US" sz="1400" dirty="0">
                <a:latin typeface="Franklin Gothic Medium" panose="020B0603020102020204" pitchFamily="2" charset="0"/>
                <a:ea typeface="微软雅黑" panose="020B0503020204020204" pitchFamily="2" charset="-122"/>
              </a:rPr>
              <a:t>实现的一个物理部件，通常指开发</a:t>
            </a:r>
            <a:endParaRPr lang="zh-CN" altLang="en-US" sz="1400" dirty="0">
              <a:latin typeface="Franklin Gothic Medium" panose="020B0603020102020204" pitchFamily="2" charset="0"/>
              <a:ea typeface="微软雅黑" panose="020B0503020204020204" pitchFamily="2" charset="-122"/>
            </a:endParaRPr>
          </a:p>
          <a:p>
            <a:r>
              <a:rPr lang="zh-CN" altLang="en-US" sz="1400" dirty="0">
                <a:latin typeface="Franklin Gothic Medium" panose="020B0603020102020204" pitchFamily="2" charset="0"/>
                <a:ea typeface="微软雅黑" panose="020B0503020204020204" pitchFamily="2" charset="-122"/>
              </a:rPr>
              <a:t>和运行时类的物理实现</a:t>
            </a:r>
            <a:endParaRPr lang="zh-CN" altLang="en-US" sz="1400" dirty="0">
              <a:latin typeface="Franklin Gothic Medium" panose="020B0603020102020204" pitchFamily="2" charset="0"/>
              <a:ea typeface="微软雅黑" panose="020B0503020204020204" pitchFamily="2" charset="-122"/>
            </a:endParaRPr>
          </a:p>
        </p:txBody>
      </p:sp>
      <p:sp>
        <p:nvSpPr>
          <p:cNvPr id="59423" name="TextBox 66"/>
          <p:cNvSpPr txBox="1"/>
          <p:nvPr/>
        </p:nvSpPr>
        <p:spPr>
          <a:xfrm>
            <a:off x="5165725" y="3787775"/>
            <a:ext cx="2825750" cy="306388"/>
          </a:xfrm>
          <a:prstGeom prst="rect">
            <a:avLst/>
          </a:prstGeom>
          <a:solidFill>
            <a:srgbClr val="0070C0"/>
          </a:solidFill>
          <a:ln w="9525">
            <a:noFill/>
          </a:ln>
        </p:spPr>
        <p:txBody>
          <a:bodyPr anchor="t">
            <a:spAutoFit/>
          </a:bodyPr>
          <a:p>
            <a:pPr algn="ctr"/>
            <a:r>
              <a:rPr lang="zh-CN" altLang="en-US" sz="1400" dirty="0">
                <a:solidFill>
                  <a:schemeClr val="bg1"/>
                </a:solidFill>
                <a:latin typeface="Franklin Gothic Medium" panose="020B0603020102020204" pitchFamily="2" charset="0"/>
                <a:ea typeface="微软雅黑" panose="020B0503020204020204" pitchFamily="2" charset="-122"/>
              </a:rPr>
              <a:t>组件和类的异同</a:t>
            </a:r>
            <a:endParaRPr lang="zh-CN" altLang="en-US" sz="1400" dirty="0">
              <a:solidFill>
                <a:schemeClr val="bg1"/>
              </a:solidFill>
              <a:latin typeface="Franklin Gothic Medium" panose="020B0603020102020204" pitchFamily="2" charset="0"/>
              <a:ea typeface="微软雅黑" panose="020B0503020204020204" pitchFamily="2" charset="-122"/>
            </a:endParaRPr>
          </a:p>
        </p:txBody>
      </p:sp>
      <p:sp>
        <p:nvSpPr>
          <p:cNvPr id="61461" name="椭圆 11"/>
          <p:cNvSpPr/>
          <p:nvPr/>
        </p:nvSpPr>
        <p:spPr>
          <a:xfrm>
            <a:off x="2051050" y="1096963"/>
            <a:ext cx="1295400" cy="1296987"/>
          </a:xfrm>
          <a:prstGeom prst="ellipse">
            <a:avLst/>
          </a:prstGeom>
          <a:solidFill>
            <a:srgbClr val="DDDDDD"/>
          </a:solidFill>
          <a:ln w="9525">
            <a:noFill/>
          </a:ln>
        </p:spPr>
        <p:txBody>
          <a:bodyPr anchor="ctr">
            <a:spAutoFit/>
          </a:bodyPr>
          <a:p>
            <a:pPr algn="ctr"/>
            <a:endParaRPr lang="zh-CN" altLang="en-US" sz="1600" b="1" dirty="0">
              <a:solidFill>
                <a:srgbClr val="FFFFFF"/>
              </a:solidFill>
              <a:latin typeface="微软雅黑" panose="020B0503020204020204" pitchFamily="2" charset="-122"/>
              <a:ea typeface="微软雅黑" panose="020B0503020204020204" pitchFamily="2" charset="-122"/>
            </a:endParaRPr>
          </a:p>
        </p:txBody>
      </p:sp>
      <p:sp>
        <p:nvSpPr>
          <p:cNvPr id="61462" name="TextBox 15"/>
          <p:cNvSpPr txBox="1"/>
          <p:nvPr/>
        </p:nvSpPr>
        <p:spPr>
          <a:xfrm>
            <a:off x="2201863" y="1563688"/>
            <a:ext cx="995362" cy="338137"/>
          </a:xfrm>
          <a:prstGeom prst="rect">
            <a:avLst/>
          </a:prstGeom>
          <a:noFill/>
          <a:ln w="9525">
            <a:noFill/>
          </a:ln>
        </p:spPr>
        <p:txBody>
          <a:bodyPr wrap="none" anchor="t">
            <a:spAutoFit/>
          </a:bodyPr>
          <a:p>
            <a:pPr algn="ctr"/>
            <a:r>
              <a:rPr lang="zh-CN" altLang="en-US" sz="1600" dirty="0">
                <a:latin typeface="Franklin Gothic Medium" panose="020B0603020102020204" pitchFamily="2" charset="0"/>
                <a:ea typeface="微软雅黑" panose="020B0503020204020204" pitchFamily="2" charset="-122"/>
              </a:rPr>
              <a:t>实施组件</a:t>
            </a:r>
            <a:endParaRPr lang="zh-CN" altLang="en-US" sz="1600" dirty="0">
              <a:latin typeface="Franklin Gothic Medium" panose="020B0603020102020204" pitchFamily="2" charset="0"/>
              <a:ea typeface="微软雅黑" panose="020B0503020204020204"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450"/>
                                        </p:tgtEl>
                                        <p:attrNameLst>
                                          <p:attrName>style.visibility</p:attrName>
                                        </p:attrNameLst>
                                      </p:cBhvr>
                                      <p:to>
                                        <p:strVal val="visible"/>
                                      </p:to>
                                    </p:set>
                                    <p:animEffect transition="in" filter="blinds(horizontal)">
                                      <p:cBhvr>
                                        <p:cTn id="7" dur="500"/>
                                        <p:tgtEl>
                                          <p:spTgt spid="6145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1451"/>
                                        </p:tgtEl>
                                        <p:attrNameLst>
                                          <p:attrName>style.visibility</p:attrName>
                                        </p:attrNameLst>
                                      </p:cBhvr>
                                      <p:to>
                                        <p:strVal val="visible"/>
                                      </p:to>
                                    </p:set>
                                    <p:animEffect transition="in" filter="blinds(horizontal)">
                                      <p:cBhvr>
                                        <p:cTn id="10" dur="500"/>
                                        <p:tgtEl>
                                          <p:spTgt spid="61451"/>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1452"/>
                                        </p:tgtEl>
                                        <p:attrNameLst>
                                          <p:attrName>style.visibility</p:attrName>
                                        </p:attrNameLst>
                                      </p:cBhvr>
                                      <p:to>
                                        <p:strVal val="visible"/>
                                      </p:to>
                                    </p:set>
                                    <p:animEffect transition="in" filter="blinds(horizontal)">
                                      <p:cBhvr>
                                        <p:cTn id="13" dur="500"/>
                                        <p:tgtEl>
                                          <p:spTgt spid="61452"/>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61453"/>
                                        </p:tgtEl>
                                        <p:attrNameLst>
                                          <p:attrName>style.visibility</p:attrName>
                                        </p:attrNameLst>
                                      </p:cBhvr>
                                      <p:to>
                                        <p:strVal val="visible"/>
                                      </p:to>
                                    </p:set>
                                    <p:animEffect transition="in" filter="blinds(horizontal)">
                                      <p:cBhvr>
                                        <p:cTn id="16" dur="500"/>
                                        <p:tgtEl>
                                          <p:spTgt spid="61453"/>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61454"/>
                                        </p:tgtEl>
                                        <p:attrNameLst>
                                          <p:attrName>style.visibility</p:attrName>
                                        </p:attrNameLst>
                                      </p:cBhvr>
                                      <p:to>
                                        <p:strVal val="visible"/>
                                      </p:to>
                                    </p:set>
                                    <p:animEffect transition="in" filter="blinds(horizontal)">
                                      <p:cBhvr>
                                        <p:cTn id="19" dur="500"/>
                                        <p:tgtEl>
                                          <p:spTgt spid="61454"/>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61461"/>
                                        </p:tgtEl>
                                        <p:attrNameLst>
                                          <p:attrName>style.visibility</p:attrName>
                                        </p:attrNameLst>
                                      </p:cBhvr>
                                      <p:to>
                                        <p:strVal val="visible"/>
                                      </p:to>
                                    </p:set>
                                    <p:animEffect transition="in" filter="blinds(horizontal)">
                                      <p:cBhvr>
                                        <p:cTn id="22" dur="500"/>
                                        <p:tgtEl>
                                          <p:spTgt spid="61461"/>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61462"/>
                                        </p:tgtEl>
                                        <p:attrNameLst>
                                          <p:attrName>style.visibility</p:attrName>
                                        </p:attrNameLst>
                                      </p:cBhvr>
                                      <p:to>
                                        <p:strVal val="visible"/>
                                      </p:to>
                                    </p:set>
                                    <p:animEffect transition="in" filter="blinds(horizontal)">
                                      <p:cBhvr>
                                        <p:cTn id="25" dur="500"/>
                                        <p:tgtEl>
                                          <p:spTgt spid="61462"/>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59423"/>
                                        </p:tgtEl>
                                        <p:attrNameLst>
                                          <p:attrName>style.visibility</p:attrName>
                                        </p:attrNameLst>
                                      </p:cBhvr>
                                      <p:to>
                                        <p:strVal val="visible"/>
                                      </p:to>
                                    </p:set>
                                    <p:anim calcmode="lin" valueType="num">
                                      <p:cBhvr additive="base">
                                        <p:cTn id="30" dur="500" fill="hold"/>
                                        <p:tgtEl>
                                          <p:spTgt spid="59423"/>
                                        </p:tgtEl>
                                        <p:attrNameLst>
                                          <p:attrName>ppt_x</p:attrName>
                                        </p:attrNameLst>
                                      </p:cBhvr>
                                      <p:tavLst>
                                        <p:tav tm="0">
                                          <p:val>
                                            <p:strVal val="#ppt_x"/>
                                          </p:val>
                                        </p:tav>
                                        <p:tav tm="100000">
                                          <p:val>
                                            <p:strVal val="#ppt_x"/>
                                          </p:val>
                                        </p:tav>
                                      </p:tavLst>
                                    </p:anim>
                                    <p:anim calcmode="lin" valueType="num">
                                      <p:cBhvr additive="base">
                                        <p:cTn id="31" dur="500" fill="hold"/>
                                        <p:tgtEl>
                                          <p:spTgt spid="594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50" grpId="0" animBg="1"/>
      <p:bldP spid="61451" grpId="0" animBg="1"/>
      <p:bldP spid="61452" grpId="0" animBg="1"/>
      <p:bldP spid="61453" grpId="0"/>
      <p:bldP spid="61454" grpId="0"/>
      <p:bldP spid="61461" grpId="0" animBg="1"/>
      <p:bldP spid="61462" grpId="0"/>
      <p:bldP spid="59423" grpId="0" animBg="1"/>
    </p:bldLst>
  </p:timing>
</p:sld>
</file>

<file path=ppt/theme/theme1.xml><?xml version="1.0" encoding="utf-8"?>
<a:theme xmlns:a="http://schemas.openxmlformats.org/drawingml/2006/main" name="演示文稿1">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7_演示文稿1">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8_演示文稿1">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9_演示文稿1">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10_演示文稿1">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11_演示文稿1">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12_演示文稿1">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13_演示文稿1">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14_演示文稿1">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15_演示文稿1">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16_演示文稿1">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演示文稿1">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0.xml><?xml version="1.0" encoding="utf-8"?>
<a:theme xmlns:a="http://schemas.openxmlformats.org/drawingml/2006/main" name="17_演示文稿1">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1.xml><?xml version="1.0" encoding="utf-8"?>
<a:theme xmlns:a="http://schemas.openxmlformats.org/drawingml/2006/main" name="18_演示文稿1">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2.xml><?xml version="1.0" encoding="utf-8"?>
<a:theme xmlns:a="http://schemas.openxmlformats.org/drawingml/2006/main" name="19_演示文稿1">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3.xml><?xml version="1.0" encoding="utf-8"?>
<a:theme xmlns:a="http://schemas.openxmlformats.org/drawingml/2006/main" name="20_演示文稿1">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4.xml><?xml version="1.0" encoding="utf-8"?>
<a:theme xmlns:a="http://schemas.openxmlformats.org/drawingml/2006/main" name="21_演示文稿1">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5.xml><?xml version="1.0" encoding="utf-8"?>
<a:theme xmlns:a="http://schemas.openxmlformats.org/drawingml/2006/main" name="22_演示文稿1">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6.xml><?xml version="1.0" encoding="utf-8"?>
<a:theme xmlns:a="http://schemas.openxmlformats.org/drawingml/2006/main" name="23_演示文稿1">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7.xml><?xml version="1.0" encoding="utf-8"?>
<a:theme xmlns:a="http://schemas.openxmlformats.org/drawingml/2006/main" name="2_기본 디자인">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Gulim"/>
        <a:ea typeface="Gulim"/>
        <a:cs typeface=""/>
      </a:majorFont>
      <a:minorFont>
        <a:latin typeface="Gulim"/>
        <a:ea typeface="Gulim"/>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8.xml><?xml version="1.0" encoding="utf-8"?>
<a:theme xmlns:a="http://schemas.openxmlformats.org/drawingml/2006/main" name="3_기본 디자인">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Gulim"/>
        <a:ea typeface="Gulim"/>
        <a:cs typeface=""/>
      </a:majorFont>
      <a:minorFont>
        <a:latin typeface="Gulim"/>
        <a:ea typeface="Gulim"/>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9.xml><?xml version="1.0" encoding="utf-8"?>
<a:theme xmlns:a="http://schemas.openxmlformats.org/drawingml/2006/main" name="4_기본 디자인">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Gulim"/>
        <a:ea typeface="Gulim"/>
        <a:cs typeface=""/>
      </a:majorFont>
      <a:minorFont>
        <a:latin typeface="Gulim"/>
        <a:ea typeface="Gulim"/>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기본 디자인">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Gulim"/>
        <a:ea typeface="Gulim"/>
        <a:cs typeface=""/>
      </a:majorFont>
      <a:minorFont>
        <a:latin typeface="Gulim"/>
        <a:ea typeface="Gulim"/>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0.xml><?xml version="1.0" encoding="utf-8"?>
<a:theme xmlns:a="http://schemas.openxmlformats.org/drawingml/2006/main" name="5_기본 디자인">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Gulim"/>
        <a:ea typeface="Gulim"/>
        <a:cs typeface=""/>
      </a:majorFont>
      <a:minorFont>
        <a:latin typeface="Gulim"/>
        <a:ea typeface="Gulim"/>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1.xml><?xml version="1.0" encoding="utf-8"?>
<a:theme xmlns:a="http://schemas.openxmlformats.org/drawingml/2006/main" name="6_기본 디자인">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Gulim"/>
        <a:ea typeface="Gulim"/>
        <a:cs typeface=""/>
      </a:majorFont>
      <a:minorFont>
        <a:latin typeface="Gulim"/>
        <a:ea typeface="Gulim"/>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2.xml><?xml version="1.0" encoding="utf-8"?>
<a:theme xmlns:a="http://schemas.openxmlformats.org/drawingml/2006/main" name="7_기본 디자인">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Gulim"/>
        <a:ea typeface="Gulim"/>
        <a:cs typeface=""/>
      </a:majorFont>
      <a:minorFont>
        <a:latin typeface="Gulim"/>
        <a:ea typeface="Gulim"/>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3.xml><?xml version="1.0" encoding="utf-8"?>
<a:theme xmlns:a="http://schemas.openxmlformats.org/drawingml/2006/main" name="8_기본 디자인">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Gulim"/>
        <a:ea typeface="Gulim"/>
        <a:cs typeface=""/>
      </a:majorFont>
      <a:minorFont>
        <a:latin typeface="Gulim"/>
        <a:ea typeface="Gulim"/>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4.xml><?xml version="1.0" encoding="utf-8"?>
<a:theme xmlns:a="http://schemas.openxmlformats.org/drawingml/2006/main" name="9_기본 디자인">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Gulim"/>
        <a:ea typeface="Gulim"/>
        <a:cs typeface=""/>
      </a:majorFont>
      <a:minorFont>
        <a:latin typeface="Gulim"/>
        <a:ea typeface="Gulim"/>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5.xml><?xml version="1.0" encoding="utf-8"?>
<a:theme xmlns:a="http://schemas.openxmlformats.org/drawingml/2006/main" name="10_기본 디자인">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Gulim"/>
        <a:ea typeface="Gulim"/>
        <a:cs typeface=""/>
      </a:majorFont>
      <a:minorFont>
        <a:latin typeface="Gulim"/>
        <a:ea typeface="Gulim"/>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6.xml><?xml version="1.0" encoding="utf-8"?>
<a:theme xmlns:a="http://schemas.openxmlformats.org/drawingml/2006/main" name="11_기본 디자인">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Gulim"/>
        <a:ea typeface="Gulim"/>
        <a:cs typeface=""/>
      </a:majorFont>
      <a:minorFont>
        <a:latin typeface="Gulim"/>
        <a:ea typeface="Gulim"/>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7.xml><?xml version="1.0" encoding="utf-8"?>
<a:theme xmlns:a="http://schemas.openxmlformats.org/drawingml/2006/main" name="12_기본 디자인">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Gulim"/>
        <a:ea typeface="Gulim"/>
        <a:cs typeface=""/>
      </a:majorFont>
      <a:minorFont>
        <a:latin typeface="Gulim"/>
        <a:ea typeface="Gulim"/>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8.xml><?xml version="1.0" encoding="utf-8"?>
<a:theme xmlns:a="http://schemas.openxmlformats.org/drawingml/2006/main" name="2_Office 主题​​">
  <a:themeElements>
    <a:clrScheme name="">
      <a:dk1>
        <a:srgbClr val="000000"/>
      </a:dk1>
      <a:lt1>
        <a:srgbClr val="FFFFFF"/>
      </a:lt1>
      <a:dk2>
        <a:srgbClr val="1F497D"/>
      </a:dk2>
      <a:lt2>
        <a:srgbClr val="EEECE1"/>
      </a:lt2>
      <a:accent1>
        <a:srgbClr val="4F81BD"/>
      </a:accent1>
      <a:accent2>
        <a:srgbClr val="FF6699"/>
      </a:accent2>
      <a:accent3>
        <a:srgbClr val="FFFFFF"/>
      </a:accent3>
      <a:accent4>
        <a:srgbClr val="000000"/>
      </a:accent4>
      <a:accent5>
        <a:srgbClr val="B3C1DA"/>
      </a:accent5>
      <a:accent6>
        <a:srgbClr val="E55B89"/>
      </a:accent6>
      <a:hlink>
        <a:srgbClr val="0000FF"/>
      </a:hlink>
      <a:folHlink>
        <a:srgbClr val="800080"/>
      </a:folHlink>
    </a:clrScheme>
    <a:fontScheme name="">
      <a:majorFont>
        <a:latin typeface="方正兰亭黑_GBK"/>
        <a:ea typeface="宋体"/>
        <a:cs typeface=""/>
      </a:majorFont>
      <a:minorFont>
        <a:latin typeface="方正兰亭黑_GBK"/>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FF6699"/>
        </a:accent2>
        <a:accent3>
          <a:srgbClr val="FFFFFF"/>
        </a:accent3>
        <a:accent4>
          <a:srgbClr val="000000"/>
        </a:accent4>
        <a:accent5>
          <a:srgbClr val="B3C1DA"/>
        </a:accent5>
        <a:accent6>
          <a:srgbClr val="E55B89"/>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9.xml><?xml version="1.0" encoding="utf-8"?>
<a:theme xmlns:a="http://schemas.openxmlformats.org/drawingml/2006/main" name="3_Office 主题​​">
  <a:themeElements>
    <a:clrScheme name="">
      <a:dk1>
        <a:srgbClr val="000000"/>
      </a:dk1>
      <a:lt1>
        <a:srgbClr val="FFFFFF"/>
      </a:lt1>
      <a:dk2>
        <a:srgbClr val="1F497D"/>
      </a:dk2>
      <a:lt2>
        <a:srgbClr val="EEECE1"/>
      </a:lt2>
      <a:accent1>
        <a:srgbClr val="4F81BD"/>
      </a:accent1>
      <a:accent2>
        <a:srgbClr val="FF6699"/>
      </a:accent2>
      <a:accent3>
        <a:srgbClr val="FFFFFF"/>
      </a:accent3>
      <a:accent4>
        <a:srgbClr val="000000"/>
      </a:accent4>
      <a:accent5>
        <a:srgbClr val="B3C1DA"/>
      </a:accent5>
      <a:accent6>
        <a:srgbClr val="E55B89"/>
      </a:accent6>
      <a:hlink>
        <a:srgbClr val="0000FF"/>
      </a:hlink>
      <a:folHlink>
        <a:srgbClr val="800080"/>
      </a:folHlink>
    </a:clrScheme>
    <a:fontScheme name="">
      <a:majorFont>
        <a:latin typeface="方正兰亭黑_GBK"/>
        <a:ea typeface="宋体"/>
        <a:cs typeface=""/>
      </a:majorFont>
      <a:minorFont>
        <a:latin typeface="方正兰亭黑_GBK"/>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FF6699"/>
        </a:accent2>
        <a:accent3>
          <a:srgbClr val="FFFFFF"/>
        </a:accent3>
        <a:accent4>
          <a:srgbClr val="000000"/>
        </a:accent4>
        <a:accent5>
          <a:srgbClr val="B3C1DA"/>
        </a:accent5>
        <a:accent6>
          <a:srgbClr val="E55B89"/>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Office 主题​​">
  <a:themeElements>
    <a:clrScheme name="">
      <a:dk1>
        <a:srgbClr val="000000"/>
      </a:dk1>
      <a:lt1>
        <a:srgbClr val="FFFFFF"/>
      </a:lt1>
      <a:dk2>
        <a:srgbClr val="1F497D"/>
      </a:dk2>
      <a:lt2>
        <a:srgbClr val="EEECE1"/>
      </a:lt2>
      <a:accent1>
        <a:srgbClr val="4F81BD"/>
      </a:accent1>
      <a:accent2>
        <a:srgbClr val="FF6699"/>
      </a:accent2>
      <a:accent3>
        <a:srgbClr val="FFFFFF"/>
      </a:accent3>
      <a:accent4>
        <a:srgbClr val="000000"/>
      </a:accent4>
      <a:accent5>
        <a:srgbClr val="B3C1DA"/>
      </a:accent5>
      <a:accent6>
        <a:srgbClr val="E55B89"/>
      </a:accent6>
      <a:hlink>
        <a:srgbClr val="0000FF"/>
      </a:hlink>
      <a:folHlink>
        <a:srgbClr val="800080"/>
      </a:folHlink>
    </a:clrScheme>
    <a:fontScheme name="">
      <a:majorFont>
        <a:latin typeface="方正兰亭黑_GBK"/>
        <a:ea typeface="宋体"/>
        <a:cs typeface=""/>
      </a:majorFont>
      <a:minorFont>
        <a:latin typeface="方正兰亭黑_GBK"/>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FF6699"/>
        </a:accent2>
        <a:accent3>
          <a:srgbClr val="FFFFFF"/>
        </a:accent3>
        <a:accent4>
          <a:srgbClr val="000000"/>
        </a:accent4>
        <a:accent5>
          <a:srgbClr val="B3C1DA"/>
        </a:accent5>
        <a:accent6>
          <a:srgbClr val="E55B89"/>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0.xml><?xml version="1.0" encoding="utf-8"?>
<a:theme xmlns:a="http://schemas.openxmlformats.org/drawingml/2006/main" name="4_Office 主题​​">
  <a:themeElements>
    <a:clrScheme name="">
      <a:dk1>
        <a:srgbClr val="000000"/>
      </a:dk1>
      <a:lt1>
        <a:srgbClr val="FFFFFF"/>
      </a:lt1>
      <a:dk2>
        <a:srgbClr val="1F497D"/>
      </a:dk2>
      <a:lt2>
        <a:srgbClr val="EEECE1"/>
      </a:lt2>
      <a:accent1>
        <a:srgbClr val="4F81BD"/>
      </a:accent1>
      <a:accent2>
        <a:srgbClr val="FF6699"/>
      </a:accent2>
      <a:accent3>
        <a:srgbClr val="FFFFFF"/>
      </a:accent3>
      <a:accent4>
        <a:srgbClr val="000000"/>
      </a:accent4>
      <a:accent5>
        <a:srgbClr val="B3C1DA"/>
      </a:accent5>
      <a:accent6>
        <a:srgbClr val="E55B89"/>
      </a:accent6>
      <a:hlink>
        <a:srgbClr val="0000FF"/>
      </a:hlink>
      <a:folHlink>
        <a:srgbClr val="800080"/>
      </a:folHlink>
    </a:clrScheme>
    <a:fontScheme name="">
      <a:majorFont>
        <a:latin typeface="方正兰亭黑_GBK"/>
        <a:ea typeface="宋体"/>
        <a:cs typeface=""/>
      </a:majorFont>
      <a:minorFont>
        <a:latin typeface="方正兰亭黑_GBK"/>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FF6699"/>
        </a:accent2>
        <a:accent3>
          <a:srgbClr val="FFFFFF"/>
        </a:accent3>
        <a:accent4>
          <a:srgbClr val="000000"/>
        </a:accent4>
        <a:accent5>
          <a:srgbClr val="B3C1DA"/>
        </a:accent5>
        <a:accent6>
          <a:srgbClr val="E55B89"/>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1.xml><?xml version="1.0" encoding="utf-8"?>
<a:theme xmlns:a="http://schemas.openxmlformats.org/drawingml/2006/main" name="5_Office 主题​​">
  <a:themeElements>
    <a:clrScheme name="">
      <a:dk1>
        <a:srgbClr val="000000"/>
      </a:dk1>
      <a:lt1>
        <a:srgbClr val="FFFFFF"/>
      </a:lt1>
      <a:dk2>
        <a:srgbClr val="1F497D"/>
      </a:dk2>
      <a:lt2>
        <a:srgbClr val="EEECE1"/>
      </a:lt2>
      <a:accent1>
        <a:srgbClr val="4F81BD"/>
      </a:accent1>
      <a:accent2>
        <a:srgbClr val="FF6699"/>
      </a:accent2>
      <a:accent3>
        <a:srgbClr val="FFFFFF"/>
      </a:accent3>
      <a:accent4>
        <a:srgbClr val="000000"/>
      </a:accent4>
      <a:accent5>
        <a:srgbClr val="B3C1DA"/>
      </a:accent5>
      <a:accent6>
        <a:srgbClr val="E55B89"/>
      </a:accent6>
      <a:hlink>
        <a:srgbClr val="0000FF"/>
      </a:hlink>
      <a:folHlink>
        <a:srgbClr val="800080"/>
      </a:folHlink>
    </a:clrScheme>
    <a:fontScheme name="">
      <a:majorFont>
        <a:latin typeface="方正兰亭黑_GBK"/>
        <a:ea typeface="宋体"/>
        <a:cs typeface=""/>
      </a:majorFont>
      <a:minorFont>
        <a:latin typeface="方正兰亭黑_GBK"/>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FF6699"/>
        </a:accent2>
        <a:accent3>
          <a:srgbClr val="FFFFFF"/>
        </a:accent3>
        <a:accent4>
          <a:srgbClr val="000000"/>
        </a:accent4>
        <a:accent5>
          <a:srgbClr val="B3C1DA"/>
        </a:accent5>
        <a:accent6>
          <a:srgbClr val="E55B89"/>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2.xml><?xml version="1.0" encoding="utf-8"?>
<a:theme xmlns:a="http://schemas.openxmlformats.org/drawingml/2006/main" name="6_Office 主题​​">
  <a:themeElements>
    <a:clrScheme name="">
      <a:dk1>
        <a:srgbClr val="000000"/>
      </a:dk1>
      <a:lt1>
        <a:srgbClr val="FFFFFF"/>
      </a:lt1>
      <a:dk2>
        <a:srgbClr val="1F497D"/>
      </a:dk2>
      <a:lt2>
        <a:srgbClr val="EEECE1"/>
      </a:lt2>
      <a:accent1>
        <a:srgbClr val="4F81BD"/>
      </a:accent1>
      <a:accent2>
        <a:srgbClr val="FF6699"/>
      </a:accent2>
      <a:accent3>
        <a:srgbClr val="FFFFFF"/>
      </a:accent3>
      <a:accent4>
        <a:srgbClr val="000000"/>
      </a:accent4>
      <a:accent5>
        <a:srgbClr val="B3C1DA"/>
      </a:accent5>
      <a:accent6>
        <a:srgbClr val="E55B89"/>
      </a:accent6>
      <a:hlink>
        <a:srgbClr val="0000FF"/>
      </a:hlink>
      <a:folHlink>
        <a:srgbClr val="800080"/>
      </a:folHlink>
    </a:clrScheme>
    <a:fontScheme name="">
      <a:majorFont>
        <a:latin typeface="方正兰亭黑_GBK"/>
        <a:ea typeface="宋体"/>
        <a:cs typeface=""/>
      </a:majorFont>
      <a:minorFont>
        <a:latin typeface="方正兰亭黑_GBK"/>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FF6699"/>
        </a:accent2>
        <a:accent3>
          <a:srgbClr val="FFFFFF"/>
        </a:accent3>
        <a:accent4>
          <a:srgbClr val="000000"/>
        </a:accent4>
        <a:accent5>
          <a:srgbClr val="B3C1DA"/>
        </a:accent5>
        <a:accent6>
          <a:srgbClr val="E55B89"/>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3.xml><?xml version="1.0" encoding="utf-8"?>
<a:theme xmlns:a="http://schemas.openxmlformats.org/drawingml/2006/main" name="7_Office 主题​​">
  <a:themeElements>
    <a:clrScheme name="">
      <a:dk1>
        <a:srgbClr val="000000"/>
      </a:dk1>
      <a:lt1>
        <a:srgbClr val="FFFFFF"/>
      </a:lt1>
      <a:dk2>
        <a:srgbClr val="1F497D"/>
      </a:dk2>
      <a:lt2>
        <a:srgbClr val="EEECE1"/>
      </a:lt2>
      <a:accent1>
        <a:srgbClr val="4F81BD"/>
      </a:accent1>
      <a:accent2>
        <a:srgbClr val="FF6699"/>
      </a:accent2>
      <a:accent3>
        <a:srgbClr val="FFFFFF"/>
      </a:accent3>
      <a:accent4>
        <a:srgbClr val="000000"/>
      </a:accent4>
      <a:accent5>
        <a:srgbClr val="B3C1DA"/>
      </a:accent5>
      <a:accent6>
        <a:srgbClr val="E55B89"/>
      </a:accent6>
      <a:hlink>
        <a:srgbClr val="0000FF"/>
      </a:hlink>
      <a:folHlink>
        <a:srgbClr val="800080"/>
      </a:folHlink>
    </a:clrScheme>
    <a:fontScheme name="">
      <a:majorFont>
        <a:latin typeface="方正兰亭黑_GBK"/>
        <a:ea typeface="宋体"/>
        <a:cs typeface=""/>
      </a:majorFont>
      <a:minorFont>
        <a:latin typeface="方正兰亭黑_GBK"/>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FF6699"/>
        </a:accent2>
        <a:accent3>
          <a:srgbClr val="FFFFFF"/>
        </a:accent3>
        <a:accent4>
          <a:srgbClr val="000000"/>
        </a:accent4>
        <a:accent5>
          <a:srgbClr val="B3C1DA"/>
        </a:accent5>
        <a:accent6>
          <a:srgbClr val="E55B89"/>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4.xml><?xml version="1.0" encoding="utf-8"?>
<a:theme xmlns:a="http://schemas.openxmlformats.org/drawingml/2006/main" name="8_Office 主题​​">
  <a:themeElements>
    <a:clrScheme name="">
      <a:dk1>
        <a:srgbClr val="000000"/>
      </a:dk1>
      <a:lt1>
        <a:srgbClr val="FFFFFF"/>
      </a:lt1>
      <a:dk2>
        <a:srgbClr val="1F497D"/>
      </a:dk2>
      <a:lt2>
        <a:srgbClr val="EEECE1"/>
      </a:lt2>
      <a:accent1>
        <a:srgbClr val="4F81BD"/>
      </a:accent1>
      <a:accent2>
        <a:srgbClr val="FF6699"/>
      </a:accent2>
      <a:accent3>
        <a:srgbClr val="FFFFFF"/>
      </a:accent3>
      <a:accent4>
        <a:srgbClr val="000000"/>
      </a:accent4>
      <a:accent5>
        <a:srgbClr val="B3C1DA"/>
      </a:accent5>
      <a:accent6>
        <a:srgbClr val="E55B89"/>
      </a:accent6>
      <a:hlink>
        <a:srgbClr val="0000FF"/>
      </a:hlink>
      <a:folHlink>
        <a:srgbClr val="800080"/>
      </a:folHlink>
    </a:clrScheme>
    <a:fontScheme name="">
      <a:majorFont>
        <a:latin typeface="方正兰亭黑_GBK"/>
        <a:ea typeface="宋体"/>
        <a:cs typeface=""/>
      </a:majorFont>
      <a:minorFont>
        <a:latin typeface="方正兰亭黑_GBK"/>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FF6699"/>
        </a:accent2>
        <a:accent3>
          <a:srgbClr val="FFFFFF"/>
        </a:accent3>
        <a:accent4>
          <a:srgbClr val="000000"/>
        </a:accent4>
        <a:accent5>
          <a:srgbClr val="B3C1DA"/>
        </a:accent5>
        <a:accent6>
          <a:srgbClr val="E55B89"/>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5.xml><?xml version="1.0" encoding="utf-8"?>
<a:theme xmlns:a="http://schemas.openxmlformats.org/drawingml/2006/main" name="9_Office 主题​​">
  <a:themeElements>
    <a:clrScheme name="">
      <a:dk1>
        <a:srgbClr val="000000"/>
      </a:dk1>
      <a:lt1>
        <a:srgbClr val="FFFFFF"/>
      </a:lt1>
      <a:dk2>
        <a:srgbClr val="1F497D"/>
      </a:dk2>
      <a:lt2>
        <a:srgbClr val="EEECE1"/>
      </a:lt2>
      <a:accent1>
        <a:srgbClr val="4F81BD"/>
      </a:accent1>
      <a:accent2>
        <a:srgbClr val="FF6699"/>
      </a:accent2>
      <a:accent3>
        <a:srgbClr val="FFFFFF"/>
      </a:accent3>
      <a:accent4>
        <a:srgbClr val="000000"/>
      </a:accent4>
      <a:accent5>
        <a:srgbClr val="B3C1DA"/>
      </a:accent5>
      <a:accent6>
        <a:srgbClr val="E55B89"/>
      </a:accent6>
      <a:hlink>
        <a:srgbClr val="0000FF"/>
      </a:hlink>
      <a:folHlink>
        <a:srgbClr val="800080"/>
      </a:folHlink>
    </a:clrScheme>
    <a:fontScheme name="">
      <a:majorFont>
        <a:latin typeface="方正兰亭黑_GBK"/>
        <a:ea typeface="宋体"/>
        <a:cs typeface=""/>
      </a:majorFont>
      <a:minorFont>
        <a:latin typeface="方正兰亭黑_GBK"/>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FF6699"/>
        </a:accent2>
        <a:accent3>
          <a:srgbClr val="FFFFFF"/>
        </a:accent3>
        <a:accent4>
          <a:srgbClr val="000000"/>
        </a:accent4>
        <a:accent5>
          <a:srgbClr val="B3C1DA"/>
        </a:accent5>
        <a:accent6>
          <a:srgbClr val="E55B89"/>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6.xml><?xml version="1.0" encoding="utf-8"?>
<a:theme xmlns:a="http://schemas.openxmlformats.org/drawingml/2006/main" name="10_Office 主题​​">
  <a:themeElements>
    <a:clrScheme name="">
      <a:dk1>
        <a:srgbClr val="000000"/>
      </a:dk1>
      <a:lt1>
        <a:srgbClr val="FFFFFF"/>
      </a:lt1>
      <a:dk2>
        <a:srgbClr val="1F497D"/>
      </a:dk2>
      <a:lt2>
        <a:srgbClr val="EEECE1"/>
      </a:lt2>
      <a:accent1>
        <a:srgbClr val="4F81BD"/>
      </a:accent1>
      <a:accent2>
        <a:srgbClr val="FF6699"/>
      </a:accent2>
      <a:accent3>
        <a:srgbClr val="FFFFFF"/>
      </a:accent3>
      <a:accent4>
        <a:srgbClr val="000000"/>
      </a:accent4>
      <a:accent5>
        <a:srgbClr val="B3C1DA"/>
      </a:accent5>
      <a:accent6>
        <a:srgbClr val="E55B89"/>
      </a:accent6>
      <a:hlink>
        <a:srgbClr val="0000FF"/>
      </a:hlink>
      <a:folHlink>
        <a:srgbClr val="800080"/>
      </a:folHlink>
    </a:clrScheme>
    <a:fontScheme name="">
      <a:majorFont>
        <a:latin typeface="方正兰亭黑_GBK"/>
        <a:ea typeface="宋体"/>
        <a:cs typeface=""/>
      </a:majorFont>
      <a:minorFont>
        <a:latin typeface="方正兰亭黑_GBK"/>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FF6699"/>
        </a:accent2>
        <a:accent3>
          <a:srgbClr val="FFFFFF"/>
        </a:accent3>
        <a:accent4>
          <a:srgbClr val="000000"/>
        </a:accent4>
        <a:accent5>
          <a:srgbClr val="B3C1DA"/>
        </a:accent5>
        <a:accent6>
          <a:srgbClr val="E55B89"/>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7.xml><?xml version="1.0" encoding="utf-8"?>
<a:theme xmlns:a="http://schemas.openxmlformats.org/drawingml/2006/main" name="11_Office 主题​​">
  <a:themeElements>
    <a:clrScheme name="">
      <a:dk1>
        <a:srgbClr val="000000"/>
      </a:dk1>
      <a:lt1>
        <a:srgbClr val="FFFFFF"/>
      </a:lt1>
      <a:dk2>
        <a:srgbClr val="1F497D"/>
      </a:dk2>
      <a:lt2>
        <a:srgbClr val="EEECE1"/>
      </a:lt2>
      <a:accent1>
        <a:srgbClr val="4F81BD"/>
      </a:accent1>
      <a:accent2>
        <a:srgbClr val="FF6699"/>
      </a:accent2>
      <a:accent3>
        <a:srgbClr val="FFFFFF"/>
      </a:accent3>
      <a:accent4>
        <a:srgbClr val="000000"/>
      </a:accent4>
      <a:accent5>
        <a:srgbClr val="B3C1DA"/>
      </a:accent5>
      <a:accent6>
        <a:srgbClr val="E55B89"/>
      </a:accent6>
      <a:hlink>
        <a:srgbClr val="0000FF"/>
      </a:hlink>
      <a:folHlink>
        <a:srgbClr val="800080"/>
      </a:folHlink>
    </a:clrScheme>
    <a:fontScheme name="">
      <a:majorFont>
        <a:latin typeface="方正兰亭黑_GBK"/>
        <a:ea typeface="宋体"/>
        <a:cs typeface=""/>
      </a:majorFont>
      <a:minorFont>
        <a:latin typeface="方正兰亭黑_GBK"/>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FF6699"/>
        </a:accent2>
        <a:accent3>
          <a:srgbClr val="FFFFFF"/>
        </a:accent3>
        <a:accent4>
          <a:srgbClr val="000000"/>
        </a:accent4>
        <a:accent5>
          <a:srgbClr val="B3C1DA"/>
        </a:accent5>
        <a:accent6>
          <a:srgbClr val="E55B89"/>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8.xml><?xml version="1.0" encoding="utf-8"?>
<a:theme xmlns:a="http://schemas.openxmlformats.org/drawingml/2006/main" name="24_演示文稿1">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9.xml><?xml version="1.0" encoding="utf-8"?>
<a:theme xmlns:a="http://schemas.openxmlformats.org/drawingml/2006/main" name="25_演示文稿1">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演示文稿1">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0.xml><?xml version="1.0" encoding="utf-8"?>
<a:theme xmlns:a="http://schemas.openxmlformats.org/drawingml/2006/main" name="26_演示文稿1">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1.xml><?xml version="1.0" encoding="utf-8"?>
<a:theme xmlns:a="http://schemas.openxmlformats.org/drawingml/2006/main" name="Offic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3_演示文稿1">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4_演示文稿1">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5_演示文稿1">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6_演示文稿1">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2022</Words>
  <Application>WPS 演示</Application>
  <PresentationFormat/>
  <Paragraphs>362</Paragraphs>
  <Slides>22</Slides>
  <Notes>0</Notes>
  <HiddenSlides>0</HiddenSlides>
  <MMClips>0</MMClips>
  <ScaleCrop>false</ScaleCrop>
  <HeadingPairs>
    <vt:vector size="6" baseType="variant">
      <vt:variant>
        <vt:lpstr>已用的字体</vt:lpstr>
      </vt:variant>
      <vt:variant>
        <vt:i4>19</vt:i4>
      </vt:variant>
      <vt:variant>
        <vt:lpstr>主题</vt:lpstr>
      </vt:variant>
      <vt:variant>
        <vt:i4>50</vt:i4>
      </vt:variant>
      <vt:variant>
        <vt:lpstr>幻灯片标题</vt:lpstr>
      </vt:variant>
      <vt:variant>
        <vt:i4>22</vt:i4>
      </vt:variant>
    </vt:vector>
  </HeadingPairs>
  <TitlesOfParts>
    <vt:vector size="91" baseType="lpstr">
      <vt:lpstr>Arial</vt:lpstr>
      <vt:lpstr>宋体</vt:lpstr>
      <vt:lpstr>Wingdings</vt:lpstr>
      <vt:lpstr>Franklin Gothic Medium</vt:lpstr>
      <vt:lpstr>微软雅黑</vt:lpstr>
      <vt:lpstr>Gulim</vt:lpstr>
      <vt:lpstr>方正兰亭黑_GBK</vt:lpstr>
      <vt:lpstr>Haettenschweiler</vt:lpstr>
      <vt:lpstr>Mistral</vt:lpstr>
      <vt:lpstr>Arial Unicode MS</vt:lpstr>
      <vt:lpstr>Verdana</vt:lpstr>
      <vt:lpstr>Calibri</vt:lpstr>
      <vt:lpstr>方正兰亭特黑_GBK</vt:lpstr>
      <vt:lpstr>DFKai-SB</vt:lpstr>
      <vt:lpstr>Times New Roman</vt:lpstr>
      <vt:lpstr>Arial Black</vt:lpstr>
      <vt:lpstr>Dotum</vt:lpstr>
      <vt:lpstr>黑体</vt:lpstr>
      <vt:lpstr>AMGDT</vt:lpstr>
      <vt:lpstr>演示文稿1</vt:lpstr>
      <vt:lpstr>1_演示文稿1</vt:lpstr>
      <vt:lpstr>1_기본 디자인</vt:lpstr>
      <vt:lpstr>1_Office 主题​​</vt:lpstr>
      <vt:lpstr>2_演示文稿1</vt:lpstr>
      <vt:lpstr>3_演示文稿1</vt:lpstr>
      <vt:lpstr>4_演示文稿1</vt:lpstr>
      <vt:lpstr>5_演示文稿1</vt:lpstr>
      <vt:lpstr>6_演示文稿1</vt:lpstr>
      <vt:lpstr>7_演示文稿1</vt:lpstr>
      <vt:lpstr>8_演示文稿1</vt:lpstr>
      <vt:lpstr>9_演示文稿1</vt:lpstr>
      <vt:lpstr>10_演示文稿1</vt:lpstr>
      <vt:lpstr>11_演示文稿1</vt:lpstr>
      <vt:lpstr>12_演示文稿1</vt:lpstr>
      <vt:lpstr>13_演示文稿1</vt:lpstr>
      <vt:lpstr>14_演示文稿1</vt:lpstr>
      <vt:lpstr>15_演示文稿1</vt:lpstr>
      <vt:lpstr>16_演示文稿1</vt:lpstr>
      <vt:lpstr>17_演示文稿1</vt:lpstr>
      <vt:lpstr>18_演示文稿1</vt:lpstr>
      <vt:lpstr>19_演示文稿1</vt:lpstr>
      <vt:lpstr>20_演示文稿1</vt:lpstr>
      <vt:lpstr>21_演示文稿1</vt:lpstr>
      <vt:lpstr>22_演示文稿1</vt:lpstr>
      <vt:lpstr>23_演示文稿1</vt:lpstr>
      <vt:lpstr>2_기본 디자인</vt:lpstr>
      <vt:lpstr>3_기본 디자인</vt:lpstr>
      <vt:lpstr>4_기본 디자인</vt:lpstr>
      <vt:lpstr>5_기본 디자인</vt:lpstr>
      <vt:lpstr>6_기본 디자인</vt:lpstr>
      <vt:lpstr>7_기본 디자인</vt:lpstr>
      <vt:lpstr>8_기본 디자인</vt:lpstr>
      <vt:lpstr>9_기본 디자인</vt:lpstr>
      <vt:lpstr>10_기본 디자인</vt:lpstr>
      <vt:lpstr>11_기본 디자인</vt:lpstr>
      <vt:lpstr>12_기본 디자인</vt:lpstr>
      <vt:lpstr>2_Office 主题​​</vt:lpstr>
      <vt:lpstr>3_Office 主题​​</vt:lpstr>
      <vt:lpstr>4_Office 主题​​</vt:lpstr>
      <vt:lpstr>5_Office 主题​​</vt:lpstr>
      <vt:lpstr>6_Office 主题​​</vt:lpstr>
      <vt:lpstr>7_Office 主题​​</vt:lpstr>
      <vt:lpstr>8_Office 主题​​</vt:lpstr>
      <vt:lpstr>9_Office 主题​​</vt:lpstr>
      <vt:lpstr>10_Office 主题​​</vt:lpstr>
      <vt:lpstr>11_Office 主题​​</vt:lpstr>
      <vt:lpstr>24_演示文稿1</vt:lpstr>
      <vt:lpstr>25_演示文稿1</vt:lpstr>
      <vt:lpstr>26_演示文稿1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LiuBin</dc:creator>
  <cp:lastModifiedBy>234</cp:lastModifiedBy>
  <cp:revision>273</cp:revision>
  <dcterms:created xsi:type="dcterms:W3CDTF">2011-03-17T08:18:00Z</dcterms:created>
  <dcterms:modified xsi:type="dcterms:W3CDTF">2018-01-01T01:23:47Z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2052-10.1.0.7023</vt:lpwstr>
  </property>
</Properties>
</file>