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doc" ContentType="application/msword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99" r:id="rId3"/>
    <p:sldId id="300" r:id="rId4"/>
    <p:sldId id="453" r:id="rId5"/>
    <p:sldId id="310" r:id="rId6"/>
    <p:sldId id="452" r:id="rId7"/>
    <p:sldId id="343" r:id="rId8"/>
    <p:sldId id="454" r:id="rId9"/>
    <p:sldId id="409" r:id="rId10"/>
    <p:sldId id="457" r:id="rId11"/>
    <p:sldId id="476" r:id="rId12"/>
    <p:sldId id="455" r:id="rId13"/>
    <p:sldId id="447" r:id="rId14"/>
    <p:sldId id="448" r:id="rId15"/>
    <p:sldId id="449" r:id="rId16"/>
    <p:sldId id="444" r:id="rId17"/>
    <p:sldId id="468" r:id="rId18"/>
    <p:sldId id="474" r:id="rId19"/>
    <p:sldId id="469" r:id="rId20"/>
    <p:sldId id="470" r:id="rId21"/>
    <p:sldId id="475" r:id="rId22"/>
    <p:sldId id="473" r:id="rId23"/>
    <p:sldId id="471" r:id="rId24"/>
    <p:sldId id="472" r:id="rId25"/>
    <p:sldId id="456" r:id="rId26"/>
    <p:sldId id="445" r:id="rId27"/>
    <p:sldId id="305" r:id="rId28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5C8"/>
    <a:srgbClr val="FFFFFF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86" y="-96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wmf"/><Relationship Id="rId2" Type="http://schemas.openxmlformats.org/officeDocument/2006/relationships/package" Target="../embeddings/Document1.docx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.wmf"/><Relationship Id="rId4" Type="http://schemas.openxmlformats.org/officeDocument/2006/relationships/package" Target="../embeddings/Document3.docx"/><Relationship Id="rId3" Type="http://schemas.openxmlformats.org/officeDocument/2006/relationships/image" Target="../media/image3.wmf"/><Relationship Id="rId2" Type="http://schemas.openxmlformats.org/officeDocument/2006/relationships/package" Target="../embeddings/Document2.docx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7.wmf"/><Relationship Id="rId7" Type="http://schemas.openxmlformats.org/officeDocument/2006/relationships/oleObject" Target="E:\PRD\PRD&#25991;&#26723;\&#38656;&#27714;&#21464;&#26356;\G11&#38656;&#27714;&#21464;&#26356;&#25991;&#26723;.docx" TargetMode="External"/><Relationship Id="rId6" Type="http://schemas.openxmlformats.org/officeDocument/2006/relationships/hyperlink" Target="G11&#38656;&#27714;&#21464;&#26356;&#25991;&#26723;.docx" TargetMode="External"/><Relationship Id="rId5" Type="http://schemas.openxmlformats.org/officeDocument/2006/relationships/image" Target="../media/image6.wmf"/><Relationship Id="rId4" Type="http://schemas.openxmlformats.org/officeDocument/2006/relationships/oleObject" Target="../embeddings/Document5.doc"/><Relationship Id="rId3" Type="http://schemas.openxmlformats.org/officeDocument/2006/relationships/image" Target="../media/image5.wmf"/><Relationship Id="rId2" Type="http://schemas.openxmlformats.org/officeDocument/2006/relationships/oleObject" Target="../embeddings/Document4.doc"/><Relationship Id="rId10" Type="http://schemas.openxmlformats.org/officeDocument/2006/relationships/vmlDrawing" Target="../drawings/vmlDrawing3.v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组员：许佳俊、徐柯杰、何宇晨、杜潇天、黄玉钱</a:t>
            </a:r>
            <a:endParaRPr lang="zh-CN" altLang="en-US" sz="1800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288171" y="1805032"/>
            <a:ext cx="444476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+mj-lt"/>
                <a:ea typeface="+mn-ea"/>
              </a:rPr>
              <a:t>需求变更</a:t>
            </a:r>
            <a:endParaRPr lang="en-US" altLang="zh-CN" sz="8000" b="1" dirty="0" smtClean="0"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 txBox="1"/>
          <p:nvPr/>
        </p:nvSpPr>
        <p:spPr>
          <a:xfrm>
            <a:off x="792163" y="209550"/>
            <a:ext cx="10642600" cy="10072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变更标识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884758" y="998546"/>
            <a:ext cx="10423601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版本及变更标识：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第一位为主版本号（当功能模块有较大的变动，比如增加多个模块或者整体架构发生变化。此版本号由项目决定是否修改 ）；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第二位为子版本号（当功能有一定的增加或变化，比如增加了对权限控制、增加自定义视图等功能。此版本号由项目决定是否修改 ）；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第三位为阶段版本号（一般是一些小的变动，要经常发布修订版，时间间隔不限。此版本号由项目经理决定是否修改 ）。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文档变更一次需要判断第几位的版本号改变，每次变更在原有数字基础上加一；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</a:pPr>
            <a:r>
              <a:rPr lang="zh-CN" altLang="en-US" dirty="0" smtClean="0"/>
              <a:t>例如：目前我组的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文档版本号为</a:t>
            </a:r>
            <a:r>
              <a:rPr lang="en-US" altLang="zh-CN" dirty="0" smtClean="0"/>
              <a:t>v1.02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其余说明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04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优先级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优先级打分与排序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在重新打分后，排序不变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495" y="692785"/>
            <a:ext cx="7228840" cy="5771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变更申请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变更申请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经过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CCB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主席确认同意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变更。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35" y="627380"/>
            <a:ext cx="6731000" cy="5614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可行性分析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2455" y="309507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经济可行性</a:t>
            </a:r>
            <a:endParaRPr lang="zh-C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不需要额外的经济要求，经济上可行。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操作可行性</a:t>
            </a:r>
            <a:endParaRPr lang="zh-C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对需求过程、测试过程的影响不大，操作上可行。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技术可行性</a:t>
            </a:r>
            <a:endParaRPr lang="zh-C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只需要对一部分的链接进行修改，技术上可行。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法律可行性</a:t>
            </a:r>
            <a:endParaRPr lang="zh-C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本次变更没有触及到法律的问题，法律上是可行的。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TeamBuilding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在项目阶段过程中，进行了数次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Team Building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，目的是使组员对项目有一致的决心；方式是聚餐；效果一般。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甘特图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76" y="1653156"/>
            <a:ext cx="11533505" cy="47904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45521" y="318783"/>
            <a:ext cx="7711039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因为之前的项目计划中就有对需求变更的计划，因此针对本次需求变更项目计划没有改动。</a:t>
            </a:r>
            <a:endParaRPr 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配置管理系统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" y="1071880"/>
            <a:ext cx="10293350" cy="5003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会议记录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960" y="266700"/>
            <a:ext cx="7752080" cy="63239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会议记录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7257" y="700525"/>
            <a:ext cx="6808787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2228" y="105407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变更内容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612228" y="2080592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需求管理工具使用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12228" y="310152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变更情况</a:t>
            </a:r>
            <a:endParaRPr lang="zh-CN" altLang="en-US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612228" y="411735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其余说明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339268" y="105407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39268" y="2080592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39268" y="3066338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39268" y="411735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8" name="文本框 10"/>
          <p:cNvSpPr txBox="1"/>
          <p:nvPr/>
        </p:nvSpPr>
        <p:spPr>
          <a:xfrm>
            <a:off x="6622015" y="513382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绩效评定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349055" y="513382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会议记录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9648" y="1187252"/>
            <a:ext cx="7680431" cy="524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需求变更相关文档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3247" y="1196175"/>
            <a:ext cx="8961475" cy="500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相关文档修改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" y="1309370"/>
            <a:ext cx="4668520" cy="5129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675" y="1053465"/>
            <a:ext cx="6698615" cy="55175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对话框图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3991" y="0"/>
            <a:ext cx="4064824" cy="686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绩效评定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05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绩效评价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045845" y="1501140"/>
          <a:ext cx="9315450" cy="41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0"/>
                <a:gridCol w="3105150"/>
                <a:gridCol w="3105150"/>
              </a:tblGrid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评价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工作内容</a:t>
                      </a:r>
                      <a:endParaRPr lang="zh-CN" altLang="en-US"/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杜潇天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95</a:t>
                      </a:r>
                      <a:r>
                        <a:rPr lang="zh-CN" altLang="en-US" b="0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需求管理工具使用；进行需求变更；完成需求变更影响分析；完成需求跟踪矩阵。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徐柯杰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90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编写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CCB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章程，需求变更文档。软件项目管理期末出题。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许佳俊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85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制作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，编写需求变更申请书，修改需求规格说明书。需求工程期末出题。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黄玉钱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80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修改原型界面。软件项目管理期末出题。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何宇晨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75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修改用例文档，测试用例。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变更内容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变更内容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393231" y="135809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变更后的描述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变更后课程内教师“我的课程”内和教师个人信息内一致，在“我的课程”内修改教师介绍直接跳转教师个人信息页。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76656" y="1523831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变更前的描述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在教师“我的课程”内和教师个人信息内都可以修改教师的个人信息。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776605" y="4594225"/>
          <a:ext cx="249301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文档" showAsIcon="1" r:id="rId2" imgW="971550" imgH="666750" progId="Word.Document.12">
                  <p:embed/>
                </p:oleObj>
              </mc:Choice>
              <mc:Fallback>
                <p:oleObj name="文档" showAsIcon="1" r:id="rId2" imgW="971550" imgH="666750" progId="Word.Document.12">
                  <p:embed/>
                  <p:pic>
                    <p:nvPicPr>
                      <p:cNvPr id="0" name="图片 1024" descr="image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605" y="4594225"/>
                        <a:ext cx="2493010" cy="171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6223" y="3668398"/>
            <a:ext cx="3449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需求管理工具使用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02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需求管理工具使用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2480" y="121666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我们小组使用的是统御来进行需求管理。</a:t>
            </a:r>
            <a:endParaRPr 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变更情况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变更情况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29043" y="1076325"/>
            <a:ext cx="12833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CCB</a:t>
            </a:r>
            <a:r>
              <a:rPr lang="zh-CN" altLang="en-US"/>
              <a:t>章程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1314450" y="1924050"/>
          <a:ext cx="198056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文档" showAsIcon="1" r:id="rId2" imgW="971550" imgH="666750" progId="Word.Document.12">
                  <p:embed/>
                </p:oleObj>
              </mc:Choice>
              <mc:Fallback>
                <p:oleObj name="文档" showAsIcon="1" r:id="rId2" imgW="971550" imgH="666750" progId="Word.Document.12">
                  <p:embed/>
                  <p:pic>
                    <p:nvPicPr>
                      <p:cNvPr id="0" name="图片 2048" descr="image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4450" y="1924050"/>
                        <a:ext cx="1980565" cy="1358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39871" y="107632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/>
              <a:t>需求变更申请书</a:t>
            </a:r>
            <a:endParaRPr lang="zh-CN"/>
          </a:p>
        </p:txBody>
      </p:sp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4039870" y="1721485"/>
          <a:ext cx="1943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showAsIcon="1" r:id="rId4" imgW="971550" imgH="666750" progId="Word.Document.12">
                  <p:embed/>
                </p:oleObj>
              </mc:Choice>
              <mc:Fallback>
                <p:oleObj name="文档" showAsIcon="1" r:id="rId4" imgW="971550" imgH="666750" progId="Word.Document.12">
                  <p:embed/>
                  <p:pic>
                    <p:nvPicPr>
                      <p:cNvPr id="0" name="图片 2049" descr="image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9870" y="1721485"/>
                        <a:ext cx="1943100" cy="1333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变更情况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4870" y="107632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需求跟踪矩阵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959485" y="1810385"/>
          <a:ext cx="22669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showAsIcon="1" r:id="rId2" imgW="971550" imgH="666750" progId="Word.Document.8">
                  <p:embed/>
                </p:oleObj>
              </mc:Choice>
              <mc:Fallback>
                <p:oleObj name="Document" showAsIcon="1" r:id="rId2" imgW="971550" imgH="666750" progId="Word.Document.8">
                  <p:embed/>
                  <p:pic>
                    <p:nvPicPr>
                      <p:cNvPr id="0" name="图片 3072" descr="image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9485" y="1810385"/>
                        <a:ext cx="2266950" cy="155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9485" y="3580130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需求变更影响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959485" y="4342765"/>
          <a:ext cx="2352040" cy="161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showAsIcon="1" r:id="rId4" imgW="971550" imgH="666750" progId="Word.Document.8">
                  <p:embed/>
                </p:oleObj>
              </mc:Choice>
              <mc:Fallback>
                <p:oleObj name="Document" showAsIcon="1" r:id="rId4" imgW="971550" imgH="666750" progId="Word.Document.8">
                  <p:embed/>
                  <p:pic>
                    <p:nvPicPr>
                      <p:cNvPr id="0" name="图片 3073" descr="image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485" y="4342765"/>
                        <a:ext cx="2352040" cy="16141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90160" y="107632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需求变更文档</a:t>
            </a:r>
            <a:endParaRPr lang="zh-CN" altLang="en-US"/>
          </a:p>
        </p:txBody>
      </p:sp>
      <p:graphicFrame>
        <p:nvGraphicFramePr>
          <p:cNvPr id="14" name="对象 13">
            <a:hlinkClick r:id="rId6" action="ppaction://hlinkfile"/>
          </p:cNvPr>
          <p:cNvGraphicFramePr>
            <a:graphicFrameLocks noChangeAspect="1"/>
          </p:cNvGraphicFramePr>
          <p:nvPr/>
        </p:nvGraphicFramePr>
        <p:xfrm>
          <a:off x="4992847" y="1796672"/>
          <a:ext cx="1961625" cy="177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文档" showAsIcon="1" r:id="rId7" imgW="914400" imgH="828675" progId="Word.Document.12">
                  <p:link updateAutomatic="1"/>
                </p:oleObj>
              </mc:Choice>
              <mc:Fallback>
                <p:oleObj name="文档" showAsIcon="1" r:id="rId7" imgW="914400" imgH="828675" progId="Word.Document.12">
                  <p:link updateAutomatic="1"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2847" y="1796672"/>
                        <a:ext cx="1961625" cy="17777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0</TotalTime>
  <Words>970</Words>
  <Application>WPS 演示</Application>
  <PresentationFormat>自定义</PresentationFormat>
  <Paragraphs>168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Wingdings 2</vt:lpstr>
      <vt:lpstr>等线</vt:lpstr>
      <vt:lpstr>微软雅黑</vt:lpstr>
      <vt:lpstr>Arial Unicode MS</vt:lpstr>
      <vt:lpstr>A000120141119A01PPBG</vt:lpstr>
      <vt:lpstr>Word.Document.12</vt:lpstr>
      <vt:lpstr>Word.Document.12</vt:lpstr>
      <vt:lpstr>Word.Document.12</vt:lpstr>
      <vt:lpstr>Word.Document.8</vt:lpstr>
      <vt:lpstr>Word.Document.8</vt:lpstr>
      <vt:lpstr>PowerPoint 演示文稿</vt:lpstr>
      <vt:lpstr>PowerPoint 演示文稿</vt:lpstr>
      <vt:lpstr>PowerPoint 演示文稿</vt:lpstr>
      <vt:lpstr>变更内容</vt:lpstr>
      <vt:lpstr>PowerPoint 演示文稿</vt:lpstr>
      <vt:lpstr>需求管理工具使用</vt:lpstr>
      <vt:lpstr>PowerPoint 演示文稿</vt:lpstr>
      <vt:lpstr>变更情况</vt:lpstr>
      <vt:lpstr>变更情况</vt:lpstr>
      <vt:lpstr>PowerPoint 演示文稿</vt:lpstr>
      <vt:lpstr>PowerPoint 演示文稿</vt:lpstr>
      <vt:lpstr>优先级</vt:lpstr>
      <vt:lpstr>变更申请</vt:lpstr>
      <vt:lpstr>可行性分析</vt:lpstr>
      <vt:lpstr>TeamBuilding</vt:lpstr>
      <vt:lpstr>甘特图</vt:lpstr>
      <vt:lpstr>配置管理系统</vt:lpstr>
      <vt:lpstr>会议记录</vt:lpstr>
      <vt:lpstr>会议记录</vt:lpstr>
      <vt:lpstr>会议记录</vt:lpstr>
      <vt:lpstr>需求变更相关文档</vt:lpstr>
      <vt:lpstr>相关文档修改</vt:lpstr>
      <vt:lpstr>对话框图</vt:lpstr>
      <vt:lpstr>PowerPoint 演示文稿</vt:lpstr>
      <vt:lpstr>绩效评价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tory xu</cp:lastModifiedBy>
  <cp:revision>90</cp:revision>
  <dcterms:created xsi:type="dcterms:W3CDTF">2017-04-23T15:02:00Z</dcterms:created>
  <dcterms:modified xsi:type="dcterms:W3CDTF">2018-01-16T07:03:34Z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