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xml" ContentType="application/vnd.openxmlformats-officedocument.presentationml.slideLayout+xml"/>
  <Override PartName="/ppt/slideLayouts/slideLayout550.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 id="2147483828" r:id="rId17"/>
    <p:sldMasterId id="2147483840" r:id="rId18"/>
    <p:sldMasterId id="2147483852" r:id="rId19"/>
    <p:sldMasterId id="2147483864" r:id="rId20"/>
    <p:sldMasterId id="2147483876" r:id="rId21"/>
    <p:sldMasterId id="2147483888" r:id="rId22"/>
    <p:sldMasterId id="2147483900" r:id="rId23"/>
    <p:sldMasterId id="2147483912" r:id="rId24"/>
    <p:sldMasterId id="2147483924" r:id="rId25"/>
    <p:sldMasterId id="2147483936" r:id="rId26"/>
    <p:sldMasterId id="2147483948" r:id="rId27"/>
    <p:sldMasterId id="2147483960" r:id="rId28"/>
    <p:sldMasterId id="2147483972" r:id="rId29"/>
    <p:sldMasterId id="2147483984" r:id="rId30"/>
    <p:sldMasterId id="2147483996" r:id="rId31"/>
    <p:sldMasterId id="2147484008" r:id="rId32"/>
    <p:sldMasterId id="2147484020" r:id="rId33"/>
    <p:sldMasterId id="2147484032" r:id="rId34"/>
    <p:sldMasterId id="2147484044" r:id="rId35"/>
    <p:sldMasterId id="2147484056" r:id="rId36"/>
    <p:sldMasterId id="2147484068" r:id="rId37"/>
    <p:sldMasterId id="2147484080" r:id="rId38"/>
    <p:sldMasterId id="2147484092" r:id="rId39"/>
    <p:sldMasterId id="2147484104" r:id="rId40"/>
    <p:sldMasterId id="2147484116" r:id="rId41"/>
    <p:sldMasterId id="2147484128" r:id="rId42"/>
    <p:sldMasterId id="2147484140" r:id="rId43"/>
    <p:sldMasterId id="2147484152" r:id="rId44"/>
    <p:sldMasterId id="2147484164" r:id="rId45"/>
    <p:sldMasterId id="2147484176" r:id="rId46"/>
    <p:sldMasterId id="2147484188" r:id="rId47"/>
    <p:sldMasterId id="2147484200" r:id="rId48"/>
    <p:sldMasterId id="2147484212" r:id="rId49"/>
    <p:sldMasterId id="2147484224" r:id="rId50"/>
    <p:sldMasterId id="2147484236" r:id="rId51"/>
  </p:sldMasterIdLst>
  <p:notesMasterIdLst>
    <p:notesMasterId r:id="rId73"/>
  </p:notesMasterIdLst>
  <p:sldIdLst>
    <p:sldId id="261" r:id="rId52"/>
    <p:sldId id="262" r:id="rId53"/>
    <p:sldId id="263" r:id="rId54"/>
    <p:sldId id="269" r:id="rId55"/>
    <p:sldId id="267" r:id="rId56"/>
    <p:sldId id="307" r:id="rId57"/>
    <p:sldId id="264" r:id="rId58"/>
    <p:sldId id="272" r:id="rId59"/>
    <p:sldId id="275" r:id="rId60"/>
    <p:sldId id="289" r:id="rId61"/>
    <p:sldId id="273" r:id="rId62"/>
    <p:sldId id="330" r:id="rId63"/>
    <p:sldId id="265" r:id="rId64"/>
    <p:sldId id="277" r:id="rId65"/>
    <p:sldId id="331" r:id="rId66"/>
    <p:sldId id="332" r:id="rId67"/>
    <p:sldId id="336" r:id="rId68"/>
    <p:sldId id="339" r:id="rId69"/>
    <p:sldId id="340" r:id="rId70"/>
    <p:sldId id="341" r:id="rId71"/>
    <p:sldId id="286" r:id="rId72"/>
  </p:sldIdLst>
  <p:sldSz cx="9144000" cy="5715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808080"/>
    <a:srgbClr val="DDDDD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1798"/>
        <p:guide pos="286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notesMaster" Target="notesMasters/notesMaster1.xml"/><Relationship Id="rId72" Type="http://schemas.openxmlformats.org/officeDocument/2006/relationships/slide" Target="slides/slide21.xml"/><Relationship Id="rId71" Type="http://schemas.openxmlformats.org/officeDocument/2006/relationships/slide" Target="slides/slide20.xml"/><Relationship Id="rId70" Type="http://schemas.openxmlformats.org/officeDocument/2006/relationships/slide" Target="slides/slide19.xml"/><Relationship Id="rId7" Type="http://schemas.openxmlformats.org/officeDocument/2006/relationships/slideMaster" Target="slideMasters/slideMaster6.xml"/><Relationship Id="rId69" Type="http://schemas.openxmlformats.org/officeDocument/2006/relationships/slide" Target="slides/slide18.xml"/><Relationship Id="rId68" Type="http://schemas.openxmlformats.org/officeDocument/2006/relationships/slide" Target="slides/slide17.xml"/><Relationship Id="rId67" Type="http://schemas.openxmlformats.org/officeDocument/2006/relationships/slide" Target="slides/slide16.xml"/><Relationship Id="rId66" Type="http://schemas.openxmlformats.org/officeDocument/2006/relationships/slide" Target="slides/slide15.xml"/><Relationship Id="rId65" Type="http://schemas.openxmlformats.org/officeDocument/2006/relationships/slide" Target="slides/slide14.xml"/><Relationship Id="rId64" Type="http://schemas.openxmlformats.org/officeDocument/2006/relationships/slide" Target="slides/slide13.xml"/><Relationship Id="rId63" Type="http://schemas.openxmlformats.org/officeDocument/2006/relationships/slide" Target="slides/slide12.xml"/><Relationship Id="rId62" Type="http://schemas.openxmlformats.org/officeDocument/2006/relationships/slide" Target="slides/slide11.xml"/><Relationship Id="rId61" Type="http://schemas.openxmlformats.org/officeDocument/2006/relationships/slide" Target="slides/slide10.xml"/><Relationship Id="rId60" Type="http://schemas.openxmlformats.org/officeDocument/2006/relationships/slide" Target="slides/slide9.xml"/><Relationship Id="rId6" Type="http://schemas.openxmlformats.org/officeDocument/2006/relationships/slideMaster" Target="slideMasters/slideMaster5.xml"/><Relationship Id="rId59" Type="http://schemas.openxmlformats.org/officeDocument/2006/relationships/slide" Target="slides/slide8.xml"/><Relationship Id="rId58" Type="http://schemas.openxmlformats.org/officeDocument/2006/relationships/slide" Target="slides/slide7.xml"/><Relationship Id="rId57" Type="http://schemas.openxmlformats.org/officeDocument/2006/relationships/slide" Target="slides/slide6.xml"/><Relationship Id="rId56" Type="http://schemas.openxmlformats.org/officeDocument/2006/relationships/slide" Target="slides/slide5.xml"/><Relationship Id="rId55" Type="http://schemas.openxmlformats.org/officeDocument/2006/relationships/slide" Target="slides/slide4.xml"/><Relationship Id="rId54" Type="http://schemas.openxmlformats.org/officeDocument/2006/relationships/slide" Target="slides/slide3.xml"/><Relationship Id="rId53" Type="http://schemas.openxmlformats.org/officeDocument/2006/relationships/slide" Target="slides/slide2.xml"/><Relationship Id="rId52" Type="http://schemas.openxmlformats.org/officeDocument/2006/relationships/slide" Target="slides/slide1.xml"/><Relationship Id="rId51" Type="http://schemas.openxmlformats.org/officeDocument/2006/relationships/slideMaster" Target="slideMasters/slideMaster50.xml"/><Relationship Id="rId50" Type="http://schemas.openxmlformats.org/officeDocument/2006/relationships/slideMaster" Target="slideMasters/slideMaster49.xml"/><Relationship Id="rId5" Type="http://schemas.openxmlformats.org/officeDocument/2006/relationships/slideMaster" Target="slideMasters/slideMaster4.xml"/><Relationship Id="rId49" Type="http://schemas.openxmlformats.org/officeDocument/2006/relationships/slideMaster" Target="slideMasters/slideMaster48.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页眉占位符 1"/>
          <p:cNvSpPr>
            <a:spLocks noGrp="1"/>
          </p:cNvSpPr>
          <p:nvPr>
            <p:ph type="hdr" sz="quarter"/>
          </p:nvPr>
        </p:nvSpPr>
        <p:spPr>
          <a:xfrm>
            <a:off x="0" y="0"/>
            <a:ext cx="2971800" cy="457200"/>
          </a:xfrm>
          <a:prstGeom prst="rect">
            <a:avLst/>
          </a:prstGeom>
          <a:noFill/>
          <a:ln w="9525">
            <a:noFill/>
          </a:ln>
        </p:spPr>
        <p:txBody>
          <a:bodyPr/>
          <a:p>
            <a:pPr lvl="0" eaLnBrk="1" fontAlgn="base" hangingPunct="1"/>
            <a:endParaRPr lang="zh-CN" altLang="en-US" sz="1200" strike="noStrike" noProof="1" dirty="0"/>
          </a:p>
        </p:txBody>
      </p:sp>
      <p:sp>
        <p:nvSpPr>
          <p:cNvPr id="50179" name="日期占位符 2"/>
          <p:cNvSpPr>
            <a:spLocks noGrp="1"/>
          </p:cNvSpPr>
          <p:nvPr>
            <p:ph type="dt" idx="1"/>
          </p:nvPr>
        </p:nvSpPr>
        <p:spPr>
          <a:xfrm>
            <a:off x="3884613" y="0"/>
            <a:ext cx="2971800" cy="457200"/>
          </a:xfrm>
          <a:prstGeom prst="rect">
            <a:avLst/>
          </a:prstGeom>
          <a:noFill/>
          <a:ln w="9525">
            <a:noFill/>
          </a:ln>
        </p:spPr>
        <p:txBody>
          <a:bodyPr/>
          <a:p>
            <a:pPr lvl="0" algn="r" eaLnBrk="1" fontAlgn="base" hangingPunct="1"/>
            <a:endParaRPr lang="zh-CN" altLang="en-US" sz="1200" strike="noStrike" noProof="1" dirty="0"/>
          </a:p>
        </p:txBody>
      </p:sp>
      <p:sp>
        <p:nvSpPr>
          <p:cNvPr id="51204" name="幻灯片图像占位符 3"/>
          <p:cNvSpPr>
            <a:spLocks noGrp="1"/>
          </p:cNvSpPr>
          <p:nvPr>
            <p:ph type="sldImg"/>
          </p:nvPr>
        </p:nvSpPr>
        <p:spPr>
          <a:xfrm>
            <a:off x="685800" y="685800"/>
            <a:ext cx="5486400" cy="3429000"/>
          </a:xfrm>
          <a:prstGeom prst="rect">
            <a:avLst/>
          </a:prstGeom>
          <a:noFill/>
          <a:ln w="12700">
            <a:noFill/>
          </a:ln>
        </p:spPr>
      </p:sp>
      <p:sp>
        <p:nvSpPr>
          <p:cNvPr id="51205" name="备注占位符 4"/>
          <p:cNvSpPr>
            <a:spLocks noGrp="1"/>
          </p:cNvSpPr>
          <p:nvPr>
            <p:ph type="body" sz="quarter"/>
          </p:nvPr>
        </p:nvSpPr>
        <p:spPr>
          <a:xfrm>
            <a:off x="685800" y="4343400"/>
            <a:ext cx="5486400" cy="4114800"/>
          </a:xfrm>
          <a:prstGeom prst="rect">
            <a:avLst/>
          </a:prstGeom>
          <a:noFill/>
          <a:ln w="12700">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50182" name="页脚占位符 5"/>
          <p:cNvSpPr>
            <a:spLocks noGrp="1"/>
          </p:cNvSpPr>
          <p:nvPr>
            <p:ph type="ftr" sz="quarter" idx="4"/>
          </p:nvPr>
        </p:nvSpPr>
        <p:spPr>
          <a:xfrm>
            <a:off x="0" y="8685213"/>
            <a:ext cx="2971800" cy="457200"/>
          </a:xfrm>
          <a:prstGeom prst="rect">
            <a:avLst/>
          </a:prstGeom>
          <a:noFill/>
          <a:ln w="9525">
            <a:noFill/>
          </a:ln>
        </p:spPr>
        <p:txBody>
          <a:bodyPr anchor="b"/>
          <a:p>
            <a:pPr lvl="0" eaLnBrk="1" fontAlgn="base" hangingPunct="1"/>
            <a:endParaRPr lang="zh-CN" altLang="en-US" sz="1200" strike="noStrike" noProof="1" dirty="0"/>
          </a:p>
        </p:txBody>
      </p:sp>
      <p:sp>
        <p:nvSpPr>
          <p:cNvPr id="50183" name="灯片编号占位符 6"/>
          <p:cNvSpPr>
            <a:spLocks noGrp="1"/>
          </p:cNvSpPr>
          <p:nvPr>
            <p:ph type="sldNum" sz="quarter" idx="5"/>
          </p:nvPr>
        </p:nvSpPr>
        <p:spPr>
          <a:xfrm>
            <a:off x="3884613" y="8685213"/>
            <a:ext cx="2971800" cy="457200"/>
          </a:xfrm>
          <a:prstGeom prst="rect">
            <a:avLst/>
          </a:prstGeom>
          <a:noFill/>
          <a:ln w="9525">
            <a:noFill/>
          </a:ln>
        </p:spPr>
        <p:txBody>
          <a:bodyPr anchor="b"/>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latinLnBrk="1" hangingPunct="1"/>
            <a:endParaRPr lang="en-US" altLang="x-none" strike="noStrike" noProof="1" dirty="0"/>
          </a:p>
        </p:txBody>
      </p:sp>
      <p:sp>
        <p:nvSpPr>
          <p:cNvPr id="5" name="页脚占位符 4"/>
          <p:cNvSpPr>
            <a:spLocks noGrp="1"/>
          </p:cNvSpPr>
          <p:nvPr>
            <p:ph type="ftr" sz="quarter" idx="11"/>
          </p:nvPr>
        </p:nvSpPr>
        <p:spPr/>
        <p:txBody>
          <a:bodyPr/>
          <a:p>
            <a:pPr lvl="0" eaLnBrk="1" fontAlgn="base" latinLnBrk="1"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1" hangingPunct="1"/>
            <a:endParaRPr lang="en-US" altLang="x-none" strike="noStrike" noProof="1" dirty="0"/>
          </a:p>
        </p:txBody>
      </p:sp>
      <p:sp>
        <p:nvSpPr>
          <p:cNvPr id="5" name="页脚占位符 4"/>
          <p:cNvSpPr>
            <a:spLocks noGrp="1"/>
          </p:cNvSpPr>
          <p:nvPr>
            <p:ph type="ftr" sz="quarter" idx="11"/>
          </p:nvPr>
        </p:nvSpPr>
        <p:spPr/>
        <p:txBody>
          <a:bodyPr/>
          <a:p>
            <a:pPr lvl="0" eaLnBrk="1" fontAlgn="base" latinLnBrk="1"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latinLnBrk="1" hangingPunct="1"/>
            <a:endParaRPr lang="en-US" altLang="x-none" strike="noStrike" noProof="1" dirty="0"/>
          </a:p>
        </p:txBody>
      </p:sp>
      <p:sp>
        <p:nvSpPr>
          <p:cNvPr id="5" name="页脚占位符 4"/>
          <p:cNvSpPr>
            <a:spLocks noGrp="1"/>
          </p:cNvSpPr>
          <p:nvPr>
            <p:ph type="ftr" sz="quarter" idx="11"/>
          </p:nvPr>
        </p:nvSpPr>
        <p:spPr/>
        <p:txBody>
          <a:bodyPr/>
          <a:p>
            <a:pPr lvl="0" eaLnBrk="1" fontAlgn="base" latinLnBrk="1"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latinLnBrk="1" hangingPunct="1"/>
            <a:endParaRPr lang="en-US" altLang="x-none" strike="noStrike" noProof="1" dirty="0"/>
          </a:p>
        </p:txBody>
      </p:sp>
      <p:sp>
        <p:nvSpPr>
          <p:cNvPr id="6" name="页脚占位符 5"/>
          <p:cNvSpPr>
            <a:spLocks noGrp="1"/>
          </p:cNvSpPr>
          <p:nvPr>
            <p:ph type="ftr" sz="quarter" idx="11"/>
          </p:nvPr>
        </p:nvSpPr>
        <p:spPr/>
        <p:txBody>
          <a:bodyPr/>
          <a:p>
            <a:pPr lvl="0" eaLnBrk="1" fontAlgn="base" latinLnBrk="1"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latinLnBrk="1" hangingPunct="1"/>
            <a:endParaRPr lang="en-US" altLang="x-none" strike="noStrike" noProof="1" dirty="0"/>
          </a:p>
        </p:txBody>
      </p:sp>
      <p:sp>
        <p:nvSpPr>
          <p:cNvPr id="8" name="页脚占位符 7"/>
          <p:cNvSpPr>
            <a:spLocks noGrp="1"/>
          </p:cNvSpPr>
          <p:nvPr>
            <p:ph type="ftr" sz="quarter" idx="11"/>
          </p:nvPr>
        </p:nvSpPr>
        <p:spPr/>
        <p:txBody>
          <a:bodyPr/>
          <a:p>
            <a:pPr lvl="0" eaLnBrk="1" fontAlgn="base" latinLnBrk="1"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latinLnBrk="1" hangingPunct="1"/>
            <a:endParaRPr lang="en-US" altLang="x-none" strike="noStrike" noProof="1" dirty="0"/>
          </a:p>
        </p:txBody>
      </p:sp>
      <p:sp>
        <p:nvSpPr>
          <p:cNvPr id="4" name="页脚占位符 3"/>
          <p:cNvSpPr>
            <a:spLocks noGrp="1"/>
          </p:cNvSpPr>
          <p:nvPr>
            <p:ph type="ftr" sz="quarter" idx="11"/>
          </p:nvPr>
        </p:nvSpPr>
        <p:spPr/>
        <p:txBody>
          <a:bodyPr/>
          <a:p>
            <a:pPr lvl="0" eaLnBrk="1" fontAlgn="base" latinLnBrk="1"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latinLnBrk="1" hangingPunct="1"/>
            <a:endParaRPr lang="en-US" altLang="x-none" strike="noStrike" noProof="1" dirty="0"/>
          </a:p>
        </p:txBody>
      </p:sp>
      <p:sp>
        <p:nvSpPr>
          <p:cNvPr id="3" name="页脚占位符 2"/>
          <p:cNvSpPr>
            <a:spLocks noGrp="1"/>
          </p:cNvSpPr>
          <p:nvPr>
            <p:ph type="ftr" sz="quarter" idx="11"/>
          </p:nvPr>
        </p:nvSpPr>
        <p:spPr/>
        <p:txBody>
          <a:bodyPr/>
          <a:p>
            <a:pPr lvl="0" eaLnBrk="1" fontAlgn="base" latinLnBrk="1"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latinLnBrk="1" hangingPunct="1"/>
            <a:endParaRPr lang="en-US" altLang="x-none" strike="noStrike" noProof="1" dirty="0"/>
          </a:p>
        </p:txBody>
      </p:sp>
      <p:sp>
        <p:nvSpPr>
          <p:cNvPr id="6" name="页脚占位符 5"/>
          <p:cNvSpPr>
            <a:spLocks noGrp="1"/>
          </p:cNvSpPr>
          <p:nvPr>
            <p:ph type="ftr" sz="quarter" idx="11"/>
          </p:nvPr>
        </p:nvSpPr>
        <p:spPr/>
        <p:txBody>
          <a:bodyPr/>
          <a:p>
            <a:pPr lvl="0" eaLnBrk="1" fontAlgn="base" latinLnBrk="1"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latinLnBrk="1" hangingPunct="1"/>
            <a:endParaRPr lang="en-US" altLang="x-none" strike="noStrike" noProof="1" dirty="0"/>
          </a:p>
        </p:txBody>
      </p:sp>
      <p:sp>
        <p:nvSpPr>
          <p:cNvPr id="6" name="页脚占位符 5"/>
          <p:cNvSpPr>
            <a:spLocks noGrp="1"/>
          </p:cNvSpPr>
          <p:nvPr>
            <p:ph type="ftr" sz="quarter" idx="11"/>
          </p:nvPr>
        </p:nvSpPr>
        <p:spPr/>
        <p:txBody>
          <a:bodyPr/>
          <a:p>
            <a:pPr lvl="0" eaLnBrk="1" fontAlgn="base" latinLnBrk="1"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1" hangingPunct="1"/>
            <a:endParaRPr lang="en-US" altLang="x-none" strike="noStrike" noProof="1" dirty="0"/>
          </a:p>
        </p:txBody>
      </p:sp>
      <p:sp>
        <p:nvSpPr>
          <p:cNvPr id="5" name="页脚占位符 4"/>
          <p:cNvSpPr>
            <a:spLocks noGrp="1"/>
          </p:cNvSpPr>
          <p:nvPr>
            <p:ph type="ftr" sz="quarter" idx="11"/>
          </p:nvPr>
        </p:nvSpPr>
        <p:spPr/>
        <p:txBody>
          <a:bodyPr/>
          <a:p>
            <a:pPr lvl="0" eaLnBrk="1" fontAlgn="base" latinLnBrk="1"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1" hangingPunct="1"/>
            <a:endParaRPr lang="en-US" altLang="x-none" strike="noStrike" noProof="1" dirty="0"/>
          </a:p>
        </p:txBody>
      </p:sp>
      <p:sp>
        <p:nvSpPr>
          <p:cNvPr id="5" name="页脚占位符 4"/>
          <p:cNvSpPr>
            <a:spLocks noGrp="1"/>
          </p:cNvSpPr>
          <p:nvPr>
            <p:ph type="ftr" sz="quarter" idx="11"/>
          </p:nvPr>
        </p:nvSpPr>
        <p:spPr/>
        <p:txBody>
          <a:bodyPr/>
          <a:p>
            <a:pPr lvl="0" eaLnBrk="1" fontAlgn="base" latinLnBrk="1"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2" Type="http://schemas.openxmlformats.org/officeDocument/2006/relationships/theme" Target="../theme/theme12.xml"/><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2" Type="http://schemas.openxmlformats.org/officeDocument/2006/relationships/theme" Target="../theme/theme13.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2" Type="http://schemas.openxmlformats.org/officeDocument/2006/relationships/theme" Target="../theme/theme14.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2" Type="http://schemas.openxmlformats.org/officeDocument/2006/relationships/theme" Target="../theme/theme15.xml"/><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8" Type="http://schemas.openxmlformats.org/officeDocument/2006/relationships/slideLayout" Target="../slideLayouts/slideLayout173.xml"/><Relationship Id="rId7" Type="http://schemas.openxmlformats.org/officeDocument/2006/relationships/slideLayout" Target="../slideLayouts/slideLayout172.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2" Type="http://schemas.openxmlformats.org/officeDocument/2006/relationships/theme" Target="../theme/theme16.xml"/><Relationship Id="rId11" Type="http://schemas.openxmlformats.org/officeDocument/2006/relationships/slideLayout" Target="../slideLayouts/slideLayout176.xml"/><Relationship Id="rId10" Type="http://schemas.openxmlformats.org/officeDocument/2006/relationships/slideLayout" Target="../slideLayouts/slideLayout175.xml"/><Relationship Id="rId1" Type="http://schemas.openxmlformats.org/officeDocument/2006/relationships/slideLayout" Target="../slideLayouts/slideLayout16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2" Type="http://schemas.openxmlformats.org/officeDocument/2006/relationships/theme" Target="../theme/theme17.xml"/><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6.xml"/><Relationship Id="rId8" Type="http://schemas.openxmlformats.org/officeDocument/2006/relationships/slideLayout" Target="../slideLayouts/slideLayout195.xml"/><Relationship Id="rId7" Type="http://schemas.openxmlformats.org/officeDocument/2006/relationships/slideLayout" Target="../slideLayouts/slideLayout194.xml"/><Relationship Id="rId6" Type="http://schemas.openxmlformats.org/officeDocument/2006/relationships/slideLayout" Target="../slideLayouts/slideLayout193.xml"/><Relationship Id="rId5" Type="http://schemas.openxmlformats.org/officeDocument/2006/relationships/slideLayout" Target="../slideLayouts/slideLayout192.xml"/><Relationship Id="rId4" Type="http://schemas.openxmlformats.org/officeDocument/2006/relationships/slideLayout" Target="../slideLayouts/slideLayout191.xml"/><Relationship Id="rId3" Type="http://schemas.openxmlformats.org/officeDocument/2006/relationships/slideLayout" Target="../slideLayouts/slideLayout190.xml"/><Relationship Id="rId2" Type="http://schemas.openxmlformats.org/officeDocument/2006/relationships/slideLayout" Target="../slideLayouts/slideLayout189.xml"/><Relationship Id="rId12" Type="http://schemas.openxmlformats.org/officeDocument/2006/relationships/theme" Target="../theme/theme18.xml"/><Relationship Id="rId11" Type="http://schemas.openxmlformats.org/officeDocument/2006/relationships/slideLayout" Target="../slideLayouts/slideLayout198.xml"/><Relationship Id="rId10" Type="http://schemas.openxmlformats.org/officeDocument/2006/relationships/slideLayout" Target="../slideLayouts/slideLayout197.xml"/><Relationship Id="rId1" Type="http://schemas.openxmlformats.org/officeDocument/2006/relationships/slideLayout" Target="../slideLayouts/slideLayout188.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7.xml"/><Relationship Id="rId8" Type="http://schemas.openxmlformats.org/officeDocument/2006/relationships/slideLayout" Target="../slideLayouts/slideLayout206.xml"/><Relationship Id="rId7" Type="http://schemas.openxmlformats.org/officeDocument/2006/relationships/slideLayout" Target="../slideLayouts/slideLayout205.xml"/><Relationship Id="rId6" Type="http://schemas.openxmlformats.org/officeDocument/2006/relationships/slideLayout" Target="../slideLayouts/slideLayout204.xml"/><Relationship Id="rId5" Type="http://schemas.openxmlformats.org/officeDocument/2006/relationships/slideLayout" Target="../slideLayouts/slideLayout203.xml"/><Relationship Id="rId4" Type="http://schemas.openxmlformats.org/officeDocument/2006/relationships/slideLayout" Target="../slideLayouts/slideLayout202.xml"/><Relationship Id="rId3" Type="http://schemas.openxmlformats.org/officeDocument/2006/relationships/slideLayout" Target="../slideLayouts/slideLayout201.xml"/><Relationship Id="rId2" Type="http://schemas.openxmlformats.org/officeDocument/2006/relationships/slideLayout" Target="../slideLayouts/slideLayout200.xml"/><Relationship Id="rId12" Type="http://schemas.openxmlformats.org/officeDocument/2006/relationships/theme" Target="../theme/theme19.xml"/><Relationship Id="rId11" Type="http://schemas.openxmlformats.org/officeDocument/2006/relationships/slideLayout" Target="../slideLayouts/slideLayout209.xml"/><Relationship Id="rId10" Type="http://schemas.openxmlformats.org/officeDocument/2006/relationships/slideLayout" Target="../slideLayouts/slideLayout208.xml"/><Relationship Id="rId1"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 Type="http://schemas.openxmlformats.org/officeDocument/2006/relationships/slideLayout" Target="../slideLayouts/slideLayout211.xml"/><Relationship Id="rId12" Type="http://schemas.openxmlformats.org/officeDocument/2006/relationships/theme" Target="../theme/theme20.xml"/><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29.xml"/><Relationship Id="rId8" Type="http://schemas.openxmlformats.org/officeDocument/2006/relationships/slideLayout" Target="../slideLayouts/slideLayout228.xml"/><Relationship Id="rId7" Type="http://schemas.openxmlformats.org/officeDocument/2006/relationships/slideLayout" Target="../slideLayouts/slideLayout227.xml"/><Relationship Id="rId6" Type="http://schemas.openxmlformats.org/officeDocument/2006/relationships/slideLayout" Target="../slideLayouts/slideLayout226.xml"/><Relationship Id="rId5" Type="http://schemas.openxmlformats.org/officeDocument/2006/relationships/slideLayout" Target="../slideLayouts/slideLayout225.xml"/><Relationship Id="rId4" Type="http://schemas.openxmlformats.org/officeDocument/2006/relationships/slideLayout" Target="../slideLayouts/slideLayout224.xml"/><Relationship Id="rId3" Type="http://schemas.openxmlformats.org/officeDocument/2006/relationships/slideLayout" Target="../slideLayouts/slideLayout223.xml"/><Relationship Id="rId2" Type="http://schemas.openxmlformats.org/officeDocument/2006/relationships/slideLayout" Target="../slideLayouts/slideLayout222.xml"/><Relationship Id="rId12" Type="http://schemas.openxmlformats.org/officeDocument/2006/relationships/theme" Target="../theme/theme21.xml"/><Relationship Id="rId11" Type="http://schemas.openxmlformats.org/officeDocument/2006/relationships/slideLayout" Target="../slideLayouts/slideLayout231.xml"/><Relationship Id="rId10" Type="http://schemas.openxmlformats.org/officeDocument/2006/relationships/slideLayout" Target="../slideLayouts/slideLayout230.xml"/><Relationship Id="rId1" Type="http://schemas.openxmlformats.org/officeDocument/2006/relationships/slideLayout" Target="../slideLayouts/slideLayout22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0.xml"/><Relationship Id="rId8" Type="http://schemas.openxmlformats.org/officeDocument/2006/relationships/slideLayout" Target="../slideLayouts/slideLayout239.xml"/><Relationship Id="rId7" Type="http://schemas.openxmlformats.org/officeDocument/2006/relationships/slideLayout" Target="../slideLayouts/slideLayout238.xml"/><Relationship Id="rId6" Type="http://schemas.openxmlformats.org/officeDocument/2006/relationships/slideLayout" Target="../slideLayouts/slideLayout237.xml"/><Relationship Id="rId5" Type="http://schemas.openxmlformats.org/officeDocument/2006/relationships/slideLayout" Target="../slideLayouts/slideLayout236.xml"/><Relationship Id="rId4" Type="http://schemas.openxmlformats.org/officeDocument/2006/relationships/slideLayout" Target="../slideLayouts/slideLayout235.xml"/><Relationship Id="rId3" Type="http://schemas.openxmlformats.org/officeDocument/2006/relationships/slideLayout" Target="../slideLayouts/slideLayout234.xml"/><Relationship Id="rId2" Type="http://schemas.openxmlformats.org/officeDocument/2006/relationships/slideLayout" Target="../slideLayouts/slideLayout233.xml"/><Relationship Id="rId12" Type="http://schemas.openxmlformats.org/officeDocument/2006/relationships/theme" Target="../theme/theme22.xml"/><Relationship Id="rId11" Type="http://schemas.openxmlformats.org/officeDocument/2006/relationships/slideLayout" Target="../slideLayouts/slideLayout242.xml"/><Relationship Id="rId10" Type="http://schemas.openxmlformats.org/officeDocument/2006/relationships/slideLayout" Target="../slideLayouts/slideLayout241.xml"/><Relationship Id="rId1" Type="http://schemas.openxmlformats.org/officeDocument/2006/relationships/slideLayout" Target="../slideLayouts/slideLayout232.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51.xml"/><Relationship Id="rId8" Type="http://schemas.openxmlformats.org/officeDocument/2006/relationships/slideLayout" Target="../slideLayouts/slideLayout250.xml"/><Relationship Id="rId7" Type="http://schemas.openxmlformats.org/officeDocument/2006/relationships/slideLayout" Target="../slideLayouts/slideLayout249.xml"/><Relationship Id="rId6" Type="http://schemas.openxmlformats.org/officeDocument/2006/relationships/slideLayout" Target="../slideLayouts/slideLayout248.xml"/><Relationship Id="rId5" Type="http://schemas.openxmlformats.org/officeDocument/2006/relationships/slideLayout" Target="../slideLayouts/slideLayout247.xml"/><Relationship Id="rId4" Type="http://schemas.openxmlformats.org/officeDocument/2006/relationships/slideLayout" Target="../slideLayouts/slideLayout246.xml"/><Relationship Id="rId3" Type="http://schemas.openxmlformats.org/officeDocument/2006/relationships/slideLayout" Target="../slideLayouts/slideLayout245.xml"/><Relationship Id="rId2" Type="http://schemas.openxmlformats.org/officeDocument/2006/relationships/slideLayout" Target="../slideLayouts/slideLayout244.xml"/><Relationship Id="rId12" Type="http://schemas.openxmlformats.org/officeDocument/2006/relationships/theme" Target="../theme/theme23.xml"/><Relationship Id="rId11" Type="http://schemas.openxmlformats.org/officeDocument/2006/relationships/slideLayout" Target="../slideLayouts/slideLayout253.xml"/><Relationship Id="rId10" Type="http://schemas.openxmlformats.org/officeDocument/2006/relationships/slideLayout" Target="../slideLayouts/slideLayout252.xml"/><Relationship Id="rId1" Type="http://schemas.openxmlformats.org/officeDocument/2006/relationships/slideLayout" Target="../slideLayouts/slideLayout243.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262.xml"/><Relationship Id="rId8" Type="http://schemas.openxmlformats.org/officeDocument/2006/relationships/slideLayout" Target="../slideLayouts/slideLayout261.xml"/><Relationship Id="rId7" Type="http://schemas.openxmlformats.org/officeDocument/2006/relationships/slideLayout" Target="../slideLayouts/slideLayout260.xml"/><Relationship Id="rId6" Type="http://schemas.openxmlformats.org/officeDocument/2006/relationships/slideLayout" Target="../slideLayouts/slideLayout259.xml"/><Relationship Id="rId5" Type="http://schemas.openxmlformats.org/officeDocument/2006/relationships/slideLayout" Target="../slideLayouts/slideLayout258.xml"/><Relationship Id="rId4" Type="http://schemas.openxmlformats.org/officeDocument/2006/relationships/slideLayout" Target="../slideLayouts/slideLayout257.xml"/><Relationship Id="rId3" Type="http://schemas.openxmlformats.org/officeDocument/2006/relationships/slideLayout" Target="../slideLayouts/slideLayout256.xml"/><Relationship Id="rId2" Type="http://schemas.openxmlformats.org/officeDocument/2006/relationships/slideLayout" Target="../slideLayouts/slideLayout255.xml"/><Relationship Id="rId12" Type="http://schemas.openxmlformats.org/officeDocument/2006/relationships/theme" Target="../theme/theme24.xml"/><Relationship Id="rId11" Type="http://schemas.openxmlformats.org/officeDocument/2006/relationships/slideLayout" Target="../slideLayouts/slideLayout264.xml"/><Relationship Id="rId10" Type="http://schemas.openxmlformats.org/officeDocument/2006/relationships/slideLayout" Target="../slideLayouts/slideLayout263.xml"/><Relationship Id="rId1" Type="http://schemas.openxmlformats.org/officeDocument/2006/relationships/slideLayout" Target="../slideLayouts/slideLayout254.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273.xml"/><Relationship Id="rId8" Type="http://schemas.openxmlformats.org/officeDocument/2006/relationships/slideLayout" Target="../slideLayouts/slideLayout272.xml"/><Relationship Id="rId7" Type="http://schemas.openxmlformats.org/officeDocument/2006/relationships/slideLayout" Target="../slideLayouts/slideLayout271.xml"/><Relationship Id="rId6" Type="http://schemas.openxmlformats.org/officeDocument/2006/relationships/slideLayout" Target="../slideLayouts/slideLayout270.xml"/><Relationship Id="rId5" Type="http://schemas.openxmlformats.org/officeDocument/2006/relationships/slideLayout" Target="../slideLayouts/slideLayout269.xml"/><Relationship Id="rId4" Type="http://schemas.openxmlformats.org/officeDocument/2006/relationships/slideLayout" Target="../slideLayouts/slideLayout268.xml"/><Relationship Id="rId3" Type="http://schemas.openxmlformats.org/officeDocument/2006/relationships/slideLayout" Target="../slideLayouts/slideLayout267.xml"/><Relationship Id="rId2" Type="http://schemas.openxmlformats.org/officeDocument/2006/relationships/slideLayout" Target="../slideLayouts/slideLayout266.xml"/><Relationship Id="rId12" Type="http://schemas.openxmlformats.org/officeDocument/2006/relationships/theme" Target="../theme/theme25.xml"/><Relationship Id="rId11" Type="http://schemas.openxmlformats.org/officeDocument/2006/relationships/slideLayout" Target="../slideLayouts/slideLayout275.xml"/><Relationship Id="rId10" Type="http://schemas.openxmlformats.org/officeDocument/2006/relationships/slideLayout" Target="../slideLayouts/slideLayout274.xml"/><Relationship Id="rId1" Type="http://schemas.openxmlformats.org/officeDocument/2006/relationships/slideLayout" Target="../slideLayouts/slideLayout265.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284.xml"/><Relationship Id="rId8" Type="http://schemas.openxmlformats.org/officeDocument/2006/relationships/slideLayout" Target="../slideLayouts/slideLayout283.xml"/><Relationship Id="rId7" Type="http://schemas.openxmlformats.org/officeDocument/2006/relationships/slideLayout" Target="../slideLayouts/slideLayout282.xml"/><Relationship Id="rId6" Type="http://schemas.openxmlformats.org/officeDocument/2006/relationships/slideLayout" Target="../slideLayouts/slideLayout281.xml"/><Relationship Id="rId5" Type="http://schemas.openxmlformats.org/officeDocument/2006/relationships/slideLayout" Target="../slideLayouts/slideLayout280.xml"/><Relationship Id="rId4" Type="http://schemas.openxmlformats.org/officeDocument/2006/relationships/slideLayout" Target="../slideLayouts/slideLayout279.xml"/><Relationship Id="rId3" Type="http://schemas.openxmlformats.org/officeDocument/2006/relationships/slideLayout" Target="../slideLayouts/slideLayout278.xml"/><Relationship Id="rId2" Type="http://schemas.openxmlformats.org/officeDocument/2006/relationships/slideLayout" Target="../slideLayouts/slideLayout277.xml"/><Relationship Id="rId12" Type="http://schemas.openxmlformats.org/officeDocument/2006/relationships/theme" Target="../theme/theme26.xml"/><Relationship Id="rId11" Type="http://schemas.openxmlformats.org/officeDocument/2006/relationships/slideLayout" Target="../slideLayouts/slideLayout286.xml"/><Relationship Id="rId10" Type="http://schemas.openxmlformats.org/officeDocument/2006/relationships/slideLayout" Target="../slideLayouts/slideLayout285.xml"/><Relationship Id="rId1" Type="http://schemas.openxmlformats.org/officeDocument/2006/relationships/slideLayout" Target="../slideLayouts/slideLayout276.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295.xml"/><Relationship Id="rId8" Type="http://schemas.openxmlformats.org/officeDocument/2006/relationships/slideLayout" Target="../slideLayouts/slideLayout294.xml"/><Relationship Id="rId7" Type="http://schemas.openxmlformats.org/officeDocument/2006/relationships/slideLayout" Target="../slideLayouts/slideLayout293.xml"/><Relationship Id="rId6" Type="http://schemas.openxmlformats.org/officeDocument/2006/relationships/slideLayout" Target="../slideLayouts/slideLayout292.xml"/><Relationship Id="rId5" Type="http://schemas.openxmlformats.org/officeDocument/2006/relationships/slideLayout" Target="../slideLayouts/slideLayout291.xml"/><Relationship Id="rId4" Type="http://schemas.openxmlformats.org/officeDocument/2006/relationships/slideLayout" Target="../slideLayouts/slideLayout290.xml"/><Relationship Id="rId3" Type="http://schemas.openxmlformats.org/officeDocument/2006/relationships/slideLayout" Target="../slideLayouts/slideLayout289.xml"/><Relationship Id="rId2" Type="http://schemas.openxmlformats.org/officeDocument/2006/relationships/slideLayout" Target="../slideLayouts/slideLayout288.xml"/><Relationship Id="rId12" Type="http://schemas.openxmlformats.org/officeDocument/2006/relationships/theme" Target="../theme/theme27.xml"/><Relationship Id="rId11" Type="http://schemas.openxmlformats.org/officeDocument/2006/relationships/slideLayout" Target="../slideLayouts/slideLayout297.xml"/><Relationship Id="rId10" Type="http://schemas.openxmlformats.org/officeDocument/2006/relationships/slideLayout" Target="../slideLayouts/slideLayout296.xml"/><Relationship Id="rId1" Type="http://schemas.openxmlformats.org/officeDocument/2006/relationships/slideLayout" Target="../slideLayouts/slideLayout287.xml"/></Relationships>
</file>

<file path=ppt/slideMasters/_rels/slideMaster28.xml.rels><?xml version="1.0" encoding="UTF-8" standalone="yes"?>
<Relationships xmlns="http://schemas.openxmlformats.org/package/2006/relationships"><Relationship Id="rId9" Type="http://schemas.openxmlformats.org/officeDocument/2006/relationships/slideLayout" Target="../slideLayouts/slideLayout306.xml"/><Relationship Id="rId8" Type="http://schemas.openxmlformats.org/officeDocument/2006/relationships/slideLayout" Target="../slideLayouts/slideLayout305.xml"/><Relationship Id="rId7" Type="http://schemas.openxmlformats.org/officeDocument/2006/relationships/slideLayout" Target="../slideLayouts/slideLayout304.xml"/><Relationship Id="rId6" Type="http://schemas.openxmlformats.org/officeDocument/2006/relationships/slideLayout" Target="../slideLayouts/slideLayout303.xml"/><Relationship Id="rId5" Type="http://schemas.openxmlformats.org/officeDocument/2006/relationships/slideLayout" Target="../slideLayouts/slideLayout302.xml"/><Relationship Id="rId4" Type="http://schemas.openxmlformats.org/officeDocument/2006/relationships/slideLayout" Target="../slideLayouts/slideLayout301.xml"/><Relationship Id="rId3" Type="http://schemas.openxmlformats.org/officeDocument/2006/relationships/slideLayout" Target="../slideLayouts/slideLayout300.xml"/><Relationship Id="rId2" Type="http://schemas.openxmlformats.org/officeDocument/2006/relationships/slideLayout" Target="../slideLayouts/slideLayout299.xml"/><Relationship Id="rId12" Type="http://schemas.openxmlformats.org/officeDocument/2006/relationships/theme" Target="../theme/theme28.xml"/><Relationship Id="rId11" Type="http://schemas.openxmlformats.org/officeDocument/2006/relationships/slideLayout" Target="../slideLayouts/slideLayout308.xml"/><Relationship Id="rId10" Type="http://schemas.openxmlformats.org/officeDocument/2006/relationships/slideLayout" Target="../slideLayouts/slideLayout307.xml"/><Relationship Id="rId1" Type="http://schemas.openxmlformats.org/officeDocument/2006/relationships/slideLayout" Target="../slideLayouts/slideLayout298.xml"/></Relationships>
</file>

<file path=ppt/slideMasters/_rels/slideMaster29.xml.rels><?xml version="1.0" encoding="UTF-8" standalone="yes"?>
<Relationships xmlns="http://schemas.openxmlformats.org/package/2006/relationships"><Relationship Id="rId9" Type="http://schemas.openxmlformats.org/officeDocument/2006/relationships/slideLayout" Target="../slideLayouts/slideLayout317.xml"/><Relationship Id="rId8" Type="http://schemas.openxmlformats.org/officeDocument/2006/relationships/slideLayout" Target="../slideLayouts/slideLayout316.xml"/><Relationship Id="rId7" Type="http://schemas.openxmlformats.org/officeDocument/2006/relationships/slideLayout" Target="../slideLayouts/slideLayout315.xml"/><Relationship Id="rId6" Type="http://schemas.openxmlformats.org/officeDocument/2006/relationships/slideLayout" Target="../slideLayouts/slideLayout314.xml"/><Relationship Id="rId5" Type="http://schemas.openxmlformats.org/officeDocument/2006/relationships/slideLayout" Target="../slideLayouts/slideLayout313.xml"/><Relationship Id="rId4" Type="http://schemas.openxmlformats.org/officeDocument/2006/relationships/slideLayout" Target="../slideLayouts/slideLayout312.xml"/><Relationship Id="rId3" Type="http://schemas.openxmlformats.org/officeDocument/2006/relationships/slideLayout" Target="../slideLayouts/slideLayout311.xml"/><Relationship Id="rId2" Type="http://schemas.openxmlformats.org/officeDocument/2006/relationships/slideLayout" Target="../slideLayouts/slideLayout310.xml"/><Relationship Id="rId12" Type="http://schemas.openxmlformats.org/officeDocument/2006/relationships/theme" Target="../theme/theme29.xml"/><Relationship Id="rId11" Type="http://schemas.openxmlformats.org/officeDocument/2006/relationships/slideLayout" Target="../slideLayouts/slideLayout319.xml"/><Relationship Id="rId10" Type="http://schemas.openxmlformats.org/officeDocument/2006/relationships/slideLayout" Target="../slideLayouts/slideLayout318.xml"/><Relationship Id="rId1" Type="http://schemas.openxmlformats.org/officeDocument/2006/relationships/slideLayout" Target="../slideLayouts/slideLayout30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30.xml.rels><?xml version="1.0" encoding="UTF-8" standalone="yes"?>
<Relationships xmlns="http://schemas.openxmlformats.org/package/2006/relationships"><Relationship Id="rId9" Type="http://schemas.openxmlformats.org/officeDocument/2006/relationships/slideLayout" Target="../slideLayouts/slideLayout328.xml"/><Relationship Id="rId8" Type="http://schemas.openxmlformats.org/officeDocument/2006/relationships/slideLayout" Target="../slideLayouts/slideLayout327.xml"/><Relationship Id="rId7" Type="http://schemas.openxmlformats.org/officeDocument/2006/relationships/slideLayout" Target="../slideLayouts/slideLayout326.xml"/><Relationship Id="rId6" Type="http://schemas.openxmlformats.org/officeDocument/2006/relationships/slideLayout" Target="../slideLayouts/slideLayout325.xml"/><Relationship Id="rId5" Type="http://schemas.openxmlformats.org/officeDocument/2006/relationships/slideLayout" Target="../slideLayouts/slideLayout324.xml"/><Relationship Id="rId4" Type="http://schemas.openxmlformats.org/officeDocument/2006/relationships/slideLayout" Target="../slideLayouts/slideLayout323.xml"/><Relationship Id="rId3" Type="http://schemas.openxmlformats.org/officeDocument/2006/relationships/slideLayout" Target="../slideLayouts/slideLayout322.xml"/><Relationship Id="rId2" Type="http://schemas.openxmlformats.org/officeDocument/2006/relationships/slideLayout" Target="../slideLayouts/slideLayout321.xml"/><Relationship Id="rId12" Type="http://schemas.openxmlformats.org/officeDocument/2006/relationships/theme" Target="../theme/theme30.xml"/><Relationship Id="rId11" Type="http://schemas.openxmlformats.org/officeDocument/2006/relationships/slideLayout" Target="../slideLayouts/slideLayout330.xml"/><Relationship Id="rId10" Type="http://schemas.openxmlformats.org/officeDocument/2006/relationships/slideLayout" Target="../slideLayouts/slideLayout329.xml"/><Relationship Id="rId1" Type="http://schemas.openxmlformats.org/officeDocument/2006/relationships/slideLayout" Target="../slideLayouts/slideLayout320.xml"/></Relationships>
</file>

<file path=ppt/slideMasters/_rels/slideMaster31.xml.rels><?xml version="1.0" encoding="UTF-8" standalone="yes"?>
<Relationships xmlns="http://schemas.openxmlformats.org/package/2006/relationships"><Relationship Id="rId9" Type="http://schemas.openxmlformats.org/officeDocument/2006/relationships/slideLayout" Target="../slideLayouts/slideLayout339.xml"/><Relationship Id="rId8" Type="http://schemas.openxmlformats.org/officeDocument/2006/relationships/slideLayout" Target="../slideLayouts/slideLayout338.xml"/><Relationship Id="rId7" Type="http://schemas.openxmlformats.org/officeDocument/2006/relationships/slideLayout" Target="../slideLayouts/slideLayout337.xml"/><Relationship Id="rId6" Type="http://schemas.openxmlformats.org/officeDocument/2006/relationships/slideLayout" Target="../slideLayouts/slideLayout336.xml"/><Relationship Id="rId5" Type="http://schemas.openxmlformats.org/officeDocument/2006/relationships/slideLayout" Target="../slideLayouts/slideLayout335.xml"/><Relationship Id="rId4" Type="http://schemas.openxmlformats.org/officeDocument/2006/relationships/slideLayout" Target="../slideLayouts/slideLayout334.xml"/><Relationship Id="rId3" Type="http://schemas.openxmlformats.org/officeDocument/2006/relationships/slideLayout" Target="../slideLayouts/slideLayout333.xml"/><Relationship Id="rId2" Type="http://schemas.openxmlformats.org/officeDocument/2006/relationships/slideLayout" Target="../slideLayouts/slideLayout332.xml"/><Relationship Id="rId12" Type="http://schemas.openxmlformats.org/officeDocument/2006/relationships/theme" Target="../theme/theme31.xml"/><Relationship Id="rId11" Type="http://schemas.openxmlformats.org/officeDocument/2006/relationships/slideLayout" Target="../slideLayouts/slideLayout341.xml"/><Relationship Id="rId10" Type="http://schemas.openxmlformats.org/officeDocument/2006/relationships/slideLayout" Target="../slideLayouts/slideLayout340.xml"/><Relationship Id="rId1" Type="http://schemas.openxmlformats.org/officeDocument/2006/relationships/slideLayout" Target="../slideLayouts/slideLayout331.xml"/></Relationships>
</file>

<file path=ppt/slideMasters/_rels/slideMaster32.xml.rels><?xml version="1.0" encoding="UTF-8" standalone="yes"?>
<Relationships xmlns="http://schemas.openxmlformats.org/package/2006/relationships"><Relationship Id="rId9" Type="http://schemas.openxmlformats.org/officeDocument/2006/relationships/slideLayout" Target="../slideLayouts/slideLayout350.xml"/><Relationship Id="rId8" Type="http://schemas.openxmlformats.org/officeDocument/2006/relationships/slideLayout" Target="../slideLayouts/slideLayout349.xml"/><Relationship Id="rId7" Type="http://schemas.openxmlformats.org/officeDocument/2006/relationships/slideLayout" Target="../slideLayouts/slideLayout348.xml"/><Relationship Id="rId6" Type="http://schemas.openxmlformats.org/officeDocument/2006/relationships/slideLayout" Target="../slideLayouts/slideLayout347.xml"/><Relationship Id="rId5" Type="http://schemas.openxmlformats.org/officeDocument/2006/relationships/slideLayout" Target="../slideLayouts/slideLayout346.xml"/><Relationship Id="rId4" Type="http://schemas.openxmlformats.org/officeDocument/2006/relationships/slideLayout" Target="../slideLayouts/slideLayout345.xml"/><Relationship Id="rId3" Type="http://schemas.openxmlformats.org/officeDocument/2006/relationships/slideLayout" Target="../slideLayouts/slideLayout344.xml"/><Relationship Id="rId2" Type="http://schemas.openxmlformats.org/officeDocument/2006/relationships/slideLayout" Target="../slideLayouts/slideLayout343.xml"/><Relationship Id="rId12" Type="http://schemas.openxmlformats.org/officeDocument/2006/relationships/theme" Target="../theme/theme32.xml"/><Relationship Id="rId11" Type="http://schemas.openxmlformats.org/officeDocument/2006/relationships/slideLayout" Target="../slideLayouts/slideLayout352.xml"/><Relationship Id="rId10" Type="http://schemas.openxmlformats.org/officeDocument/2006/relationships/slideLayout" Target="../slideLayouts/slideLayout351.xml"/><Relationship Id="rId1" Type="http://schemas.openxmlformats.org/officeDocument/2006/relationships/slideLayout" Target="../slideLayouts/slideLayout342.xml"/></Relationships>
</file>

<file path=ppt/slideMasters/_rels/slideMaster33.xml.rels><?xml version="1.0" encoding="UTF-8" standalone="yes"?>
<Relationships xmlns="http://schemas.openxmlformats.org/package/2006/relationships"><Relationship Id="rId9" Type="http://schemas.openxmlformats.org/officeDocument/2006/relationships/slideLayout" Target="../slideLayouts/slideLayout361.xml"/><Relationship Id="rId8" Type="http://schemas.openxmlformats.org/officeDocument/2006/relationships/slideLayout" Target="../slideLayouts/slideLayout360.xml"/><Relationship Id="rId7" Type="http://schemas.openxmlformats.org/officeDocument/2006/relationships/slideLayout" Target="../slideLayouts/slideLayout359.xml"/><Relationship Id="rId6" Type="http://schemas.openxmlformats.org/officeDocument/2006/relationships/slideLayout" Target="../slideLayouts/slideLayout358.xml"/><Relationship Id="rId5" Type="http://schemas.openxmlformats.org/officeDocument/2006/relationships/slideLayout" Target="../slideLayouts/slideLayout357.xml"/><Relationship Id="rId4" Type="http://schemas.openxmlformats.org/officeDocument/2006/relationships/slideLayout" Target="../slideLayouts/slideLayout356.xml"/><Relationship Id="rId3" Type="http://schemas.openxmlformats.org/officeDocument/2006/relationships/slideLayout" Target="../slideLayouts/slideLayout355.xml"/><Relationship Id="rId2" Type="http://schemas.openxmlformats.org/officeDocument/2006/relationships/slideLayout" Target="../slideLayouts/slideLayout354.xml"/><Relationship Id="rId12" Type="http://schemas.openxmlformats.org/officeDocument/2006/relationships/theme" Target="../theme/theme33.xml"/><Relationship Id="rId11" Type="http://schemas.openxmlformats.org/officeDocument/2006/relationships/slideLayout" Target="../slideLayouts/slideLayout363.xml"/><Relationship Id="rId10" Type="http://schemas.openxmlformats.org/officeDocument/2006/relationships/slideLayout" Target="../slideLayouts/slideLayout362.xml"/><Relationship Id="rId1" Type="http://schemas.openxmlformats.org/officeDocument/2006/relationships/slideLayout" Target="../slideLayouts/slideLayout353.xml"/></Relationships>
</file>

<file path=ppt/slideMasters/_rels/slideMaster34.xml.rels><?xml version="1.0" encoding="UTF-8" standalone="yes"?>
<Relationships xmlns="http://schemas.openxmlformats.org/package/2006/relationships"><Relationship Id="rId9" Type="http://schemas.openxmlformats.org/officeDocument/2006/relationships/slideLayout" Target="../slideLayouts/slideLayout372.xml"/><Relationship Id="rId8" Type="http://schemas.openxmlformats.org/officeDocument/2006/relationships/slideLayout" Target="../slideLayouts/slideLayout371.xml"/><Relationship Id="rId7" Type="http://schemas.openxmlformats.org/officeDocument/2006/relationships/slideLayout" Target="../slideLayouts/slideLayout370.xml"/><Relationship Id="rId6" Type="http://schemas.openxmlformats.org/officeDocument/2006/relationships/slideLayout" Target="../slideLayouts/slideLayout369.xml"/><Relationship Id="rId5" Type="http://schemas.openxmlformats.org/officeDocument/2006/relationships/slideLayout" Target="../slideLayouts/slideLayout368.xml"/><Relationship Id="rId4" Type="http://schemas.openxmlformats.org/officeDocument/2006/relationships/slideLayout" Target="../slideLayouts/slideLayout367.xml"/><Relationship Id="rId3" Type="http://schemas.openxmlformats.org/officeDocument/2006/relationships/slideLayout" Target="../slideLayouts/slideLayout366.xml"/><Relationship Id="rId2" Type="http://schemas.openxmlformats.org/officeDocument/2006/relationships/slideLayout" Target="../slideLayouts/slideLayout365.xml"/><Relationship Id="rId12" Type="http://schemas.openxmlformats.org/officeDocument/2006/relationships/theme" Target="../theme/theme34.xml"/><Relationship Id="rId11" Type="http://schemas.openxmlformats.org/officeDocument/2006/relationships/slideLayout" Target="../slideLayouts/slideLayout374.xml"/><Relationship Id="rId10" Type="http://schemas.openxmlformats.org/officeDocument/2006/relationships/slideLayout" Target="../slideLayouts/slideLayout373.xml"/><Relationship Id="rId1" Type="http://schemas.openxmlformats.org/officeDocument/2006/relationships/slideLayout" Target="../slideLayouts/slideLayout364.xml"/></Relationships>
</file>

<file path=ppt/slideMasters/_rels/slideMaster35.xml.rels><?xml version="1.0" encoding="UTF-8" standalone="yes"?>
<Relationships xmlns="http://schemas.openxmlformats.org/package/2006/relationships"><Relationship Id="rId9" Type="http://schemas.openxmlformats.org/officeDocument/2006/relationships/slideLayout" Target="../slideLayouts/slideLayout383.xml"/><Relationship Id="rId8" Type="http://schemas.openxmlformats.org/officeDocument/2006/relationships/slideLayout" Target="../slideLayouts/slideLayout382.xml"/><Relationship Id="rId7" Type="http://schemas.openxmlformats.org/officeDocument/2006/relationships/slideLayout" Target="../slideLayouts/slideLayout381.xml"/><Relationship Id="rId6" Type="http://schemas.openxmlformats.org/officeDocument/2006/relationships/slideLayout" Target="../slideLayouts/slideLayout380.xml"/><Relationship Id="rId5" Type="http://schemas.openxmlformats.org/officeDocument/2006/relationships/slideLayout" Target="../slideLayouts/slideLayout379.xml"/><Relationship Id="rId4" Type="http://schemas.openxmlformats.org/officeDocument/2006/relationships/slideLayout" Target="../slideLayouts/slideLayout378.xml"/><Relationship Id="rId3" Type="http://schemas.openxmlformats.org/officeDocument/2006/relationships/slideLayout" Target="../slideLayouts/slideLayout377.xml"/><Relationship Id="rId2" Type="http://schemas.openxmlformats.org/officeDocument/2006/relationships/slideLayout" Target="../slideLayouts/slideLayout376.xml"/><Relationship Id="rId12" Type="http://schemas.openxmlformats.org/officeDocument/2006/relationships/theme" Target="../theme/theme35.xml"/><Relationship Id="rId11" Type="http://schemas.openxmlformats.org/officeDocument/2006/relationships/slideLayout" Target="../slideLayouts/slideLayout385.xml"/><Relationship Id="rId10" Type="http://schemas.openxmlformats.org/officeDocument/2006/relationships/slideLayout" Target="../slideLayouts/slideLayout384.xml"/><Relationship Id="rId1" Type="http://schemas.openxmlformats.org/officeDocument/2006/relationships/slideLayout" Target="../slideLayouts/slideLayout375.xml"/></Relationships>
</file>

<file path=ppt/slideMasters/_rels/slideMaster36.xml.rels><?xml version="1.0" encoding="UTF-8" standalone="yes"?>
<Relationships xmlns="http://schemas.openxmlformats.org/package/2006/relationships"><Relationship Id="rId9" Type="http://schemas.openxmlformats.org/officeDocument/2006/relationships/slideLayout" Target="../slideLayouts/slideLayout394.xml"/><Relationship Id="rId8" Type="http://schemas.openxmlformats.org/officeDocument/2006/relationships/slideLayout" Target="../slideLayouts/slideLayout393.xml"/><Relationship Id="rId7" Type="http://schemas.openxmlformats.org/officeDocument/2006/relationships/slideLayout" Target="../slideLayouts/slideLayout392.xml"/><Relationship Id="rId6" Type="http://schemas.openxmlformats.org/officeDocument/2006/relationships/slideLayout" Target="../slideLayouts/slideLayout391.xml"/><Relationship Id="rId5" Type="http://schemas.openxmlformats.org/officeDocument/2006/relationships/slideLayout" Target="../slideLayouts/slideLayout390.xml"/><Relationship Id="rId4" Type="http://schemas.openxmlformats.org/officeDocument/2006/relationships/slideLayout" Target="../slideLayouts/slideLayout389.xml"/><Relationship Id="rId3" Type="http://schemas.openxmlformats.org/officeDocument/2006/relationships/slideLayout" Target="../slideLayouts/slideLayout388.xml"/><Relationship Id="rId2" Type="http://schemas.openxmlformats.org/officeDocument/2006/relationships/slideLayout" Target="../slideLayouts/slideLayout387.xml"/><Relationship Id="rId12" Type="http://schemas.openxmlformats.org/officeDocument/2006/relationships/theme" Target="../theme/theme36.xml"/><Relationship Id="rId11" Type="http://schemas.openxmlformats.org/officeDocument/2006/relationships/slideLayout" Target="../slideLayouts/slideLayout396.xml"/><Relationship Id="rId10" Type="http://schemas.openxmlformats.org/officeDocument/2006/relationships/slideLayout" Target="../slideLayouts/slideLayout395.xml"/><Relationship Id="rId1" Type="http://schemas.openxmlformats.org/officeDocument/2006/relationships/slideLayout" Target="../slideLayouts/slideLayout386.xml"/></Relationships>
</file>

<file path=ppt/slideMasters/_rels/slideMaster37.xml.rels><?xml version="1.0" encoding="UTF-8" standalone="yes"?>
<Relationships xmlns="http://schemas.openxmlformats.org/package/2006/relationships"><Relationship Id="rId9" Type="http://schemas.openxmlformats.org/officeDocument/2006/relationships/slideLayout" Target="../slideLayouts/slideLayout405.xml"/><Relationship Id="rId8" Type="http://schemas.openxmlformats.org/officeDocument/2006/relationships/slideLayout" Target="../slideLayouts/slideLayout404.xml"/><Relationship Id="rId7" Type="http://schemas.openxmlformats.org/officeDocument/2006/relationships/slideLayout" Target="../slideLayouts/slideLayout403.xml"/><Relationship Id="rId6" Type="http://schemas.openxmlformats.org/officeDocument/2006/relationships/slideLayout" Target="../slideLayouts/slideLayout402.xml"/><Relationship Id="rId5" Type="http://schemas.openxmlformats.org/officeDocument/2006/relationships/slideLayout" Target="../slideLayouts/slideLayout401.xml"/><Relationship Id="rId4" Type="http://schemas.openxmlformats.org/officeDocument/2006/relationships/slideLayout" Target="../slideLayouts/slideLayout400.xml"/><Relationship Id="rId3" Type="http://schemas.openxmlformats.org/officeDocument/2006/relationships/slideLayout" Target="../slideLayouts/slideLayout399.xml"/><Relationship Id="rId2" Type="http://schemas.openxmlformats.org/officeDocument/2006/relationships/slideLayout" Target="../slideLayouts/slideLayout398.xml"/><Relationship Id="rId12" Type="http://schemas.openxmlformats.org/officeDocument/2006/relationships/theme" Target="../theme/theme37.xml"/><Relationship Id="rId11" Type="http://schemas.openxmlformats.org/officeDocument/2006/relationships/slideLayout" Target="../slideLayouts/slideLayout407.xml"/><Relationship Id="rId10" Type="http://schemas.openxmlformats.org/officeDocument/2006/relationships/slideLayout" Target="../slideLayouts/slideLayout406.xml"/><Relationship Id="rId1" Type="http://schemas.openxmlformats.org/officeDocument/2006/relationships/slideLayout" Target="../slideLayouts/slideLayout397.xml"/></Relationships>
</file>

<file path=ppt/slideMasters/_rels/slideMaster38.xml.rels><?xml version="1.0" encoding="UTF-8" standalone="yes"?>
<Relationships xmlns="http://schemas.openxmlformats.org/package/2006/relationships"><Relationship Id="rId9" Type="http://schemas.openxmlformats.org/officeDocument/2006/relationships/slideLayout" Target="../slideLayouts/slideLayout416.xml"/><Relationship Id="rId8" Type="http://schemas.openxmlformats.org/officeDocument/2006/relationships/slideLayout" Target="../slideLayouts/slideLayout415.xml"/><Relationship Id="rId7" Type="http://schemas.openxmlformats.org/officeDocument/2006/relationships/slideLayout" Target="../slideLayouts/slideLayout414.xml"/><Relationship Id="rId6" Type="http://schemas.openxmlformats.org/officeDocument/2006/relationships/slideLayout" Target="../slideLayouts/slideLayout413.xml"/><Relationship Id="rId5" Type="http://schemas.openxmlformats.org/officeDocument/2006/relationships/slideLayout" Target="../slideLayouts/slideLayout412.xml"/><Relationship Id="rId4" Type="http://schemas.openxmlformats.org/officeDocument/2006/relationships/slideLayout" Target="../slideLayouts/slideLayout411.xml"/><Relationship Id="rId3" Type="http://schemas.openxmlformats.org/officeDocument/2006/relationships/slideLayout" Target="../slideLayouts/slideLayout410.xml"/><Relationship Id="rId20" Type="http://schemas.openxmlformats.org/officeDocument/2006/relationships/theme" Target="../theme/theme38.xml"/><Relationship Id="rId2" Type="http://schemas.openxmlformats.org/officeDocument/2006/relationships/slideLayout" Target="../slideLayouts/slideLayout409.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18.xml"/><Relationship Id="rId10" Type="http://schemas.openxmlformats.org/officeDocument/2006/relationships/slideLayout" Target="../slideLayouts/slideLayout417.xml"/><Relationship Id="rId1" Type="http://schemas.openxmlformats.org/officeDocument/2006/relationships/slideLayout" Target="../slideLayouts/slideLayout408.xml"/></Relationships>
</file>

<file path=ppt/slideMasters/_rels/slideMaster39.xml.rels><?xml version="1.0" encoding="UTF-8" standalone="yes"?>
<Relationships xmlns="http://schemas.openxmlformats.org/package/2006/relationships"><Relationship Id="rId9" Type="http://schemas.openxmlformats.org/officeDocument/2006/relationships/slideLayout" Target="../slideLayouts/slideLayout427.xml"/><Relationship Id="rId8" Type="http://schemas.openxmlformats.org/officeDocument/2006/relationships/slideLayout" Target="../slideLayouts/slideLayout426.xml"/><Relationship Id="rId7" Type="http://schemas.openxmlformats.org/officeDocument/2006/relationships/slideLayout" Target="../slideLayouts/slideLayout425.xml"/><Relationship Id="rId6" Type="http://schemas.openxmlformats.org/officeDocument/2006/relationships/slideLayout" Target="../slideLayouts/slideLayout424.xml"/><Relationship Id="rId5" Type="http://schemas.openxmlformats.org/officeDocument/2006/relationships/slideLayout" Target="../slideLayouts/slideLayout423.xml"/><Relationship Id="rId4" Type="http://schemas.openxmlformats.org/officeDocument/2006/relationships/slideLayout" Target="../slideLayouts/slideLayout422.xml"/><Relationship Id="rId3" Type="http://schemas.openxmlformats.org/officeDocument/2006/relationships/slideLayout" Target="../slideLayouts/slideLayout421.xml"/><Relationship Id="rId20" Type="http://schemas.openxmlformats.org/officeDocument/2006/relationships/theme" Target="../theme/theme39.xml"/><Relationship Id="rId2" Type="http://schemas.openxmlformats.org/officeDocument/2006/relationships/slideLayout" Target="../slideLayouts/slideLayout420.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29.xml"/><Relationship Id="rId10" Type="http://schemas.openxmlformats.org/officeDocument/2006/relationships/slideLayout" Target="../slideLayouts/slideLayout428.xml"/><Relationship Id="rId1" Type="http://schemas.openxmlformats.org/officeDocument/2006/relationships/slideLayout" Target="../slideLayouts/slideLayout41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0" Type="http://schemas.openxmlformats.org/officeDocument/2006/relationships/theme" Target="../theme/theme4.xml"/><Relationship Id="rId2" Type="http://schemas.openxmlformats.org/officeDocument/2006/relationships/slideLayout" Target="../slideLayouts/slideLayout35.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40.xml.rels><?xml version="1.0" encoding="UTF-8" standalone="yes"?>
<Relationships xmlns="http://schemas.openxmlformats.org/package/2006/relationships"><Relationship Id="rId9" Type="http://schemas.openxmlformats.org/officeDocument/2006/relationships/slideLayout" Target="../slideLayouts/slideLayout438.xml"/><Relationship Id="rId8" Type="http://schemas.openxmlformats.org/officeDocument/2006/relationships/slideLayout" Target="../slideLayouts/slideLayout437.xml"/><Relationship Id="rId7" Type="http://schemas.openxmlformats.org/officeDocument/2006/relationships/slideLayout" Target="../slideLayouts/slideLayout436.xml"/><Relationship Id="rId6" Type="http://schemas.openxmlformats.org/officeDocument/2006/relationships/slideLayout" Target="../slideLayouts/slideLayout435.xml"/><Relationship Id="rId5" Type="http://schemas.openxmlformats.org/officeDocument/2006/relationships/slideLayout" Target="../slideLayouts/slideLayout434.xml"/><Relationship Id="rId4" Type="http://schemas.openxmlformats.org/officeDocument/2006/relationships/slideLayout" Target="../slideLayouts/slideLayout433.xml"/><Relationship Id="rId3" Type="http://schemas.openxmlformats.org/officeDocument/2006/relationships/slideLayout" Target="../slideLayouts/slideLayout432.xml"/><Relationship Id="rId20" Type="http://schemas.openxmlformats.org/officeDocument/2006/relationships/theme" Target="../theme/theme40.xml"/><Relationship Id="rId2" Type="http://schemas.openxmlformats.org/officeDocument/2006/relationships/slideLayout" Target="../slideLayouts/slideLayout431.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0.xml"/><Relationship Id="rId10" Type="http://schemas.openxmlformats.org/officeDocument/2006/relationships/slideLayout" Target="../slideLayouts/slideLayout439.xml"/><Relationship Id="rId1" Type="http://schemas.openxmlformats.org/officeDocument/2006/relationships/slideLayout" Target="../slideLayouts/slideLayout430.xml"/></Relationships>
</file>

<file path=ppt/slideMasters/_rels/slideMaster41.xml.rels><?xml version="1.0" encoding="UTF-8" standalone="yes"?>
<Relationships xmlns="http://schemas.openxmlformats.org/package/2006/relationships"><Relationship Id="rId9" Type="http://schemas.openxmlformats.org/officeDocument/2006/relationships/slideLayout" Target="../slideLayouts/slideLayout449.xml"/><Relationship Id="rId8" Type="http://schemas.openxmlformats.org/officeDocument/2006/relationships/slideLayout" Target="../slideLayouts/slideLayout448.xml"/><Relationship Id="rId7" Type="http://schemas.openxmlformats.org/officeDocument/2006/relationships/slideLayout" Target="../slideLayouts/slideLayout447.xml"/><Relationship Id="rId6" Type="http://schemas.openxmlformats.org/officeDocument/2006/relationships/slideLayout" Target="../slideLayouts/slideLayout446.xml"/><Relationship Id="rId5" Type="http://schemas.openxmlformats.org/officeDocument/2006/relationships/slideLayout" Target="../slideLayouts/slideLayout445.xml"/><Relationship Id="rId4" Type="http://schemas.openxmlformats.org/officeDocument/2006/relationships/slideLayout" Target="../slideLayouts/slideLayout444.xml"/><Relationship Id="rId3" Type="http://schemas.openxmlformats.org/officeDocument/2006/relationships/slideLayout" Target="../slideLayouts/slideLayout443.xml"/><Relationship Id="rId20" Type="http://schemas.openxmlformats.org/officeDocument/2006/relationships/theme" Target="../theme/theme41.xml"/><Relationship Id="rId2" Type="http://schemas.openxmlformats.org/officeDocument/2006/relationships/slideLayout" Target="../slideLayouts/slideLayout442.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51.xml"/><Relationship Id="rId10" Type="http://schemas.openxmlformats.org/officeDocument/2006/relationships/slideLayout" Target="../slideLayouts/slideLayout450.xml"/><Relationship Id="rId1" Type="http://schemas.openxmlformats.org/officeDocument/2006/relationships/slideLayout" Target="../slideLayouts/slideLayout441.xml"/></Relationships>
</file>

<file path=ppt/slideMasters/_rels/slideMaster42.xml.rels><?xml version="1.0" encoding="UTF-8" standalone="yes"?>
<Relationships xmlns="http://schemas.openxmlformats.org/package/2006/relationships"><Relationship Id="rId9" Type="http://schemas.openxmlformats.org/officeDocument/2006/relationships/slideLayout" Target="../slideLayouts/slideLayout460.xml"/><Relationship Id="rId8" Type="http://schemas.openxmlformats.org/officeDocument/2006/relationships/slideLayout" Target="../slideLayouts/slideLayout459.xml"/><Relationship Id="rId7" Type="http://schemas.openxmlformats.org/officeDocument/2006/relationships/slideLayout" Target="../slideLayouts/slideLayout458.xml"/><Relationship Id="rId6" Type="http://schemas.openxmlformats.org/officeDocument/2006/relationships/slideLayout" Target="../slideLayouts/slideLayout457.xml"/><Relationship Id="rId5" Type="http://schemas.openxmlformats.org/officeDocument/2006/relationships/slideLayout" Target="../slideLayouts/slideLayout456.xml"/><Relationship Id="rId4" Type="http://schemas.openxmlformats.org/officeDocument/2006/relationships/slideLayout" Target="../slideLayouts/slideLayout455.xml"/><Relationship Id="rId3" Type="http://schemas.openxmlformats.org/officeDocument/2006/relationships/slideLayout" Target="../slideLayouts/slideLayout454.xml"/><Relationship Id="rId20" Type="http://schemas.openxmlformats.org/officeDocument/2006/relationships/theme" Target="../theme/theme42.xml"/><Relationship Id="rId2" Type="http://schemas.openxmlformats.org/officeDocument/2006/relationships/slideLayout" Target="../slideLayouts/slideLayout453.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62.xml"/><Relationship Id="rId10" Type="http://schemas.openxmlformats.org/officeDocument/2006/relationships/slideLayout" Target="../slideLayouts/slideLayout461.xml"/><Relationship Id="rId1" Type="http://schemas.openxmlformats.org/officeDocument/2006/relationships/slideLayout" Target="../slideLayouts/slideLayout452.xml"/></Relationships>
</file>

<file path=ppt/slideMasters/_rels/slideMaster43.xml.rels><?xml version="1.0" encoding="UTF-8" standalone="yes"?>
<Relationships xmlns="http://schemas.openxmlformats.org/package/2006/relationships"><Relationship Id="rId9" Type="http://schemas.openxmlformats.org/officeDocument/2006/relationships/slideLayout" Target="../slideLayouts/slideLayout471.xml"/><Relationship Id="rId8" Type="http://schemas.openxmlformats.org/officeDocument/2006/relationships/slideLayout" Target="../slideLayouts/slideLayout470.xml"/><Relationship Id="rId7" Type="http://schemas.openxmlformats.org/officeDocument/2006/relationships/slideLayout" Target="../slideLayouts/slideLayout469.xml"/><Relationship Id="rId6" Type="http://schemas.openxmlformats.org/officeDocument/2006/relationships/slideLayout" Target="../slideLayouts/slideLayout468.xml"/><Relationship Id="rId5" Type="http://schemas.openxmlformats.org/officeDocument/2006/relationships/slideLayout" Target="../slideLayouts/slideLayout467.xml"/><Relationship Id="rId4" Type="http://schemas.openxmlformats.org/officeDocument/2006/relationships/slideLayout" Target="../slideLayouts/slideLayout466.xml"/><Relationship Id="rId3" Type="http://schemas.openxmlformats.org/officeDocument/2006/relationships/slideLayout" Target="../slideLayouts/slideLayout465.xml"/><Relationship Id="rId20" Type="http://schemas.openxmlformats.org/officeDocument/2006/relationships/theme" Target="../theme/theme43.xml"/><Relationship Id="rId2" Type="http://schemas.openxmlformats.org/officeDocument/2006/relationships/slideLayout" Target="../slideLayouts/slideLayout464.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73.xml"/><Relationship Id="rId10" Type="http://schemas.openxmlformats.org/officeDocument/2006/relationships/slideLayout" Target="../slideLayouts/slideLayout472.xml"/><Relationship Id="rId1" Type="http://schemas.openxmlformats.org/officeDocument/2006/relationships/slideLayout" Target="../slideLayouts/slideLayout463.xml"/></Relationships>
</file>

<file path=ppt/slideMasters/_rels/slideMaster44.xml.rels><?xml version="1.0" encoding="UTF-8" standalone="yes"?>
<Relationships xmlns="http://schemas.openxmlformats.org/package/2006/relationships"><Relationship Id="rId9" Type="http://schemas.openxmlformats.org/officeDocument/2006/relationships/slideLayout" Target="../slideLayouts/slideLayout482.xml"/><Relationship Id="rId8" Type="http://schemas.openxmlformats.org/officeDocument/2006/relationships/slideLayout" Target="../slideLayouts/slideLayout481.xml"/><Relationship Id="rId7" Type="http://schemas.openxmlformats.org/officeDocument/2006/relationships/slideLayout" Target="../slideLayouts/slideLayout480.xml"/><Relationship Id="rId6" Type="http://schemas.openxmlformats.org/officeDocument/2006/relationships/slideLayout" Target="../slideLayouts/slideLayout479.xml"/><Relationship Id="rId5" Type="http://schemas.openxmlformats.org/officeDocument/2006/relationships/slideLayout" Target="../slideLayouts/slideLayout478.xml"/><Relationship Id="rId4" Type="http://schemas.openxmlformats.org/officeDocument/2006/relationships/slideLayout" Target="../slideLayouts/slideLayout477.xml"/><Relationship Id="rId3" Type="http://schemas.openxmlformats.org/officeDocument/2006/relationships/slideLayout" Target="../slideLayouts/slideLayout476.xml"/><Relationship Id="rId20" Type="http://schemas.openxmlformats.org/officeDocument/2006/relationships/theme" Target="../theme/theme44.xml"/><Relationship Id="rId2" Type="http://schemas.openxmlformats.org/officeDocument/2006/relationships/slideLayout" Target="../slideLayouts/slideLayout475.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84.xml"/><Relationship Id="rId10" Type="http://schemas.openxmlformats.org/officeDocument/2006/relationships/slideLayout" Target="../slideLayouts/slideLayout483.xml"/><Relationship Id="rId1" Type="http://schemas.openxmlformats.org/officeDocument/2006/relationships/slideLayout" Target="../slideLayouts/slideLayout474.xml"/></Relationships>
</file>

<file path=ppt/slideMasters/_rels/slideMaster45.xml.rels><?xml version="1.0" encoding="UTF-8" standalone="yes"?>
<Relationships xmlns="http://schemas.openxmlformats.org/package/2006/relationships"><Relationship Id="rId9" Type="http://schemas.openxmlformats.org/officeDocument/2006/relationships/slideLayout" Target="../slideLayouts/slideLayout493.xml"/><Relationship Id="rId8" Type="http://schemas.openxmlformats.org/officeDocument/2006/relationships/slideLayout" Target="../slideLayouts/slideLayout492.xml"/><Relationship Id="rId7" Type="http://schemas.openxmlformats.org/officeDocument/2006/relationships/slideLayout" Target="../slideLayouts/slideLayout491.xml"/><Relationship Id="rId6" Type="http://schemas.openxmlformats.org/officeDocument/2006/relationships/slideLayout" Target="../slideLayouts/slideLayout490.xml"/><Relationship Id="rId5" Type="http://schemas.openxmlformats.org/officeDocument/2006/relationships/slideLayout" Target="../slideLayouts/slideLayout489.xml"/><Relationship Id="rId4" Type="http://schemas.openxmlformats.org/officeDocument/2006/relationships/slideLayout" Target="../slideLayouts/slideLayout488.xml"/><Relationship Id="rId3" Type="http://schemas.openxmlformats.org/officeDocument/2006/relationships/slideLayout" Target="../slideLayouts/slideLayout487.xml"/><Relationship Id="rId20" Type="http://schemas.openxmlformats.org/officeDocument/2006/relationships/theme" Target="../theme/theme45.xml"/><Relationship Id="rId2" Type="http://schemas.openxmlformats.org/officeDocument/2006/relationships/slideLayout" Target="../slideLayouts/slideLayout486.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95.xml"/><Relationship Id="rId10" Type="http://schemas.openxmlformats.org/officeDocument/2006/relationships/slideLayout" Target="../slideLayouts/slideLayout494.xml"/><Relationship Id="rId1" Type="http://schemas.openxmlformats.org/officeDocument/2006/relationships/slideLayout" Target="../slideLayouts/slideLayout485.xml"/></Relationships>
</file>

<file path=ppt/slideMasters/_rels/slideMaster46.xml.rels><?xml version="1.0" encoding="UTF-8" standalone="yes"?>
<Relationships xmlns="http://schemas.openxmlformats.org/package/2006/relationships"><Relationship Id="rId9" Type="http://schemas.openxmlformats.org/officeDocument/2006/relationships/slideLayout" Target="../slideLayouts/slideLayout504.xml"/><Relationship Id="rId8" Type="http://schemas.openxmlformats.org/officeDocument/2006/relationships/slideLayout" Target="../slideLayouts/slideLayout503.xml"/><Relationship Id="rId7" Type="http://schemas.openxmlformats.org/officeDocument/2006/relationships/slideLayout" Target="../slideLayouts/slideLayout502.xml"/><Relationship Id="rId6" Type="http://schemas.openxmlformats.org/officeDocument/2006/relationships/slideLayout" Target="../slideLayouts/slideLayout501.xml"/><Relationship Id="rId5" Type="http://schemas.openxmlformats.org/officeDocument/2006/relationships/slideLayout" Target="../slideLayouts/slideLayout500.xml"/><Relationship Id="rId4" Type="http://schemas.openxmlformats.org/officeDocument/2006/relationships/slideLayout" Target="../slideLayouts/slideLayout499.xml"/><Relationship Id="rId3" Type="http://schemas.openxmlformats.org/officeDocument/2006/relationships/slideLayout" Target="../slideLayouts/slideLayout498.xml"/><Relationship Id="rId20" Type="http://schemas.openxmlformats.org/officeDocument/2006/relationships/theme" Target="../theme/theme46.xml"/><Relationship Id="rId2" Type="http://schemas.openxmlformats.org/officeDocument/2006/relationships/slideLayout" Target="../slideLayouts/slideLayout497.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06.xml"/><Relationship Id="rId10" Type="http://schemas.openxmlformats.org/officeDocument/2006/relationships/slideLayout" Target="../slideLayouts/slideLayout505.xml"/><Relationship Id="rId1" Type="http://schemas.openxmlformats.org/officeDocument/2006/relationships/slideLayout" Target="../slideLayouts/slideLayout496.xml"/></Relationships>
</file>

<file path=ppt/slideMasters/_rels/slideMaster47.xml.rels><?xml version="1.0" encoding="UTF-8" standalone="yes"?>
<Relationships xmlns="http://schemas.openxmlformats.org/package/2006/relationships"><Relationship Id="rId9" Type="http://schemas.openxmlformats.org/officeDocument/2006/relationships/slideLayout" Target="../slideLayouts/slideLayout515.xml"/><Relationship Id="rId8" Type="http://schemas.openxmlformats.org/officeDocument/2006/relationships/slideLayout" Target="../slideLayouts/slideLayout514.xml"/><Relationship Id="rId7" Type="http://schemas.openxmlformats.org/officeDocument/2006/relationships/slideLayout" Target="../slideLayouts/slideLayout513.xml"/><Relationship Id="rId6" Type="http://schemas.openxmlformats.org/officeDocument/2006/relationships/slideLayout" Target="../slideLayouts/slideLayout512.xml"/><Relationship Id="rId5" Type="http://schemas.openxmlformats.org/officeDocument/2006/relationships/slideLayout" Target="../slideLayouts/slideLayout511.xml"/><Relationship Id="rId4" Type="http://schemas.openxmlformats.org/officeDocument/2006/relationships/slideLayout" Target="../slideLayouts/slideLayout510.xml"/><Relationship Id="rId3" Type="http://schemas.openxmlformats.org/officeDocument/2006/relationships/slideLayout" Target="../slideLayouts/slideLayout509.xml"/><Relationship Id="rId20" Type="http://schemas.openxmlformats.org/officeDocument/2006/relationships/theme" Target="../theme/theme47.xml"/><Relationship Id="rId2" Type="http://schemas.openxmlformats.org/officeDocument/2006/relationships/slideLayout" Target="../slideLayouts/slideLayout508.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17.xml"/><Relationship Id="rId10" Type="http://schemas.openxmlformats.org/officeDocument/2006/relationships/slideLayout" Target="../slideLayouts/slideLayout516.xml"/><Relationship Id="rId1" Type="http://schemas.openxmlformats.org/officeDocument/2006/relationships/slideLayout" Target="../slideLayouts/slideLayout507.xml"/></Relationships>
</file>

<file path=ppt/slideMasters/_rels/slideMaster48.xml.rels><?xml version="1.0" encoding="UTF-8" standalone="yes"?>
<Relationships xmlns="http://schemas.openxmlformats.org/package/2006/relationships"><Relationship Id="rId9" Type="http://schemas.openxmlformats.org/officeDocument/2006/relationships/slideLayout" Target="../slideLayouts/slideLayout526.xml"/><Relationship Id="rId8" Type="http://schemas.openxmlformats.org/officeDocument/2006/relationships/slideLayout" Target="../slideLayouts/slideLayout525.xml"/><Relationship Id="rId7" Type="http://schemas.openxmlformats.org/officeDocument/2006/relationships/slideLayout" Target="../slideLayouts/slideLayout524.xml"/><Relationship Id="rId6" Type="http://schemas.openxmlformats.org/officeDocument/2006/relationships/slideLayout" Target="../slideLayouts/slideLayout523.xml"/><Relationship Id="rId5" Type="http://schemas.openxmlformats.org/officeDocument/2006/relationships/slideLayout" Target="../slideLayouts/slideLayout522.xml"/><Relationship Id="rId4" Type="http://schemas.openxmlformats.org/officeDocument/2006/relationships/slideLayout" Target="../slideLayouts/slideLayout521.xml"/><Relationship Id="rId3" Type="http://schemas.openxmlformats.org/officeDocument/2006/relationships/slideLayout" Target="../slideLayouts/slideLayout520.xml"/><Relationship Id="rId2" Type="http://schemas.openxmlformats.org/officeDocument/2006/relationships/slideLayout" Target="../slideLayouts/slideLayout519.xml"/><Relationship Id="rId12" Type="http://schemas.openxmlformats.org/officeDocument/2006/relationships/theme" Target="../theme/theme48.xml"/><Relationship Id="rId11" Type="http://schemas.openxmlformats.org/officeDocument/2006/relationships/slideLayout" Target="../slideLayouts/slideLayout528.xml"/><Relationship Id="rId10" Type="http://schemas.openxmlformats.org/officeDocument/2006/relationships/slideLayout" Target="../slideLayouts/slideLayout527.xml"/><Relationship Id="rId1" Type="http://schemas.openxmlformats.org/officeDocument/2006/relationships/slideLayout" Target="../slideLayouts/slideLayout518.xml"/></Relationships>
</file>

<file path=ppt/slideMasters/_rels/slideMaster49.xml.rels><?xml version="1.0" encoding="UTF-8" standalone="yes"?>
<Relationships xmlns="http://schemas.openxmlformats.org/package/2006/relationships"><Relationship Id="rId9" Type="http://schemas.openxmlformats.org/officeDocument/2006/relationships/slideLayout" Target="../slideLayouts/slideLayout537.xml"/><Relationship Id="rId8" Type="http://schemas.openxmlformats.org/officeDocument/2006/relationships/slideLayout" Target="../slideLayouts/slideLayout536.xml"/><Relationship Id="rId7" Type="http://schemas.openxmlformats.org/officeDocument/2006/relationships/slideLayout" Target="../slideLayouts/slideLayout535.xml"/><Relationship Id="rId6" Type="http://schemas.openxmlformats.org/officeDocument/2006/relationships/slideLayout" Target="../slideLayouts/slideLayout534.xml"/><Relationship Id="rId5" Type="http://schemas.openxmlformats.org/officeDocument/2006/relationships/slideLayout" Target="../slideLayouts/slideLayout533.xml"/><Relationship Id="rId4" Type="http://schemas.openxmlformats.org/officeDocument/2006/relationships/slideLayout" Target="../slideLayouts/slideLayout532.xml"/><Relationship Id="rId3" Type="http://schemas.openxmlformats.org/officeDocument/2006/relationships/slideLayout" Target="../slideLayouts/slideLayout531.xml"/><Relationship Id="rId2" Type="http://schemas.openxmlformats.org/officeDocument/2006/relationships/slideLayout" Target="../slideLayouts/slideLayout530.xml"/><Relationship Id="rId12" Type="http://schemas.openxmlformats.org/officeDocument/2006/relationships/theme" Target="../theme/theme49.xml"/><Relationship Id="rId11" Type="http://schemas.openxmlformats.org/officeDocument/2006/relationships/slideLayout" Target="../slideLayouts/slideLayout539.xml"/><Relationship Id="rId10" Type="http://schemas.openxmlformats.org/officeDocument/2006/relationships/slideLayout" Target="../slideLayouts/slideLayout538.xml"/><Relationship Id="rId1" Type="http://schemas.openxmlformats.org/officeDocument/2006/relationships/slideLayout" Target="../slideLayouts/slideLayout529.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50.xml.rels><?xml version="1.0" encoding="UTF-8" standalone="yes"?>
<Relationships xmlns="http://schemas.openxmlformats.org/package/2006/relationships"><Relationship Id="rId9" Type="http://schemas.openxmlformats.org/officeDocument/2006/relationships/slideLayout" Target="../slideLayouts/slideLayout548.xml"/><Relationship Id="rId8" Type="http://schemas.openxmlformats.org/officeDocument/2006/relationships/slideLayout" Target="../slideLayouts/slideLayout547.xml"/><Relationship Id="rId7" Type="http://schemas.openxmlformats.org/officeDocument/2006/relationships/slideLayout" Target="../slideLayouts/slideLayout546.xml"/><Relationship Id="rId6" Type="http://schemas.openxmlformats.org/officeDocument/2006/relationships/slideLayout" Target="../slideLayouts/slideLayout545.xml"/><Relationship Id="rId5" Type="http://schemas.openxmlformats.org/officeDocument/2006/relationships/slideLayout" Target="../slideLayouts/slideLayout544.xml"/><Relationship Id="rId4" Type="http://schemas.openxmlformats.org/officeDocument/2006/relationships/slideLayout" Target="../slideLayouts/slideLayout543.xml"/><Relationship Id="rId3" Type="http://schemas.openxmlformats.org/officeDocument/2006/relationships/slideLayout" Target="../slideLayouts/slideLayout542.xml"/><Relationship Id="rId2" Type="http://schemas.openxmlformats.org/officeDocument/2006/relationships/slideLayout" Target="../slideLayouts/slideLayout541.xml"/><Relationship Id="rId12" Type="http://schemas.openxmlformats.org/officeDocument/2006/relationships/theme" Target="../theme/theme50.xml"/><Relationship Id="rId11" Type="http://schemas.openxmlformats.org/officeDocument/2006/relationships/slideLayout" Target="../slideLayouts/slideLayout550.xml"/><Relationship Id="rId10" Type="http://schemas.openxmlformats.org/officeDocument/2006/relationships/slideLayout" Target="../slideLayouts/slideLayout549.xml"/><Relationship Id="rId1" Type="http://schemas.openxmlformats.org/officeDocument/2006/relationships/slideLayout" Target="../slideLayouts/slideLayout540.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05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defRPr>
            </a:lvl1pPr>
          </a:lstStyle>
          <a:p>
            <a:pPr lvl="0" eaLnBrk="1" fontAlgn="base" hangingPunct="1"/>
            <a:endParaRPr lang="en-US" altLang="x-none" strike="noStrike" noProof="1" dirty="0">
              <a:latin typeface="Arial" panose="020B0604020202020204" pitchFamily="34" charset="0"/>
            </a:endParaRPr>
          </a:p>
        </p:txBody>
      </p:sp>
      <p:sp>
        <p:nvSpPr>
          <p:cNvPr id="205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defRPr>
            </a:lvl1pPr>
          </a:lstStyle>
          <a:p>
            <a:pPr lvl="0" eaLnBrk="1" fontAlgn="base" hangingPunct="1"/>
            <a:endParaRPr lang="en-US" altLang="x-none" strike="noStrike" noProof="1" dirty="0">
              <a:latin typeface="Arial" panose="020B0604020202020204" pitchFamily="34" charset="0"/>
            </a:endParaRPr>
          </a:p>
        </p:txBody>
      </p:sp>
      <p:sp>
        <p:nvSpPr>
          <p:cNvPr id="205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defRPr>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1267"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1268"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1269"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229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229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229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290"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331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331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331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4"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4339"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4340"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4341"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338"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5363"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5364"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5365"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6387"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6388"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6389"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38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741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741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741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410"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843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434"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9459"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9460"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9461"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458"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0483"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0484"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0485"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307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defRPr>
            </a:lvl1pPr>
          </a:lstStyle>
          <a:p>
            <a:pPr lvl="0" eaLnBrk="1" fontAlgn="base" hangingPunct="1"/>
            <a:endParaRPr lang="en-US" altLang="x-none" strike="noStrike" noProof="1" dirty="0">
              <a:latin typeface="Arial" panose="020B0604020202020204" pitchFamily="34" charset="0"/>
            </a:endParaRPr>
          </a:p>
        </p:txBody>
      </p:sp>
      <p:sp>
        <p:nvSpPr>
          <p:cNvPr id="307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defRPr>
            </a:lvl1pPr>
          </a:lstStyle>
          <a:p>
            <a:pPr lvl="0" eaLnBrk="1" fontAlgn="base" hangingPunct="1"/>
            <a:endParaRPr lang="en-US" altLang="x-none" strike="noStrike" noProof="1" dirty="0">
              <a:latin typeface="Arial" panose="020B0604020202020204" pitchFamily="34" charset="0"/>
            </a:endParaRPr>
          </a:p>
        </p:txBody>
      </p:sp>
      <p:sp>
        <p:nvSpPr>
          <p:cNvPr id="307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defRPr>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482"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1507"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1508"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1509"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50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253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253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253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530"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355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355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355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554"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4579"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4580"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4581"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5603"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5604"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5605"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5602"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6627"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6628"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6629"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62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765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765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765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7650"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27651"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28676" name="日期占位符 3"/>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28677" name="页脚占位符 4"/>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28678" name="灯片编号占位符 5"/>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28675"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29700" name="日期占位符 3"/>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29701" name="页脚占位符 4"/>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29702" name="灯片编号占位符 5"/>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9698"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29699"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0724" name="日期占位符 3"/>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0725" name="页脚占位符 4"/>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0726" name="灯片编号占位符 5"/>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075"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4100" name="Rectangle 4"/>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latinLnBrk="1" hangingPunct="1"/>
            <a:endParaRPr lang="en-US" altLang="x-none" strike="noStrike" noProof="1" dirty="0"/>
          </a:p>
        </p:txBody>
      </p:sp>
      <p:sp>
        <p:nvSpPr>
          <p:cNvPr id="4101" name="Rectangle 5"/>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latinLnBrk="1" hangingPunct="1"/>
            <a:endParaRPr lang="en-US" altLang="x-none" strike="noStrike" noProof="1" dirty="0"/>
          </a:p>
        </p:txBody>
      </p:sp>
      <p:sp>
        <p:nvSpPr>
          <p:cNvPr id="4102" name="Rectangle 6"/>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22"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0723"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1748" name="日期占位符 4"/>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1749" name="页脚占位符 5"/>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1750" name="灯片编号占位符 6"/>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1746"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1747"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2772" name="日期占位符 6"/>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2773" name="页脚占位符 7"/>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2774" name="灯片编号占位符 8"/>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2770"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2771"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3796" name="日期占位符 2"/>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3797" name="页脚占位符 3"/>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3798" name="灯片编号占位符 4"/>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794"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3795"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4820" name="日期占位符 1"/>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4821" name="页脚占位符 2"/>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4822" name="灯片编号占位符 3"/>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4818"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4819"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5844" name="日期占位符 4"/>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5845" name="页脚占位符 5"/>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5846" name="灯片编号占位符 6"/>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5842"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5843"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6868" name="日期占位符 4"/>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6869" name="页脚占位符 5"/>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6870" name="灯片编号占位符 6"/>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6866"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6867"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7892" name="日期占位符 3"/>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7893" name="页脚占位符 4"/>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7894" name="灯片编号占位符 5"/>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7890"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7891"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8916" name="日期占位符 3"/>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8917" name="页脚占位符 4"/>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8918" name="灯片编号占位符 5"/>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38914"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38915"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38916"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38917"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38918"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38919"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38920"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38921"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38922"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38923"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38924"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38925"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38926"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38927"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38928"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38929"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38930"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38931"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38932"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39957"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39958"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39959"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39938"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39939"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39940"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39941"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39942"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39943"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39944"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39945"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39946"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39947"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39948"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39949"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39950"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39951"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39952"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39953"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39954"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39955"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39956"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0981"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0982"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0983"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098"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099"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100"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101"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102"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103"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104"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105"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106"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107"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108"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109"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110"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111"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112"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113"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114"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115"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116"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5141"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方正兰亭黑_GBK" charset="-122"/>
              </a:defRPr>
            </a:lvl1pPr>
          </a:lstStyle>
          <a:p>
            <a:pPr lvl="0" eaLnBrk="1" fontAlgn="base" hangingPunct="1"/>
            <a:endParaRPr lang="zh-CN" altLang="en-US" strike="noStrike" noProof="1" dirty="0"/>
          </a:p>
        </p:txBody>
      </p:sp>
      <p:sp>
        <p:nvSpPr>
          <p:cNvPr id="5142"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方正兰亭黑_GBK" charset="-122"/>
              </a:defRPr>
            </a:lvl1pPr>
          </a:lstStyle>
          <a:p>
            <a:pPr lvl="0" eaLnBrk="1" fontAlgn="base" hangingPunct="1"/>
            <a:endParaRPr lang="zh-CN" altLang="en-US" strike="noStrike" noProof="1" dirty="0"/>
          </a:p>
        </p:txBody>
      </p:sp>
      <p:sp>
        <p:nvSpPr>
          <p:cNvPr id="5143"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方正兰亭黑_GBK" charset="-122"/>
              </a:defRPr>
            </a:lvl1pPr>
          </a:lstStyle>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0962"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0963"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0964"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0965"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0966"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0967"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0968"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0969"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0970"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0971"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0972"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0973"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0974"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0975"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0976"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0977"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0978"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0979"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0980"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2005"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2006"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2007"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1986"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1987"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1988"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1989"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1990"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1991"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1992"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1993"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1994"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1995"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1996"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1997"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1998"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1999"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2000"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2001"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2002"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2003"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2004"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3029" name="日期占位符 4"/>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3030" name="页脚占位符 5"/>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3031" name="灯片编号占位符 6"/>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3010"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3011"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3012"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3013"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3014"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3015"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3016"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3017"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3018"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3019"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3020"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3021"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3022"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3023"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3024"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3025"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3026"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3027"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3028"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4053" name="日期占位符 6"/>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4054" name="页脚占位符 7"/>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4055" name="灯片编号占位符 8"/>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4034"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4035"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4036"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4037"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4038"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4039"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4040"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4041"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4042"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4043"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4044"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4045"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4046"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4047"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4048"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4049"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4050"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4051"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4052"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5077" name="日期占位符 2"/>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5078" name="页脚占位符 3"/>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5079" name="灯片编号占位符 4"/>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5058"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5059"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5060"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5061"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5062"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5063"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5064"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5065"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5066"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5067"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5068"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5069"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5070"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5071"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5072"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5073"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5074"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5075"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5076"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6101" name="日期占位符 4"/>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6102" name="页脚占位符 5"/>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6103" name="灯片编号占位符 6"/>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6082"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6083"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6084"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6085"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6086"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6087"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6088"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6089"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6090"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6091"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6092"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6093"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6094"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6095"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6096"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6097"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6098"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6099"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6100"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7125" name="日期占位符 4"/>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7126" name="页脚占位符 5"/>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7127" name="灯片编号占位符 6"/>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7106"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7107"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7108"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7109"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7110"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7111"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7112"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7113"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7114"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7115"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7116"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7117"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7118"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7119"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7120"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7121"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7122"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7123"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7124"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8149"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8150"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8151"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8130"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8131"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8132"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8133"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8134"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8135"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8136"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8137"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8138"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8139"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8140"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8141"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8142"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8143"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8144"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8145"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8146"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8147"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8148"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9173"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9174"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9175"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9154"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843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843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6147"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6148"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6149"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717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717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717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717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717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717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819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819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819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9219"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9220"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9221"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8"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0243"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0244"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0245"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image" Target="../media/image10.png"/><Relationship Id="rId1"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3.xml"/><Relationship Id="rId2" Type="http://schemas.openxmlformats.org/officeDocument/2006/relationships/image" Target="../media/image18.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3.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35.xml"/><Relationship Id="rId2" Type="http://schemas.openxmlformats.org/officeDocument/2006/relationships/image" Target="../media/image19.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2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3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35.xml"/><Relationship Id="rId1" Type="http://schemas.openxmlformats.org/officeDocument/2006/relationships/image" Target="../media/image2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8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3.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24.xml"/><Relationship Id="rId2" Type="http://schemas.openxmlformats.org/officeDocument/2006/relationships/image" Target="../media/image16.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3.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3.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alpha val="53999"/>
          </a:srgbClr>
        </a:solidFill>
        <a:effectLst/>
      </p:bgPr>
    </p:bg>
    <p:spTree>
      <p:nvGrpSpPr>
        <p:cNvPr id="1" name=""/>
        <p:cNvGrpSpPr/>
        <p:nvPr/>
      </p:nvGrpSpPr>
      <p:grpSpPr/>
      <p:pic>
        <p:nvPicPr>
          <p:cNvPr id="52226" name="直接连接符 4"/>
          <p:cNvPicPr/>
          <p:nvPr/>
        </p:nvPicPr>
        <p:blipFill>
          <a:blip r:embed="rId1"/>
          <a:stretch>
            <a:fillRect/>
          </a:stretch>
        </p:blipFill>
        <p:spPr>
          <a:xfrm>
            <a:off x="1895475" y="2395538"/>
            <a:ext cx="5353050" cy="36512"/>
          </a:xfrm>
          <a:prstGeom prst="rect">
            <a:avLst/>
          </a:prstGeom>
          <a:noFill/>
          <a:ln w="9525">
            <a:noFill/>
          </a:ln>
        </p:spPr>
      </p:pic>
      <p:sp>
        <p:nvSpPr>
          <p:cNvPr id="52227" name="TextBox 5"/>
          <p:cNvSpPr txBox="1"/>
          <p:nvPr/>
        </p:nvSpPr>
        <p:spPr>
          <a:xfrm>
            <a:off x="2066925" y="1862138"/>
            <a:ext cx="4967288" cy="460375"/>
          </a:xfrm>
          <a:prstGeom prst="rect">
            <a:avLst/>
          </a:prstGeom>
          <a:noFill/>
          <a:ln w="9525">
            <a:noFill/>
          </a:ln>
        </p:spPr>
        <p:txBody>
          <a:bodyPr anchor="t">
            <a:spAutoFit/>
          </a:bodyPr>
          <a:p>
            <a:pPr algn="ctr"/>
            <a:r>
              <a:rPr lang="zh-CN" altLang="en-US" sz="2400" dirty="0">
                <a:solidFill>
                  <a:srgbClr val="000000"/>
                </a:solidFill>
                <a:latin typeface="微软雅黑" panose="020B0503020204020204" pitchFamily="2" charset="-122"/>
                <a:ea typeface="微软雅黑" panose="020B0503020204020204" pitchFamily="2" charset="-122"/>
              </a:rPr>
              <a:t>对象图，构件图，包图翻转课堂</a:t>
            </a:r>
            <a:endParaRPr lang="zh-CN" altLang="en-US" sz="2400" dirty="0">
              <a:solidFill>
                <a:srgbClr val="000000"/>
              </a:solidFill>
              <a:latin typeface="微软雅黑" panose="020B0503020204020204" pitchFamily="2" charset="-122"/>
              <a:ea typeface="微软雅黑" panose="020B0503020204020204" pitchFamily="2" charset="-122"/>
            </a:endParaRPr>
          </a:p>
        </p:txBody>
      </p:sp>
      <p:sp>
        <p:nvSpPr>
          <p:cNvPr id="52228" name="TextBox 6"/>
          <p:cNvSpPr txBox="1"/>
          <p:nvPr/>
        </p:nvSpPr>
        <p:spPr>
          <a:xfrm>
            <a:off x="3213100" y="2713038"/>
            <a:ext cx="2359025" cy="368300"/>
          </a:xfrm>
          <a:prstGeom prst="rect">
            <a:avLst/>
          </a:prstGeom>
          <a:noFill/>
          <a:ln w="9525">
            <a:noFill/>
          </a:ln>
        </p:spPr>
        <p:txBody>
          <a:bodyPr anchor="t">
            <a:spAutoFit/>
          </a:bodyPr>
          <a:p>
            <a:r>
              <a:rPr lang="zh-CN" altLang="en-US" dirty="0">
                <a:solidFill>
                  <a:srgbClr val="000000"/>
                </a:solidFill>
                <a:latin typeface="Franklin Gothic Medium" panose="020B0603020102020204" pitchFamily="2" charset="0"/>
                <a:ea typeface="微软雅黑" panose="020B0503020204020204" pitchFamily="2" charset="-122"/>
              </a:rPr>
              <a:t>小组</a:t>
            </a:r>
            <a:r>
              <a:rPr lang="en-US" altLang="x-none" dirty="0">
                <a:solidFill>
                  <a:srgbClr val="000000"/>
                </a:solidFill>
                <a:latin typeface="Franklin Gothic Medium" panose="020B0603020102020204" pitchFamily="2" charset="0"/>
                <a:ea typeface="微软雅黑" panose="020B0503020204020204" pitchFamily="2" charset="-122"/>
              </a:rPr>
              <a:t>:       </a:t>
            </a:r>
            <a:r>
              <a:rPr lang="en-US" dirty="0">
                <a:solidFill>
                  <a:srgbClr val="000000"/>
                </a:solidFill>
                <a:latin typeface="Franklin Gothic Medium" panose="020B0603020102020204" pitchFamily="2" charset="0"/>
                <a:ea typeface="微软雅黑" panose="020B0503020204020204" pitchFamily="2" charset="-122"/>
              </a:rPr>
              <a:t>G11</a:t>
            </a:r>
            <a:endParaRPr lang="en-US" dirty="0">
              <a:solidFill>
                <a:srgbClr val="000000"/>
              </a:solidFill>
              <a:latin typeface="Franklin Gothic Medium" panose="020B0603020102020204" pitchFamily="2" charset="0"/>
              <a:ea typeface="微软雅黑" panose="020B0503020204020204" pitchFamily="2" charset="-122"/>
            </a:endParaRPr>
          </a:p>
        </p:txBody>
      </p:sp>
      <p:sp>
        <p:nvSpPr>
          <p:cNvPr id="52229" name="TextBox 7"/>
          <p:cNvSpPr txBox="1"/>
          <p:nvPr/>
        </p:nvSpPr>
        <p:spPr>
          <a:xfrm>
            <a:off x="3163570" y="3138805"/>
            <a:ext cx="3549015" cy="275590"/>
          </a:xfrm>
          <a:prstGeom prst="rect">
            <a:avLst/>
          </a:prstGeom>
          <a:noFill/>
          <a:ln w="9525">
            <a:noFill/>
          </a:ln>
        </p:spPr>
        <p:txBody>
          <a:bodyPr wrap="square" anchor="t">
            <a:spAutoFit/>
          </a:bodyPr>
          <a:p>
            <a:r>
              <a:rPr lang="zh-CN" sz="1200" dirty="0">
                <a:solidFill>
                  <a:srgbClr val="000000"/>
                </a:solidFill>
                <a:latin typeface="微软雅黑" panose="020B0503020204020204" pitchFamily="2" charset="-122"/>
                <a:ea typeface="微软雅黑" panose="020B0503020204020204" pitchFamily="2" charset="-122"/>
              </a:rPr>
              <a:t>成员：许佳俊，徐柯杰，杜潇天，何宇晨，黄玉钱</a:t>
            </a:r>
            <a:endParaRPr lang="zh-CN" sz="1200" dirty="0">
              <a:solidFill>
                <a:srgbClr val="000000"/>
              </a:solidFill>
              <a:latin typeface="微软雅黑" panose="020B0503020204020204" pitchFamily="2" charset="-122"/>
              <a:ea typeface="微软雅黑" panose="020B0503020204020204" pitchFamily="2" charset="-122"/>
            </a:endParaRPr>
          </a:p>
        </p:txBody>
      </p:sp>
      <p:cxnSp>
        <p:nvCxnSpPr>
          <p:cNvPr id="52230" name="直接连接符 8"/>
          <p:cNvCxnSpPr/>
          <p:nvPr/>
        </p:nvCxnSpPr>
        <p:spPr>
          <a:xfrm>
            <a:off x="3246438" y="3073400"/>
            <a:ext cx="2260600" cy="0"/>
          </a:xfrm>
          <a:prstGeom prst="line">
            <a:avLst/>
          </a:prstGeom>
          <a:ln w="9525" cap="flat" cmpd="sng">
            <a:solidFill>
              <a:srgbClr val="969696"/>
            </a:solidFill>
            <a:prstDash val="solid"/>
            <a:round/>
            <a:headEnd type="none" w="med" len="med"/>
            <a:tailEnd type="none" w="med" len="med"/>
          </a:ln>
        </p:spPr>
      </p:cxnSp>
      <p:cxnSp>
        <p:nvCxnSpPr>
          <p:cNvPr id="52231" name="直接连接符 11"/>
          <p:cNvCxnSpPr/>
          <p:nvPr/>
        </p:nvCxnSpPr>
        <p:spPr>
          <a:xfrm>
            <a:off x="3249613" y="3471863"/>
            <a:ext cx="2257425" cy="0"/>
          </a:xfrm>
          <a:prstGeom prst="line">
            <a:avLst/>
          </a:prstGeom>
          <a:ln w="9525" cap="flat" cmpd="sng">
            <a:solidFill>
              <a:srgbClr val="969696"/>
            </a:solidFill>
            <a:prstDash val="solid"/>
            <a:round/>
            <a:headEnd type="none" w="med" len="med"/>
            <a:tailEnd type="none" w="med" len="med"/>
          </a:ln>
        </p:spPr>
      </p:cxnSp>
      <p:sp>
        <p:nvSpPr>
          <p:cNvPr id="52232" name="二十四角星 2"/>
          <p:cNvSpPr/>
          <p:nvPr/>
        </p:nvSpPr>
        <p:spPr>
          <a:xfrm>
            <a:off x="6904038" y="1676400"/>
            <a:ext cx="355600" cy="355600"/>
          </a:xfrm>
          <a:prstGeom prst="star24">
            <a:avLst>
              <a:gd name="adj" fmla="val 375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2233" name="TextBox 3"/>
          <p:cNvSpPr txBox="1"/>
          <p:nvPr/>
        </p:nvSpPr>
        <p:spPr>
          <a:xfrm rot="-1169604">
            <a:off x="6908800" y="1706563"/>
            <a:ext cx="511175" cy="246062"/>
          </a:xfrm>
          <a:prstGeom prst="rect">
            <a:avLst/>
          </a:prstGeom>
          <a:noFill/>
          <a:ln w="9525">
            <a:noFill/>
          </a:ln>
        </p:spPr>
        <p:txBody>
          <a:bodyPr anchor="t">
            <a:spAutoFit/>
          </a:bodyPr>
          <a:p>
            <a:r>
              <a:rPr lang="en-US" altLang="x-none" sz="1000" dirty="0">
                <a:solidFill>
                  <a:srgbClr val="FFFFFF"/>
                </a:solidFill>
                <a:latin typeface="微软雅黑" panose="020B0503020204020204" pitchFamily="2" charset="-122"/>
                <a:ea typeface="微软雅黑" panose="020B0503020204020204" pitchFamily="2" charset="-122"/>
              </a:rPr>
              <a:t>V1</a:t>
            </a:r>
            <a:endParaRPr lang="zh-CN" altLang="en-US" sz="1000" dirty="0">
              <a:solidFill>
                <a:srgbClr val="FFFFFF"/>
              </a:solidFill>
              <a:latin typeface="微软雅黑" panose="020B0503020204020204" pitchFamily="2" charset="-122"/>
              <a:ea typeface="微软雅黑" panose="020B0503020204020204" pitchFamily="2" charset="-122"/>
            </a:endParaRPr>
          </a:p>
        </p:txBody>
      </p:sp>
      <p:cxnSp>
        <p:nvCxnSpPr>
          <p:cNvPr id="52234" name="直接连接符 228"/>
          <p:cNvCxnSpPr/>
          <p:nvPr/>
        </p:nvCxnSpPr>
        <p:spPr>
          <a:xfrm>
            <a:off x="-25400" y="1344613"/>
            <a:ext cx="9217025" cy="0"/>
          </a:xfrm>
          <a:prstGeom prst="line">
            <a:avLst/>
          </a:prstGeom>
          <a:ln w="6350" cap="flat" cmpd="sng">
            <a:solidFill>
              <a:srgbClr val="969696"/>
            </a:solidFill>
            <a:prstDash val="dash"/>
            <a:round/>
            <a:headEnd type="none" w="med" len="med"/>
            <a:tailEnd type="none" w="med" len="med"/>
          </a:ln>
        </p:spPr>
      </p:cxnSp>
      <p:cxnSp>
        <p:nvCxnSpPr>
          <p:cNvPr id="52235" name="直接连接符 229"/>
          <p:cNvCxnSpPr/>
          <p:nvPr/>
        </p:nvCxnSpPr>
        <p:spPr>
          <a:xfrm>
            <a:off x="0" y="4225925"/>
            <a:ext cx="9217025" cy="0"/>
          </a:xfrm>
          <a:prstGeom prst="line">
            <a:avLst/>
          </a:prstGeom>
          <a:ln w="6350" cap="flat" cmpd="sng">
            <a:solidFill>
              <a:srgbClr val="969696"/>
            </a:solidFill>
            <a:prstDash val="dash"/>
            <a:round/>
            <a:headEnd type="none" w="med" len="med"/>
            <a:tailEnd type="none" w="med" len="med"/>
          </a:ln>
        </p:spPr>
      </p:cxnSp>
      <p:pic>
        <p:nvPicPr>
          <p:cNvPr id="2" name="图片 2" descr="E:\大学\PRD\logoBlack.png"/>
          <p:cNvPicPr>
            <a:picLocks noChangeAspect="1"/>
          </p:cNvPicPr>
          <p:nvPr/>
        </p:nvPicPr>
        <p:blipFill>
          <a:blip r:embed="rId2"/>
          <a:stretch>
            <a:fillRect/>
          </a:stretch>
        </p:blipFill>
        <p:spPr>
          <a:xfrm>
            <a:off x="515620" y="392430"/>
            <a:ext cx="914400" cy="952500"/>
          </a:xfrm>
          <a:prstGeom prst="rect">
            <a:avLst/>
          </a:prstGeom>
          <a:noFill/>
          <a:ln w="9525">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圆角矩形 14"/>
          <p:cNvSpPr/>
          <p:nvPr/>
        </p:nvSpPr>
        <p:spPr>
          <a:xfrm>
            <a:off x="4564063" y="1538288"/>
            <a:ext cx="3990975" cy="2898775"/>
          </a:xfrm>
          <a:prstGeom prst="roundRect">
            <a:avLst>
              <a:gd name="adj" fmla="val 5259"/>
            </a:avLst>
          </a:prstGeom>
          <a:noFill/>
          <a:ln w="6350" cap="flat" cmpd="sng">
            <a:solidFill>
              <a:srgbClr val="808080"/>
            </a:solidFill>
            <a:prstDash val="dash"/>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grpSp>
        <p:nvGrpSpPr>
          <p:cNvPr id="61442" name="组合 18"/>
          <p:cNvGrpSpPr/>
          <p:nvPr/>
        </p:nvGrpSpPr>
        <p:grpSpPr>
          <a:xfrm>
            <a:off x="-25400" y="4360863"/>
            <a:ext cx="9180513" cy="1587500"/>
            <a:chOff x="0" y="0"/>
            <a:chExt cx="9181274" cy="1588274"/>
          </a:xfrm>
        </p:grpSpPr>
        <p:sp>
          <p:nvSpPr>
            <p:cNvPr id="61443"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1444"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61445"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1446"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1447" name="TextBox 22"/>
          <p:cNvSpPr txBox="1"/>
          <p:nvPr/>
        </p:nvSpPr>
        <p:spPr>
          <a:xfrm>
            <a:off x="3451225" y="5189538"/>
            <a:ext cx="2087563" cy="306387"/>
          </a:xfrm>
          <a:prstGeom prst="rect">
            <a:avLst/>
          </a:prstGeom>
          <a:no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构件图</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pic>
        <p:nvPicPr>
          <p:cNvPr id="61448" name="组合 3"/>
          <p:cNvPicPr/>
          <p:nvPr/>
        </p:nvPicPr>
        <p:blipFill>
          <a:blip r:embed="rId1"/>
          <a:stretch>
            <a:fillRect/>
          </a:stretch>
        </p:blipFill>
        <p:spPr>
          <a:xfrm>
            <a:off x="8461375" y="3932238"/>
            <a:ext cx="785813" cy="1316037"/>
          </a:xfrm>
          <a:prstGeom prst="rect">
            <a:avLst/>
          </a:prstGeom>
          <a:noFill/>
          <a:ln w="9525">
            <a:noFill/>
          </a:ln>
        </p:spPr>
      </p:pic>
      <p:sp>
        <p:nvSpPr>
          <p:cNvPr id="61449" name="TextBox 40"/>
          <p:cNvSpPr txBox="1"/>
          <p:nvPr/>
        </p:nvSpPr>
        <p:spPr>
          <a:xfrm>
            <a:off x="1630363"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1450" name="TextBox 41"/>
          <p:cNvSpPr txBox="1"/>
          <p:nvPr/>
        </p:nvSpPr>
        <p:spPr>
          <a:xfrm>
            <a:off x="5508625" y="5189538"/>
            <a:ext cx="2957513"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1451" name="等腰三角形 33"/>
          <p:cNvSpPr/>
          <p:nvPr/>
        </p:nvSpPr>
        <p:spPr>
          <a:xfrm>
            <a:off x="4392613"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1452" name="矩形 37"/>
          <p:cNvSpPr/>
          <p:nvPr/>
        </p:nvSpPr>
        <p:spPr>
          <a:xfrm rot="1414157">
            <a:off x="6578600" y="292100"/>
            <a:ext cx="3167063" cy="338138"/>
          </a:xfrm>
          <a:prstGeom prst="rect">
            <a:avLst/>
          </a:prstGeom>
          <a:solidFill>
            <a:srgbClr val="0070C0"/>
          </a:solidFill>
          <a:ln w="9525">
            <a:noFill/>
          </a:ln>
        </p:spPr>
        <p:txBody>
          <a:bodyPr anchor="ctr">
            <a:spAutoFit/>
          </a:bodyPr>
          <a:p>
            <a:pPr algn="ctr"/>
            <a:r>
              <a:rPr lang="zh-CN" altLang="en-US" sz="1600" dirty="0">
                <a:solidFill>
                  <a:srgbClr val="FFFFFF"/>
                </a:solidFill>
                <a:latin typeface="微软雅黑" panose="020B0503020204020204" pitchFamily="2" charset="-122"/>
                <a:ea typeface="微软雅黑" panose="020B0503020204020204" pitchFamily="2" charset="-122"/>
              </a:rPr>
              <a:t>构件图</a:t>
            </a:r>
            <a:r>
              <a:rPr lang="en-US" altLang="zh-CN" sz="1600" dirty="0">
                <a:solidFill>
                  <a:srgbClr val="FFFFFF"/>
                </a:solidFill>
                <a:latin typeface="微软雅黑" panose="020B0503020204020204" pitchFamily="2" charset="-122"/>
                <a:ea typeface="微软雅黑" panose="020B0503020204020204" pitchFamily="2" charset="-122"/>
              </a:rPr>
              <a:t>——</a:t>
            </a:r>
            <a:r>
              <a:rPr lang="zh-CN" altLang="en-US" sz="1600" dirty="0">
                <a:solidFill>
                  <a:srgbClr val="FFFFFF"/>
                </a:solidFill>
                <a:latin typeface="微软雅黑" panose="020B0503020204020204" pitchFamily="2" charset="-122"/>
                <a:ea typeface="微软雅黑" panose="020B0503020204020204" pitchFamily="2" charset="-122"/>
              </a:rPr>
              <a:t>接口</a:t>
            </a:r>
            <a:endParaRPr lang="zh-CN" altLang="en-US" sz="1600" dirty="0">
              <a:solidFill>
                <a:srgbClr val="FFFFFF"/>
              </a:solidFill>
              <a:latin typeface="微软雅黑" panose="020B0503020204020204" pitchFamily="2" charset="-122"/>
              <a:ea typeface="微软雅黑" panose="020B0503020204020204" pitchFamily="2" charset="-122"/>
            </a:endParaRPr>
          </a:p>
        </p:txBody>
      </p:sp>
      <p:sp>
        <p:nvSpPr>
          <p:cNvPr id="61453" name="圆角矩形 60"/>
          <p:cNvSpPr/>
          <p:nvPr/>
        </p:nvSpPr>
        <p:spPr>
          <a:xfrm>
            <a:off x="684213" y="1633538"/>
            <a:ext cx="2913062" cy="2697162"/>
          </a:xfrm>
          <a:prstGeom prst="roundRect">
            <a:avLst>
              <a:gd name="adj" fmla="val 4194"/>
            </a:avLst>
          </a:prstGeom>
          <a:noFill/>
          <a:ln w="6350" cap="flat" cmpd="sng">
            <a:solidFill>
              <a:srgbClr val="808080"/>
            </a:solidFill>
            <a:prstDash val="dash"/>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2479" name="TextBox 64"/>
          <p:cNvSpPr txBox="1"/>
          <p:nvPr/>
        </p:nvSpPr>
        <p:spPr>
          <a:xfrm>
            <a:off x="725488" y="2038350"/>
            <a:ext cx="2827337" cy="336550"/>
          </a:xfrm>
          <a:prstGeom prst="rect">
            <a:avLst/>
          </a:prstGeom>
          <a:solidFill>
            <a:srgbClr val="0070C0"/>
          </a:solidFill>
          <a:ln w="9525">
            <a:noFill/>
          </a:ln>
        </p:spPr>
        <p:txBody>
          <a:bodyPr anchor="t">
            <a:spAutoFit/>
          </a:bodyPr>
          <a:p>
            <a:pPr algn="ctr"/>
            <a:r>
              <a:rPr lang="zh-CN" altLang="en-US" sz="1600" dirty="0">
                <a:solidFill>
                  <a:schemeClr val="bg1"/>
                </a:solidFill>
                <a:latin typeface="Franklin Gothic Medium" panose="020B0603020102020204" pitchFamily="2" charset="0"/>
                <a:ea typeface="微软雅黑" panose="020B0503020204020204" pitchFamily="2" charset="-122"/>
              </a:rPr>
              <a:t>什么是接口？</a:t>
            </a:r>
            <a:endParaRPr lang="zh-CN" altLang="en-US" sz="1600" dirty="0">
              <a:solidFill>
                <a:schemeClr val="bg1"/>
              </a:solidFill>
              <a:latin typeface="Franklin Gothic Medium" panose="020B0603020102020204" pitchFamily="2" charset="0"/>
              <a:ea typeface="微软雅黑" panose="020B0503020204020204" pitchFamily="2" charset="-122"/>
            </a:endParaRPr>
          </a:p>
        </p:txBody>
      </p:sp>
      <p:sp>
        <p:nvSpPr>
          <p:cNvPr id="62480" name="矩形 65"/>
          <p:cNvSpPr/>
          <p:nvPr/>
        </p:nvSpPr>
        <p:spPr>
          <a:xfrm>
            <a:off x="727075" y="2625725"/>
            <a:ext cx="2849563" cy="1384300"/>
          </a:xfrm>
          <a:prstGeom prst="rect">
            <a:avLst/>
          </a:prstGeom>
          <a:noFill/>
          <a:ln w="9525">
            <a:noFill/>
          </a:ln>
        </p:spPr>
        <p:txBody>
          <a:bodyPr wrap="none" anchor="t">
            <a:spAutoFit/>
          </a:bodyPr>
          <a:p>
            <a:r>
              <a:rPr lang="zh-CN" altLang="en-US" sz="1400" dirty="0">
                <a:latin typeface="Franklin Gothic Medium" panose="020B0603020102020204" pitchFamily="2" charset="0"/>
                <a:ea typeface="微软雅黑" panose="020B0503020204020204" pitchFamily="2" charset="-122"/>
              </a:rPr>
              <a:t>接口是一组用于描述类或组件的一</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个服务的操作，它是一个被命名的</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操作的集合与类不同，它不描述任</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何结构（因此不包含任何属性），</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也不描述任何实现（因此不包括任</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何实现操作的方法）</a:t>
            </a:r>
            <a:endParaRPr lang="zh-CN" altLang="en-US" sz="1400" dirty="0">
              <a:latin typeface="Franklin Gothic Medium" panose="020B0603020102020204" pitchFamily="2" charset="0"/>
              <a:ea typeface="微软雅黑" panose="020B0503020204020204" pitchFamily="2" charset="-122"/>
            </a:endParaRPr>
          </a:p>
        </p:txBody>
      </p:sp>
      <p:grpSp>
        <p:nvGrpSpPr>
          <p:cNvPr id="61456" name="流程图: 摘录 42"/>
          <p:cNvGrpSpPr/>
          <p:nvPr/>
        </p:nvGrpSpPr>
        <p:grpSpPr>
          <a:xfrm>
            <a:off x="3962400" y="2640013"/>
            <a:ext cx="334963" cy="579437"/>
            <a:chOff x="0" y="0"/>
            <a:chExt cx="211" cy="365"/>
          </a:xfrm>
        </p:grpSpPr>
        <p:pic>
          <p:nvPicPr>
            <p:cNvPr id="61457" name="流程图: 摘录 42"/>
            <p:cNvPicPr/>
            <p:nvPr/>
          </p:nvPicPr>
          <p:blipFill>
            <a:blip r:embed="rId2"/>
            <a:stretch>
              <a:fillRect/>
            </a:stretch>
          </p:blipFill>
          <p:spPr>
            <a:xfrm>
              <a:off x="0" y="0"/>
              <a:ext cx="211" cy="365"/>
            </a:xfrm>
            <a:prstGeom prst="rect">
              <a:avLst/>
            </a:prstGeom>
            <a:noFill/>
            <a:ln w="9525">
              <a:noFill/>
            </a:ln>
          </p:spPr>
        </p:pic>
        <p:sp>
          <p:nvSpPr>
            <p:cNvPr id="61458" name="文本框 60437"/>
            <p:cNvSpPr txBox="1"/>
            <p:nvPr/>
          </p:nvSpPr>
          <p:spPr>
            <a:xfrm rot="5400000">
              <a:off x="-38" y="126"/>
              <a:ext cx="182" cy="105"/>
            </a:xfrm>
            <a:prstGeom prst="rect">
              <a:avLst/>
            </a:prstGeom>
            <a:noFill/>
            <a:ln w="9525">
              <a:noFill/>
            </a:ln>
          </p:spPr>
          <p:txBody>
            <a:bodyPr anchor="ctr"/>
            <a:p>
              <a:pPr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grpSp>
      <p:sp>
        <p:nvSpPr>
          <p:cNvPr id="62486" name="椭圆 43"/>
          <p:cNvSpPr/>
          <p:nvPr/>
        </p:nvSpPr>
        <p:spPr>
          <a:xfrm>
            <a:off x="4789488" y="1836738"/>
            <a:ext cx="1390650" cy="495300"/>
          </a:xfrm>
          <a:prstGeom prst="ellipse">
            <a:avLst/>
          </a:prstGeom>
          <a:solidFill>
            <a:srgbClr val="DDDDDD"/>
          </a:solidFill>
          <a:ln w="6350" cap="flat" cmpd="sng">
            <a:solidFill>
              <a:srgbClr val="808080"/>
            </a:solidFill>
            <a:prstDash val="solid"/>
            <a:round/>
            <a:headEnd type="none" w="med" len="med"/>
            <a:tailEnd type="none" w="med" len="med"/>
          </a:ln>
        </p:spPr>
        <p:txBody>
          <a:bodyPr anchor="ctr"/>
          <a:p>
            <a:pPr algn="ctr"/>
            <a:r>
              <a:rPr lang="zh-CN" altLang="en-US" sz="1500" dirty="0">
                <a:solidFill>
                  <a:srgbClr val="000000"/>
                </a:solidFill>
                <a:latin typeface="Franklin Gothic Medium" panose="020B0603020102020204" pitchFamily="2" charset="0"/>
                <a:ea typeface="宋体" panose="02010600030101010101" pitchFamily="2" charset="-122"/>
              </a:rPr>
              <a:t>导出接口</a:t>
            </a:r>
            <a:endParaRPr lang="zh-CN" altLang="en-US" sz="1500" dirty="0">
              <a:solidFill>
                <a:srgbClr val="000000"/>
              </a:solidFill>
              <a:latin typeface="Franklin Gothic Medium" panose="020B0603020102020204" pitchFamily="2" charset="0"/>
              <a:ea typeface="宋体" panose="02010600030101010101" pitchFamily="2" charset="-122"/>
            </a:endParaRPr>
          </a:p>
        </p:txBody>
      </p:sp>
      <p:sp>
        <p:nvSpPr>
          <p:cNvPr id="62489" name="椭圆 46"/>
          <p:cNvSpPr/>
          <p:nvPr/>
        </p:nvSpPr>
        <p:spPr>
          <a:xfrm>
            <a:off x="4789488" y="3717925"/>
            <a:ext cx="1390650" cy="495300"/>
          </a:xfrm>
          <a:prstGeom prst="ellipse">
            <a:avLst/>
          </a:prstGeom>
          <a:solidFill>
            <a:srgbClr val="DDDDDD"/>
          </a:solidFill>
          <a:ln w="6350" cap="flat" cmpd="sng">
            <a:solidFill>
              <a:srgbClr val="808080"/>
            </a:solidFill>
            <a:prstDash val="solid"/>
            <a:round/>
            <a:headEnd type="none" w="med" len="med"/>
            <a:tailEnd type="none" w="med" len="med"/>
          </a:ln>
        </p:spPr>
        <p:txBody>
          <a:bodyPr anchor="ctr"/>
          <a:p>
            <a:pPr algn="ctr"/>
            <a:r>
              <a:rPr lang="zh-CN" altLang="en-US" sz="1500" dirty="0">
                <a:solidFill>
                  <a:srgbClr val="000000"/>
                </a:solidFill>
                <a:latin typeface="Franklin Gothic Medium" panose="020B0603020102020204" pitchFamily="2" charset="0"/>
                <a:ea typeface="宋体" panose="02010600030101010101" pitchFamily="2" charset="-122"/>
                <a:cs typeface="Times New Roman" panose="02020603050405020304" pitchFamily="2" charset="0"/>
              </a:rPr>
              <a:t>导入接口</a:t>
            </a:r>
            <a:endParaRPr lang="zh-CN" altLang="en-US" sz="1500" dirty="0">
              <a:solidFill>
                <a:srgbClr val="000000"/>
              </a:solidFill>
              <a:latin typeface="Franklin Gothic Medium" panose="020B0603020102020204" pitchFamily="2" charset="0"/>
              <a:ea typeface="Times New Roman" panose="02020603050405020304" pitchFamily="2" charset="0"/>
            </a:endParaRPr>
          </a:p>
        </p:txBody>
      </p:sp>
      <p:sp>
        <p:nvSpPr>
          <p:cNvPr id="62490" name="椭圆 47"/>
          <p:cNvSpPr/>
          <p:nvPr/>
        </p:nvSpPr>
        <p:spPr>
          <a:xfrm>
            <a:off x="7170738" y="2760663"/>
            <a:ext cx="1289050" cy="495300"/>
          </a:xfrm>
          <a:prstGeom prst="ellipse">
            <a:avLst/>
          </a:prstGeom>
          <a:solidFill>
            <a:srgbClr val="DDDDDD"/>
          </a:solidFill>
          <a:ln w="6350" cap="flat" cmpd="sng">
            <a:solidFill>
              <a:srgbClr val="808080"/>
            </a:solidFill>
            <a:prstDash val="solid"/>
            <a:round/>
            <a:headEnd type="none" w="med" len="med"/>
            <a:tailEnd type="none" w="med" len="med"/>
          </a:ln>
        </p:spPr>
        <p:txBody>
          <a:bodyPr anchor="ctr"/>
          <a:p>
            <a:pPr algn="ctr"/>
            <a:r>
              <a:rPr lang="zh-CN" altLang="en-US" sz="1500" dirty="0">
                <a:solidFill>
                  <a:srgbClr val="000000"/>
                </a:solidFill>
                <a:latin typeface="Franklin Gothic Medium" panose="020B0603020102020204" pitchFamily="2" charset="0"/>
                <a:ea typeface="宋体" panose="02010600030101010101" pitchFamily="2" charset="-122"/>
                <a:cs typeface="Times New Roman" panose="02020603050405020304" pitchFamily="2" charset="0"/>
              </a:rPr>
              <a:t>接口</a:t>
            </a:r>
            <a:endParaRPr lang="zh-CN" altLang="en-US" sz="1500" dirty="0">
              <a:solidFill>
                <a:srgbClr val="000000"/>
              </a:solidFill>
              <a:latin typeface="Franklin Gothic Medium" panose="020B0603020102020204" pitchFamily="2" charset="0"/>
              <a:ea typeface="Times New Roman" panose="02020603050405020304" pitchFamily="2" charset="0"/>
            </a:endParaRPr>
          </a:p>
        </p:txBody>
      </p:sp>
      <p:cxnSp>
        <p:nvCxnSpPr>
          <p:cNvPr id="62491" name="直接箭头连接符 48"/>
          <p:cNvCxnSpPr/>
          <p:nvPr/>
        </p:nvCxnSpPr>
        <p:spPr>
          <a:xfrm flipH="1" flipV="1">
            <a:off x="6156325" y="2209800"/>
            <a:ext cx="1025525" cy="803275"/>
          </a:xfrm>
          <a:prstGeom prst="straightConnector1">
            <a:avLst/>
          </a:prstGeom>
          <a:ln w="9525" cap="flat" cmpd="sng">
            <a:solidFill>
              <a:srgbClr val="808080"/>
            </a:solidFill>
            <a:prstDash val="solid"/>
            <a:round/>
            <a:headEnd type="none" w="med" len="med"/>
            <a:tailEnd type="triangle" w="med" len="med"/>
          </a:ln>
        </p:spPr>
      </p:cxnSp>
      <p:cxnSp>
        <p:nvCxnSpPr>
          <p:cNvPr id="62494" name="直接箭头连接符 53"/>
          <p:cNvCxnSpPr/>
          <p:nvPr/>
        </p:nvCxnSpPr>
        <p:spPr>
          <a:xfrm flipH="1">
            <a:off x="6084888" y="3005138"/>
            <a:ext cx="1096962" cy="860425"/>
          </a:xfrm>
          <a:prstGeom prst="straightConnector1">
            <a:avLst/>
          </a:prstGeom>
          <a:ln w="9525" cap="flat" cmpd="sng">
            <a:solidFill>
              <a:srgbClr val="808080"/>
            </a:solidFill>
            <a:prstDash val="solid"/>
            <a:round/>
            <a:headEnd type="none" w="med" len="med"/>
            <a:tailEnd type="triangle" w="med" len="med"/>
          </a:ln>
        </p:spPr>
      </p:cxnSp>
      <p:cxnSp>
        <p:nvCxnSpPr>
          <p:cNvPr id="62495" name="直接连接符 36"/>
          <p:cNvCxnSpPr/>
          <p:nvPr/>
        </p:nvCxnSpPr>
        <p:spPr>
          <a:xfrm>
            <a:off x="-252412" y="3014663"/>
            <a:ext cx="930275" cy="0"/>
          </a:xfrm>
          <a:prstGeom prst="line">
            <a:avLst/>
          </a:prstGeom>
          <a:ln w="6350" cap="flat" cmpd="sng">
            <a:solidFill>
              <a:srgbClr val="808080"/>
            </a:solidFill>
            <a:prstDash val="solid"/>
            <a:round/>
            <a:headEnd type="oval" w="med" len="med"/>
            <a:tailEnd type="oval" w="med" len="med"/>
          </a:ln>
        </p:spPr>
      </p:cxn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95"/>
                                        </p:tgtEl>
                                        <p:attrNameLst>
                                          <p:attrName>style.visibility</p:attrName>
                                        </p:attrNameLst>
                                      </p:cBhvr>
                                      <p:to>
                                        <p:strVal val="visible"/>
                                      </p:to>
                                    </p:set>
                                    <p:anim calcmode="lin" valueType="num">
                                      <p:cBhvr additive="base">
                                        <p:cTn id="7" dur="500" fill="hold"/>
                                        <p:tgtEl>
                                          <p:spTgt spid="62495"/>
                                        </p:tgtEl>
                                        <p:attrNameLst>
                                          <p:attrName>ppt_x</p:attrName>
                                        </p:attrNameLst>
                                      </p:cBhvr>
                                      <p:tavLst>
                                        <p:tav tm="0">
                                          <p:val>
                                            <p:strVal val="#ppt_x"/>
                                          </p:val>
                                        </p:tav>
                                        <p:tav tm="100000">
                                          <p:val>
                                            <p:strVal val="#ppt_x"/>
                                          </p:val>
                                        </p:tav>
                                      </p:tavLst>
                                    </p:anim>
                                    <p:anim calcmode="lin" valueType="num">
                                      <p:cBhvr additive="base">
                                        <p:cTn id="8" dur="500" fill="hold"/>
                                        <p:tgtEl>
                                          <p:spTgt spid="624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2479"/>
                                        </p:tgtEl>
                                        <p:attrNameLst>
                                          <p:attrName>style.visibility</p:attrName>
                                        </p:attrNameLst>
                                      </p:cBhvr>
                                      <p:to>
                                        <p:strVal val="visible"/>
                                      </p:to>
                                    </p:set>
                                    <p:animEffect transition="in" filter="box(in)">
                                      <p:cBhvr>
                                        <p:cTn id="13" dur="2000"/>
                                        <p:tgtEl>
                                          <p:spTgt spid="62479"/>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2480"/>
                                        </p:tgtEl>
                                        <p:attrNameLst>
                                          <p:attrName>style.visibility</p:attrName>
                                        </p:attrNameLst>
                                      </p:cBhvr>
                                      <p:to>
                                        <p:strVal val="visible"/>
                                      </p:to>
                                    </p:set>
                                    <p:animEffect transition="in" filter="box(in)">
                                      <p:cBhvr>
                                        <p:cTn id="18" dur="2000"/>
                                        <p:tgtEl>
                                          <p:spTgt spid="6248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2465"/>
                                        </p:tgtEl>
                                        <p:attrNameLst>
                                          <p:attrName>style.visibility</p:attrName>
                                        </p:attrNameLst>
                                      </p:cBhvr>
                                      <p:to>
                                        <p:strVal val="visible"/>
                                      </p:to>
                                    </p:set>
                                    <p:animEffect transition="in" filter="box(in)">
                                      <p:cBhvr>
                                        <p:cTn id="23" dur="2000"/>
                                        <p:tgtEl>
                                          <p:spTgt spid="6246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62486"/>
                                        </p:tgtEl>
                                        <p:attrNameLst>
                                          <p:attrName>style.visibility</p:attrName>
                                        </p:attrNameLst>
                                      </p:cBhvr>
                                      <p:to>
                                        <p:strVal val="visible"/>
                                      </p:to>
                                    </p:set>
                                    <p:animEffect transition="in" filter="box(in)">
                                      <p:cBhvr>
                                        <p:cTn id="26" dur="2000"/>
                                        <p:tgtEl>
                                          <p:spTgt spid="6248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62489"/>
                                        </p:tgtEl>
                                        <p:attrNameLst>
                                          <p:attrName>style.visibility</p:attrName>
                                        </p:attrNameLst>
                                      </p:cBhvr>
                                      <p:to>
                                        <p:strVal val="visible"/>
                                      </p:to>
                                    </p:set>
                                    <p:animEffect transition="in" filter="box(in)">
                                      <p:cBhvr>
                                        <p:cTn id="29" dur="2000"/>
                                        <p:tgtEl>
                                          <p:spTgt spid="62489"/>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62490"/>
                                        </p:tgtEl>
                                        <p:attrNameLst>
                                          <p:attrName>style.visibility</p:attrName>
                                        </p:attrNameLst>
                                      </p:cBhvr>
                                      <p:to>
                                        <p:strVal val="visible"/>
                                      </p:to>
                                    </p:set>
                                    <p:animEffect transition="in" filter="box(in)">
                                      <p:cBhvr>
                                        <p:cTn id="32" dur="2000"/>
                                        <p:tgtEl>
                                          <p:spTgt spid="62490"/>
                                        </p:tgtEl>
                                      </p:cBhvr>
                                    </p:animEffect>
                                  </p:childTnLst>
                                </p:cTn>
                              </p:par>
                              <p:par>
                                <p:cTn id="33" presetID="4" presetClass="entr" presetSubtype="16" fill="hold" nodeType="withEffect">
                                  <p:stCondLst>
                                    <p:cond delay="0"/>
                                  </p:stCondLst>
                                  <p:childTnLst>
                                    <p:set>
                                      <p:cBhvr>
                                        <p:cTn id="34" dur="1" fill="hold">
                                          <p:stCondLst>
                                            <p:cond delay="0"/>
                                          </p:stCondLst>
                                        </p:cTn>
                                        <p:tgtEl>
                                          <p:spTgt spid="62491"/>
                                        </p:tgtEl>
                                        <p:attrNameLst>
                                          <p:attrName>style.visibility</p:attrName>
                                        </p:attrNameLst>
                                      </p:cBhvr>
                                      <p:to>
                                        <p:strVal val="visible"/>
                                      </p:to>
                                    </p:set>
                                    <p:animEffect transition="in" filter="box(in)">
                                      <p:cBhvr>
                                        <p:cTn id="35" dur="2000"/>
                                        <p:tgtEl>
                                          <p:spTgt spid="62491"/>
                                        </p:tgtEl>
                                      </p:cBhvr>
                                    </p:animEffect>
                                  </p:childTnLst>
                                </p:cTn>
                              </p:par>
                              <p:par>
                                <p:cTn id="36" presetID="4" presetClass="entr" presetSubtype="16" fill="hold" nodeType="withEffect">
                                  <p:stCondLst>
                                    <p:cond delay="0"/>
                                  </p:stCondLst>
                                  <p:childTnLst>
                                    <p:set>
                                      <p:cBhvr>
                                        <p:cTn id="37" dur="1" fill="hold">
                                          <p:stCondLst>
                                            <p:cond delay="0"/>
                                          </p:stCondLst>
                                        </p:cTn>
                                        <p:tgtEl>
                                          <p:spTgt spid="62494"/>
                                        </p:tgtEl>
                                        <p:attrNameLst>
                                          <p:attrName>style.visibility</p:attrName>
                                        </p:attrNameLst>
                                      </p:cBhvr>
                                      <p:to>
                                        <p:strVal val="visible"/>
                                      </p:to>
                                    </p:set>
                                    <p:animEffect transition="in" filter="box(in)">
                                      <p:cBhvr>
                                        <p:cTn id="38" dur="2000"/>
                                        <p:tgtEl>
                                          <p:spTgt spid="62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9" grpId="0" animBg="1"/>
      <p:bldP spid="62480" grpId="0"/>
      <p:bldP spid="62465" grpId="0" animBg="1"/>
      <p:bldP spid="62486" grpId="0" animBg="1"/>
      <p:bldP spid="62489" grpId="0" animBg="1"/>
      <p:bldP spid="6249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2465"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2466"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2467"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pic>
        <p:nvPicPr>
          <p:cNvPr id="62468" name="组合 3"/>
          <p:cNvPicPr/>
          <p:nvPr/>
        </p:nvPicPr>
        <p:blipFill>
          <a:blip r:embed="rId1"/>
          <a:stretch>
            <a:fillRect/>
          </a:stretch>
        </p:blipFill>
        <p:spPr>
          <a:xfrm>
            <a:off x="8461375" y="3932238"/>
            <a:ext cx="785813" cy="1316037"/>
          </a:xfrm>
          <a:prstGeom prst="rect">
            <a:avLst/>
          </a:prstGeom>
          <a:noFill/>
          <a:ln w="9525">
            <a:noFill/>
          </a:ln>
        </p:spPr>
      </p:pic>
      <p:sp>
        <p:nvSpPr>
          <p:cNvPr id="62469" name="TextBox 40"/>
          <p:cNvSpPr txBox="1"/>
          <p:nvPr/>
        </p:nvSpPr>
        <p:spPr>
          <a:xfrm>
            <a:off x="5594350" y="5189538"/>
            <a:ext cx="2116138"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2470" name="TextBox 41"/>
          <p:cNvSpPr txBox="1"/>
          <p:nvPr/>
        </p:nvSpPr>
        <p:spPr>
          <a:xfrm>
            <a:off x="3140075" y="5189538"/>
            <a:ext cx="2159000" cy="306387"/>
          </a:xfrm>
          <a:prstGeom prst="rect">
            <a:avLst/>
          </a:prstGeom>
          <a:noFill/>
          <a:ln w="9525">
            <a:noFill/>
          </a:ln>
        </p:spPr>
        <p:txBody>
          <a:bodyPr anchor="t">
            <a:spAutoFit/>
          </a:bodyPr>
          <a:p>
            <a:pPr algn="ctr"/>
            <a:r>
              <a:rPr lang="zh-CN" altLang="en-US" sz="1400" dirty="0">
                <a:latin typeface="Franklin Gothic Medium" panose="020B0603020102020204" pitchFamily="2" charset="0"/>
                <a:ea typeface="微软雅黑" panose="020B0503020204020204" pitchFamily="2" charset="-122"/>
              </a:rPr>
              <a:t>构件图</a:t>
            </a:r>
            <a:endParaRPr lang="zh-CN" altLang="en-US" sz="1400" dirty="0">
              <a:latin typeface="Franklin Gothic Medium" panose="020B0603020102020204" pitchFamily="2" charset="0"/>
              <a:ea typeface="微软雅黑" panose="020B0503020204020204" pitchFamily="2" charset="-122"/>
            </a:endParaRPr>
          </a:p>
        </p:txBody>
      </p:sp>
      <p:sp>
        <p:nvSpPr>
          <p:cNvPr id="62471" name="TextBox 17"/>
          <p:cNvSpPr txBox="1"/>
          <p:nvPr/>
        </p:nvSpPr>
        <p:spPr>
          <a:xfrm>
            <a:off x="1044575" y="1025525"/>
            <a:ext cx="1851025" cy="368300"/>
          </a:xfrm>
          <a:prstGeom prst="rect">
            <a:avLst/>
          </a:prstGeom>
          <a:noFill/>
          <a:ln w="9525">
            <a:noFill/>
          </a:ln>
        </p:spPr>
        <p:txBody>
          <a:bodyPr wrap="square" anchor="t">
            <a:spAutoFit/>
          </a:bodyPr>
          <a:p>
            <a:r>
              <a:rPr lang="zh-CN" altLang="en-US" dirty="0">
                <a:latin typeface="Franklin Gothic Medium" panose="020B0603020102020204" pitchFamily="2" charset="0"/>
                <a:ea typeface="微软雅黑" panose="020B0503020204020204" pitchFamily="2" charset="-122"/>
              </a:rPr>
              <a:t>构件图</a:t>
            </a:r>
            <a:r>
              <a:rPr lang="en-US" altLang="zh-CN" dirty="0">
                <a:latin typeface="Franklin Gothic Medium" panose="020B0603020102020204" pitchFamily="2" charset="0"/>
                <a:ea typeface="微软雅黑" panose="020B0503020204020204" pitchFamily="2" charset="-122"/>
              </a:rPr>
              <a:t>——</a:t>
            </a:r>
            <a:r>
              <a:rPr lang="zh-CN" altLang="en-US" dirty="0">
                <a:latin typeface="Franklin Gothic Medium" panose="020B0603020102020204" pitchFamily="2" charset="0"/>
                <a:ea typeface="微软雅黑" panose="020B0503020204020204" pitchFamily="2" charset="-122"/>
              </a:rPr>
              <a:t>关系</a:t>
            </a:r>
            <a:endParaRPr lang="zh-CN" altLang="en-US" dirty="0">
              <a:latin typeface="Franklin Gothic Medium" panose="020B0603020102020204" pitchFamily="2" charset="0"/>
              <a:ea typeface="微软雅黑" panose="020B0503020204020204" pitchFamily="2" charset="-122"/>
            </a:endParaRPr>
          </a:p>
        </p:txBody>
      </p:sp>
      <p:sp>
        <p:nvSpPr>
          <p:cNvPr id="62472" name="等腰三角形 21"/>
          <p:cNvSpPr/>
          <p:nvPr/>
        </p:nvSpPr>
        <p:spPr>
          <a:xfrm>
            <a:off x="4087813"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2473" name="文本框 1"/>
          <p:cNvSpPr txBox="1"/>
          <p:nvPr/>
        </p:nvSpPr>
        <p:spPr>
          <a:xfrm>
            <a:off x="682625" y="1866900"/>
            <a:ext cx="2809875" cy="1753235"/>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关系是事物间的联系，在面向对象的建模中，最重要的关系是依赖、泛化、关联和实现，但构件图中使用最多的是依赖和实现关系</a:t>
            </a:r>
            <a:endParaRPr lang="zh-CN" altLang="en-US">
              <a:latin typeface="Arial" panose="020B0604020202020204" pitchFamily="34" charset="0"/>
              <a:ea typeface="宋体" panose="02010600030101010101" pitchFamily="2" charset="-122"/>
            </a:endParaRPr>
          </a:p>
        </p:txBody>
      </p:sp>
      <p:sp>
        <p:nvSpPr>
          <p:cNvPr id="3" name="矩形 2"/>
          <p:cNvSpPr/>
          <p:nvPr/>
        </p:nvSpPr>
        <p:spPr>
          <a:xfrm>
            <a:off x="2949575" y="3570288"/>
            <a:ext cx="1954213" cy="10795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fontAlgn="base"/>
            <a:endParaRPr lang="zh-CN" altLang="en-US" strike="noStrike" noProof="1"/>
          </a:p>
        </p:txBody>
      </p:sp>
      <p:sp>
        <p:nvSpPr>
          <p:cNvPr id="4" name="矩形 3"/>
          <p:cNvSpPr/>
          <p:nvPr/>
        </p:nvSpPr>
        <p:spPr>
          <a:xfrm>
            <a:off x="2708275" y="3790950"/>
            <a:ext cx="50323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矩形 4"/>
          <p:cNvSpPr/>
          <p:nvPr/>
        </p:nvSpPr>
        <p:spPr>
          <a:xfrm>
            <a:off x="2690813" y="4205288"/>
            <a:ext cx="5048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2477" name="文本框 5"/>
          <p:cNvSpPr txBox="1"/>
          <p:nvPr/>
        </p:nvSpPr>
        <p:spPr>
          <a:xfrm>
            <a:off x="3708400" y="3749675"/>
            <a:ext cx="576263" cy="36830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A</a:t>
            </a:r>
            <a:endParaRPr lang="en-US" altLang="zh-CN">
              <a:latin typeface="Arial" panose="020B0604020202020204" pitchFamily="34" charset="0"/>
              <a:ea typeface="宋体" panose="02010600030101010101" pitchFamily="2" charset="-122"/>
            </a:endParaRPr>
          </a:p>
        </p:txBody>
      </p:sp>
      <p:cxnSp>
        <p:nvCxnSpPr>
          <p:cNvPr id="7" name="直接箭头连接符 6"/>
          <p:cNvCxnSpPr>
            <a:stCxn id="3" idx="3"/>
            <a:endCxn id="8" idx="1"/>
          </p:cNvCxnSpPr>
          <p:nvPr/>
        </p:nvCxnSpPr>
        <p:spPr>
          <a:xfrm flipV="1">
            <a:off x="4904105" y="4093845"/>
            <a:ext cx="969645" cy="16510"/>
          </a:xfrm>
          <a:prstGeom prst="straightConnector1">
            <a:avLst/>
          </a:prstGeom>
          <a:ln w="34925" cmpd="sng">
            <a:solidFill>
              <a:srgbClr val="0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873750" y="3552825"/>
            <a:ext cx="1955800" cy="1081088"/>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fontAlgn="base"/>
            <a:endParaRPr lang="zh-CN" altLang="en-US" strike="noStrike" noProof="1"/>
          </a:p>
        </p:txBody>
      </p:sp>
      <p:sp>
        <p:nvSpPr>
          <p:cNvPr id="9" name="矩形 8"/>
          <p:cNvSpPr/>
          <p:nvPr/>
        </p:nvSpPr>
        <p:spPr>
          <a:xfrm>
            <a:off x="5632450" y="3775075"/>
            <a:ext cx="5048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矩形 9"/>
          <p:cNvSpPr/>
          <p:nvPr/>
        </p:nvSpPr>
        <p:spPr>
          <a:xfrm>
            <a:off x="5616575" y="4187825"/>
            <a:ext cx="5048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2482" name="文本框 10"/>
          <p:cNvSpPr txBox="1"/>
          <p:nvPr/>
        </p:nvSpPr>
        <p:spPr>
          <a:xfrm>
            <a:off x="6634163" y="3732213"/>
            <a:ext cx="576262" cy="36830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B</a:t>
            </a:r>
            <a:endParaRPr lang="en-US" altLang="zh-CN">
              <a:latin typeface="Arial" panose="020B0604020202020204" pitchFamily="34" charset="0"/>
              <a:ea typeface="宋体" panose="02010600030101010101" pitchFamily="2" charset="-122"/>
            </a:endParaRPr>
          </a:p>
        </p:txBody>
      </p:sp>
      <p:sp>
        <p:nvSpPr>
          <p:cNvPr id="62483" name="文本框 11"/>
          <p:cNvSpPr txBox="1"/>
          <p:nvPr/>
        </p:nvSpPr>
        <p:spPr>
          <a:xfrm>
            <a:off x="4903788" y="3119438"/>
            <a:ext cx="2478087" cy="368300"/>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依赖关系</a:t>
            </a:r>
            <a:endParaRPr lang="zh-CN" altLang="en-US">
              <a:latin typeface="Arial" panose="020B0604020202020204" pitchFamily="34" charset="0"/>
              <a:ea typeface="宋体" panose="02010600030101010101" pitchFamily="2" charset="-122"/>
            </a:endParaRPr>
          </a:p>
        </p:txBody>
      </p:sp>
      <p:sp>
        <p:nvSpPr>
          <p:cNvPr id="13" name="矩形 12"/>
          <p:cNvSpPr/>
          <p:nvPr/>
        </p:nvSpPr>
        <p:spPr>
          <a:xfrm>
            <a:off x="3937000" y="1616075"/>
            <a:ext cx="1954213" cy="10795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fontAlgn="base"/>
            <a:endParaRPr lang="zh-CN" altLang="en-US" strike="noStrike" noProof="1"/>
          </a:p>
        </p:txBody>
      </p:sp>
      <p:sp>
        <p:nvSpPr>
          <p:cNvPr id="14" name="矩形 13"/>
          <p:cNvSpPr/>
          <p:nvPr/>
        </p:nvSpPr>
        <p:spPr>
          <a:xfrm>
            <a:off x="3695700" y="1836738"/>
            <a:ext cx="5048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5" name="矩形 14"/>
          <p:cNvSpPr/>
          <p:nvPr/>
        </p:nvSpPr>
        <p:spPr>
          <a:xfrm>
            <a:off x="3679825" y="2251075"/>
            <a:ext cx="50323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2487" name="文本框 15"/>
          <p:cNvSpPr txBox="1"/>
          <p:nvPr/>
        </p:nvSpPr>
        <p:spPr>
          <a:xfrm>
            <a:off x="4695825" y="1795463"/>
            <a:ext cx="576263" cy="36830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A</a:t>
            </a:r>
            <a:endParaRPr lang="en-US" altLang="zh-CN">
              <a:latin typeface="Arial" panose="020B0604020202020204" pitchFamily="34" charset="0"/>
              <a:ea typeface="宋体" panose="02010600030101010101" pitchFamily="2" charset="-122"/>
            </a:endParaRPr>
          </a:p>
        </p:txBody>
      </p:sp>
      <p:sp>
        <p:nvSpPr>
          <p:cNvPr id="17" name="椭圆 16"/>
          <p:cNvSpPr/>
          <p:nvPr/>
        </p:nvSpPr>
        <p:spPr>
          <a:xfrm>
            <a:off x="7235825" y="2025650"/>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2489" name="文本框 17"/>
          <p:cNvSpPr txBox="1"/>
          <p:nvPr/>
        </p:nvSpPr>
        <p:spPr>
          <a:xfrm>
            <a:off x="7381875" y="2251075"/>
            <a:ext cx="584200" cy="36830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C</a:t>
            </a:r>
            <a:endParaRPr lang="en-US" altLang="zh-CN">
              <a:latin typeface="Arial" panose="020B0604020202020204" pitchFamily="34" charset="0"/>
              <a:ea typeface="宋体" panose="02010600030101010101" pitchFamily="2" charset="-122"/>
            </a:endParaRPr>
          </a:p>
        </p:txBody>
      </p:sp>
      <p:cxnSp>
        <p:nvCxnSpPr>
          <p:cNvPr id="19" name="直接连接符 18"/>
          <p:cNvCxnSpPr>
            <a:stCxn id="13" idx="3"/>
            <a:endCxn id="17" idx="2"/>
          </p:cNvCxnSpPr>
          <p:nvPr/>
        </p:nvCxnSpPr>
        <p:spPr>
          <a:xfrm flipV="1">
            <a:off x="5891530" y="2133600"/>
            <a:ext cx="1344295" cy="22225"/>
          </a:xfrm>
          <a:prstGeom prst="line">
            <a:avLst/>
          </a:prstGeom>
          <a:ln w="15875">
            <a:solidFill>
              <a:srgbClr val="000000"/>
            </a:solidFill>
          </a:ln>
        </p:spPr>
        <p:style>
          <a:lnRef idx="1">
            <a:schemeClr val="accent1"/>
          </a:lnRef>
          <a:fillRef idx="0">
            <a:schemeClr val="accent1"/>
          </a:fillRef>
          <a:effectRef idx="0">
            <a:schemeClr val="accent1"/>
          </a:effectRef>
          <a:fontRef idx="minor">
            <a:schemeClr val="tx1"/>
          </a:fontRef>
        </p:style>
      </p:cxnSp>
      <p:sp>
        <p:nvSpPr>
          <p:cNvPr id="62491" name="文本框 19"/>
          <p:cNvSpPr txBox="1"/>
          <p:nvPr/>
        </p:nvSpPr>
        <p:spPr>
          <a:xfrm>
            <a:off x="4733925" y="927100"/>
            <a:ext cx="3095625" cy="368300"/>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实现关系</a:t>
            </a:r>
            <a:endParaRPr lang="zh-CN" altLang="en-US">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3490"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3491"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3492"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pic>
        <p:nvPicPr>
          <p:cNvPr id="63493" name="组合 3"/>
          <p:cNvPicPr/>
          <p:nvPr/>
        </p:nvPicPr>
        <p:blipFill>
          <a:blip r:embed="rId1"/>
          <a:stretch>
            <a:fillRect/>
          </a:stretch>
        </p:blipFill>
        <p:spPr>
          <a:xfrm>
            <a:off x="8461375" y="3932238"/>
            <a:ext cx="785813" cy="1316037"/>
          </a:xfrm>
          <a:prstGeom prst="rect">
            <a:avLst/>
          </a:prstGeom>
          <a:noFill/>
          <a:ln w="9525">
            <a:noFill/>
          </a:ln>
        </p:spPr>
      </p:pic>
      <p:sp>
        <p:nvSpPr>
          <p:cNvPr id="63494" name="TextBox 40"/>
          <p:cNvSpPr txBox="1"/>
          <p:nvPr/>
        </p:nvSpPr>
        <p:spPr>
          <a:xfrm>
            <a:off x="3154363" y="5189538"/>
            <a:ext cx="2116137" cy="306387"/>
          </a:xfrm>
          <a:prstGeom prst="rect">
            <a:avLst/>
          </a:prstGeom>
          <a:noFill/>
          <a:ln w="9525">
            <a:noFill/>
          </a:ln>
        </p:spPr>
        <p:txBody>
          <a:bodyPr anchor="t">
            <a:spAutoFit/>
          </a:bodyPr>
          <a:p>
            <a:pPr algn="ctr"/>
            <a:r>
              <a:rPr lang="zh-CN" altLang="en-US" sz="1400" dirty="0">
                <a:latin typeface="Franklin Gothic Medium" panose="020B0603020102020204" pitchFamily="2" charset="0"/>
                <a:ea typeface="微软雅黑" panose="020B0503020204020204" pitchFamily="2" charset="-122"/>
              </a:rPr>
              <a:t>构件图</a:t>
            </a:r>
            <a:endParaRPr lang="zh-CN" altLang="en-US" sz="1400" dirty="0">
              <a:latin typeface="Franklin Gothic Medium" panose="020B0603020102020204" pitchFamily="2" charset="0"/>
              <a:ea typeface="微软雅黑" panose="020B0503020204020204" pitchFamily="2" charset="-122"/>
            </a:endParaRPr>
          </a:p>
        </p:txBody>
      </p:sp>
      <p:sp>
        <p:nvSpPr>
          <p:cNvPr id="63495" name="TextBox 41"/>
          <p:cNvSpPr txBox="1"/>
          <p:nvPr/>
        </p:nvSpPr>
        <p:spPr>
          <a:xfrm>
            <a:off x="5508625" y="5189538"/>
            <a:ext cx="2159000"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grpSp>
        <p:nvGrpSpPr>
          <p:cNvPr id="63496" name="组合 11"/>
          <p:cNvGrpSpPr/>
          <p:nvPr/>
        </p:nvGrpSpPr>
        <p:grpSpPr>
          <a:xfrm>
            <a:off x="2843213" y="404813"/>
            <a:ext cx="3744912" cy="508000"/>
            <a:chOff x="0" y="-61384"/>
            <a:chExt cx="3744416" cy="508388"/>
          </a:xfrm>
        </p:grpSpPr>
        <p:sp>
          <p:nvSpPr>
            <p:cNvPr id="63497" name="Rectangle 8"/>
            <p:cNvSpPr/>
            <p:nvPr/>
          </p:nvSpPr>
          <p:spPr>
            <a:xfrm>
              <a:off x="116112" y="175561"/>
              <a:ext cx="3528392" cy="271443"/>
            </a:xfrm>
            <a:custGeom>
              <a:avLst/>
              <a:gdLst/>
              <a:ahLst/>
              <a:cxnLst>
                <a:cxn ang="0">
                  <a:pos x="0" y="0"/>
                </a:cxn>
                <a:cxn ang="0">
                  <a:pos x="5235140" y="0"/>
                </a:cxn>
                <a:cxn ang="0">
                  <a:pos x="5235140" y="271446"/>
                </a:cxn>
                <a:cxn ang="0">
                  <a:pos x="0" y="271446"/>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63498" name="矩形 26"/>
            <p:cNvSpPr/>
            <p:nvPr/>
          </p:nvSpPr>
          <p:spPr>
            <a:xfrm>
              <a:off x="0" y="-61384"/>
              <a:ext cx="3744416" cy="461320"/>
            </a:xfrm>
            <a:prstGeom prst="rect">
              <a:avLst/>
            </a:prstGeom>
            <a:solidFill>
              <a:srgbClr val="0070C0"/>
            </a:solidFill>
            <a:ln w="9525">
              <a:noFill/>
            </a:ln>
          </p:spPr>
          <p:txBody>
            <a:bodyPr anchor="ctr">
              <a:spAutoFit/>
            </a:bodyPr>
            <a:p>
              <a:pPr algn="ctr"/>
              <a:r>
                <a:rPr lang="zh-CN" altLang="en-US" sz="2400" dirty="0">
                  <a:solidFill>
                    <a:srgbClr val="FFFFFF"/>
                  </a:solidFill>
                  <a:latin typeface="微软雅黑" panose="020B0503020204020204" pitchFamily="2" charset="-122"/>
                  <a:ea typeface="微软雅黑" panose="020B0503020204020204" pitchFamily="2" charset="-122"/>
                </a:rPr>
                <a:t>构件图</a:t>
              </a:r>
              <a:endParaRPr lang="zh-CN" altLang="en-US" sz="2400" dirty="0">
                <a:solidFill>
                  <a:srgbClr val="FFFFFF"/>
                </a:solidFill>
                <a:latin typeface="微软雅黑" panose="020B0503020204020204" pitchFamily="2" charset="-122"/>
                <a:ea typeface="微软雅黑" panose="020B0503020204020204" pitchFamily="2" charset="-122"/>
              </a:endParaRPr>
            </a:p>
          </p:txBody>
        </p:sp>
      </p:grpSp>
      <p:sp>
        <p:nvSpPr>
          <p:cNvPr id="63499" name="等腰三角形 31"/>
          <p:cNvSpPr/>
          <p:nvPr/>
        </p:nvSpPr>
        <p:spPr>
          <a:xfrm>
            <a:off x="4186238"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pic>
        <p:nvPicPr>
          <p:cNvPr id="2" name="图片 1"/>
          <p:cNvPicPr>
            <a:picLocks noChangeAspect="1"/>
          </p:cNvPicPr>
          <p:nvPr/>
        </p:nvPicPr>
        <p:blipFill>
          <a:blip r:embed="rId2"/>
          <a:stretch>
            <a:fillRect/>
          </a:stretch>
        </p:blipFill>
        <p:spPr>
          <a:xfrm>
            <a:off x="575310" y="1012825"/>
            <a:ext cx="7886065" cy="3524250"/>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4513" name="图片 12"/>
          <p:cNvPicPr>
            <a:picLocks noChangeAspect="1"/>
          </p:cNvPicPr>
          <p:nvPr/>
        </p:nvPicPr>
        <p:blipFill>
          <a:blip r:embed="rId1"/>
          <a:srcRect l="32207" t="28738" r="32857" b="36298"/>
          <a:stretch>
            <a:fillRect/>
          </a:stretch>
        </p:blipFill>
        <p:spPr>
          <a:xfrm>
            <a:off x="755650" y="1668463"/>
            <a:ext cx="4235450" cy="2559050"/>
          </a:xfrm>
          <a:prstGeom prst="rect">
            <a:avLst/>
          </a:prstGeom>
          <a:noFill/>
          <a:ln w="9525">
            <a:noFill/>
          </a:ln>
        </p:spPr>
      </p:pic>
      <p:sp>
        <p:nvSpPr>
          <p:cNvPr id="63491" name="矩形 1"/>
          <p:cNvSpPr/>
          <p:nvPr/>
        </p:nvSpPr>
        <p:spPr>
          <a:xfrm>
            <a:off x="5422900" y="1104900"/>
            <a:ext cx="877888" cy="2193925"/>
          </a:xfrm>
          <a:prstGeom prst="rect">
            <a:avLst/>
          </a:prstGeom>
          <a:noFill/>
          <a:ln w="9525">
            <a:noFill/>
          </a:ln>
        </p:spPr>
        <p:txBody>
          <a:bodyPr anchor="t">
            <a:spAutoFit/>
          </a:bodyPr>
          <a:p>
            <a:r>
              <a:rPr lang="en-US" altLang="x-none" sz="13800" dirty="0">
                <a:solidFill>
                  <a:srgbClr val="969696"/>
                </a:solidFill>
                <a:latin typeface="方正兰亭特黑_GBK" charset="-122"/>
                <a:ea typeface="DFKai-SB" panose="03000509000000000000" pitchFamily="1" charset="-120"/>
              </a:rPr>
              <a:t>3</a:t>
            </a:r>
            <a:endParaRPr lang="en-US" altLang="x-none" sz="13800" dirty="0">
              <a:solidFill>
                <a:srgbClr val="969696"/>
              </a:solidFill>
              <a:latin typeface="方正兰亭特黑_GBK" charset="-122"/>
              <a:ea typeface="DFKai-SB" panose="03000509000000000000" pitchFamily="1" charset="-120"/>
            </a:endParaRPr>
          </a:p>
        </p:txBody>
      </p:sp>
      <p:sp>
        <p:nvSpPr>
          <p:cNvPr id="63492" name="TextBox 2"/>
          <p:cNvSpPr txBox="1"/>
          <p:nvPr/>
        </p:nvSpPr>
        <p:spPr>
          <a:xfrm>
            <a:off x="6638925" y="3090863"/>
            <a:ext cx="1689100" cy="522287"/>
          </a:xfrm>
          <a:prstGeom prst="rect">
            <a:avLst/>
          </a:prstGeom>
          <a:solidFill>
            <a:srgbClr val="0070C0"/>
          </a:solidFill>
          <a:ln w="9525">
            <a:noFill/>
          </a:ln>
        </p:spPr>
        <p:txBody>
          <a:bodyPr anchor="t">
            <a:spAutoFit/>
          </a:bodyPr>
          <a:p>
            <a:pPr algn="ctr"/>
            <a:r>
              <a:rPr lang="zh-CN" altLang="en-US" sz="2800" dirty="0">
                <a:solidFill>
                  <a:srgbClr val="FFFFFF"/>
                </a:solidFill>
                <a:latin typeface="Franklin Gothic Medium" panose="020B0603020102020204" pitchFamily="2" charset="0"/>
                <a:ea typeface="微软雅黑" panose="020B0503020204020204" pitchFamily="2" charset="-122"/>
              </a:rPr>
              <a:t>包图</a:t>
            </a:r>
            <a:endParaRPr lang="zh-CN" altLang="en-US" sz="2800" dirty="0">
              <a:solidFill>
                <a:srgbClr val="FFFFFF"/>
              </a:solidFill>
              <a:latin typeface="Franklin Gothic Medium" panose="020B0603020102020204" pitchFamily="2" charset="0"/>
              <a:ea typeface="微软雅黑" panose="020B0503020204020204" pitchFamily="2" charset="-122"/>
            </a:endParaRPr>
          </a:p>
        </p:txBody>
      </p:sp>
      <p:cxnSp>
        <p:nvCxnSpPr>
          <p:cNvPr id="64516" name="直接连接符 3"/>
          <p:cNvCxnSpPr/>
          <p:nvPr/>
        </p:nvCxnSpPr>
        <p:spPr>
          <a:xfrm>
            <a:off x="6456363" y="2195513"/>
            <a:ext cx="0" cy="1612900"/>
          </a:xfrm>
          <a:prstGeom prst="line">
            <a:avLst/>
          </a:prstGeom>
          <a:ln w="3175" cap="flat" cmpd="sng">
            <a:solidFill>
              <a:srgbClr val="DDDDDD"/>
            </a:solidFill>
            <a:prstDash val="solid"/>
            <a:round/>
            <a:headEnd type="none" w="med" len="med"/>
            <a:tailEnd type="none" w="med" len="med"/>
          </a:ln>
        </p:spPr>
      </p:cxnSp>
      <p:cxnSp>
        <p:nvCxnSpPr>
          <p:cNvPr id="64517" name="直接连接符 4"/>
          <p:cNvCxnSpPr/>
          <p:nvPr/>
        </p:nvCxnSpPr>
        <p:spPr>
          <a:xfrm>
            <a:off x="5508625" y="2943225"/>
            <a:ext cx="3317875" cy="0"/>
          </a:xfrm>
          <a:prstGeom prst="line">
            <a:avLst/>
          </a:prstGeom>
          <a:ln w="3175" cap="flat" cmpd="sng">
            <a:solidFill>
              <a:srgbClr val="DDDDDD"/>
            </a:solidFill>
            <a:prstDash val="solid"/>
            <a:round/>
            <a:headEnd type="none" w="med" len="med"/>
            <a:tailEnd type="none" w="med" len="med"/>
          </a:ln>
        </p:spPr>
      </p:cxnSp>
      <p:cxnSp>
        <p:nvCxnSpPr>
          <p:cNvPr id="63495" name="直接连接符 6"/>
          <p:cNvCxnSpPr/>
          <p:nvPr/>
        </p:nvCxnSpPr>
        <p:spPr>
          <a:xfrm>
            <a:off x="6457950" y="-2346325"/>
            <a:ext cx="0" cy="2317750"/>
          </a:xfrm>
          <a:prstGeom prst="line">
            <a:avLst/>
          </a:prstGeom>
          <a:ln w="3175" cap="flat" cmpd="sng">
            <a:solidFill>
              <a:schemeClr val="tx1"/>
            </a:solidFill>
            <a:prstDash val="solid"/>
            <a:round/>
            <a:headEnd type="none" w="med" len="med"/>
            <a:tailEnd type="none" w="med" len="med"/>
          </a:ln>
        </p:spPr>
      </p:cxnSp>
      <p:sp>
        <p:nvSpPr>
          <p:cNvPr id="63496" name="TextBox 7"/>
          <p:cNvSpPr txBox="1"/>
          <p:nvPr/>
        </p:nvSpPr>
        <p:spPr>
          <a:xfrm>
            <a:off x="-757237" y="3986213"/>
            <a:ext cx="1225550" cy="368300"/>
          </a:xfrm>
          <a:prstGeom prst="rect">
            <a:avLst/>
          </a:prstGeom>
          <a:noFill/>
          <a:ln w="9525">
            <a:noFill/>
          </a:ln>
        </p:spPr>
        <p:txBody>
          <a:bodyPr anchor="t">
            <a:spAutoFit/>
          </a:bodyPr>
          <a:p>
            <a:r>
              <a:rPr lang="en-US" altLang="x-none" dirty="0">
                <a:solidFill>
                  <a:srgbClr val="0070C0"/>
                </a:solidFill>
                <a:latin typeface="Franklin Gothic Medium" panose="020B0603020102020204" pitchFamily="2" charset="0"/>
                <a:ea typeface="微软雅黑" panose="020B0503020204020204" pitchFamily="2" charset="-122"/>
              </a:rPr>
              <a:t>&gt;&gt;&gt;</a:t>
            </a:r>
            <a:endParaRPr lang="zh-CN" altLang="en-US" dirty="0">
              <a:solidFill>
                <a:srgbClr val="0070C0"/>
              </a:solidFill>
              <a:latin typeface="Franklin Gothic Medium" panose="020B0603020102020204" pitchFamily="2" charset="0"/>
              <a:ea typeface="微软雅黑" panose="020B0503020204020204" pitchFamily="2" charset="-122"/>
            </a:endParaRPr>
          </a:p>
        </p:txBody>
      </p:sp>
      <p:cxnSp>
        <p:nvCxnSpPr>
          <p:cNvPr id="63497" name="直接连接符 9"/>
          <p:cNvCxnSpPr/>
          <p:nvPr/>
        </p:nvCxnSpPr>
        <p:spPr>
          <a:xfrm>
            <a:off x="-2419350" y="2943225"/>
            <a:ext cx="2382838" cy="0"/>
          </a:xfrm>
          <a:prstGeom prst="line">
            <a:avLst/>
          </a:prstGeom>
          <a:ln w="3175" cap="flat" cmpd="sng">
            <a:solidFill>
              <a:srgbClr val="000000"/>
            </a:solidFill>
            <a:prstDash val="solid"/>
            <a:round/>
            <a:headEnd type="none" w="med" len="med"/>
            <a:tailEnd type="none"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2.22222E-6 L 4.72222E-6 0.90945 " pathEditMode="relative" rAng="0" ptsTypes="AA">
                                      <p:cBhvr>
                                        <p:cTn id="6" dur="500" fill="hold"/>
                                        <p:tgtEl>
                                          <p:spTgt spid="63495"/>
                                        </p:tgtEl>
                                        <p:attrNameLst>
                                          <p:attrName>ppt_x</p:attrName>
                                          <p:attrName>ppt_y</p:attrName>
                                        </p:attrNameLst>
                                      </p:cBhvr>
                                      <p:rCtr x="0" y="4547200"/>
                                    </p:animMotion>
                                  </p:childTnLst>
                                </p:cTn>
                              </p:par>
                              <p:par>
                                <p:cTn id="7" presetID="42" presetClass="path" presetSubtype="0" accel="50000" decel="50000" fill="hold" nodeType="withEffect">
                                  <p:stCondLst>
                                    <p:cond delay="0"/>
                                  </p:stCondLst>
                                  <p:childTnLst>
                                    <p:animMotion origin="layout" path="M 1.38889E-6 -4.04775E-6 L 0.98854 0.0025 " pathEditMode="relative" rAng="0" ptsTypes="AA">
                                      <p:cBhvr>
                                        <p:cTn id="8" dur="500" fill="hold"/>
                                        <p:tgtEl>
                                          <p:spTgt spid="63497"/>
                                        </p:tgtEl>
                                        <p:attrNameLst>
                                          <p:attrName>ppt_x</p:attrName>
                                          <p:attrName>ppt_y</p:attrName>
                                        </p:attrNameLst>
                                      </p:cBhvr>
                                      <p:rCtr x="4942700" y="11100"/>
                                    </p:animMotion>
                                  </p:childTnLst>
                                </p:cTn>
                              </p:par>
                              <p:par>
                                <p:cTn id="9" presetID="10" presetClass="exit" presetSubtype="0" fill="hold" nodeType="withEffect">
                                  <p:stCondLst>
                                    <p:cond delay="0"/>
                                  </p:stCondLst>
                                  <p:childTnLst>
                                    <p:animEffect transition="out" filter="fade">
                                      <p:cBhvr>
                                        <p:cTn id="10" dur="500"/>
                                        <p:tgtEl>
                                          <p:spTgt spid="63495"/>
                                        </p:tgtEl>
                                      </p:cBhvr>
                                    </p:animEffect>
                                    <p:set>
                                      <p:cBhvr>
                                        <p:cTn id="11" dur="1" fill="hold">
                                          <p:stCondLst>
                                            <p:cond delay="499"/>
                                          </p:stCondLst>
                                        </p:cTn>
                                        <p:tgtEl>
                                          <p:spTgt spid="63495"/>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63497"/>
                                        </p:tgtEl>
                                      </p:cBhvr>
                                    </p:animEffect>
                                    <p:set>
                                      <p:cBhvr>
                                        <p:cTn id="14" dur="1" fill="hold">
                                          <p:stCondLst>
                                            <p:cond delay="499"/>
                                          </p:stCondLst>
                                        </p:cTn>
                                        <p:tgtEl>
                                          <p:spTgt spid="63497"/>
                                        </p:tgtEl>
                                        <p:attrNameLst>
                                          <p:attrName>style.visibility</p:attrName>
                                        </p:attrNameLst>
                                      </p:cBhvr>
                                      <p:to>
                                        <p:strVal val="hidden"/>
                                      </p:to>
                                    </p:set>
                                  </p:childTnLst>
                                </p:cTn>
                              </p:par>
                            </p:childTnLst>
                          </p:cTn>
                        </p:par>
                        <p:par>
                          <p:cTn id="15" fill="hold">
                            <p:stCondLst>
                              <p:cond delay="500"/>
                            </p:stCondLst>
                            <p:childTnLst>
                              <p:par>
                                <p:cTn id="16" presetID="42" presetClass="path" presetSubtype="0" fill="hold" grpId="0" nodeType="afterEffect">
                                  <p:stCondLst>
                                    <p:cond delay="0"/>
                                  </p:stCondLst>
                                  <p:childTnLst>
                                    <p:animMotion origin="layout" path="M -1.38889E-6 -2.22222E-6 L 0.94097 0.00834 " pathEditMode="relative" rAng="0" ptsTypes="AA">
                                      <p:cBhvr>
                                        <p:cTn id="17" dur="500" fill="hold"/>
                                        <p:tgtEl>
                                          <p:spTgt spid="63496"/>
                                        </p:tgtEl>
                                        <p:attrNameLst>
                                          <p:attrName>ppt_x</p:attrName>
                                          <p:attrName>ppt_y</p:attrName>
                                        </p:attrNameLst>
                                      </p:cBhvr>
                                      <p:rCtr x="4704900" y="41700"/>
                                    </p:animMotion>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63491"/>
                                        </p:tgtEl>
                                        <p:attrNameLst>
                                          <p:attrName>style.visibility</p:attrName>
                                        </p:attrNameLst>
                                      </p:cBhvr>
                                      <p:to>
                                        <p:strVal val="visible"/>
                                      </p:to>
                                    </p:set>
                                    <p:animEffect transition="in" filter="randombar(horizontal)">
                                      <p:cBhvr>
                                        <p:cTn id="21" dur="500"/>
                                        <p:tgtEl>
                                          <p:spTgt spid="63491"/>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3492"/>
                                        </p:tgtEl>
                                        <p:attrNameLst>
                                          <p:attrName>style.visibility</p:attrName>
                                        </p:attrNameLst>
                                      </p:cBhvr>
                                      <p:to>
                                        <p:strVal val="visible"/>
                                      </p:to>
                                    </p:set>
                                    <p:animEffect transition="in" filter="randombar(horizontal)">
                                      <p:cBhvr>
                                        <p:cTn id="24"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p:bldP spid="63492" grpId="0" bldLvl="0" animBg="1"/>
      <p:bldP spid="6349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65538" name="组合 18"/>
          <p:cNvGrpSpPr/>
          <p:nvPr/>
        </p:nvGrpSpPr>
        <p:grpSpPr>
          <a:xfrm>
            <a:off x="-25400" y="4360863"/>
            <a:ext cx="9180513" cy="1587500"/>
            <a:chOff x="0" y="0"/>
            <a:chExt cx="9181274" cy="1588274"/>
          </a:xfrm>
        </p:grpSpPr>
        <p:sp>
          <p:nvSpPr>
            <p:cNvPr id="65539"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5540"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65541"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5542"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5543" name="TextBox 22"/>
          <p:cNvSpPr txBox="1"/>
          <p:nvPr/>
        </p:nvSpPr>
        <p:spPr>
          <a:xfrm>
            <a:off x="1370013" y="5189538"/>
            <a:ext cx="2087562"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5544" name="TextBox 40"/>
          <p:cNvSpPr txBox="1"/>
          <p:nvPr/>
        </p:nvSpPr>
        <p:spPr>
          <a:xfrm>
            <a:off x="3424238"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5545" name="TextBox 41"/>
          <p:cNvSpPr txBox="1"/>
          <p:nvPr/>
        </p:nvSpPr>
        <p:spPr>
          <a:xfrm>
            <a:off x="5508625" y="5189538"/>
            <a:ext cx="2957513" cy="306387"/>
          </a:xfrm>
          <a:prstGeom prst="rect">
            <a:avLst/>
          </a:prstGeom>
          <a:no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包图</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sp>
        <p:nvSpPr>
          <p:cNvPr id="65546" name="等腰三角形 24"/>
          <p:cNvSpPr/>
          <p:nvPr/>
        </p:nvSpPr>
        <p:spPr>
          <a:xfrm>
            <a:off x="6842125"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cxnSp>
        <p:nvCxnSpPr>
          <p:cNvPr id="65547" name="直接连接符 25"/>
          <p:cNvCxnSpPr/>
          <p:nvPr/>
        </p:nvCxnSpPr>
        <p:spPr>
          <a:xfrm flipH="1">
            <a:off x="-107950" y="3854450"/>
            <a:ext cx="1512888" cy="0"/>
          </a:xfrm>
          <a:prstGeom prst="line">
            <a:avLst/>
          </a:prstGeom>
          <a:ln w="6350" cap="flat" cmpd="sng">
            <a:solidFill>
              <a:srgbClr val="808080"/>
            </a:solidFill>
            <a:prstDash val="solid"/>
            <a:round/>
            <a:headEnd type="oval" w="med" len="med"/>
            <a:tailEnd type="none" w="med" len="med"/>
          </a:ln>
        </p:spPr>
      </p:cxnSp>
      <p:cxnSp>
        <p:nvCxnSpPr>
          <p:cNvPr id="62477" name="直接连接符 2"/>
          <p:cNvCxnSpPr/>
          <p:nvPr/>
        </p:nvCxnSpPr>
        <p:spPr>
          <a:xfrm flipV="1">
            <a:off x="1404938" y="1489075"/>
            <a:ext cx="5903912" cy="2365375"/>
          </a:xfrm>
          <a:prstGeom prst="line">
            <a:avLst/>
          </a:prstGeom>
          <a:ln w="9525" cap="flat" cmpd="sng">
            <a:solidFill>
              <a:srgbClr val="808080"/>
            </a:solidFill>
            <a:prstDash val="solid"/>
            <a:round/>
            <a:headEnd type="none" w="med" len="med"/>
            <a:tailEnd type="oval" w="med" len="med"/>
          </a:ln>
        </p:spPr>
      </p:cxnSp>
      <p:sp>
        <p:nvSpPr>
          <p:cNvPr id="65549" name="矩形 26"/>
          <p:cNvSpPr/>
          <p:nvPr/>
        </p:nvSpPr>
        <p:spPr>
          <a:xfrm rot="1414157">
            <a:off x="6621463" y="341313"/>
            <a:ext cx="3167062" cy="306387"/>
          </a:xfrm>
          <a:prstGeom prst="rect">
            <a:avLst/>
          </a:prstGeom>
          <a:solidFill>
            <a:srgbClr val="0070C0"/>
          </a:solidFill>
          <a:ln w="9525">
            <a:noFill/>
          </a:ln>
        </p:spPr>
        <p:txBody>
          <a:bodyPr anchor="ctr">
            <a:spAutoFit/>
          </a:bodyPr>
          <a:p>
            <a:pPr algn="ctr"/>
            <a:r>
              <a:rPr lang="zh-CN" altLang="en-US" sz="1400" dirty="0">
                <a:solidFill>
                  <a:srgbClr val="FFFFFF"/>
                </a:solidFill>
                <a:latin typeface="微软雅黑" panose="020B0503020204020204" pitchFamily="2" charset="-122"/>
                <a:ea typeface="微软雅黑" panose="020B0503020204020204" pitchFamily="2" charset="-122"/>
              </a:rPr>
              <a:t>包图</a:t>
            </a:r>
            <a:endParaRPr lang="zh-CN" altLang="en-US" sz="1400" dirty="0">
              <a:solidFill>
                <a:srgbClr val="FFFFFF"/>
              </a:solidFill>
              <a:latin typeface="微软雅黑" panose="020B0503020204020204" pitchFamily="2" charset="-122"/>
              <a:ea typeface="微软雅黑" panose="020B0503020204020204" pitchFamily="2" charset="-122"/>
            </a:endParaRPr>
          </a:p>
        </p:txBody>
      </p:sp>
      <p:sp>
        <p:nvSpPr>
          <p:cNvPr id="65550" name="矩形 15"/>
          <p:cNvSpPr/>
          <p:nvPr/>
        </p:nvSpPr>
        <p:spPr>
          <a:xfrm>
            <a:off x="2543175" y="760413"/>
            <a:ext cx="1401763" cy="336550"/>
          </a:xfrm>
          <a:prstGeom prst="rect">
            <a:avLst/>
          </a:prstGeom>
          <a:noFill/>
          <a:ln w="9525">
            <a:noFill/>
          </a:ln>
        </p:spPr>
        <p:txBody>
          <a:bodyPr wrap="none" anchor="t">
            <a:spAutoFit/>
          </a:bodyPr>
          <a:p>
            <a:r>
              <a:rPr lang="zh-CN" altLang="en-US" sz="1600" dirty="0">
                <a:solidFill>
                  <a:srgbClr val="0070C0"/>
                </a:solidFill>
                <a:latin typeface="Franklin Gothic Medium" panose="020B0603020102020204" pitchFamily="2" charset="0"/>
                <a:ea typeface="微软雅黑" panose="020B0503020204020204" pitchFamily="2" charset="-122"/>
              </a:rPr>
              <a:t>什么是包图？</a:t>
            </a:r>
            <a:endParaRPr lang="zh-CN" altLang="en-US" sz="1600" dirty="0">
              <a:solidFill>
                <a:srgbClr val="0070C0"/>
              </a:solidFill>
              <a:latin typeface="Franklin Gothic Medium" panose="020B0603020102020204" pitchFamily="2" charset="0"/>
              <a:ea typeface="微软雅黑" panose="020B0503020204020204" pitchFamily="2" charset="-122"/>
            </a:endParaRPr>
          </a:p>
        </p:txBody>
      </p:sp>
      <p:sp>
        <p:nvSpPr>
          <p:cNvPr id="65551" name="矩形 16"/>
          <p:cNvSpPr/>
          <p:nvPr/>
        </p:nvSpPr>
        <p:spPr>
          <a:xfrm>
            <a:off x="1935163" y="1223963"/>
            <a:ext cx="4572000" cy="460375"/>
          </a:xfrm>
          <a:prstGeom prst="rect">
            <a:avLst/>
          </a:prstGeom>
          <a:noFill/>
          <a:ln w="9525">
            <a:noFill/>
          </a:ln>
        </p:spPr>
        <p:txBody>
          <a:bodyPr anchor="t">
            <a:spAutoFit/>
          </a:bodyPr>
          <a:p>
            <a:r>
              <a:rPr lang="zh-CN" altLang="en-US" sz="2400" dirty="0">
                <a:solidFill>
                  <a:srgbClr val="0070C0"/>
                </a:solidFill>
                <a:latin typeface="Franklin Gothic Medium" panose="020B0603020102020204" pitchFamily="2" charset="0"/>
                <a:ea typeface="微软雅黑" panose="020B0503020204020204" pitchFamily="2" charset="-122"/>
              </a:rPr>
              <a:t>包</a:t>
            </a:r>
            <a:r>
              <a:rPr lang="zh-CN" altLang="zh-CN" sz="1600" dirty="0">
                <a:latin typeface="Franklin Gothic Medium" panose="020B0603020102020204" pitchFamily="2" charset="0"/>
                <a:ea typeface="微软雅黑" panose="020B0503020204020204" pitchFamily="2" charset="-122"/>
              </a:rPr>
              <a:t>图用于描述包与包之间的关系</a:t>
            </a:r>
            <a:endParaRPr lang="zh-CN" altLang="zh-CN" sz="1600" dirty="0">
              <a:latin typeface="Franklin Gothic Medium" panose="020B0603020102020204" pitchFamily="2" charset="0"/>
              <a:ea typeface="微软雅黑" panose="020B0503020204020204" pitchFamily="2" charset="-122"/>
            </a:endParaRPr>
          </a:p>
        </p:txBody>
      </p:sp>
      <p:sp>
        <p:nvSpPr>
          <p:cNvPr id="65552" name="矩形 31"/>
          <p:cNvSpPr/>
          <p:nvPr/>
        </p:nvSpPr>
        <p:spPr>
          <a:xfrm>
            <a:off x="633413" y="1920875"/>
            <a:ext cx="4572000" cy="952500"/>
          </a:xfrm>
          <a:prstGeom prst="rect">
            <a:avLst/>
          </a:prstGeom>
          <a:noFill/>
          <a:ln w="9525">
            <a:noFill/>
          </a:ln>
        </p:spPr>
        <p:txBody>
          <a:bodyPr anchor="t">
            <a:spAutoFit/>
          </a:bodyPr>
          <a:p>
            <a:r>
              <a:rPr lang="zh-CN" altLang="en-US" sz="2400" dirty="0">
                <a:solidFill>
                  <a:srgbClr val="0070C0"/>
                </a:solidFill>
                <a:latin typeface="Franklin Gothic Medium" panose="020B0603020102020204" pitchFamily="2" charset="0"/>
                <a:ea typeface="微软雅黑" panose="020B0503020204020204" pitchFamily="2" charset="-122"/>
              </a:rPr>
              <a:t>产</a:t>
            </a:r>
            <a:r>
              <a:rPr lang="zh-CN" altLang="zh-CN" sz="1600" dirty="0">
                <a:latin typeface="Franklin Gothic Medium" panose="020B0603020102020204" pitchFamily="2" charset="0"/>
                <a:ea typeface="微软雅黑" panose="020B0503020204020204" pitchFamily="2" charset="-122"/>
              </a:rPr>
              <a:t>图描绘模型元素在包内的组织和依赖关系，包括包的导入和包扩展，它们还提供相应命名</a:t>
            </a:r>
            <a:endParaRPr lang="zh-CN" altLang="zh-CN" sz="1600" dirty="0">
              <a:latin typeface="Franklin Gothic Medium" panose="020B0603020102020204" pitchFamily="2" charset="0"/>
              <a:ea typeface="微软雅黑" panose="020B0503020204020204" pitchFamily="2" charset="-122"/>
            </a:endParaRPr>
          </a:p>
          <a:p>
            <a:r>
              <a:rPr lang="zh-CN" altLang="zh-CN" sz="1600" dirty="0">
                <a:latin typeface="Franklin Gothic Medium" panose="020B0603020102020204" pitchFamily="2" charset="0"/>
                <a:ea typeface="微软雅黑" panose="020B0503020204020204" pitchFamily="2" charset="-122"/>
              </a:rPr>
              <a:t>空间的可视化</a:t>
            </a:r>
            <a:endParaRPr lang="zh-CN" altLang="zh-CN" sz="1600" dirty="0">
              <a:latin typeface="Franklin Gothic Medium" panose="020B0603020102020204" pitchFamily="2" charset="0"/>
              <a:ea typeface="微软雅黑" panose="020B0503020204020204" pitchFamily="2" charset="-122"/>
            </a:endParaRPr>
          </a:p>
        </p:txBody>
      </p:sp>
      <p:sp>
        <p:nvSpPr>
          <p:cNvPr id="65553" name="矩形 30"/>
          <p:cNvSpPr/>
          <p:nvPr/>
        </p:nvSpPr>
        <p:spPr>
          <a:xfrm>
            <a:off x="5713413" y="2228850"/>
            <a:ext cx="3733800" cy="336550"/>
          </a:xfrm>
          <a:prstGeom prst="rect">
            <a:avLst/>
          </a:prstGeom>
          <a:noFill/>
          <a:ln w="9525">
            <a:noFill/>
          </a:ln>
        </p:spPr>
        <p:txBody>
          <a:bodyPr anchor="t">
            <a:spAutoFit/>
          </a:bodyPr>
          <a:p>
            <a:r>
              <a:rPr lang="zh-CN" altLang="en-US" sz="1600" dirty="0">
                <a:solidFill>
                  <a:srgbClr val="0070C0"/>
                </a:solidFill>
                <a:latin typeface="Franklin Gothic Medium" panose="020B0603020102020204" pitchFamily="2" charset="0"/>
                <a:ea typeface="微软雅黑" panose="020B0503020204020204" pitchFamily="2" charset="-122"/>
              </a:rPr>
              <a:t>包与包之间的关系</a:t>
            </a:r>
            <a:endParaRPr lang="zh-CN" altLang="en-US" sz="1600" dirty="0">
              <a:solidFill>
                <a:srgbClr val="0070C0"/>
              </a:solidFill>
              <a:latin typeface="Franklin Gothic Medium" panose="020B0603020102020204" pitchFamily="2" charset="0"/>
              <a:ea typeface="微软雅黑" panose="020B0503020204020204" pitchFamily="2" charset="-122"/>
            </a:endParaRPr>
          </a:p>
        </p:txBody>
      </p:sp>
      <p:sp>
        <p:nvSpPr>
          <p:cNvPr id="3" name="矩形 2"/>
          <p:cNvSpPr/>
          <p:nvPr/>
        </p:nvSpPr>
        <p:spPr>
          <a:xfrm>
            <a:off x="2344738" y="3576638"/>
            <a:ext cx="1800225" cy="936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矩形 3"/>
          <p:cNvSpPr/>
          <p:nvPr/>
        </p:nvSpPr>
        <p:spPr>
          <a:xfrm>
            <a:off x="4787900" y="3576638"/>
            <a:ext cx="1800225" cy="936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矩形 4"/>
          <p:cNvSpPr/>
          <p:nvPr/>
        </p:nvSpPr>
        <p:spPr>
          <a:xfrm>
            <a:off x="7129463" y="3602038"/>
            <a:ext cx="1800225" cy="93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5557" name="文本框 5"/>
          <p:cNvSpPr txBox="1"/>
          <p:nvPr/>
        </p:nvSpPr>
        <p:spPr>
          <a:xfrm>
            <a:off x="2597150" y="3854450"/>
            <a:ext cx="1419225"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引入关系</a:t>
            </a:r>
            <a:endParaRPr lang="zh-CN" altLang="en-US">
              <a:solidFill>
                <a:srgbClr val="F2F2F2"/>
              </a:solidFill>
              <a:latin typeface="Arial" panose="020B0604020202020204" pitchFamily="34" charset="0"/>
              <a:ea typeface="宋体" panose="02010600030101010101" pitchFamily="2" charset="-122"/>
            </a:endParaRPr>
          </a:p>
        </p:txBody>
      </p:sp>
      <p:sp>
        <p:nvSpPr>
          <p:cNvPr id="65558" name="文本框 6"/>
          <p:cNvSpPr txBox="1"/>
          <p:nvPr/>
        </p:nvSpPr>
        <p:spPr>
          <a:xfrm>
            <a:off x="5092700" y="3838575"/>
            <a:ext cx="1419225"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泛化关系</a:t>
            </a:r>
            <a:endParaRPr lang="zh-CN" altLang="en-US">
              <a:solidFill>
                <a:srgbClr val="F2F2F2"/>
              </a:solidFill>
              <a:latin typeface="Arial" panose="020B0604020202020204" pitchFamily="34" charset="0"/>
              <a:ea typeface="宋体" panose="02010600030101010101" pitchFamily="2" charset="-122"/>
            </a:endParaRPr>
          </a:p>
        </p:txBody>
      </p:sp>
      <p:sp>
        <p:nvSpPr>
          <p:cNvPr id="65559" name="文本框 7"/>
          <p:cNvSpPr txBox="1"/>
          <p:nvPr/>
        </p:nvSpPr>
        <p:spPr>
          <a:xfrm>
            <a:off x="7494588" y="3838575"/>
            <a:ext cx="1420812"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嵌套关系</a:t>
            </a:r>
            <a:endParaRPr lang="zh-CN" altLang="en-US">
              <a:solidFill>
                <a:srgbClr val="F2F2F2"/>
              </a:solidFill>
              <a:latin typeface="Arial" panose="020B0604020202020204" pitchFamily="34" charset="0"/>
              <a:ea typeface="宋体" panose="02010600030101010101" pitchFamily="2" charset="-122"/>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2477"/>
                                        </p:tgtEl>
                                        <p:attrNameLst>
                                          <p:attrName>style.visibility</p:attrName>
                                        </p:attrNameLst>
                                      </p:cBhvr>
                                      <p:to>
                                        <p:strVal val="visible"/>
                                      </p:to>
                                    </p:set>
                                    <p:animEffect transition="in" filter="wipe(left)">
                                      <p:cBhvr>
                                        <p:cTn id="7" dur="500"/>
                                        <p:tgtEl>
                                          <p:spTgt spid="62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66562" name="组合 18"/>
          <p:cNvGrpSpPr/>
          <p:nvPr/>
        </p:nvGrpSpPr>
        <p:grpSpPr>
          <a:xfrm>
            <a:off x="-25400" y="4360863"/>
            <a:ext cx="9180513" cy="1587500"/>
            <a:chOff x="0" y="0"/>
            <a:chExt cx="9181274" cy="1588274"/>
          </a:xfrm>
        </p:grpSpPr>
        <p:sp>
          <p:nvSpPr>
            <p:cNvPr id="66563"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6564"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66565"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6566"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6567" name="TextBox 22"/>
          <p:cNvSpPr txBox="1"/>
          <p:nvPr/>
        </p:nvSpPr>
        <p:spPr>
          <a:xfrm>
            <a:off x="1370013" y="5189538"/>
            <a:ext cx="2087562"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6568" name="TextBox 40"/>
          <p:cNvSpPr txBox="1"/>
          <p:nvPr/>
        </p:nvSpPr>
        <p:spPr>
          <a:xfrm>
            <a:off x="3424238"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6569" name="TextBox 41"/>
          <p:cNvSpPr txBox="1"/>
          <p:nvPr/>
        </p:nvSpPr>
        <p:spPr>
          <a:xfrm>
            <a:off x="5508625" y="5189538"/>
            <a:ext cx="2957513" cy="306387"/>
          </a:xfrm>
          <a:prstGeom prst="rect">
            <a:avLst/>
          </a:prstGeom>
          <a:no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包图</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sp>
        <p:nvSpPr>
          <p:cNvPr id="66570" name="等腰三角形 24"/>
          <p:cNvSpPr/>
          <p:nvPr/>
        </p:nvSpPr>
        <p:spPr>
          <a:xfrm>
            <a:off x="6842125"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6571" name="矩形 26"/>
          <p:cNvSpPr/>
          <p:nvPr/>
        </p:nvSpPr>
        <p:spPr>
          <a:xfrm rot="1414157">
            <a:off x="6621463" y="341313"/>
            <a:ext cx="3167062" cy="306387"/>
          </a:xfrm>
          <a:prstGeom prst="rect">
            <a:avLst/>
          </a:prstGeom>
          <a:solidFill>
            <a:srgbClr val="0070C0"/>
          </a:solidFill>
          <a:ln w="9525">
            <a:noFill/>
          </a:ln>
        </p:spPr>
        <p:txBody>
          <a:bodyPr anchor="ctr">
            <a:spAutoFit/>
          </a:bodyPr>
          <a:p>
            <a:pPr algn="ctr"/>
            <a:r>
              <a:rPr lang="zh-CN" altLang="en-US" sz="1400" dirty="0">
                <a:solidFill>
                  <a:srgbClr val="FFFFFF"/>
                </a:solidFill>
                <a:latin typeface="微软雅黑" panose="020B0503020204020204" pitchFamily="2" charset="-122"/>
                <a:ea typeface="微软雅黑" panose="020B0503020204020204" pitchFamily="2" charset="-122"/>
              </a:rPr>
              <a:t>包图</a:t>
            </a:r>
            <a:endParaRPr lang="zh-CN" altLang="en-US" sz="1400" dirty="0">
              <a:solidFill>
                <a:srgbClr val="FFFFFF"/>
              </a:solidFill>
              <a:latin typeface="微软雅黑" panose="020B0503020204020204" pitchFamily="2" charset="-122"/>
              <a:ea typeface="微软雅黑" panose="020B0503020204020204" pitchFamily="2" charset="-122"/>
            </a:endParaRPr>
          </a:p>
        </p:txBody>
      </p:sp>
      <p:sp>
        <p:nvSpPr>
          <p:cNvPr id="3" name="矩形 2"/>
          <p:cNvSpPr/>
          <p:nvPr/>
        </p:nvSpPr>
        <p:spPr>
          <a:xfrm>
            <a:off x="990600" y="3719513"/>
            <a:ext cx="1800225" cy="700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6573" name="文本框 5"/>
          <p:cNvSpPr txBox="1"/>
          <p:nvPr/>
        </p:nvSpPr>
        <p:spPr>
          <a:xfrm>
            <a:off x="1370013" y="3860800"/>
            <a:ext cx="1420812"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引入关系</a:t>
            </a:r>
            <a:endParaRPr lang="zh-CN" altLang="en-US">
              <a:solidFill>
                <a:srgbClr val="F2F2F2"/>
              </a:solidFill>
              <a:latin typeface="Arial" panose="020B0604020202020204" pitchFamily="34" charset="0"/>
              <a:ea typeface="宋体" panose="02010600030101010101" pitchFamily="2" charset="-122"/>
            </a:endParaRPr>
          </a:p>
        </p:txBody>
      </p:sp>
      <p:sp>
        <p:nvSpPr>
          <p:cNvPr id="66574" name="文本框 7"/>
          <p:cNvSpPr txBox="1"/>
          <p:nvPr/>
        </p:nvSpPr>
        <p:spPr>
          <a:xfrm>
            <a:off x="7494588" y="3838575"/>
            <a:ext cx="1420812"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嵌套关系</a:t>
            </a:r>
            <a:endParaRPr lang="zh-CN" altLang="en-US">
              <a:solidFill>
                <a:srgbClr val="F2F2F2"/>
              </a:solidFill>
              <a:latin typeface="Arial" panose="020B0604020202020204" pitchFamily="34" charset="0"/>
              <a:ea typeface="宋体" panose="02010600030101010101" pitchFamily="2" charset="-122"/>
            </a:endParaRPr>
          </a:p>
        </p:txBody>
      </p:sp>
      <p:sp>
        <p:nvSpPr>
          <p:cNvPr id="2" name="矩形 1"/>
          <p:cNvSpPr/>
          <p:nvPr/>
        </p:nvSpPr>
        <p:spPr>
          <a:xfrm>
            <a:off x="3965575" y="3671888"/>
            <a:ext cx="1800225" cy="700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2" name="矩形 11"/>
          <p:cNvSpPr/>
          <p:nvPr/>
        </p:nvSpPr>
        <p:spPr>
          <a:xfrm>
            <a:off x="6570663" y="3632200"/>
            <a:ext cx="1800225"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6577" name="文本框 13"/>
          <p:cNvSpPr txBox="1"/>
          <p:nvPr/>
        </p:nvSpPr>
        <p:spPr>
          <a:xfrm>
            <a:off x="4308475" y="3860800"/>
            <a:ext cx="1419225"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泛化关系</a:t>
            </a:r>
            <a:endParaRPr lang="zh-CN" altLang="en-US">
              <a:solidFill>
                <a:srgbClr val="F2F2F2"/>
              </a:solidFill>
              <a:latin typeface="Arial" panose="020B0604020202020204" pitchFamily="34" charset="0"/>
              <a:ea typeface="宋体" panose="02010600030101010101" pitchFamily="2" charset="-122"/>
            </a:endParaRPr>
          </a:p>
        </p:txBody>
      </p:sp>
      <p:sp>
        <p:nvSpPr>
          <p:cNvPr id="66578" name="文本框 14"/>
          <p:cNvSpPr txBox="1"/>
          <p:nvPr/>
        </p:nvSpPr>
        <p:spPr>
          <a:xfrm>
            <a:off x="6913563" y="3797300"/>
            <a:ext cx="1420812"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嵌套关系</a:t>
            </a:r>
            <a:endParaRPr lang="zh-CN" altLang="en-US">
              <a:solidFill>
                <a:srgbClr val="F2F2F2"/>
              </a:solidFill>
              <a:latin typeface="Arial" panose="020B0604020202020204" pitchFamily="34" charset="0"/>
              <a:ea typeface="宋体" panose="02010600030101010101" pitchFamily="2" charset="-122"/>
            </a:endParaRPr>
          </a:p>
        </p:txBody>
      </p:sp>
      <p:grpSp>
        <p:nvGrpSpPr>
          <p:cNvPr id="66579" name="组合 28"/>
          <p:cNvGrpSpPr/>
          <p:nvPr/>
        </p:nvGrpSpPr>
        <p:grpSpPr>
          <a:xfrm>
            <a:off x="479425" y="1011238"/>
            <a:ext cx="2495550" cy="1716087"/>
            <a:chOff x="565" y="891"/>
            <a:chExt cx="3931" cy="2702"/>
          </a:xfrm>
        </p:grpSpPr>
        <p:grpSp>
          <p:nvGrpSpPr>
            <p:cNvPr id="66580" name="组合 10"/>
            <p:cNvGrpSpPr/>
            <p:nvPr/>
          </p:nvGrpSpPr>
          <p:grpSpPr>
            <a:xfrm>
              <a:off x="565" y="1092"/>
              <a:ext cx="1317" cy="639"/>
              <a:chOff x="7200" y="4281"/>
              <a:chExt cx="2268" cy="1391"/>
            </a:xfrm>
          </p:grpSpPr>
          <p:sp>
            <p:nvSpPr>
              <p:cNvPr id="9" name="矩形 8"/>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矩形 9"/>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pSp>
          <p:nvGrpSpPr>
            <p:cNvPr id="66583" name="组合 15"/>
            <p:cNvGrpSpPr/>
            <p:nvPr/>
          </p:nvGrpSpPr>
          <p:grpSpPr>
            <a:xfrm>
              <a:off x="3082" y="1141"/>
              <a:ext cx="1312" cy="590"/>
              <a:chOff x="7200" y="4281"/>
              <a:chExt cx="2268" cy="1391"/>
            </a:xfrm>
          </p:grpSpPr>
          <p:sp>
            <p:nvSpPr>
              <p:cNvPr id="17" name="矩形 16"/>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8" name="矩形 17"/>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pSp>
          <p:nvGrpSpPr>
            <p:cNvPr id="66586" name="组合 18"/>
            <p:cNvGrpSpPr/>
            <p:nvPr/>
          </p:nvGrpSpPr>
          <p:grpSpPr>
            <a:xfrm>
              <a:off x="2980" y="3011"/>
              <a:ext cx="1517" cy="582"/>
              <a:chOff x="7200" y="4281"/>
              <a:chExt cx="2268" cy="1391"/>
            </a:xfrm>
          </p:grpSpPr>
          <p:sp>
            <p:nvSpPr>
              <p:cNvPr id="20" name="矩形 19"/>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1" name="矩形 20"/>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cxnSp>
          <p:nvCxnSpPr>
            <p:cNvPr id="22" name="直接箭头连接符 21"/>
            <p:cNvCxnSpPr>
              <a:stCxn id="10" idx="3"/>
              <a:endCxn id="18" idx="1"/>
            </p:cNvCxnSpPr>
            <p:nvPr/>
          </p:nvCxnSpPr>
          <p:spPr>
            <a:xfrm>
              <a:off x="1882" y="1471"/>
              <a:ext cx="1200" cy="20"/>
            </a:xfrm>
            <a:prstGeom prst="straightConnector1">
              <a:avLst/>
            </a:prstGeom>
            <a:ln w="19050" cmpd="sng">
              <a:solidFill>
                <a:srgbClr val="0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0" idx="2"/>
              <a:endCxn id="21" idx="1"/>
            </p:cNvCxnSpPr>
            <p:nvPr/>
          </p:nvCxnSpPr>
          <p:spPr>
            <a:xfrm rot="5400000" flipV="1">
              <a:off x="1290" y="1665"/>
              <a:ext cx="1625" cy="1756"/>
            </a:xfrm>
            <a:prstGeom prst="bentConnector2">
              <a:avLst/>
            </a:prstGeom>
            <a:ln w="22225" cmpd="sng">
              <a:solidFill>
                <a:srgbClr val="0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6591" name="文本框 23"/>
            <p:cNvSpPr txBox="1"/>
            <p:nvPr/>
          </p:nvSpPr>
          <p:spPr>
            <a:xfrm>
              <a:off x="624" y="1250"/>
              <a:ext cx="1258"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action</a:t>
              </a:r>
              <a:endParaRPr lang="en-US" altLang="zh-CN">
                <a:latin typeface="Arial" panose="020B0604020202020204" pitchFamily="34" charset="0"/>
                <a:ea typeface="宋体" panose="02010600030101010101" pitchFamily="2" charset="-122"/>
              </a:endParaRPr>
            </a:p>
          </p:txBody>
        </p:sp>
        <p:sp>
          <p:nvSpPr>
            <p:cNvPr id="66592" name="文本框 24"/>
            <p:cNvSpPr txBox="1"/>
            <p:nvPr/>
          </p:nvSpPr>
          <p:spPr>
            <a:xfrm>
              <a:off x="3325" y="1282"/>
              <a:ext cx="952"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ibl</a:t>
              </a:r>
              <a:endParaRPr lang="en-US" altLang="zh-CN">
                <a:latin typeface="Arial" panose="020B0604020202020204" pitchFamily="34" charset="0"/>
                <a:ea typeface="宋体" panose="02010600030101010101" pitchFamily="2" charset="-122"/>
              </a:endParaRPr>
            </a:p>
          </p:txBody>
        </p:sp>
        <p:sp>
          <p:nvSpPr>
            <p:cNvPr id="66593" name="文本框 25"/>
            <p:cNvSpPr txBox="1"/>
            <p:nvPr/>
          </p:nvSpPr>
          <p:spPr>
            <a:xfrm>
              <a:off x="3262" y="3013"/>
              <a:ext cx="952"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util</a:t>
              </a:r>
              <a:endParaRPr lang="en-US" altLang="zh-CN">
                <a:latin typeface="Arial" panose="020B0604020202020204" pitchFamily="34" charset="0"/>
                <a:ea typeface="宋体" panose="02010600030101010101" pitchFamily="2" charset="-122"/>
              </a:endParaRPr>
            </a:p>
          </p:txBody>
        </p:sp>
        <p:sp>
          <p:nvSpPr>
            <p:cNvPr id="66594" name="文本框 26"/>
            <p:cNvSpPr txBox="1"/>
            <p:nvPr/>
          </p:nvSpPr>
          <p:spPr>
            <a:xfrm>
              <a:off x="1882" y="891"/>
              <a:ext cx="1319"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import</a:t>
              </a:r>
              <a:endParaRPr lang="en-US" altLang="zh-CN">
                <a:latin typeface="Arial" panose="020B0604020202020204" pitchFamily="34" charset="0"/>
                <a:ea typeface="宋体" panose="02010600030101010101" pitchFamily="2" charset="-122"/>
              </a:endParaRPr>
            </a:p>
          </p:txBody>
        </p:sp>
        <p:sp>
          <p:nvSpPr>
            <p:cNvPr id="66595" name="文本框 27"/>
            <p:cNvSpPr txBox="1"/>
            <p:nvPr/>
          </p:nvSpPr>
          <p:spPr>
            <a:xfrm>
              <a:off x="1225" y="2776"/>
              <a:ext cx="1319"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import</a:t>
              </a:r>
              <a:endParaRPr lang="en-US" altLang="zh-CN">
                <a:latin typeface="Arial" panose="020B0604020202020204" pitchFamily="34" charset="0"/>
                <a:ea typeface="宋体" panose="02010600030101010101" pitchFamily="2" charset="-122"/>
              </a:endParaRPr>
            </a:p>
          </p:txBody>
        </p:sp>
      </p:grpSp>
      <p:grpSp>
        <p:nvGrpSpPr>
          <p:cNvPr id="66596" name="组合 38"/>
          <p:cNvGrpSpPr/>
          <p:nvPr/>
        </p:nvGrpSpPr>
        <p:grpSpPr>
          <a:xfrm>
            <a:off x="4027488" y="496888"/>
            <a:ext cx="2249487" cy="882650"/>
            <a:chOff x="6343" y="782"/>
            <a:chExt cx="3542" cy="1390"/>
          </a:xfrm>
        </p:grpSpPr>
        <p:grpSp>
          <p:nvGrpSpPr>
            <p:cNvPr id="66597" name="组合 29"/>
            <p:cNvGrpSpPr/>
            <p:nvPr/>
          </p:nvGrpSpPr>
          <p:grpSpPr>
            <a:xfrm>
              <a:off x="6527" y="782"/>
              <a:ext cx="2268" cy="1391"/>
              <a:chOff x="7200" y="4281"/>
              <a:chExt cx="2268" cy="1391"/>
            </a:xfrm>
          </p:grpSpPr>
          <p:sp>
            <p:nvSpPr>
              <p:cNvPr id="31" name="矩形 30"/>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2" name="矩形 31"/>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66600" name="文本框 35"/>
            <p:cNvSpPr txBox="1"/>
            <p:nvPr/>
          </p:nvSpPr>
          <p:spPr>
            <a:xfrm>
              <a:off x="6343" y="1316"/>
              <a:ext cx="3543" cy="531"/>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com.happy.hr.idao</a:t>
              </a:r>
              <a:endParaRPr lang="en-US" altLang="zh-CN" sz="1600">
                <a:latin typeface="Arial" panose="020B0604020202020204" pitchFamily="34" charset="0"/>
                <a:ea typeface="宋体" panose="02010600030101010101" pitchFamily="2" charset="-122"/>
              </a:endParaRPr>
            </a:p>
          </p:txBody>
        </p:sp>
      </p:grpSp>
      <p:grpSp>
        <p:nvGrpSpPr>
          <p:cNvPr id="66601" name="组合 44"/>
          <p:cNvGrpSpPr/>
          <p:nvPr/>
        </p:nvGrpSpPr>
        <p:grpSpPr>
          <a:xfrm>
            <a:off x="4011613" y="2413000"/>
            <a:ext cx="2249487" cy="882650"/>
            <a:chOff x="6317" y="3801"/>
            <a:chExt cx="3542" cy="1390"/>
          </a:xfrm>
        </p:grpSpPr>
        <p:grpSp>
          <p:nvGrpSpPr>
            <p:cNvPr id="66602" name="组合 32"/>
            <p:cNvGrpSpPr/>
            <p:nvPr/>
          </p:nvGrpSpPr>
          <p:grpSpPr>
            <a:xfrm>
              <a:off x="6528" y="3801"/>
              <a:ext cx="2268" cy="1391"/>
              <a:chOff x="7200" y="4281"/>
              <a:chExt cx="2268" cy="1391"/>
            </a:xfrm>
          </p:grpSpPr>
          <p:sp>
            <p:nvSpPr>
              <p:cNvPr id="34" name="矩形 33"/>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5" name="矩形 34"/>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66605" name="文本框 36"/>
            <p:cNvSpPr txBox="1"/>
            <p:nvPr/>
          </p:nvSpPr>
          <p:spPr>
            <a:xfrm>
              <a:off x="6317" y="4454"/>
              <a:ext cx="3543" cy="531"/>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com.happy.hr.dao</a:t>
              </a:r>
              <a:endParaRPr lang="en-US" altLang="zh-CN" sz="1600">
                <a:latin typeface="Arial" panose="020B0604020202020204" pitchFamily="34" charset="0"/>
                <a:ea typeface="宋体" panose="02010600030101010101" pitchFamily="2" charset="-122"/>
              </a:endParaRPr>
            </a:p>
          </p:txBody>
        </p:sp>
      </p:grpSp>
      <p:cxnSp>
        <p:nvCxnSpPr>
          <p:cNvPr id="38" name="直接箭头连接符 37"/>
          <p:cNvCxnSpPr>
            <a:stCxn id="35" idx="0"/>
            <a:endCxn id="32" idx="2"/>
          </p:cNvCxnSpPr>
          <p:nvPr/>
        </p:nvCxnSpPr>
        <p:spPr>
          <a:xfrm flipH="1" flipV="1">
            <a:off x="4864100" y="1379538"/>
            <a:ext cx="1588" cy="1196975"/>
          </a:xfrm>
          <a:prstGeom prst="straightConnector1">
            <a:avLst/>
          </a:prstGeom>
          <a:ln w="28575" cmpd="sng">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66607" name="组合 39"/>
          <p:cNvGrpSpPr/>
          <p:nvPr/>
        </p:nvGrpSpPr>
        <p:grpSpPr>
          <a:xfrm>
            <a:off x="7350125" y="946150"/>
            <a:ext cx="1804988" cy="850900"/>
            <a:chOff x="6343" y="782"/>
            <a:chExt cx="3543" cy="1697"/>
          </a:xfrm>
        </p:grpSpPr>
        <p:grpSp>
          <p:nvGrpSpPr>
            <p:cNvPr id="66608" name="组合 40"/>
            <p:cNvGrpSpPr/>
            <p:nvPr/>
          </p:nvGrpSpPr>
          <p:grpSpPr>
            <a:xfrm>
              <a:off x="6527" y="782"/>
              <a:ext cx="2268" cy="1391"/>
              <a:chOff x="7200" y="4281"/>
              <a:chExt cx="2268" cy="1391"/>
            </a:xfrm>
          </p:grpSpPr>
          <p:sp>
            <p:nvSpPr>
              <p:cNvPr id="42" name="矩形 41"/>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3" name="矩形 42"/>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66611" name="文本框 43"/>
            <p:cNvSpPr txBox="1"/>
            <p:nvPr/>
          </p:nvSpPr>
          <p:spPr>
            <a:xfrm>
              <a:off x="6343" y="1316"/>
              <a:ext cx="3543" cy="1163"/>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com.happy.hr.idao</a:t>
              </a:r>
              <a:endParaRPr lang="en-US" altLang="zh-CN" sz="1600">
                <a:latin typeface="Arial" panose="020B0604020202020204" pitchFamily="34" charset="0"/>
                <a:ea typeface="宋体" panose="02010600030101010101" pitchFamily="2" charset="-122"/>
              </a:endParaRPr>
            </a:p>
          </p:txBody>
        </p:sp>
      </p:grpSp>
      <p:grpSp>
        <p:nvGrpSpPr>
          <p:cNvPr id="66612" name="组合 45"/>
          <p:cNvGrpSpPr/>
          <p:nvPr/>
        </p:nvGrpSpPr>
        <p:grpSpPr>
          <a:xfrm>
            <a:off x="7207250" y="2611438"/>
            <a:ext cx="2092325" cy="741362"/>
            <a:chOff x="6317" y="3801"/>
            <a:chExt cx="3543" cy="1391"/>
          </a:xfrm>
        </p:grpSpPr>
        <p:grpSp>
          <p:nvGrpSpPr>
            <p:cNvPr id="66613" name="组合 46"/>
            <p:cNvGrpSpPr/>
            <p:nvPr/>
          </p:nvGrpSpPr>
          <p:grpSpPr>
            <a:xfrm>
              <a:off x="6528" y="3801"/>
              <a:ext cx="2268" cy="1391"/>
              <a:chOff x="7200" y="4281"/>
              <a:chExt cx="2268" cy="1391"/>
            </a:xfrm>
          </p:grpSpPr>
          <p:sp>
            <p:nvSpPr>
              <p:cNvPr id="48" name="矩形 47"/>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9" name="矩形 48"/>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66616" name="文本框 49"/>
            <p:cNvSpPr txBox="1"/>
            <p:nvPr/>
          </p:nvSpPr>
          <p:spPr>
            <a:xfrm>
              <a:off x="6317" y="4454"/>
              <a:ext cx="3543" cy="632"/>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com.happy.hr.dao</a:t>
              </a:r>
              <a:endParaRPr lang="en-US" altLang="zh-CN" sz="1600">
                <a:latin typeface="Arial" panose="020B0604020202020204" pitchFamily="34" charset="0"/>
                <a:ea typeface="宋体" panose="02010600030101010101" pitchFamily="2" charset="-122"/>
              </a:endParaRPr>
            </a:p>
          </p:txBody>
        </p:sp>
      </p:grpSp>
      <p:cxnSp>
        <p:nvCxnSpPr>
          <p:cNvPr id="51" name="直接箭头连接符 50"/>
          <p:cNvCxnSpPr>
            <a:stCxn id="49" idx="0"/>
            <a:endCxn id="32" idx="2"/>
          </p:cNvCxnSpPr>
          <p:nvPr/>
        </p:nvCxnSpPr>
        <p:spPr>
          <a:xfrm flipV="1">
            <a:off x="8001000" y="1633538"/>
            <a:ext cx="171450" cy="1114425"/>
          </a:xfrm>
          <a:prstGeom prst="straightConnector1">
            <a:avLst/>
          </a:prstGeom>
          <a:ln w="28575" cmpd="sng">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66618" name="组合 51"/>
          <p:cNvGrpSpPr/>
          <p:nvPr/>
        </p:nvGrpSpPr>
        <p:grpSpPr>
          <a:xfrm>
            <a:off x="6057900" y="1784350"/>
            <a:ext cx="1149350" cy="574675"/>
            <a:chOff x="7200" y="4281"/>
            <a:chExt cx="2268" cy="1391"/>
          </a:xfrm>
        </p:grpSpPr>
        <p:sp>
          <p:nvSpPr>
            <p:cNvPr id="53" name="矩形 52"/>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4" name="矩形 53"/>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66621" name="文本框 54"/>
          <p:cNvSpPr txBox="1"/>
          <p:nvPr/>
        </p:nvSpPr>
        <p:spPr>
          <a:xfrm>
            <a:off x="5865813" y="1939925"/>
            <a:ext cx="1484312" cy="336550"/>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com.happy.hr</a:t>
            </a:r>
            <a:endParaRPr lang="en-US" altLang="zh-CN" sz="1600">
              <a:latin typeface="Arial" panose="020B0604020202020204" pitchFamily="34" charset="0"/>
              <a:ea typeface="宋体" panose="02010600030101010101" pitchFamily="2" charset="-122"/>
            </a:endParaRPr>
          </a:p>
        </p:txBody>
      </p:sp>
      <p:sp>
        <p:nvSpPr>
          <p:cNvPr id="56" name="右箭头 55"/>
          <p:cNvSpPr/>
          <p:nvPr/>
        </p:nvSpPr>
        <p:spPr>
          <a:xfrm>
            <a:off x="7308850" y="2136775"/>
            <a:ext cx="503238"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67586" name="组合 18"/>
          <p:cNvGrpSpPr/>
          <p:nvPr/>
        </p:nvGrpSpPr>
        <p:grpSpPr>
          <a:xfrm>
            <a:off x="-25400" y="4360863"/>
            <a:ext cx="9180513" cy="1587500"/>
            <a:chOff x="0" y="0"/>
            <a:chExt cx="9181274" cy="1588274"/>
          </a:xfrm>
        </p:grpSpPr>
        <p:sp>
          <p:nvSpPr>
            <p:cNvPr id="67587"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7588"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67589"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7590"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7591" name="TextBox 22"/>
          <p:cNvSpPr txBox="1"/>
          <p:nvPr/>
        </p:nvSpPr>
        <p:spPr>
          <a:xfrm>
            <a:off x="1370013" y="5189538"/>
            <a:ext cx="2087562"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7592" name="TextBox 40"/>
          <p:cNvSpPr txBox="1"/>
          <p:nvPr/>
        </p:nvSpPr>
        <p:spPr>
          <a:xfrm>
            <a:off x="3424238"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7593" name="TextBox 41"/>
          <p:cNvSpPr txBox="1"/>
          <p:nvPr/>
        </p:nvSpPr>
        <p:spPr>
          <a:xfrm>
            <a:off x="5508625" y="5189538"/>
            <a:ext cx="2957513" cy="306387"/>
          </a:xfrm>
          <a:prstGeom prst="rect">
            <a:avLst/>
          </a:prstGeom>
          <a:no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包图</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sp>
        <p:nvSpPr>
          <p:cNvPr id="67594" name="等腰三角形 24"/>
          <p:cNvSpPr/>
          <p:nvPr/>
        </p:nvSpPr>
        <p:spPr>
          <a:xfrm>
            <a:off x="6842125"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7595" name="矩形 26"/>
          <p:cNvSpPr/>
          <p:nvPr/>
        </p:nvSpPr>
        <p:spPr>
          <a:xfrm rot="1414157">
            <a:off x="6621463" y="341313"/>
            <a:ext cx="3167062" cy="306387"/>
          </a:xfrm>
          <a:prstGeom prst="rect">
            <a:avLst/>
          </a:prstGeom>
          <a:solidFill>
            <a:srgbClr val="0070C0"/>
          </a:solidFill>
          <a:ln w="9525">
            <a:noFill/>
          </a:ln>
        </p:spPr>
        <p:txBody>
          <a:bodyPr anchor="ctr">
            <a:spAutoFit/>
          </a:bodyPr>
          <a:p>
            <a:pPr algn="ctr"/>
            <a:r>
              <a:rPr lang="zh-CN" altLang="en-US" sz="1400" dirty="0">
                <a:solidFill>
                  <a:srgbClr val="FFFFFF"/>
                </a:solidFill>
                <a:latin typeface="微软雅黑" panose="020B0503020204020204" pitchFamily="2" charset="-122"/>
                <a:ea typeface="微软雅黑" panose="020B0503020204020204" pitchFamily="2" charset="-122"/>
              </a:rPr>
              <a:t>包图</a:t>
            </a:r>
            <a:endParaRPr lang="zh-CN" altLang="en-US" sz="1400" dirty="0">
              <a:solidFill>
                <a:srgbClr val="FFFFFF"/>
              </a:solidFill>
              <a:latin typeface="微软雅黑" panose="020B0503020204020204" pitchFamily="2" charset="-122"/>
              <a:ea typeface="微软雅黑" panose="020B0503020204020204" pitchFamily="2" charset="-122"/>
            </a:endParaRPr>
          </a:p>
        </p:txBody>
      </p:sp>
      <p:pic>
        <p:nvPicPr>
          <p:cNvPr id="2" name="图片 1" descr="1"/>
          <p:cNvPicPr>
            <a:picLocks noChangeAspect="1"/>
          </p:cNvPicPr>
          <p:nvPr/>
        </p:nvPicPr>
        <p:blipFill>
          <a:blip r:embed="rId1"/>
          <a:stretch>
            <a:fillRect/>
          </a:stretch>
        </p:blipFill>
        <p:spPr>
          <a:xfrm>
            <a:off x="766763" y="1095375"/>
            <a:ext cx="7610475" cy="3524250"/>
          </a:xfrm>
          <a:prstGeom prst="rect">
            <a:avLst/>
          </a:prstGeom>
          <a:noFill/>
          <a:ln w="9525">
            <a:noFill/>
          </a:ln>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3495" name="直接连接符 6"/>
          <p:cNvCxnSpPr/>
          <p:nvPr/>
        </p:nvCxnSpPr>
        <p:spPr>
          <a:xfrm>
            <a:off x="6457950" y="-2346325"/>
            <a:ext cx="0" cy="2317750"/>
          </a:xfrm>
          <a:prstGeom prst="line">
            <a:avLst/>
          </a:prstGeom>
          <a:ln w="3175" cap="flat" cmpd="sng">
            <a:solidFill>
              <a:schemeClr val="tx1"/>
            </a:solidFill>
            <a:prstDash val="solid"/>
            <a:round/>
            <a:headEnd type="none" w="med" len="med"/>
            <a:tailEnd type="none" w="med" len="med"/>
          </a:ln>
        </p:spPr>
      </p:cxnSp>
      <p:sp>
        <p:nvSpPr>
          <p:cNvPr id="63496" name="TextBox 7"/>
          <p:cNvSpPr txBox="1"/>
          <p:nvPr/>
        </p:nvSpPr>
        <p:spPr>
          <a:xfrm>
            <a:off x="-757237" y="3986213"/>
            <a:ext cx="1225550" cy="368300"/>
          </a:xfrm>
          <a:prstGeom prst="rect">
            <a:avLst/>
          </a:prstGeom>
          <a:noFill/>
          <a:ln w="9525">
            <a:noFill/>
          </a:ln>
        </p:spPr>
        <p:txBody>
          <a:bodyPr anchor="t">
            <a:spAutoFit/>
          </a:bodyPr>
          <a:p>
            <a:r>
              <a:rPr lang="en-US" altLang="x-none" dirty="0">
                <a:solidFill>
                  <a:srgbClr val="0070C0"/>
                </a:solidFill>
                <a:latin typeface="Franklin Gothic Medium" panose="020B0603020102020204" pitchFamily="2" charset="0"/>
                <a:ea typeface="微软雅黑" panose="020B0503020204020204" pitchFamily="2" charset="-122"/>
              </a:rPr>
              <a:t>&gt;&gt;&gt;</a:t>
            </a:r>
            <a:endParaRPr lang="zh-CN" altLang="en-US" dirty="0">
              <a:solidFill>
                <a:srgbClr val="0070C0"/>
              </a:solidFill>
              <a:latin typeface="Franklin Gothic Medium" panose="020B0603020102020204" pitchFamily="2" charset="0"/>
              <a:ea typeface="微软雅黑" panose="020B0503020204020204" pitchFamily="2" charset="-122"/>
            </a:endParaRPr>
          </a:p>
        </p:txBody>
      </p:sp>
      <p:cxnSp>
        <p:nvCxnSpPr>
          <p:cNvPr id="63497" name="直接连接符 9"/>
          <p:cNvCxnSpPr/>
          <p:nvPr/>
        </p:nvCxnSpPr>
        <p:spPr>
          <a:xfrm>
            <a:off x="-2419350" y="2943225"/>
            <a:ext cx="2382838" cy="0"/>
          </a:xfrm>
          <a:prstGeom prst="line">
            <a:avLst/>
          </a:prstGeom>
          <a:ln w="3175" cap="flat" cmpd="sng">
            <a:solidFill>
              <a:srgbClr val="000000"/>
            </a:solidFill>
            <a:prstDash val="solid"/>
            <a:round/>
            <a:headEnd type="none" w="med" len="med"/>
            <a:tailEnd type="none" w="med" len="med"/>
          </a:ln>
        </p:spPr>
      </p:cxnSp>
      <p:sp>
        <p:nvSpPr>
          <p:cNvPr id="2" name="文本框 1"/>
          <p:cNvSpPr txBox="1"/>
          <p:nvPr/>
        </p:nvSpPr>
        <p:spPr>
          <a:xfrm>
            <a:off x="600710" y="581025"/>
            <a:ext cx="2599690" cy="645160"/>
          </a:xfrm>
          <a:prstGeom prst="rect">
            <a:avLst/>
          </a:prstGeom>
          <a:noFill/>
        </p:spPr>
        <p:txBody>
          <a:bodyPr wrap="square" rtlCol="0">
            <a:spAutoFit/>
          </a:bodyPr>
          <a:p>
            <a:r>
              <a:rPr lang="zh-CN" altLang="en-US"/>
              <a:t>问题</a:t>
            </a:r>
            <a:r>
              <a:rPr lang="en-US" altLang="zh-CN"/>
              <a:t>1</a:t>
            </a:r>
            <a:endParaRPr lang="en-US" altLang="zh-CN"/>
          </a:p>
          <a:p>
            <a:r>
              <a:rPr lang="zh-CN" altLang="en-US"/>
              <a:t>类图和对象图区别</a:t>
            </a:r>
            <a:endParaRPr lang="zh-CN" altLang="en-US"/>
          </a:p>
        </p:txBody>
      </p:sp>
      <p:graphicFrame>
        <p:nvGraphicFramePr>
          <p:cNvPr id="3" name="表格 2"/>
          <p:cNvGraphicFramePr/>
          <p:nvPr/>
        </p:nvGraphicFramePr>
        <p:xfrm>
          <a:off x="600710" y="1360170"/>
          <a:ext cx="7818120" cy="3515360"/>
        </p:xfrm>
        <a:graphic>
          <a:graphicData uri="http://schemas.openxmlformats.org/drawingml/2006/table">
            <a:tbl>
              <a:tblPr firstRow="1" bandRow="1">
                <a:tableStyleId>{5C22544A-7EE6-4342-B048-85BDC9FD1C3A}</a:tableStyleId>
              </a:tblPr>
              <a:tblGrid>
                <a:gridCol w="3909060"/>
                <a:gridCol w="3909060"/>
              </a:tblGrid>
              <a:tr h="365760">
                <a:tc>
                  <a:txBody>
                    <a:bodyPr/>
                    <a:p>
                      <a:pPr>
                        <a:buNone/>
                      </a:pPr>
                      <a:r>
                        <a:rPr lang="zh-CN" altLang="en-US"/>
                        <a:t>类图</a:t>
                      </a:r>
                      <a:endParaRPr lang="zh-CN" altLang="en-US"/>
                    </a:p>
                  </a:txBody>
                  <a:tcPr/>
                </a:tc>
                <a:tc>
                  <a:txBody>
                    <a:bodyPr/>
                    <a:p>
                      <a:pPr>
                        <a:buNone/>
                      </a:pPr>
                      <a:r>
                        <a:rPr lang="zh-CN" altLang="en-US"/>
                        <a:t>对象图</a:t>
                      </a:r>
                      <a:endParaRPr lang="zh-CN" altLang="en-US"/>
                    </a:p>
                  </a:txBody>
                  <a:tcPr/>
                </a:tc>
              </a:tr>
              <a:tr h="345440">
                <a:tc>
                  <a:txBody>
                    <a:bodyPr/>
                    <a:p>
                      <a:pPr>
                        <a:buNone/>
                      </a:pPr>
                      <a:r>
                        <a:rPr lang="zh-CN" altLang="en-US" sz="1600"/>
                        <a:t>类具有三个分栏：名称、属性和操作</a:t>
                      </a:r>
                      <a:endParaRPr lang="zh-CN" altLang="en-US" sz="1600"/>
                    </a:p>
                  </a:txBody>
                  <a:tcPr/>
                </a:tc>
                <a:tc>
                  <a:txBody>
                    <a:bodyPr/>
                    <a:p>
                      <a:pPr>
                        <a:buNone/>
                      </a:pPr>
                      <a:r>
                        <a:rPr lang="zh-CN" altLang="en-US" sz="1600"/>
                        <a:t>对象只有两个分栏：名称和属性</a:t>
                      </a:r>
                      <a:endParaRPr lang="zh-CN" altLang="en-US" sz="1600"/>
                    </a:p>
                  </a:txBody>
                  <a:tcPr/>
                </a:tc>
              </a:tr>
              <a:tr h="579120">
                <a:tc>
                  <a:txBody>
                    <a:bodyPr/>
                    <a:p>
                      <a:pPr>
                        <a:buNone/>
                      </a:pPr>
                      <a:r>
                        <a:rPr lang="zh-CN" altLang="en-US" sz="1600"/>
                        <a:t>在类的名称分栏中只有类名</a:t>
                      </a:r>
                      <a:endParaRPr lang="zh-CN" altLang="en-US" sz="1600"/>
                    </a:p>
                  </a:txBody>
                  <a:tcPr/>
                </a:tc>
                <a:tc>
                  <a:txBody>
                    <a:bodyPr/>
                    <a:p>
                      <a:pPr>
                        <a:buNone/>
                      </a:pPr>
                      <a:r>
                        <a:rPr lang="zh-CN" altLang="en-US" sz="1600"/>
                        <a:t>对象的名称形式为</a:t>
                      </a:r>
                      <a:r>
                        <a:rPr lang="en-US" altLang="zh-CN" sz="1600"/>
                        <a:t>“</a:t>
                      </a:r>
                      <a:r>
                        <a:rPr lang="zh-CN" altLang="en-US" sz="1600"/>
                        <a:t>对象名：类名</a:t>
                      </a:r>
                      <a:r>
                        <a:rPr lang="en-US" altLang="zh-CN" sz="1600"/>
                        <a:t>”</a:t>
                      </a:r>
                      <a:r>
                        <a:rPr lang="zh-CN" altLang="en-US" sz="1600"/>
                        <a:t>，匿名对象的名称形式为</a:t>
                      </a:r>
                      <a:r>
                        <a:rPr lang="en-US" altLang="zh-CN" sz="1600"/>
                        <a:t>“</a:t>
                      </a:r>
                      <a:r>
                        <a:rPr lang="zh-CN" altLang="en-US" sz="1600"/>
                        <a:t>：类名</a:t>
                      </a:r>
                      <a:r>
                        <a:rPr lang="en-US" altLang="zh-CN" sz="1600"/>
                        <a:t>”</a:t>
                      </a:r>
                      <a:endParaRPr lang="en-US" altLang="zh-CN" sz="1600"/>
                    </a:p>
                  </a:txBody>
                  <a:tcPr/>
                </a:tc>
              </a:tr>
              <a:tr h="579120">
                <a:tc>
                  <a:txBody>
                    <a:bodyPr/>
                    <a:p>
                      <a:pPr>
                        <a:buNone/>
                      </a:pPr>
                      <a:r>
                        <a:rPr lang="zh-CN" altLang="en-US" sz="1600"/>
                        <a:t>类的属性分栏定义了所有属性的特征</a:t>
                      </a:r>
                      <a:endParaRPr lang="zh-CN" altLang="en-US" sz="1600"/>
                    </a:p>
                  </a:txBody>
                  <a:tcPr/>
                </a:tc>
                <a:tc>
                  <a:txBody>
                    <a:bodyPr/>
                    <a:p>
                      <a:pPr>
                        <a:buNone/>
                      </a:pPr>
                      <a:r>
                        <a:rPr lang="zh-CN" altLang="en-US" sz="1600"/>
                        <a:t>对象只定义了属性的当前值，以便用于测试用例</a:t>
                      </a:r>
                      <a:endParaRPr lang="zh-CN" altLang="en-US" sz="1600"/>
                    </a:p>
                  </a:txBody>
                  <a:tcPr/>
                </a:tc>
              </a:tr>
              <a:tr h="579120">
                <a:tc>
                  <a:txBody>
                    <a:bodyPr/>
                    <a:p>
                      <a:pPr>
                        <a:buNone/>
                      </a:pPr>
                      <a:r>
                        <a:rPr lang="zh-CN" altLang="en-US" sz="1600"/>
                        <a:t>类中列出了操作</a:t>
                      </a:r>
                      <a:endParaRPr lang="zh-CN" altLang="en-US" sz="1600"/>
                    </a:p>
                  </a:txBody>
                  <a:tcPr/>
                </a:tc>
                <a:tc>
                  <a:txBody>
                    <a:bodyPr/>
                    <a:p>
                      <a:pPr>
                        <a:buNone/>
                      </a:pPr>
                      <a:r>
                        <a:rPr lang="zh-CN" altLang="en-US" sz="1600"/>
                        <a:t>对象图中不包括操作，因为对于属于同一个类的对象而言，其操作是相同的</a:t>
                      </a:r>
                      <a:endParaRPr lang="zh-CN" altLang="en-US" sz="1600"/>
                    </a:p>
                  </a:txBody>
                  <a:tcPr/>
                </a:tc>
              </a:tr>
              <a:tr h="1066800">
                <a:tc>
                  <a:txBody>
                    <a:bodyPr/>
                    <a:p>
                      <a:pPr>
                        <a:buNone/>
                      </a:pPr>
                      <a:r>
                        <a:rPr lang="zh-CN" altLang="en-US" sz="1600"/>
                        <a:t>类使用关联连接、关联使用名称、角色、多重性及约束等特征定义，类代表的是对对象的分类所以必须说明可以参与关联的对象的数目</a:t>
                      </a:r>
                      <a:endParaRPr lang="zh-CN" altLang="en-US" sz="1600"/>
                    </a:p>
                  </a:txBody>
                  <a:tcPr/>
                </a:tc>
                <a:tc>
                  <a:txBody>
                    <a:bodyPr/>
                    <a:p>
                      <a:pPr>
                        <a:buNone/>
                      </a:pPr>
                      <a:r>
                        <a:rPr lang="zh-CN" altLang="en-US" sz="1600"/>
                        <a:t>对象使用链连接，链接拥有名称，角色，但没有多重性，对象代表的是单独的实体，所有的链都是一对一的，因此不涉及多重性</a:t>
                      </a:r>
                      <a:endParaRPr lang="zh-CN" altLang="en-US" sz="1600"/>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1500" y="631825"/>
            <a:ext cx="3208655" cy="645160"/>
          </a:xfrm>
          <a:prstGeom prst="rect">
            <a:avLst/>
          </a:prstGeom>
          <a:noFill/>
        </p:spPr>
        <p:txBody>
          <a:bodyPr wrap="square" rtlCol="0">
            <a:spAutoFit/>
          </a:bodyPr>
          <a:p>
            <a:r>
              <a:rPr lang="zh-CN" altLang="en-US"/>
              <a:t>问题</a:t>
            </a:r>
            <a:r>
              <a:rPr lang="en-US" altLang="zh-CN"/>
              <a:t>2</a:t>
            </a:r>
            <a:endParaRPr lang="en-US" altLang="zh-CN"/>
          </a:p>
          <a:p>
            <a:r>
              <a:rPr lang="en-US" altLang="zh-CN"/>
              <a:t>构件图的组成元素有哪些</a:t>
            </a:r>
            <a:endParaRPr lang="en-US" altLang="zh-CN"/>
          </a:p>
        </p:txBody>
      </p:sp>
      <p:sp>
        <p:nvSpPr>
          <p:cNvPr id="3" name="文本框 2"/>
          <p:cNvSpPr txBox="1"/>
          <p:nvPr/>
        </p:nvSpPr>
        <p:spPr>
          <a:xfrm>
            <a:off x="687705" y="1576705"/>
            <a:ext cx="6548755" cy="645160"/>
          </a:xfrm>
          <a:prstGeom prst="rect">
            <a:avLst/>
          </a:prstGeom>
          <a:noFill/>
        </p:spPr>
        <p:txBody>
          <a:bodyPr wrap="square" rtlCol="0">
            <a:spAutoFit/>
          </a:bodyPr>
          <a:p>
            <a:r>
              <a:rPr lang="zh-CN" altLang="en-US"/>
              <a:t>构件图的组成元素包括组件、接口和关系，还可以包括包和子系统</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9120" y="631825"/>
            <a:ext cx="3201035" cy="645160"/>
          </a:xfrm>
          <a:prstGeom prst="rect">
            <a:avLst/>
          </a:prstGeom>
          <a:noFill/>
        </p:spPr>
        <p:txBody>
          <a:bodyPr wrap="square" rtlCol="0">
            <a:spAutoFit/>
          </a:bodyPr>
          <a:p>
            <a:r>
              <a:rPr lang="zh-CN" altLang="en-US"/>
              <a:t>问题</a:t>
            </a:r>
            <a:r>
              <a:rPr lang="en-US" altLang="zh-CN"/>
              <a:t>3</a:t>
            </a:r>
            <a:endParaRPr lang="en-US" altLang="zh-CN"/>
          </a:p>
          <a:p>
            <a:r>
              <a:rPr lang="en-US" altLang="zh-CN"/>
              <a:t>包之间的关系有哪些</a:t>
            </a:r>
            <a:endParaRPr lang="en-US" altLang="zh-CN"/>
          </a:p>
        </p:txBody>
      </p:sp>
      <p:sp>
        <p:nvSpPr>
          <p:cNvPr id="3" name="文本框 2"/>
          <p:cNvSpPr txBox="1"/>
          <p:nvPr/>
        </p:nvSpPr>
        <p:spPr>
          <a:xfrm>
            <a:off x="696595" y="1729740"/>
            <a:ext cx="6611620" cy="368300"/>
          </a:xfrm>
          <a:prstGeom prst="rect">
            <a:avLst/>
          </a:prstGeom>
          <a:noFill/>
        </p:spPr>
        <p:txBody>
          <a:bodyPr wrap="square" rtlCol="0">
            <a:spAutoFit/>
          </a:bodyPr>
          <a:p>
            <a:r>
              <a:rPr lang="zh-CN" altLang="en-US"/>
              <a:t>引入关系，泛化关系，嵌套关系</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弧形 22"/>
          <p:cNvSpPr/>
          <p:nvPr/>
        </p:nvSpPr>
        <p:spPr>
          <a:xfrm>
            <a:off x="2649538" y="769938"/>
            <a:ext cx="3908425" cy="3908425"/>
          </a:xfrm>
          <a:custGeom>
            <a:avLst/>
            <a:gdLst/>
            <a:ahLst/>
            <a:cxnLst>
              <a:cxn ang="0">
                <a:pos x="2391973" y="49662"/>
              </a:cxn>
              <a:cxn ang="0">
                <a:pos x="3904825" y="2072791"/>
              </a:cxn>
              <a:cxn ang="0">
                <a:pos x="2158046" y="3897766"/>
              </a:cxn>
              <a:cxn ang="0">
                <a:pos x="70646" y="2474905"/>
              </a:cxn>
            </a:cxnLst>
            <a:pathLst>
              <a:path w="3908425" h="3908425" stroke="0">
                <a:moveTo>
                  <a:pt x="2391973" y="49662"/>
                </a:moveTo>
                <a:cubicBezTo>
                  <a:pt x="3322948" y="263646"/>
                  <a:pt x="3962788" y="1119301"/>
                  <a:pt x="3904825" y="2072791"/>
                </a:cubicBezTo>
                <a:cubicBezTo>
                  <a:pt x="3846862" y="3026281"/>
                  <a:pt x="3108086" y="3798130"/>
                  <a:pt x="2158046" y="3897766"/>
                </a:cubicBezTo>
                <a:cubicBezTo>
                  <a:pt x="1208006" y="3997402"/>
                  <a:pt x="325169" y="3395623"/>
                  <a:pt x="70646" y="2474905"/>
                </a:cubicBezTo>
                <a:lnTo>
                  <a:pt x="1954213" y="1954213"/>
                </a:lnTo>
                <a:lnTo>
                  <a:pt x="2391973" y="49662"/>
                </a:lnTo>
                <a:close/>
              </a:path>
              <a:path w="3908425" h="3908425" fill="none">
                <a:moveTo>
                  <a:pt x="2391973" y="49662"/>
                </a:moveTo>
                <a:cubicBezTo>
                  <a:pt x="3322948" y="263646"/>
                  <a:pt x="3962788" y="1119301"/>
                  <a:pt x="3904825" y="2072791"/>
                </a:cubicBezTo>
                <a:cubicBezTo>
                  <a:pt x="3846862" y="3026281"/>
                  <a:pt x="3108086" y="3798130"/>
                  <a:pt x="2158046" y="3897766"/>
                </a:cubicBezTo>
                <a:cubicBezTo>
                  <a:pt x="1208006" y="3997402"/>
                  <a:pt x="325169" y="3395623"/>
                  <a:pt x="70646" y="2474905"/>
                </a:cubicBezTo>
              </a:path>
            </a:pathLst>
          </a:custGeom>
          <a:noFill/>
          <a:ln w="9525" cap="flat" cmpd="sng">
            <a:solidFill>
              <a:srgbClr val="969696"/>
            </a:solidFill>
            <a:prstDash val="dash"/>
            <a:round/>
            <a:headEnd type="none" w="med" len="med"/>
            <a:tailEnd type="none" w="med" len="med"/>
          </a:ln>
        </p:spPr>
        <p:txBody>
          <a:bodyPr/>
          <a:p>
            <a:endParaRPr lang="zh-CN" altLang="en-US"/>
          </a:p>
        </p:txBody>
      </p:sp>
      <p:cxnSp>
        <p:nvCxnSpPr>
          <p:cNvPr id="53250" name="直接连接符 24"/>
          <p:cNvCxnSpPr/>
          <p:nvPr/>
        </p:nvCxnSpPr>
        <p:spPr>
          <a:xfrm>
            <a:off x="3348038" y="481013"/>
            <a:ext cx="0" cy="3671887"/>
          </a:xfrm>
          <a:prstGeom prst="line">
            <a:avLst/>
          </a:prstGeom>
          <a:ln w="9525" cap="flat" cmpd="sng">
            <a:solidFill>
              <a:srgbClr val="DDDDDD"/>
            </a:solidFill>
            <a:prstDash val="solid"/>
            <a:round/>
            <a:headEnd type="none" w="med" len="med"/>
            <a:tailEnd type="none" w="med" len="med"/>
          </a:ln>
        </p:spPr>
      </p:cxnSp>
      <p:cxnSp>
        <p:nvCxnSpPr>
          <p:cNvPr id="53251" name="直接连接符 32"/>
          <p:cNvCxnSpPr/>
          <p:nvPr/>
        </p:nvCxnSpPr>
        <p:spPr>
          <a:xfrm>
            <a:off x="5724525" y="1489075"/>
            <a:ext cx="0" cy="3600450"/>
          </a:xfrm>
          <a:prstGeom prst="line">
            <a:avLst/>
          </a:prstGeom>
          <a:ln w="9525" cap="flat" cmpd="sng">
            <a:solidFill>
              <a:srgbClr val="DDDDDD"/>
            </a:solidFill>
            <a:prstDash val="solid"/>
            <a:round/>
            <a:headEnd type="none" w="med" len="med"/>
            <a:tailEnd type="none" w="med" len="med"/>
          </a:ln>
        </p:spPr>
      </p:cxnSp>
      <p:cxnSp>
        <p:nvCxnSpPr>
          <p:cNvPr id="53252" name="直接连接符 33"/>
          <p:cNvCxnSpPr/>
          <p:nvPr/>
        </p:nvCxnSpPr>
        <p:spPr>
          <a:xfrm>
            <a:off x="1835150" y="1778000"/>
            <a:ext cx="4249738" cy="0"/>
          </a:xfrm>
          <a:prstGeom prst="line">
            <a:avLst/>
          </a:prstGeom>
          <a:ln w="9525" cap="flat" cmpd="sng">
            <a:solidFill>
              <a:srgbClr val="DDDDDD"/>
            </a:solidFill>
            <a:prstDash val="solid"/>
            <a:round/>
            <a:headEnd type="none" w="med" len="med"/>
            <a:tailEnd type="none" w="med" len="med"/>
          </a:ln>
        </p:spPr>
      </p:cxnSp>
      <p:cxnSp>
        <p:nvCxnSpPr>
          <p:cNvPr id="53253" name="直接连接符 34"/>
          <p:cNvCxnSpPr/>
          <p:nvPr/>
        </p:nvCxnSpPr>
        <p:spPr>
          <a:xfrm>
            <a:off x="3059113" y="3794125"/>
            <a:ext cx="4465637" cy="0"/>
          </a:xfrm>
          <a:prstGeom prst="line">
            <a:avLst/>
          </a:prstGeom>
          <a:ln w="9525" cap="flat" cmpd="sng">
            <a:solidFill>
              <a:srgbClr val="DDDDDD"/>
            </a:solidFill>
            <a:prstDash val="solid"/>
            <a:round/>
            <a:headEnd type="none" w="med" len="med"/>
            <a:tailEnd type="none" w="med" len="med"/>
          </a:ln>
        </p:spPr>
      </p:cxnSp>
      <p:sp>
        <p:nvSpPr>
          <p:cNvPr id="53254" name="椭圆 35"/>
          <p:cNvSpPr/>
          <p:nvPr/>
        </p:nvSpPr>
        <p:spPr>
          <a:xfrm>
            <a:off x="3924300" y="369888"/>
            <a:ext cx="1223963" cy="1223962"/>
          </a:xfrm>
          <a:prstGeom prst="ellipse">
            <a:avLst/>
          </a:prstGeom>
          <a:solidFill>
            <a:srgbClr val="DDDDDD"/>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3255" name="椭圆 36"/>
          <p:cNvSpPr/>
          <p:nvPr/>
        </p:nvSpPr>
        <p:spPr>
          <a:xfrm>
            <a:off x="5940425" y="2173288"/>
            <a:ext cx="1223963" cy="1223962"/>
          </a:xfrm>
          <a:prstGeom prst="ellipse">
            <a:avLst/>
          </a:prstGeom>
          <a:solidFill>
            <a:srgbClr val="DDDDDD"/>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3256" name="椭圆 37"/>
          <p:cNvSpPr/>
          <p:nvPr/>
        </p:nvSpPr>
        <p:spPr>
          <a:xfrm>
            <a:off x="3924300" y="3914775"/>
            <a:ext cx="1223963" cy="1223963"/>
          </a:xfrm>
          <a:prstGeom prst="ellipse">
            <a:avLst/>
          </a:prstGeom>
          <a:solidFill>
            <a:srgbClr val="DDDDDD"/>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3257" name="TextBox 39"/>
          <p:cNvSpPr txBox="1"/>
          <p:nvPr/>
        </p:nvSpPr>
        <p:spPr>
          <a:xfrm>
            <a:off x="2022475" y="982663"/>
            <a:ext cx="1152525" cy="646112"/>
          </a:xfrm>
          <a:prstGeom prst="rect">
            <a:avLst/>
          </a:prstGeom>
          <a:solidFill>
            <a:srgbClr val="0070C0"/>
          </a:solidFill>
          <a:ln w="9525">
            <a:noFill/>
          </a:ln>
        </p:spPr>
        <p:txBody>
          <a:bodyPr anchor="t">
            <a:spAutoFit/>
          </a:bodyPr>
          <a:p>
            <a:pPr algn="ctr"/>
            <a:r>
              <a:rPr lang="zh-CN" altLang="en-US" sz="3600" dirty="0">
                <a:solidFill>
                  <a:schemeClr val="bg1"/>
                </a:solidFill>
                <a:latin typeface="Franklin Gothic Medium" panose="020B0603020102020204" pitchFamily="2" charset="0"/>
                <a:ea typeface="微软雅黑" panose="020B0503020204020204" pitchFamily="2" charset="-122"/>
              </a:rPr>
              <a:t>目录</a:t>
            </a:r>
            <a:endParaRPr lang="zh-CN" altLang="en-US" sz="3600" dirty="0">
              <a:solidFill>
                <a:schemeClr val="bg1"/>
              </a:solidFill>
              <a:latin typeface="Franklin Gothic Medium" panose="020B0603020102020204" pitchFamily="2" charset="0"/>
              <a:ea typeface="微软雅黑" panose="020B0503020204020204" pitchFamily="2" charset="-122"/>
            </a:endParaRPr>
          </a:p>
        </p:txBody>
      </p:sp>
      <p:sp>
        <p:nvSpPr>
          <p:cNvPr id="53258" name="TextBox 40"/>
          <p:cNvSpPr txBox="1"/>
          <p:nvPr/>
        </p:nvSpPr>
        <p:spPr>
          <a:xfrm>
            <a:off x="4046538" y="825500"/>
            <a:ext cx="936625" cy="306388"/>
          </a:xfrm>
          <a:prstGeom prst="rect">
            <a:avLst/>
          </a:prstGeom>
          <a:noFill/>
          <a:ln w="9525">
            <a:noFill/>
          </a:ln>
        </p:spPr>
        <p:txBody>
          <a:bodyPr anchor="t">
            <a:spAutoFit/>
          </a:bodyPr>
          <a:p>
            <a:pPr algn="ctr"/>
            <a:r>
              <a:rPr lang="en-US" altLang="x-none" sz="1400" dirty="0">
                <a:latin typeface="微软雅黑" panose="020B0503020204020204" pitchFamily="2" charset="-122"/>
                <a:ea typeface="微软雅黑" panose="020B0503020204020204" pitchFamily="2" charset="-122"/>
              </a:rPr>
              <a:t>1.</a:t>
            </a:r>
            <a:r>
              <a:rPr lang="zh-CN" altLang="en-US" sz="1400" dirty="0">
                <a:latin typeface="微软雅黑" panose="020B0503020204020204" pitchFamily="2" charset="-122"/>
                <a:ea typeface="微软雅黑" panose="020B0503020204020204" pitchFamily="2" charset="-122"/>
              </a:rPr>
              <a:t>对象图</a:t>
            </a:r>
            <a:endParaRPr lang="zh-CN" altLang="en-US" sz="1400" dirty="0">
              <a:latin typeface="微软雅黑" panose="020B0503020204020204" pitchFamily="2" charset="-122"/>
              <a:ea typeface="微软雅黑" panose="020B0503020204020204" pitchFamily="2" charset="-122"/>
            </a:endParaRPr>
          </a:p>
        </p:txBody>
      </p:sp>
      <p:sp>
        <p:nvSpPr>
          <p:cNvPr id="53259" name="TextBox 41"/>
          <p:cNvSpPr txBox="1"/>
          <p:nvPr/>
        </p:nvSpPr>
        <p:spPr>
          <a:xfrm>
            <a:off x="5943600" y="2635250"/>
            <a:ext cx="1258888" cy="306388"/>
          </a:xfrm>
          <a:prstGeom prst="rect">
            <a:avLst/>
          </a:prstGeom>
          <a:noFill/>
          <a:ln w="9525">
            <a:noFill/>
          </a:ln>
        </p:spPr>
        <p:txBody>
          <a:bodyPr anchor="t">
            <a:spAutoFit/>
          </a:bodyPr>
          <a:p>
            <a:pPr algn="ctr"/>
            <a:r>
              <a:rPr lang="en-US" altLang="x-none" sz="1400" dirty="0">
                <a:latin typeface="微软雅黑" panose="020B0503020204020204" pitchFamily="2" charset="-122"/>
                <a:ea typeface="微软雅黑" panose="020B0503020204020204" pitchFamily="2" charset="-122"/>
              </a:rPr>
              <a:t>2.</a:t>
            </a:r>
            <a:r>
              <a:rPr lang="zh-CN" altLang="en-US" sz="1400" dirty="0">
                <a:latin typeface="微软雅黑" panose="020B0503020204020204" pitchFamily="2" charset="-122"/>
                <a:ea typeface="微软雅黑" panose="020B0503020204020204" pitchFamily="2" charset="-122"/>
              </a:rPr>
              <a:t>构件图</a:t>
            </a:r>
            <a:endParaRPr lang="zh-CN" altLang="en-US" sz="1400" dirty="0">
              <a:latin typeface="微软雅黑" panose="020B0503020204020204" pitchFamily="2" charset="-122"/>
              <a:ea typeface="微软雅黑" panose="020B0503020204020204" pitchFamily="2" charset="-122"/>
            </a:endParaRPr>
          </a:p>
        </p:txBody>
      </p:sp>
      <p:sp>
        <p:nvSpPr>
          <p:cNvPr id="53260" name="TextBox 42"/>
          <p:cNvSpPr txBox="1"/>
          <p:nvPr/>
        </p:nvSpPr>
        <p:spPr>
          <a:xfrm>
            <a:off x="3952875" y="4414838"/>
            <a:ext cx="1189038" cy="306387"/>
          </a:xfrm>
          <a:prstGeom prst="rect">
            <a:avLst/>
          </a:prstGeom>
          <a:noFill/>
          <a:ln w="9525">
            <a:noFill/>
          </a:ln>
        </p:spPr>
        <p:txBody>
          <a:bodyPr anchor="t">
            <a:spAutoFit/>
          </a:bodyPr>
          <a:p>
            <a:pPr algn="ctr"/>
            <a:r>
              <a:rPr lang="en-US" altLang="x-none" sz="1400" dirty="0">
                <a:latin typeface="微软雅黑" panose="020B0503020204020204" pitchFamily="2" charset="-122"/>
                <a:ea typeface="微软雅黑" panose="020B0503020204020204" pitchFamily="2" charset="-122"/>
              </a:rPr>
              <a:t>3.</a:t>
            </a:r>
            <a:r>
              <a:rPr lang="zh-CN" altLang="en-US" sz="1400" dirty="0">
                <a:latin typeface="微软雅黑" panose="020B0503020204020204" pitchFamily="2" charset="-122"/>
                <a:ea typeface="微软雅黑" panose="020B0503020204020204" pitchFamily="2" charset="-122"/>
              </a:rPr>
              <a:t>包图</a:t>
            </a:r>
            <a:endParaRPr lang="zh-CN" altLang="en-US" sz="1400" dirty="0">
              <a:latin typeface="微软雅黑" panose="020B0503020204020204" pitchFamily="2" charset="-122"/>
              <a:ea typeface="微软雅黑" panose="020B0503020204020204" pitchFamily="2"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48030" y="646430"/>
            <a:ext cx="6260465" cy="368300"/>
          </a:xfrm>
          <a:prstGeom prst="rect">
            <a:avLst/>
          </a:prstGeom>
          <a:noFill/>
        </p:spPr>
        <p:txBody>
          <a:bodyPr wrap="square" rtlCol="0">
            <a:spAutoFit/>
          </a:bodyPr>
          <a:p>
            <a:r>
              <a:rPr lang="zh-CN" altLang="en-US"/>
              <a:t>参考资料：</a:t>
            </a:r>
            <a:r>
              <a:rPr lang="en-US" altLang="zh-CN"/>
              <a:t>UML2</a:t>
            </a:r>
            <a:r>
              <a:rPr lang="zh-CN" altLang="en-US"/>
              <a:t>基础，建模与设计教程</a:t>
            </a:r>
            <a:endParaRPr lang="zh-CN" altLang="en-US"/>
          </a:p>
        </p:txBody>
      </p:sp>
      <p:sp>
        <p:nvSpPr>
          <p:cNvPr id="3" name="文本框 2"/>
          <p:cNvSpPr txBox="1"/>
          <p:nvPr/>
        </p:nvSpPr>
        <p:spPr>
          <a:xfrm>
            <a:off x="827405" y="1351915"/>
            <a:ext cx="4910455" cy="645160"/>
          </a:xfrm>
          <a:prstGeom prst="rect">
            <a:avLst/>
          </a:prstGeom>
          <a:noFill/>
        </p:spPr>
        <p:txBody>
          <a:bodyPr wrap="square" rtlCol="0">
            <a:spAutoFit/>
          </a:bodyPr>
          <a:p>
            <a:r>
              <a:rPr lang="zh-CN" altLang="en-US"/>
              <a:t>绩效评价：何宇晨（</a:t>
            </a:r>
            <a:r>
              <a:rPr lang="en-US" altLang="zh-CN"/>
              <a:t>PPT</a:t>
            </a:r>
            <a:r>
              <a:rPr lang="zh-CN" altLang="en-US"/>
              <a:t>制作） </a:t>
            </a:r>
            <a:r>
              <a:rPr lang="en-US" altLang="zh-CN"/>
              <a:t>10</a:t>
            </a:r>
            <a:r>
              <a:rPr lang="zh-CN" altLang="en-US"/>
              <a:t>分</a:t>
            </a:r>
            <a:endParaRPr lang="zh-CN" altLang="en-US"/>
          </a:p>
          <a:p>
            <a:endParaRPr lang="zh-CN" alt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1"/>
            </a:gs>
            <a:gs pos="50000">
              <a:srgbClr val="0070C0"/>
            </a:gs>
            <a:gs pos="100000">
              <a:schemeClr val="tx1"/>
            </a:gs>
          </a:gsLst>
          <a:lin ang="5400000" scaled="1"/>
          <a:tileRect/>
        </a:gradFill>
        <a:effectLst/>
      </p:bgPr>
    </p:bg>
    <p:spTree>
      <p:nvGrpSpPr>
        <p:cNvPr id="1" name=""/>
        <p:cNvGrpSpPr/>
        <p:nvPr/>
      </p:nvGrpSpPr>
      <p:grpSpPr/>
      <p:sp>
        <p:nvSpPr>
          <p:cNvPr id="77826" name="Freeform 8"/>
          <p:cNvSpPr/>
          <p:nvPr/>
        </p:nvSpPr>
        <p:spPr>
          <a:xfrm>
            <a:off x="2987675" y="2617788"/>
            <a:ext cx="3168650" cy="360362"/>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pathLst>
              <a:path w="1996" h="272">
                <a:moveTo>
                  <a:pt x="0" y="0"/>
                </a:moveTo>
                <a:lnTo>
                  <a:pt x="998" y="0"/>
                </a:lnTo>
                <a:lnTo>
                  <a:pt x="1134" y="91"/>
                </a:lnTo>
                <a:lnTo>
                  <a:pt x="1996" y="91"/>
                </a:lnTo>
                <a:lnTo>
                  <a:pt x="1996" y="272"/>
                </a:lnTo>
                <a:lnTo>
                  <a:pt x="0" y="272"/>
                </a:lnTo>
                <a:lnTo>
                  <a:pt x="0" y="0"/>
                </a:lnTo>
                <a:close/>
              </a:path>
            </a:pathLst>
          </a:custGeom>
          <a:solidFill>
            <a:schemeClr val="bg1">
              <a:alpha val="3000"/>
            </a:schemeClr>
          </a:solidFill>
          <a:ln w="9525" cap="flat" cmpd="sng">
            <a:solidFill>
              <a:schemeClr val="bg1"/>
            </a:solidFill>
            <a:prstDash val="solid"/>
            <a:bevel/>
            <a:headEnd type="none" w="med" len="med"/>
            <a:tailEnd type="none" w="med" len="med"/>
          </a:ln>
        </p:spPr>
        <p:txBody>
          <a:bodyPr/>
          <a:p>
            <a:endParaRPr lang="zh-CN" altLang="en-US"/>
          </a:p>
        </p:txBody>
      </p:sp>
      <p:sp>
        <p:nvSpPr>
          <p:cNvPr id="77827" name="Freeform 11"/>
          <p:cNvSpPr/>
          <p:nvPr/>
        </p:nvSpPr>
        <p:spPr>
          <a:xfrm>
            <a:off x="2987675" y="2593975"/>
            <a:ext cx="3168650" cy="360363"/>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pathLst>
              <a:path w="1996" h="272">
                <a:moveTo>
                  <a:pt x="0" y="0"/>
                </a:moveTo>
                <a:lnTo>
                  <a:pt x="998" y="0"/>
                </a:lnTo>
                <a:lnTo>
                  <a:pt x="1134" y="91"/>
                </a:lnTo>
                <a:lnTo>
                  <a:pt x="1996" y="91"/>
                </a:lnTo>
                <a:lnTo>
                  <a:pt x="1996" y="272"/>
                </a:lnTo>
                <a:lnTo>
                  <a:pt x="0" y="272"/>
                </a:lnTo>
                <a:lnTo>
                  <a:pt x="0" y="0"/>
                </a:lnTo>
                <a:close/>
              </a:path>
            </a:pathLst>
          </a:custGeom>
          <a:solidFill>
            <a:schemeClr val="bg1">
              <a:alpha val="999"/>
            </a:schemeClr>
          </a:solidFill>
          <a:ln w="9525" cap="flat" cmpd="sng">
            <a:solidFill>
              <a:schemeClr val="bg1"/>
            </a:solidFill>
            <a:prstDash val="solid"/>
            <a:bevel/>
            <a:headEnd type="none" w="med" len="med"/>
            <a:tailEnd type="none" w="med" len="med"/>
          </a:ln>
        </p:spPr>
        <p:txBody>
          <a:bodyPr/>
          <a:p>
            <a:endParaRPr lang="zh-CN" altLang="en-US"/>
          </a:p>
        </p:txBody>
      </p:sp>
      <p:sp>
        <p:nvSpPr>
          <p:cNvPr id="77828" name="Rectangle 23"/>
          <p:cNvSpPr/>
          <p:nvPr/>
        </p:nvSpPr>
        <p:spPr>
          <a:xfrm>
            <a:off x="4572000" y="0"/>
            <a:ext cx="36513" cy="5715000"/>
          </a:xfrm>
          <a:prstGeom prst="rect">
            <a:avLst/>
          </a:prstGeom>
          <a:gradFill rotWithShape="1">
            <a:gsLst>
              <a:gs pos="0">
                <a:schemeClr val="bg2"/>
              </a:gs>
              <a:gs pos="50000">
                <a:srgbClr val="FFFFFF"/>
              </a:gs>
              <a:gs pos="100000">
                <a:schemeClr val="bg2"/>
              </a:gs>
            </a:gsLst>
            <a:lin ang="5400000" scaled="1"/>
            <a:tileRect/>
          </a:gradFill>
          <a:ln w="9525">
            <a:noFill/>
          </a:ln>
        </p:spPr>
        <p:txBody>
          <a:bodyPr wrap="none" anchor="ctr"/>
          <a:p>
            <a:pPr latinLnBrk="1"/>
            <a:endParaRPr lang="zh-CN" altLang="en-US" dirty="0">
              <a:solidFill>
                <a:srgbClr val="000000"/>
              </a:solidFill>
              <a:latin typeface="Gulim" panose="020B0600000101010101" pitchFamily="2" charset="-127"/>
              <a:ea typeface="Gulim" panose="020B0600000101010101" pitchFamily="2" charset="-127"/>
            </a:endParaRPr>
          </a:p>
        </p:txBody>
      </p:sp>
      <p:sp>
        <p:nvSpPr>
          <p:cNvPr id="77829" name="Rectangle 24"/>
          <p:cNvSpPr/>
          <p:nvPr/>
        </p:nvSpPr>
        <p:spPr>
          <a:xfrm>
            <a:off x="4535488" y="0"/>
            <a:ext cx="36512" cy="5715000"/>
          </a:xfrm>
          <a:prstGeom prst="rect">
            <a:avLst/>
          </a:prstGeom>
          <a:gradFill rotWithShape="1">
            <a:gsLst>
              <a:gs pos="0">
                <a:schemeClr val="bg2"/>
              </a:gs>
              <a:gs pos="50000">
                <a:srgbClr val="FFFFFF"/>
              </a:gs>
              <a:gs pos="100000">
                <a:schemeClr val="bg2"/>
              </a:gs>
            </a:gsLst>
            <a:lin ang="5400000" scaled="1"/>
            <a:tileRect/>
          </a:gradFill>
          <a:ln w="9525">
            <a:noFill/>
          </a:ln>
        </p:spPr>
        <p:txBody>
          <a:bodyPr wrap="none" anchor="ctr"/>
          <a:p>
            <a:pPr latinLnBrk="1"/>
            <a:endParaRPr lang="zh-CN" altLang="en-US" dirty="0">
              <a:solidFill>
                <a:srgbClr val="000000"/>
              </a:solidFill>
              <a:latin typeface="Gulim" panose="020B0600000101010101" pitchFamily="2" charset="-127"/>
              <a:ea typeface="Gulim" panose="020B0600000101010101" pitchFamily="2" charset="-127"/>
            </a:endParaRPr>
          </a:p>
        </p:txBody>
      </p:sp>
      <p:sp>
        <p:nvSpPr>
          <p:cNvPr id="77830" name="Line 25"/>
          <p:cNvSpPr/>
          <p:nvPr/>
        </p:nvSpPr>
        <p:spPr>
          <a:xfrm>
            <a:off x="0" y="2617788"/>
            <a:ext cx="9144000" cy="0"/>
          </a:xfrm>
          <a:prstGeom prst="line">
            <a:avLst/>
          </a:prstGeom>
          <a:ln w="9525" cap="flat" cmpd="sng">
            <a:solidFill>
              <a:schemeClr val="bg1"/>
            </a:solidFill>
            <a:prstDash val="solid"/>
            <a:round/>
            <a:headEnd type="none" w="med" len="med"/>
            <a:tailEnd type="none" w="med" len="med"/>
          </a:ln>
        </p:spPr>
      </p:sp>
      <p:sp>
        <p:nvSpPr>
          <p:cNvPr id="77831" name="Line 26"/>
          <p:cNvSpPr/>
          <p:nvPr/>
        </p:nvSpPr>
        <p:spPr>
          <a:xfrm>
            <a:off x="0" y="2978150"/>
            <a:ext cx="9144000" cy="0"/>
          </a:xfrm>
          <a:prstGeom prst="line">
            <a:avLst/>
          </a:prstGeom>
          <a:ln w="9525" cap="flat" cmpd="sng">
            <a:solidFill>
              <a:schemeClr val="bg1"/>
            </a:solidFill>
            <a:prstDash val="solid"/>
            <a:round/>
            <a:headEnd type="none" w="med" len="med"/>
            <a:tailEnd type="none" w="med" len="med"/>
          </a:ln>
        </p:spPr>
      </p:sp>
      <p:grpSp>
        <p:nvGrpSpPr>
          <p:cNvPr id="77832" name="Group 27"/>
          <p:cNvGrpSpPr/>
          <p:nvPr/>
        </p:nvGrpSpPr>
        <p:grpSpPr>
          <a:xfrm>
            <a:off x="3203575" y="2735263"/>
            <a:ext cx="2857500" cy="198437"/>
            <a:chOff x="0" y="0"/>
            <a:chExt cx="1800" cy="150"/>
          </a:xfrm>
        </p:grpSpPr>
        <p:sp>
          <p:nvSpPr>
            <p:cNvPr id="68617" name="WordArt 28"/>
            <p:cNvSpPr>
              <a:spLocks noTextEdit="1"/>
            </p:cNvSpPr>
            <p:nvPr/>
          </p:nvSpPr>
          <p:spPr>
            <a:xfrm>
              <a:off x="0" y="0"/>
              <a:ext cx="862" cy="150"/>
            </a:xfrm>
            <a:prstGeom prst="rect">
              <a:avLst/>
            </a:prstGeom>
          </p:spPr>
          <p:txBody>
            <a:bodyPr wrap="none" fromWordArt="1">
              <a:prstTxWarp prst="textPlain">
                <a:avLst>
                  <a:gd name="adj" fmla="val 50000"/>
                </a:avLst>
              </a:prstTxWarp>
              <a:normAutofit/>
            </a:bodyPr>
            <a:p>
              <a:pPr algn="ctr"/>
              <a:r>
                <a:rPr lang="zh-CN" altLang="en-US" sz="3600">
                  <a:solidFill>
                    <a:srgbClr val="FFFFFF"/>
                  </a:solidFill>
                  <a:latin typeface="Arial Black" panose="020B0A04020102020204" charset="0"/>
                  <a:ea typeface="Arial Black" panose="020B0A04020102020204" charset="0"/>
                </a:rPr>
                <a:t>THANKS</a:t>
              </a:r>
              <a:endParaRPr lang="zh-CN" altLang="en-US" sz="3600">
                <a:solidFill>
                  <a:srgbClr val="FFFFFF"/>
                </a:solidFill>
                <a:latin typeface="Arial Black" panose="020B0A04020102020204" charset="0"/>
                <a:ea typeface="Arial Black" panose="020B0A04020102020204" charset="0"/>
              </a:endParaRPr>
            </a:p>
          </p:txBody>
        </p:sp>
        <p:sp>
          <p:nvSpPr>
            <p:cNvPr id="68618" name="WordArt 29"/>
            <p:cNvSpPr>
              <a:spLocks noTextEdit="1"/>
            </p:cNvSpPr>
            <p:nvPr/>
          </p:nvSpPr>
          <p:spPr>
            <a:xfrm>
              <a:off x="914" y="14"/>
              <a:ext cx="886" cy="136"/>
            </a:xfrm>
            <a:prstGeom prst="rect">
              <a:avLst/>
            </a:prstGeom>
          </p:spPr>
          <p:txBody>
            <a:bodyPr wrap="none" fromWordArt="1">
              <a:prstTxWarp prst="textPlain">
                <a:avLst>
                  <a:gd name="adj" fmla="val 50000"/>
                </a:avLst>
              </a:prstTxWarp>
              <a:normAutofit/>
            </a:bodyPr>
            <a:p>
              <a:pPr algn="ctr"/>
              <a:r>
                <a:rPr lang="zh-CN" altLang="en-US" sz="3600" i="1">
                  <a:solidFill>
                    <a:srgbClr val="FFFFFF"/>
                  </a:solidFill>
                  <a:latin typeface="Dotum" panose="020B0600000101010101" charset="-127"/>
                  <a:ea typeface="Dotum" panose="020B0600000101010101" charset="-127"/>
                </a:rPr>
                <a:t>for your time</a:t>
              </a:r>
              <a:endParaRPr lang="zh-CN" altLang="en-US" sz="3600" i="1">
                <a:solidFill>
                  <a:srgbClr val="FFFFFF"/>
                </a:solidFill>
                <a:latin typeface="Dotum" panose="020B0600000101010101" charset="-127"/>
                <a:ea typeface="Dotum" panose="020B0600000101010101" charset="-127"/>
              </a:endParaRPr>
            </a:p>
          </p:txBody>
        </p:sp>
      </p:grpSp>
      <p:sp>
        <p:nvSpPr>
          <p:cNvPr id="77835" name="AutoShape 30"/>
          <p:cNvSpPr/>
          <p:nvPr/>
        </p:nvSpPr>
        <p:spPr>
          <a:xfrm>
            <a:off x="2900363" y="2690813"/>
            <a:ext cx="552450" cy="458787"/>
          </a:xfrm>
          <a:prstGeom prst="star16">
            <a:avLst>
              <a:gd name="adj" fmla="val 22046"/>
            </a:avLst>
          </a:prstGeom>
          <a:gradFill rotWithShape="1">
            <a:gsLst>
              <a:gs pos="0">
                <a:schemeClr val="bg1"/>
              </a:gs>
              <a:gs pos="100000">
                <a:srgbClr val="FFFFFF">
                  <a:alpha val="0"/>
                </a:srgbClr>
              </a:gs>
            </a:gsLst>
            <a:path path="shape">
              <a:fillToRect l="50000" t="50000" r="50000" b="50000"/>
            </a:path>
            <a:tileRect/>
          </a:gradFill>
          <a:ln w="9525">
            <a:noFill/>
          </a:ln>
        </p:spPr>
        <p:txBody>
          <a:bodyPr wrap="none" anchor="ctr"/>
          <a:p>
            <a:pPr latinLnBrk="1"/>
            <a:endParaRPr lang="zh-CN" altLang="en-US" dirty="0">
              <a:solidFill>
                <a:srgbClr val="000000"/>
              </a:solidFill>
              <a:latin typeface="Gulim" panose="020B0600000101010101" pitchFamily="2" charset="-127"/>
              <a:ea typeface="Gulim" panose="020B0600000101010101" pitchFamily="2" charset="-127"/>
            </a:endParaRPr>
          </a:p>
        </p:txBody>
      </p:sp>
      <p:sp>
        <p:nvSpPr>
          <p:cNvPr id="77836" name="AutoShape 31"/>
          <p:cNvSpPr/>
          <p:nvPr/>
        </p:nvSpPr>
        <p:spPr>
          <a:xfrm>
            <a:off x="2776538" y="2603500"/>
            <a:ext cx="792162" cy="636588"/>
          </a:xfrm>
          <a:prstGeom prst="star4">
            <a:avLst>
              <a:gd name="adj" fmla="val 5412"/>
            </a:avLst>
          </a:prstGeom>
          <a:gradFill rotWithShape="1">
            <a:gsLst>
              <a:gs pos="0">
                <a:schemeClr val="bg1"/>
              </a:gs>
              <a:gs pos="100000">
                <a:srgbClr val="FFFFFF">
                  <a:alpha val="0"/>
                </a:srgbClr>
              </a:gs>
            </a:gsLst>
            <a:path path="shape">
              <a:fillToRect l="50000" t="50000" r="50000" b="50000"/>
            </a:path>
            <a:tileRect/>
          </a:gradFill>
          <a:ln w="9525">
            <a:noFill/>
          </a:ln>
        </p:spPr>
        <p:txBody>
          <a:bodyPr wrap="none" anchor="ctr"/>
          <a:p>
            <a:pPr latinLnBrk="1"/>
            <a:endParaRPr lang="zh-CN" altLang="en-US" dirty="0">
              <a:solidFill>
                <a:srgbClr val="000000"/>
              </a:solidFill>
              <a:latin typeface="Gulim" panose="020B0600000101010101" pitchFamily="2" charset="-127"/>
              <a:ea typeface="Gulim" panose="020B0600000101010101" pitchFamily="2" charset="-127"/>
            </a:endParaRPr>
          </a:p>
        </p:txBody>
      </p:sp>
      <p:sp>
        <p:nvSpPr>
          <p:cNvPr id="77837" name="AutoShape 32"/>
          <p:cNvSpPr/>
          <p:nvPr/>
        </p:nvSpPr>
        <p:spPr>
          <a:xfrm rot="-2690537">
            <a:off x="2682875" y="2538413"/>
            <a:ext cx="981075" cy="787400"/>
          </a:xfrm>
          <a:prstGeom prst="star4">
            <a:avLst>
              <a:gd name="adj" fmla="val 5412"/>
            </a:avLst>
          </a:prstGeom>
          <a:gradFill rotWithShape="1">
            <a:gsLst>
              <a:gs pos="0">
                <a:schemeClr val="bg1"/>
              </a:gs>
              <a:gs pos="100000">
                <a:srgbClr val="FFFFFF">
                  <a:alpha val="0"/>
                </a:srgbClr>
              </a:gs>
            </a:gsLst>
            <a:path path="shape">
              <a:fillToRect l="50000" t="50000" r="50000" b="50000"/>
            </a:path>
            <a:tileRect/>
          </a:gradFill>
          <a:ln w="9525">
            <a:noFill/>
          </a:ln>
        </p:spPr>
        <p:txBody>
          <a:bodyPr wrap="none" anchor="ctr"/>
          <a:p>
            <a:pPr latinLnBrk="1"/>
            <a:endParaRPr lang="zh-CN" altLang="en-US" dirty="0">
              <a:solidFill>
                <a:srgbClr val="000000"/>
              </a:solidFill>
              <a:latin typeface="Gulim" panose="020B0600000101010101" pitchFamily="2" charset="-127"/>
              <a:ea typeface="Gulim" panose="020B0600000101010101" pitchFamily="2" charset="-127"/>
            </a:endParaRPr>
          </a:p>
        </p:txBody>
      </p:sp>
      <p:sp>
        <p:nvSpPr>
          <p:cNvPr id="77838" name="Line 33"/>
          <p:cNvSpPr/>
          <p:nvPr/>
        </p:nvSpPr>
        <p:spPr>
          <a:xfrm flipV="1">
            <a:off x="2987675" y="0"/>
            <a:ext cx="0" cy="5715000"/>
          </a:xfrm>
          <a:prstGeom prst="line">
            <a:avLst/>
          </a:prstGeom>
          <a:ln w="9525" cap="flat" cmpd="sng">
            <a:solidFill>
              <a:schemeClr val="bg1"/>
            </a:solidFill>
            <a:prstDash val="solid"/>
            <a:round/>
            <a:headEnd type="none" w="med" len="med"/>
            <a:tailEnd type="none" w="med" len="med"/>
          </a:ln>
        </p:spPr>
      </p:sp>
      <p:sp>
        <p:nvSpPr>
          <p:cNvPr id="77839" name="Line 34"/>
          <p:cNvSpPr/>
          <p:nvPr/>
        </p:nvSpPr>
        <p:spPr>
          <a:xfrm flipV="1">
            <a:off x="6156325" y="0"/>
            <a:ext cx="0" cy="5715000"/>
          </a:xfrm>
          <a:prstGeom prst="line">
            <a:avLst/>
          </a:prstGeom>
          <a:ln w="9525" cap="flat" cmpd="sng">
            <a:solidFill>
              <a:schemeClr val="bg1"/>
            </a:solidFill>
            <a:prstDash val="solid"/>
            <a:round/>
            <a:headEnd type="none" w="med" len="med"/>
            <a:tailEnd type="none" w="med" len="med"/>
          </a:ln>
        </p:spPr>
      </p:sp>
      <p:sp>
        <p:nvSpPr>
          <p:cNvPr id="77840" name="AutoShape 35"/>
          <p:cNvSpPr/>
          <p:nvPr/>
        </p:nvSpPr>
        <p:spPr>
          <a:xfrm flipH="1">
            <a:off x="5689600" y="2646363"/>
            <a:ext cx="758825" cy="609600"/>
          </a:xfrm>
          <a:prstGeom prst="star4">
            <a:avLst>
              <a:gd name="adj" fmla="val 5519"/>
            </a:avLst>
          </a:prstGeom>
          <a:gradFill rotWithShape="1">
            <a:gsLst>
              <a:gs pos="0">
                <a:schemeClr val="bg1"/>
              </a:gs>
              <a:gs pos="100000">
                <a:srgbClr val="FFFFFF">
                  <a:alpha val="0"/>
                </a:srgbClr>
              </a:gs>
            </a:gsLst>
            <a:path path="shape">
              <a:fillToRect l="50000" t="50000" r="50000" b="50000"/>
            </a:path>
            <a:tileRect/>
          </a:gradFill>
          <a:ln w="9525">
            <a:noFill/>
          </a:ln>
        </p:spPr>
        <p:txBody>
          <a:bodyPr wrap="none" anchor="ctr"/>
          <a:p>
            <a:pPr latinLnBrk="1"/>
            <a:endParaRPr lang="zh-CN" altLang="en-US" dirty="0">
              <a:solidFill>
                <a:srgbClr val="000000"/>
              </a:solidFill>
              <a:latin typeface="Gulim" panose="020B0600000101010101" pitchFamily="2" charset="-127"/>
              <a:ea typeface="Gulim" panose="020B0600000101010101" pitchFamily="2" charset="-127"/>
            </a:endParaRPr>
          </a:p>
        </p:txBody>
      </p:sp>
      <p:sp>
        <p:nvSpPr>
          <p:cNvPr id="77841" name="AutoShape 36"/>
          <p:cNvSpPr/>
          <p:nvPr/>
        </p:nvSpPr>
        <p:spPr>
          <a:xfrm rot="-2690537" flipV="1">
            <a:off x="5757863" y="2689225"/>
            <a:ext cx="625475" cy="503238"/>
          </a:xfrm>
          <a:prstGeom prst="star4">
            <a:avLst>
              <a:gd name="adj" fmla="val 5481"/>
            </a:avLst>
          </a:prstGeom>
          <a:gradFill rotWithShape="1">
            <a:gsLst>
              <a:gs pos="0">
                <a:schemeClr val="bg1"/>
              </a:gs>
              <a:gs pos="100000">
                <a:srgbClr val="FFFFFF">
                  <a:alpha val="0"/>
                </a:srgbClr>
              </a:gs>
            </a:gsLst>
            <a:path path="shape">
              <a:fillToRect l="50000" t="50000" r="50000" b="50000"/>
            </a:path>
            <a:tileRect/>
          </a:gradFill>
          <a:ln w="9525">
            <a:noFill/>
          </a:ln>
        </p:spPr>
        <p:txBody>
          <a:bodyPr wrap="none" anchor="ctr"/>
          <a:p>
            <a:pPr latinLnBrk="1"/>
            <a:endParaRPr lang="zh-CN" altLang="en-US" dirty="0">
              <a:solidFill>
                <a:srgbClr val="000000"/>
              </a:solidFill>
              <a:latin typeface="Gulim" panose="020B0600000101010101" pitchFamily="2" charset="-127"/>
              <a:ea typeface="Gulim" panose="020B0600000101010101" pitchFamily="2"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100"/>
                                  </p:stCondLst>
                                  <p:childTnLst>
                                    <p:set>
                                      <p:cBhvr>
                                        <p:cTn id="6" dur="1" fill="hold">
                                          <p:stCondLst>
                                            <p:cond delay="0"/>
                                          </p:stCondLst>
                                        </p:cTn>
                                        <p:tgtEl>
                                          <p:spTgt spid="77828"/>
                                        </p:tgtEl>
                                        <p:attrNameLst>
                                          <p:attrName>style.visibility</p:attrName>
                                        </p:attrNameLst>
                                      </p:cBhvr>
                                      <p:to>
                                        <p:strVal val="visible"/>
                                      </p:to>
                                    </p:set>
                                    <p:animEffect transition="in" filter="barn(outHorizontal)">
                                      <p:cBhvr>
                                        <p:cTn id="7" dur="1000"/>
                                        <p:tgtEl>
                                          <p:spTgt spid="77828"/>
                                        </p:tgtEl>
                                      </p:cBhvr>
                                    </p:animEffect>
                                  </p:childTnLst>
                                </p:cTn>
                              </p:par>
                              <p:par>
                                <p:cTn id="8" presetID="16" presetClass="entr" presetSubtype="42" fill="hold" grpId="0" nodeType="withEffect">
                                  <p:stCondLst>
                                    <p:cond delay="100"/>
                                  </p:stCondLst>
                                  <p:childTnLst>
                                    <p:set>
                                      <p:cBhvr>
                                        <p:cTn id="9" dur="1" fill="hold">
                                          <p:stCondLst>
                                            <p:cond delay="0"/>
                                          </p:stCondLst>
                                        </p:cTn>
                                        <p:tgtEl>
                                          <p:spTgt spid="77829"/>
                                        </p:tgtEl>
                                        <p:attrNameLst>
                                          <p:attrName>style.visibility</p:attrName>
                                        </p:attrNameLst>
                                      </p:cBhvr>
                                      <p:to>
                                        <p:strVal val="visible"/>
                                      </p:to>
                                    </p:set>
                                    <p:animEffect transition="in" filter="barn(outHorizontal)">
                                      <p:cBhvr>
                                        <p:cTn id="10" dur="1000"/>
                                        <p:tgtEl>
                                          <p:spTgt spid="77829"/>
                                        </p:tgtEl>
                                      </p:cBhvr>
                                    </p:animEffect>
                                  </p:childTnLst>
                                </p:cTn>
                              </p:par>
                            </p:childTnLst>
                          </p:cTn>
                        </p:par>
                        <p:par>
                          <p:cTn id="11" fill="hold">
                            <p:stCondLst>
                              <p:cond delay="1100"/>
                            </p:stCondLst>
                            <p:childTnLst>
                              <p:par>
                                <p:cTn id="12" presetID="2" presetClass="exit" presetSubtype="8" fill="hold" grpId="1" nodeType="afterEffect">
                                  <p:stCondLst>
                                    <p:cond delay="0"/>
                                  </p:stCondLst>
                                  <p:childTnLst>
                                    <p:anim calcmode="lin" valueType="num">
                                      <p:cBhvr additive="base">
                                        <p:cTn id="13" dur="1000"/>
                                        <p:tgtEl>
                                          <p:spTgt spid="77828"/>
                                        </p:tgtEl>
                                        <p:attrNameLst>
                                          <p:attrName>ppt_x</p:attrName>
                                        </p:attrNameLst>
                                      </p:cBhvr>
                                      <p:tavLst>
                                        <p:tav tm="0">
                                          <p:val>
                                            <p:strVal val="ppt_x"/>
                                          </p:val>
                                        </p:tav>
                                        <p:tav tm="100000">
                                          <p:val>
                                            <p:strVal val="0-ppt_w/2"/>
                                          </p:val>
                                        </p:tav>
                                      </p:tavLst>
                                    </p:anim>
                                    <p:anim calcmode="lin" valueType="num">
                                      <p:cBhvr additive="base">
                                        <p:cTn id="14" dur="1000"/>
                                        <p:tgtEl>
                                          <p:spTgt spid="77828"/>
                                        </p:tgtEl>
                                        <p:attrNameLst>
                                          <p:attrName>ppt_y</p:attrName>
                                        </p:attrNameLst>
                                      </p:cBhvr>
                                      <p:tavLst>
                                        <p:tav tm="0">
                                          <p:val>
                                            <p:strVal val="ppt_y"/>
                                          </p:val>
                                        </p:tav>
                                        <p:tav tm="100000">
                                          <p:val>
                                            <p:strVal val="ppt_y"/>
                                          </p:val>
                                        </p:tav>
                                      </p:tavLst>
                                    </p:anim>
                                    <p:set>
                                      <p:cBhvr>
                                        <p:cTn id="15" dur="1" fill="hold">
                                          <p:stCondLst>
                                            <p:cond delay="999"/>
                                          </p:stCondLst>
                                        </p:cTn>
                                        <p:tgtEl>
                                          <p:spTgt spid="77828"/>
                                        </p:tgtEl>
                                        <p:attrNameLst>
                                          <p:attrName>style.visibility</p:attrName>
                                        </p:attrNameLst>
                                      </p:cBhvr>
                                      <p:to>
                                        <p:strVal val="hidden"/>
                                      </p:to>
                                    </p:set>
                                  </p:childTnLst>
                                </p:cTn>
                              </p:par>
                              <p:par>
                                <p:cTn id="16" presetID="2" presetClass="exit" presetSubtype="2" fill="hold" grpId="1" nodeType="withEffect">
                                  <p:stCondLst>
                                    <p:cond delay="0"/>
                                  </p:stCondLst>
                                  <p:childTnLst>
                                    <p:anim calcmode="lin" valueType="num">
                                      <p:cBhvr additive="base">
                                        <p:cTn id="17" dur="1000"/>
                                        <p:tgtEl>
                                          <p:spTgt spid="77829"/>
                                        </p:tgtEl>
                                        <p:attrNameLst>
                                          <p:attrName>ppt_x</p:attrName>
                                        </p:attrNameLst>
                                      </p:cBhvr>
                                      <p:tavLst>
                                        <p:tav tm="0">
                                          <p:val>
                                            <p:strVal val="ppt_x"/>
                                          </p:val>
                                        </p:tav>
                                        <p:tav tm="100000">
                                          <p:val>
                                            <p:strVal val="1+ppt_w/2"/>
                                          </p:val>
                                        </p:tav>
                                      </p:tavLst>
                                    </p:anim>
                                    <p:anim calcmode="lin" valueType="num">
                                      <p:cBhvr additive="base">
                                        <p:cTn id="18" dur="1000"/>
                                        <p:tgtEl>
                                          <p:spTgt spid="77829"/>
                                        </p:tgtEl>
                                        <p:attrNameLst>
                                          <p:attrName>ppt_y</p:attrName>
                                        </p:attrNameLst>
                                      </p:cBhvr>
                                      <p:tavLst>
                                        <p:tav tm="0">
                                          <p:val>
                                            <p:strVal val="ppt_y"/>
                                          </p:val>
                                        </p:tav>
                                        <p:tav tm="100000">
                                          <p:val>
                                            <p:strVal val="ppt_y"/>
                                          </p:val>
                                        </p:tav>
                                      </p:tavLst>
                                    </p:anim>
                                    <p:set>
                                      <p:cBhvr>
                                        <p:cTn id="19" dur="1" fill="hold">
                                          <p:stCondLst>
                                            <p:cond delay="999"/>
                                          </p:stCondLst>
                                        </p:cTn>
                                        <p:tgtEl>
                                          <p:spTgt spid="77829"/>
                                        </p:tgtEl>
                                        <p:attrNameLst>
                                          <p:attrName>style.visibility</p:attrName>
                                        </p:attrNameLst>
                                      </p:cBhvr>
                                      <p:to>
                                        <p:strVal val="hidden"/>
                                      </p:to>
                                    </p:set>
                                  </p:childTnLst>
                                </p:cTn>
                              </p:par>
                              <p:par>
                                <p:cTn id="20" presetID="16" presetClass="entr" presetSubtype="37" fill="hold" nodeType="withEffect">
                                  <p:stCondLst>
                                    <p:cond delay="0"/>
                                  </p:stCondLst>
                                  <p:childTnLst>
                                    <p:set>
                                      <p:cBhvr>
                                        <p:cTn id="21" dur="1" fill="hold">
                                          <p:stCondLst>
                                            <p:cond delay="0"/>
                                          </p:stCondLst>
                                        </p:cTn>
                                        <p:tgtEl>
                                          <p:spTgt spid="77826"/>
                                        </p:tgtEl>
                                        <p:attrNameLst>
                                          <p:attrName>style.visibility</p:attrName>
                                        </p:attrNameLst>
                                      </p:cBhvr>
                                      <p:to>
                                        <p:strVal val="visible"/>
                                      </p:to>
                                    </p:set>
                                    <p:animEffect transition="in" filter="barn(outVertical)">
                                      <p:cBhvr>
                                        <p:cTn id="22" dur="1000"/>
                                        <p:tgtEl>
                                          <p:spTgt spid="77826"/>
                                        </p:tgtEl>
                                      </p:cBhvr>
                                    </p:animEffect>
                                  </p:childTnLst>
                                </p:cTn>
                              </p:par>
                            </p:childTnLst>
                          </p:cTn>
                        </p:par>
                        <p:par>
                          <p:cTn id="23" fill="hold">
                            <p:stCondLst>
                              <p:cond delay="2100"/>
                            </p:stCondLst>
                            <p:childTnLst>
                              <p:par>
                                <p:cTn id="24" presetID="22" presetClass="entr" presetSubtype="8" fill="hold" nodeType="afterEffect">
                                  <p:stCondLst>
                                    <p:cond delay="0"/>
                                  </p:stCondLst>
                                  <p:childTnLst>
                                    <p:set>
                                      <p:cBhvr>
                                        <p:cTn id="25" dur="1" fill="hold">
                                          <p:stCondLst>
                                            <p:cond delay="0"/>
                                          </p:stCondLst>
                                        </p:cTn>
                                        <p:tgtEl>
                                          <p:spTgt spid="77830"/>
                                        </p:tgtEl>
                                        <p:attrNameLst>
                                          <p:attrName>style.visibility</p:attrName>
                                        </p:attrNameLst>
                                      </p:cBhvr>
                                      <p:to>
                                        <p:strVal val="visible"/>
                                      </p:to>
                                    </p:set>
                                    <p:animEffect transition="in" filter="wipe(left)">
                                      <p:cBhvr>
                                        <p:cTn id="26" dur="500"/>
                                        <p:tgtEl>
                                          <p:spTgt spid="77830"/>
                                        </p:tgtEl>
                                      </p:cBhvr>
                                    </p:animEffect>
                                  </p:childTnLst>
                                </p:cTn>
                              </p:par>
                              <p:par>
                                <p:cTn id="27" presetID="22" presetClass="entr" presetSubtype="2" fill="hold" nodeType="withEffect">
                                  <p:stCondLst>
                                    <p:cond delay="0"/>
                                  </p:stCondLst>
                                  <p:childTnLst>
                                    <p:set>
                                      <p:cBhvr>
                                        <p:cTn id="28" dur="1" fill="hold">
                                          <p:stCondLst>
                                            <p:cond delay="0"/>
                                          </p:stCondLst>
                                        </p:cTn>
                                        <p:tgtEl>
                                          <p:spTgt spid="77831"/>
                                        </p:tgtEl>
                                        <p:attrNameLst>
                                          <p:attrName>style.visibility</p:attrName>
                                        </p:attrNameLst>
                                      </p:cBhvr>
                                      <p:to>
                                        <p:strVal val="visible"/>
                                      </p:to>
                                    </p:set>
                                    <p:animEffect transition="in" filter="wipe(right)">
                                      <p:cBhvr>
                                        <p:cTn id="29" dur="500"/>
                                        <p:tgtEl>
                                          <p:spTgt spid="77831"/>
                                        </p:tgtEl>
                                      </p:cBhvr>
                                    </p:animEffect>
                                  </p:childTnLst>
                                </p:cTn>
                              </p:par>
                              <p:par>
                                <p:cTn id="30" presetID="22" presetClass="entr" presetSubtype="4" fill="hold" nodeType="withEffect">
                                  <p:stCondLst>
                                    <p:cond delay="0"/>
                                  </p:stCondLst>
                                  <p:childTnLst>
                                    <p:set>
                                      <p:cBhvr>
                                        <p:cTn id="31" dur="1" fill="hold">
                                          <p:stCondLst>
                                            <p:cond delay="0"/>
                                          </p:stCondLst>
                                        </p:cTn>
                                        <p:tgtEl>
                                          <p:spTgt spid="77839"/>
                                        </p:tgtEl>
                                        <p:attrNameLst>
                                          <p:attrName>style.visibility</p:attrName>
                                        </p:attrNameLst>
                                      </p:cBhvr>
                                      <p:to>
                                        <p:strVal val="visible"/>
                                      </p:to>
                                    </p:set>
                                    <p:animEffect transition="in" filter="wipe(down)">
                                      <p:cBhvr>
                                        <p:cTn id="32" dur="500"/>
                                        <p:tgtEl>
                                          <p:spTgt spid="77839"/>
                                        </p:tgtEl>
                                      </p:cBhvr>
                                    </p:animEffect>
                                  </p:childTnLst>
                                </p:cTn>
                              </p:par>
                              <p:par>
                                <p:cTn id="33" presetID="22" presetClass="entr" presetSubtype="1" fill="hold" nodeType="withEffect">
                                  <p:stCondLst>
                                    <p:cond delay="0"/>
                                  </p:stCondLst>
                                  <p:childTnLst>
                                    <p:set>
                                      <p:cBhvr>
                                        <p:cTn id="34" dur="1" fill="hold">
                                          <p:stCondLst>
                                            <p:cond delay="0"/>
                                          </p:stCondLst>
                                        </p:cTn>
                                        <p:tgtEl>
                                          <p:spTgt spid="77838"/>
                                        </p:tgtEl>
                                        <p:attrNameLst>
                                          <p:attrName>style.visibility</p:attrName>
                                        </p:attrNameLst>
                                      </p:cBhvr>
                                      <p:to>
                                        <p:strVal val="visible"/>
                                      </p:to>
                                    </p:set>
                                    <p:animEffect transition="in" filter="wipe(up)">
                                      <p:cBhvr>
                                        <p:cTn id="35" dur="500"/>
                                        <p:tgtEl>
                                          <p:spTgt spid="77838"/>
                                        </p:tgtEl>
                                      </p:cBhvr>
                                    </p:animEffect>
                                  </p:childTnLst>
                                </p:cTn>
                              </p:par>
                            </p:childTnLst>
                          </p:cTn>
                        </p:par>
                        <p:par>
                          <p:cTn id="36" fill="hold">
                            <p:stCondLst>
                              <p:cond delay="2600"/>
                            </p:stCondLst>
                            <p:childTnLst>
                              <p:par>
                                <p:cTn id="37" presetID="22" presetClass="exit" presetSubtype="8" fill="hold" nodeType="afterEffect">
                                  <p:stCondLst>
                                    <p:cond delay="0"/>
                                  </p:stCondLst>
                                  <p:childTnLst>
                                    <p:animEffect transition="out" filter="wipe(left)">
                                      <p:cBhvr>
                                        <p:cTn id="38" dur="500"/>
                                        <p:tgtEl>
                                          <p:spTgt spid="77830"/>
                                        </p:tgtEl>
                                      </p:cBhvr>
                                    </p:animEffect>
                                    <p:set>
                                      <p:cBhvr>
                                        <p:cTn id="39" dur="1" fill="hold">
                                          <p:stCondLst>
                                            <p:cond delay="499"/>
                                          </p:stCondLst>
                                        </p:cTn>
                                        <p:tgtEl>
                                          <p:spTgt spid="77830"/>
                                        </p:tgtEl>
                                        <p:attrNameLst>
                                          <p:attrName>style.visibility</p:attrName>
                                        </p:attrNameLst>
                                      </p:cBhvr>
                                      <p:to>
                                        <p:strVal val="hidden"/>
                                      </p:to>
                                    </p:set>
                                  </p:childTnLst>
                                </p:cTn>
                              </p:par>
                              <p:par>
                                <p:cTn id="40" presetID="22" presetClass="exit" presetSubtype="2" fill="hold" nodeType="withEffect">
                                  <p:stCondLst>
                                    <p:cond delay="0"/>
                                  </p:stCondLst>
                                  <p:childTnLst>
                                    <p:animEffect transition="out" filter="wipe(right)">
                                      <p:cBhvr>
                                        <p:cTn id="41" dur="500"/>
                                        <p:tgtEl>
                                          <p:spTgt spid="77831"/>
                                        </p:tgtEl>
                                      </p:cBhvr>
                                    </p:animEffect>
                                    <p:set>
                                      <p:cBhvr>
                                        <p:cTn id="42" dur="1" fill="hold">
                                          <p:stCondLst>
                                            <p:cond delay="499"/>
                                          </p:stCondLst>
                                        </p:cTn>
                                        <p:tgtEl>
                                          <p:spTgt spid="77831"/>
                                        </p:tgtEl>
                                        <p:attrNameLst>
                                          <p:attrName>style.visibility</p:attrName>
                                        </p:attrNameLst>
                                      </p:cBhvr>
                                      <p:to>
                                        <p:strVal val="hidden"/>
                                      </p:to>
                                    </p:set>
                                  </p:childTnLst>
                                </p:cTn>
                              </p:par>
                              <p:par>
                                <p:cTn id="43" presetID="22" presetClass="exit" presetSubtype="4" fill="hold" nodeType="withEffect">
                                  <p:stCondLst>
                                    <p:cond delay="0"/>
                                  </p:stCondLst>
                                  <p:childTnLst>
                                    <p:animEffect transition="out" filter="wipe(down)">
                                      <p:cBhvr>
                                        <p:cTn id="44" dur="500"/>
                                        <p:tgtEl>
                                          <p:spTgt spid="77839"/>
                                        </p:tgtEl>
                                      </p:cBhvr>
                                    </p:animEffect>
                                    <p:set>
                                      <p:cBhvr>
                                        <p:cTn id="45" dur="1" fill="hold">
                                          <p:stCondLst>
                                            <p:cond delay="499"/>
                                          </p:stCondLst>
                                        </p:cTn>
                                        <p:tgtEl>
                                          <p:spTgt spid="77839"/>
                                        </p:tgtEl>
                                        <p:attrNameLst>
                                          <p:attrName>style.visibility</p:attrName>
                                        </p:attrNameLst>
                                      </p:cBhvr>
                                      <p:to>
                                        <p:strVal val="hidden"/>
                                      </p:to>
                                    </p:set>
                                  </p:childTnLst>
                                </p:cTn>
                              </p:par>
                              <p:par>
                                <p:cTn id="46" presetID="22" presetClass="exit" presetSubtype="1" fill="hold" nodeType="withEffect">
                                  <p:stCondLst>
                                    <p:cond delay="0"/>
                                  </p:stCondLst>
                                  <p:childTnLst>
                                    <p:animEffect transition="out" filter="wipe(up)">
                                      <p:cBhvr>
                                        <p:cTn id="47" dur="500"/>
                                        <p:tgtEl>
                                          <p:spTgt spid="77838"/>
                                        </p:tgtEl>
                                      </p:cBhvr>
                                    </p:animEffect>
                                    <p:set>
                                      <p:cBhvr>
                                        <p:cTn id="48" dur="1" fill="hold">
                                          <p:stCondLst>
                                            <p:cond delay="499"/>
                                          </p:stCondLst>
                                        </p:cTn>
                                        <p:tgtEl>
                                          <p:spTgt spid="77838"/>
                                        </p:tgtEl>
                                        <p:attrNameLst>
                                          <p:attrName>style.visibility</p:attrName>
                                        </p:attrNameLst>
                                      </p:cBhvr>
                                      <p:to>
                                        <p:strVal val="hidden"/>
                                      </p:to>
                                    </p:set>
                                  </p:childTnLst>
                                </p:cTn>
                              </p:par>
                              <p:par>
                                <p:cTn id="49" presetID="16" presetClass="entr" presetSubtype="21" fill="hold" nodeType="withEffect">
                                  <p:stCondLst>
                                    <p:cond delay="200"/>
                                  </p:stCondLst>
                                  <p:childTnLst>
                                    <p:set>
                                      <p:cBhvr>
                                        <p:cTn id="50" dur="1" fill="hold">
                                          <p:stCondLst>
                                            <p:cond delay="0"/>
                                          </p:stCondLst>
                                        </p:cTn>
                                        <p:tgtEl>
                                          <p:spTgt spid="77827"/>
                                        </p:tgtEl>
                                        <p:attrNameLst>
                                          <p:attrName>style.visibility</p:attrName>
                                        </p:attrNameLst>
                                      </p:cBhvr>
                                      <p:to>
                                        <p:strVal val="visible"/>
                                      </p:to>
                                    </p:set>
                                    <p:animEffect transition="in" filter="barn(inVertical)">
                                      <p:cBhvr>
                                        <p:cTn id="51" dur="500"/>
                                        <p:tgtEl>
                                          <p:spTgt spid="77827"/>
                                        </p:tgtEl>
                                      </p:cBhvr>
                                    </p:animEffect>
                                  </p:childTnLst>
                                </p:cTn>
                              </p:par>
                              <p:par>
                                <p:cTn id="52" presetID="10" presetClass="entr" presetSubtype="0" fill="hold" nodeType="withEffect">
                                  <p:stCondLst>
                                    <p:cond delay="500"/>
                                  </p:stCondLst>
                                  <p:childTnLst>
                                    <p:set>
                                      <p:cBhvr>
                                        <p:cTn id="53" dur="1" fill="hold">
                                          <p:stCondLst>
                                            <p:cond delay="0"/>
                                          </p:stCondLst>
                                        </p:cTn>
                                        <p:tgtEl>
                                          <p:spTgt spid="77832"/>
                                        </p:tgtEl>
                                        <p:attrNameLst>
                                          <p:attrName>style.visibility</p:attrName>
                                        </p:attrNameLst>
                                      </p:cBhvr>
                                      <p:to>
                                        <p:strVal val="visible"/>
                                      </p:to>
                                    </p:set>
                                    <p:animEffect transition="in" filter="fade">
                                      <p:cBhvr>
                                        <p:cTn id="54" dur="6000"/>
                                        <p:tgtEl>
                                          <p:spTgt spid="77832"/>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77835"/>
                                        </p:tgtEl>
                                        <p:attrNameLst>
                                          <p:attrName>style.visibility</p:attrName>
                                        </p:attrNameLst>
                                      </p:cBhvr>
                                      <p:to>
                                        <p:strVal val="visible"/>
                                      </p:to>
                                    </p:set>
                                    <p:anim calcmode="lin" valueType="num">
                                      <p:cBhvr>
                                        <p:cTn id="57" dur="1000" fill="hold"/>
                                        <p:tgtEl>
                                          <p:spTgt spid="77835"/>
                                        </p:tgtEl>
                                        <p:attrNameLst>
                                          <p:attrName>ppt_w</p:attrName>
                                        </p:attrNameLst>
                                      </p:cBhvr>
                                      <p:tavLst>
                                        <p:tav tm="0">
                                          <p:val>
                                            <p:fltVal val="0.000000"/>
                                          </p:val>
                                        </p:tav>
                                        <p:tav tm="100000">
                                          <p:val>
                                            <p:strVal val="#ppt_w"/>
                                          </p:val>
                                        </p:tav>
                                      </p:tavLst>
                                    </p:anim>
                                    <p:anim calcmode="lin" valueType="num">
                                      <p:cBhvr>
                                        <p:cTn id="58" dur="1000" fill="hold"/>
                                        <p:tgtEl>
                                          <p:spTgt spid="77835"/>
                                        </p:tgtEl>
                                        <p:attrNameLst>
                                          <p:attrName>ppt_h</p:attrName>
                                        </p:attrNameLst>
                                      </p:cBhvr>
                                      <p:tavLst>
                                        <p:tav tm="0">
                                          <p:val>
                                            <p:fltVal val="0.000000"/>
                                          </p:val>
                                        </p:tav>
                                        <p:tav tm="100000">
                                          <p:val>
                                            <p:strVal val="#ppt_h"/>
                                          </p:val>
                                        </p:tav>
                                      </p:tavLst>
                                    </p:anim>
                                    <p:animEffect transition="in" filter="fade">
                                      <p:cBhvr>
                                        <p:cTn id="59" dur="1000"/>
                                        <p:tgtEl>
                                          <p:spTgt spid="77835"/>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77836"/>
                                        </p:tgtEl>
                                        <p:attrNameLst>
                                          <p:attrName>style.visibility</p:attrName>
                                        </p:attrNameLst>
                                      </p:cBhvr>
                                      <p:to>
                                        <p:strVal val="visible"/>
                                      </p:to>
                                    </p:set>
                                    <p:anim calcmode="lin" valueType="num">
                                      <p:cBhvr>
                                        <p:cTn id="62" dur="1000" fill="hold"/>
                                        <p:tgtEl>
                                          <p:spTgt spid="77836"/>
                                        </p:tgtEl>
                                        <p:attrNameLst>
                                          <p:attrName>ppt_w</p:attrName>
                                        </p:attrNameLst>
                                      </p:cBhvr>
                                      <p:tavLst>
                                        <p:tav tm="0">
                                          <p:val>
                                            <p:fltVal val="0.000000"/>
                                          </p:val>
                                        </p:tav>
                                        <p:tav tm="100000">
                                          <p:val>
                                            <p:strVal val="#ppt_w"/>
                                          </p:val>
                                        </p:tav>
                                      </p:tavLst>
                                    </p:anim>
                                    <p:anim calcmode="lin" valueType="num">
                                      <p:cBhvr>
                                        <p:cTn id="63" dur="1000" fill="hold"/>
                                        <p:tgtEl>
                                          <p:spTgt spid="77836"/>
                                        </p:tgtEl>
                                        <p:attrNameLst>
                                          <p:attrName>ppt_h</p:attrName>
                                        </p:attrNameLst>
                                      </p:cBhvr>
                                      <p:tavLst>
                                        <p:tav tm="0">
                                          <p:val>
                                            <p:fltVal val="0.000000"/>
                                          </p:val>
                                        </p:tav>
                                        <p:tav tm="100000">
                                          <p:val>
                                            <p:strVal val="#ppt_h"/>
                                          </p:val>
                                        </p:tav>
                                      </p:tavLst>
                                    </p:anim>
                                    <p:animEffect transition="in" filter="fade">
                                      <p:cBhvr>
                                        <p:cTn id="64" dur="1000"/>
                                        <p:tgtEl>
                                          <p:spTgt spid="77836"/>
                                        </p:tgtEl>
                                      </p:cBhvr>
                                    </p:animEffect>
                                  </p:childTnLst>
                                </p:cTn>
                              </p:par>
                              <p:par>
                                <p:cTn id="65" presetID="53" presetClass="entr" presetSubtype="16" fill="hold" grpId="0" nodeType="withEffect">
                                  <p:stCondLst>
                                    <p:cond delay="300"/>
                                  </p:stCondLst>
                                  <p:childTnLst>
                                    <p:set>
                                      <p:cBhvr>
                                        <p:cTn id="66" dur="1" fill="hold">
                                          <p:stCondLst>
                                            <p:cond delay="0"/>
                                          </p:stCondLst>
                                        </p:cTn>
                                        <p:tgtEl>
                                          <p:spTgt spid="77837"/>
                                        </p:tgtEl>
                                        <p:attrNameLst>
                                          <p:attrName>style.visibility</p:attrName>
                                        </p:attrNameLst>
                                      </p:cBhvr>
                                      <p:to>
                                        <p:strVal val="visible"/>
                                      </p:to>
                                    </p:set>
                                    <p:anim calcmode="lin" valueType="num">
                                      <p:cBhvr>
                                        <p:cTn id="67" dur="1000" fill="hold"/>
                                        <p:tgtEl>
                                          <p:spTgt spid="77837"/>
                                        </p:tgtEl>
                                        <p:attrNameLst>
                                          <p:attrName>ppt_w</p:attrName>
                                        </p:attrNameLst>
                                      </p:cBhvr>
                                      <p:tavLst>
                                        <p:tav tm="0">
                                          <p:val>
                                            <p:fltVal val="0.000000"/>
                                          </p:val>
                                        </p:tav>
                                        <p:tav tm="100000">
                                          <p:val>
                                            <p:strVal val="#ppt_w"/>
                                          </p:val>
                                        </p:tav>
                                      </p:tavLst>
                                    </p:anim>
                                    <p:anim calcmode="lin" valueType="num">
                                      <p:cBhvr>
                                        <p:cTn id="68" dur="1000" fill="hold"/>
                                        <p:tgtEl>
                                          <p:spTgt spid="77837"/>
                                        </p:tgtEl>
                                        <p:attrNameLst>
                                          <p:attrName>ppt_h</p:attrName>
                                        </p:attrNameLst>
                                      </p:cBhvr>
                                      <p:tavLst>
                                        <p:tav tm="0">
                                          <p:val>
                                            <p:fltVal val="0.000000"/>
                                          </p:val>
                                        </p:tav>
                                        <p:tav tm="100000">
                                          <p:val>
                                            <p:strVal val="#ppt_h"/>
                                          </p:val>
                                        </p:tav>
                                      </p:tavLst>
                                    </p:anim>
                                    <p:animEffect transition="in" filter="fade">
                                      <p:cBhvr>
                                        <p:cTn id="69" dur="1000"/>
                                        <p:tgtEl>
                                          <p:spTgt spid="77837"/>
                                        </p:tgtEl>
                                      </p:cBhvr>
                                    </p:animEffect>
                                  </p:childTnLst>
                                </p:cTn>
                              </p:par>
                              <p:par>
                                <p:cTn id="70" presetID="10" presetClass="exit" presetSubtype="0" fill="hold" nodeType="withEffect">
                                  <p:stCondLst>
                                    <p:cond delay="300"/>
                                  </p:stCondLst>
                                  <p:childTnLst>
                                    <p:animEffect transition="out" filter="fade">
                                      <p:cBhvr>
                                        <p:cTn id="71" dur="2000"/>
                                        <p:tgtEl>
                                          <p:spTgt spid="77826"/>
                                        </p:tgtEl>
                                      </p:cBhvr>
                                    </p:animEffect>
                                    <p:set>
                                      <p:cBhvr>
                                        <p:cTn id="72" dur="1" fill="hold">
                                          <p:stCondLst>
                                            <p:cond delay="1999"/>
                                          </p:stCondLst>
                                        </p:cTn>
                                        <p:tgtEl>
                                          <p:spTgt spid="77826"/>
                                        </p:tgtEl>
                                        <p:attrNameLst>
                                          <p:attrName>style.visibility</p:attrName>
                                        </p:attrNameLst>
                                      </p:cBhvr>
                                      <p:to>
                                        <p:strVal val="hidden"/>
                                      </p:to>
                                    </p:set>
                                  </p:childTnLst>
                                </p:cTn>
                              </p:par>
                              <p:par>
                                <p:cTn id="73" presetID="10" presetClass="exit" presetSubtype="0" fill="hold" nodeType="withEffect">
                                  <p:stCondLst>
                                    <p:cond delay="300"/>
                                  </p:stCondLst>
                                  <p:childTnLst>
                                    <p:animEffect transition="out" filter="fade">
                                      <p:cBhvr>
                                        <p:cTn id="74" dur="2000"/>
                                        <p:tgtEl>
                                          <p:spTgt spid="77827"/>
                                        </p:tgtEl>
                                      </p:cBhvr>
                                    </p:animEffect>
                                    <p:set>
                                      <p:cBhvr>
                                        <p:cTn id="75" dur="1" fill="hold">
                                          <p:stCondLst>
                                            <p:cond delay="1999"/>
                                          </p:stCondLst>
                                        </p:cTn>
                                        <p:tgtEl>
                                          <p:spTgt spid="77827"/>
                                        </p:tgtEl>
                                        <p:attrNameLst>
                                          <p:attrName>style.visibility</p:attrName>
                                        </p:attrNameLst>
                                      </p:cBhvr>
                                      <p:to>
                                        <p:strVal val="hidden"/>
                                      </p:to>
                                    </p:set>
                                  </p:childTnLst>
                                </p:cTn>
                              </p:par>
                              <p:par>
                                <p:cTn id="76" presetID="0" presetClass="path" presetSubtype="0" accel="50000" decel="50000" fill="hold" grpId="1" nodeType="withEffect">
                                  <p:stCondLst>
                                    <p:cond delay="300"/>
                                  </p:stCondLst>
                                  <p:childTnLst>
                                    <p:animMotion origin="layout" path="M 0 0 L 0.3151 0 " pathEditMode="relative" ptsTypes="AA">
                                      <p:cBhvr>
                                        <p:cTn id="77" dur="3000" fill="hold"/>
                                        <p:tgtEl>
                                          <p:spTgt spid="77835"/>
                                        </p:tgtEl>
                                        <p:attrNameLst>
                                          <p:attrName>ppt_x</p:attrName>
                                          <p:attrName>ppt_y</p:attrName>
                                        </p:attrNameLst>
                                      </p:cBhvr>
                                    </p:animMotion>
                                  </p:childTnLst>
                                </p:cTn>
                              </p:par>
                              <p:par>
                                <p:cTn id="78" presetID="0" presetClass="path" presetSubtype="0" accel="50000" decel="50000" fill="hold" grpId="1" nodeType="withEffect">
                                  <p:stCondLst>
                                    <p:cond delay="300"/>
                                  </p:stCondLst>
                                  <p:childTnLst>
                                    <p:animMotion origin="layout" path="M 0 0 L 0.3151 0 " pathEditMode="relative" ptsTypes="AA">
                                      <p:cBhvr>
                                        <p:cTn id="79" dur="3000" fill="hold"/>
                                        <p:tgtEl>
                                          <p:spTgt spid="77836"/>
                                        </p:tgtEl>
                                        <p:attrNameLst>
                                          <p:attrName>ppt_x</p:attrName>
                                          <p:attrName>ppt_y</p:attrName>
                                        </p:attrNameLst>
                                      </p:cBhvr>
                                    </p:animMotion>
                                  </p:childTnLst>
                                </p:cTn>
                              </p:par>
                              <p:par>
                                <p:cTn id="80" presetID="0" presetClass="path" presetSubtype="0" accel="50000" decel="50000" fill="hold" grpId="1" nodeType="withEffect">
                                  <p:stCondLst>
                                    <p:cond delay="300"/>
                                  </p:stCondLst>
                                  <p:childTnLst>
                                    <p:animMotion origin="layout" path="M 0 0 L 0.3151 0 " pathEditMode="relative" rAng="0" ptsTypes="AA">
                                      <p:cBhvr>
                                        <p:cTn id="81" dur="3000" fill="hold"/>
                                        <p:tgtEl>
                                          <p:spTgt spid="77837"/>
                                        </p:tgtEl>
                                        <p:attrNameLst>
                                          <p:attrName>ppt_x</p:attrName>
                                          <p:attrName>ppt_y</p:attrName>
                                        </p:attrNameLst>
                                      </p:cBhvr>
                                      <p:rCtr x="0" y="0"/>
                                    </p:animMotion>
                                  </p:childTnLst>
                                </p:cTn>
                              </p:par>
                              <p:par>
                                <p:cTn id="82" presetID="8" presetClass="emph" presetSubtype="0" accel="50000" decel="50000" fill="hold" grpId="2" nodeType="withEffect">
                                  <p:stCondLst>
                                    <p:cond delay="500"/>
                                  </p:stCondLst>
                                  <p:childTnLst>
                                    <p:animRot by="-21599940">
                                      <p:cBhvr>
                                        <p:cTn id="83" dur="5000" fill="hold"/>
                                        <p:tgtEl>
                                          <p:spTgt spid="77835"/>
                                        </p:tgtEl>
                                        <p:attrNameLst>
                                          <p:attrName>r</p:attrName>
                                        </p:attrNameLst>
                                      </p:cBhvr>
                                    </p:animRot>
                                  </p:childTnLst>
                                </p:cTn>
                              </p:par>
                              <p:par>
                                <p:cTn id="84" presetID="8" presetClass="emph" presetSubtype="0" accel="50000" decel="50000" fill="hold" grpId="2" nodeType="withEffect">
                                  <p:stCondLst>
                                    <p:cond delay="500"/>
                                  </p:stCondLst>
                                  <p:childTnLst>
                                    <p:animRot by="21600000">
                                      <p:cBhvr>
                                        <p:cTn id="85" dur="5000" fill="hold"/>
                                        <p:tgtEl>
                                          <p:spTgt spid="77836"/>
                                        </p:tgtEl>
                                        <p:attrNameLst>
                                          <p:attrName>r</p:attrName>
                                        </p:attrNameLst>
                                      </p:cBhvr>
                                    </p:animRot>
                                  </p:childTnLst>
                                </p:cTn>
                              </p:par>
                              <p:par>
                                <p:cTn id="86" presetID="8" presetClass="emph" presetSubtype="0" accel="50000" decel="50000" fill="hold" grpId="2" nodeType="withEffect">
                                  <p:stCondLst>
                                    <p:cond delay="500"/>
                                  </p:stCondLst>
                                  <p:childTnLst>
                                    <p:animRot by="-21599940">
                                      <p:cBhvr>
                                        <p:cTn id="87" dur="5000" fill="hold"/>
                                        <p:tgtEl>
                                          <p:spTgt spid="77837"/>
                                        </p:tgtEl>
                                        <p:attrNameLst>
                                          <p:attrName>r</p:attrName>
                                        </p:attrNameLst>
                                      </p:cBhvr>
                                    </p:animRot>
                                  </p:childTnLst>
                                </p:cTn>
                              </p:par>
                              <p:par>
                                <p:cTn id="88" presetID="53" presetClass="exit" presetSubtype="16" fill="hold" grpId="3" nodeType="withEffect">
                                  <p:stCondLst>
                                    <p:cond delay="2000"/>
                                  </p:stCondLst>
                                  <p:childTnLst>
                                    <p:anim calcmode="lin" valueType="num">
                                      <p:cBhvr>
                                        <p:cTn id="89" dur="2000"/>
                                        <p:tgtEl>
                                          <p:spTgt spid="77835"/>
                                        </p:tgtEl>
                                        <p:attrNameLst>
                                          <p:attrName>ppt_w</p:attrName>
                                        </p:attrNameLst>
                                      </p:cBhvr>
                                      <p:tavLst>
                                        <p:tav tm="0">
                                          <p:val>
                                            <p:strVal val="ppt_w"/>
                                          </p:val>
                                        </p:tav>
                                        <p:tav tm="100000">
                                          <p:val>
                                            <p:fltVal val="0.000000"/>
                                          </p:val>
                                        </p:tav>
                                      </p:tavLst>
                                    </p:anim>
                                    <p:anim calcmode="lin" valueType="num">
                                      <p:cBhvr>
                                        <p:cTn id="90" dur="2000"/>
                                        <p:tgtEl>
                                          <p:spTgt spid="77835"/>
                                        </p:tgtEl>
                                        <p:attrNameLst>
                                          <p:attrName>ppt_h</p:attrName>
                                        </p:attrNameLst>
                                      </p:cBhvr>
                                      <p:tavLst>
                                        <p:tav tm="0">
                                          <p:val>
                                            <p:strVal val="ppt_h"/>
                                          </p:val>
                                        </p:tav>
                                        <p:tav tm="100000">
                                          <p:val>
                                            <p:fltVal val="0.000000"/>
                                          </p:val>
                                        </p:tav>
                                      </p:tavLst>
                                    </p:anim>
                                    <p:animEffect transition="out" filter="fade">
                                      <p:cBhvr>
                                        <p:cTn id="91" dur="2000"/>
                                        <p:tgtEl>
                                          <p:spTgt spid="77835"/>
                                        </p:tgtEl>
                                      </p:cBhvr>
                                    </p:animEffect>
                                    <p:set>
                                      <p:cBhvr>
                                        <p:cTn id="92" dur="1" fill="hold">
                                          <p:stCondLst>
                                            <p:cond delay="1999"/>
                                          </p:stCondLst>
                                        </p:cTn>
                                        <p:tgtEl>
                                          <p:spTgt spid="77835"/>
                                        </p:tgtEl>
                                        <p:attrNameLst>
                                          <p:attrName>style.visibility</p:attrName>
                                        </p:attrNameLst>
                                      </p:cBhvr>
                                      <p:to>
                                        <p:strVal val="hidden"/>
                                      </p:to>
                                    </p:set>
                                  </p:childTnLst>
                                </p:cTn>
                              </p:par>
                              <p:par>
                                <p:cTn id="93" presetID="53" presetClass="exit" presetSubtype="16" fill="hold" grpId="3" nodeType="withEffect">
                                  <p:stCondLst>
                                    <p:cond delay="2000"/>
                                  </p:stCondLst>
                                  <p:childTnLst>
                                    <p:anim calcmode="lin" valueType="num">
                                      <p:cBhvr>
                                        <p:cTn id="94" dur="2000"/>
                                        <p:tgtEl>
                                          <p:spTgt spid="77836"/>
                                        </p:tgtEl>
                                        <p:attrNameLst>
                                          <p:attrName>ppt_w</p:attrName>
                                        </p:attrNameLst>
                                      </p:cBhvr>
                                      <p:tavLst>
                                        <p:tav tm="0">
                                          <p:val>
                                            <p:strVal val="ppt_w"/>
                                          </p:val>
                                        </p:tav>
                                        <p:tav tm="100000">
                                          <p:val>
                                            <p:fltVal val="0.000000"/>
                                          </p:val>
                                        </p:tav>
                                      </p:tavLst>
                                    </p:anim>
                                    <p:anim calcmode="lin" valueType="num">
                                      <p:cBhvr>
                                        <p:cTn id="95" dur="2000"/>
                                        <p:tgtEl>
                                          <p:spTgt spid="77836"/>
                                        </p:tgtEl>
                                        <p:attrNameLst>
                                          <p:attrName>ppt_h</p:attrName>
                                        </p:attrNameLst>
                                      </p:cBhvr>
                                      <p:tavLst>
                                        <p:tav tm="0">
                                          <p:val>
                                            <p:strVal val="ppt_h"/>
                                          </p:val>
                                        </p:tav>
                                        <p:tav tm="100000">
                                          <p:val>
                                            <p:fltVal val="0.000000"/>
                                          </p:val>
                                        </p:tav>
                                      </p:tavLst>
                                    </p:anim>
                                    <p:animEffect transition="out" filter="fade">
                                      <p:cBhvr>
                                        <p:cTn id="96" dur="2000"/>
                                        <p:tgtEl>
                                          <p:spTgt spid="77836"/>
                                        </p:tgtEl>
                                      </p:cBhvr>
                                    </p:animEffect>
                                    <p:set>
                                      <p:cBhvr>
                                        <p:cTn id="97" dur="1" fill="hold">
                                          <p:stCondLst>
                                            <p:cond delay="1999"/>
                                          </p:stCondLst>
                                        </p:cTn>
                                        <p:tgtEl>
                                          <p:spTgt spid="77836"/>
                                        </p:tgtEl>
                                        <p:attrNameLst>
                                          <p:attrName>style.visibility</p:attrName>
                                        </p:attrNameLst>
                                      </p:cBhvr>
                                      <p:to>
                                        <p:strVal val="hidden"/>
                                      </p:to>
                                    </p:set>
                                  </p:childTnLst>
                                </p:cTn>
                              </p:par>
                              <p:par>
                                <p:cTn id="98" presetID="53" presetClass="exit" presetSubtype="16" fill="hold" grpId="3" nodeType="withEffect">
                                  <p:stCondLst>
                                    <p:cond delay="2000"/>
                                  </p:stCondLst>
                                  <p:childTnLst>
                                    <p:anim calcmode="lin" valueType="num">
                                      <p:cBhvr>
                                        <p:cTn id="99" dur="2000"/>
                                        <p:tgtEl>
                                          <p:spTgt spid="77837"/>
                                        </p:tgtEl>
                                        <p:attrNameLst>
                                          <p:attrName>ppt_w</p:attrName>
                                        </p:attrNameLst>
                                      </p:cBhvr>
                                      <p:tavLst>
                                        <p:tav tm="0">
                                          <p:val>
                                            <p:strVal val="ppt_w"/>
                                          </p:val>
                                        </p:tav>
                                        <p:tav tm="100000">
                                          <p:val>
                                            <p:fltVal val="0.000000"/>
                                          </p:val>
                                        </p:tav>
                                      </p:tavLst>
                                    </p:anim>
                                    <p:anim calcmode="lin" valueType="num">
                                      <p:cBhvr>
                                        <p:cTn id="100" dur="2000"/>
                                        <p:tgtEl>
                                          <p:spTgt spid="77837"/>
                                        </p:tgtEl>
                                        <p:attrNameLst>
                                          <p:attrName>ppt_h</p:attrName>
                                        </p:attrNameLst>
                                      </p:cBhvr>
                                      <p:tavLst>
                                        <p:tav tm="0">
                                          <p:val>
                                            <p:strVal val="ppt_h"/>
                                          </p:val>
                                        </p:tav>
                                        <p:tav tm="100000">
                                          <p:val>
                                            <p:fltVal val="0.000000"/>
                                          </p:val>
                                        </p:tav>
                                      </p:tavLst>
                                    </p:anim>
                                    <p:animEffect transition="out" filter="fade">
                                      <p:cBhvr>
                                        <p:cTn id="101" dur="2000"/>
                                        <p:tgtEl>
                                          <p:spTgt spid="77837"/>
                                        </p:tgtEl>
                                      </p:cBhvr>
                                    </p:animEffect>
                                    <p:set>
                                      <p:cBhvr>
                                        <p:cTn id="102" dur="1" fill="hold">
                                          <p:stCondLst>
                                            <p:cond delay="1999"/>
                                          </p:stCondLst>
                                        </p:cTn>
                                        <p:tgtEl>
                                          <p:spTgt spid="77837"/>
                                        </p:tgtEl>
                                        <p:attrNameLst>
                                          <p:attrName>style.visibility</p:attrName>
                                        </p:attrNameLst>
                                      </p:cBhvr>
                                      <p:to>
                                        <p:strVal val="hidden"/>
                                      </p:to>
                                    </p:set>
                                  </p:childTnLst>
                                </p:cTn>
                              </p:par>
                              <p:par>
                                <p:cTn id="103" presetID="53" presetClass="entr" presetSubtype="16" fill="hold" grpId="0" nodeType="withEffect">
                                  <p:stCondLst>
                                    <p:cond delay="3400"/>
                                  </p:stCondLst>
                                  <p:childTnLst>
                                    <p:set>
                                      <p:cBhvr>
                                        <p:cTn id="104" dur="1" fill="hold">
                                          <p:stCondLst>
                                            <p:cond delay="0"/>
                                          </p:stCondLst>
                                        </p:cTn>
                                        <p:tgtEl>
                                          <p:spTgt spid="77840"/>
                                        </p:tgtEl>
                                        <p:attrNameLst>
                                          <p:attrName>style.visibility</p:attrName>
                                        </p:attrNameLst>
                                      </p:cBhvr>
                                      <p:to>
                                        <p:strVal val="visible"/>
                                      </p:to>
                                    </p:set>
                                    <p:anim calcmode="lin" valueType="num">
                                      <p:cBhvr>
                                        <p:cTn id="105" dur="500" fill="hold"/>
                                        <p:tgtEl>
                                          <p:spTgt spid="77840"/>
                                        </p:tgtEl>
                                        <p:attrNameLst>
                                          <p:attrName>ppt_w</p:attrName>
                                        </p:attrNameLst>
                                      </p:cBhvr>
                                      <p:tavLst>
                                        <p:tav tm="0">
                                          <p:val>
                                            <p:fltVal val="0.000000"/>
                                          </p:val>
                                        </p:tav>
                                        <p:tav tm="100000">
                                          <p:val>
                                            <p:strVal val="#ppt_w"/>
                                          </p:val>
                                        </p:tav>
                                      </p:tavLst>
                                    </p:anim>
                                    <p:anim calcmode="lin" valueType="num">
                                      <p:cBhvr>
                                        <p:cTn id="106" dur="500" fill="hold"/>
                                        <p:tgtEl>
                                          <p:spTgt spid="77840"/>
                                        </p:tgtEl>
                                        <p:attrNameLst>
                                          <p:attrName>ppt_h</p:attrName>
                                        </p:attrNameLst>
                                      </p:cBhvr>
                                      <p:tavLst>
                                        <p:tav tm="0">
                                          <p:val>
                                            <p:fltVal val="0.000000"/>
                                          </p:val>
                                        </p:tav>
                                        <p:tav tm="100000">
                                          <p:val>
                                            <p:strVal val="#ppt_h"/>
                                          </p:val>
                                        </p:tav>
                                      </p:tavLst>
                                    </p:anim>
                                    <p:animEffect transition="in" filter="fade">
                                      <p:cBhvr>
                                        <p:cTn id="107" dur="500"/>
                                        <p:tgtEl>
                                          <p:spTgt spid="77840"/>
                                        </p:tgtEl>
                                      </p:cBhvr>
                                    </p:animEffect>
                                  </p:childTnLst>
                                </p:cTn>
                              </p:par>
                              <p:par>
                                <p:cTn id="108" presetID="53" presetClass="entr" presetSubtype="16" fill="hold" grpId="0" nodeType="withEffect">
                                  <p:stCondLst>
                                    <p:cond delay="3400"/>
                                  </p:stCondLst>
                                  <p:childTnLst>
                                    <p:set>
                                      <p:cBhvr>
                                        <p:cTn id="109" dur="1" fill="hold">
                                          <p:stCondLst>
                                            <p:cond delay="0"/>
                                          </p:stCondLst>
                                        </p:cTn>
                                        <p:tgtEl>
                                          <p:spTgt spid="77841"/>
                                        </p:tgtEl>
                                        <p:attrNameLst>
                                          <p:attrName>style.visibility</p:attrName>
                                        </p:attrNameLst>
                                      </p:cBhvr>
                                      <p:to>
                                        <p:strVal val="visible"/>
                                      </p:to>
                                    </p:set>
                                    <p:anim calcmode="lin" valueType="num">
                                      <p:cBhvr>
                                        <p:cTn id="110" dur="500" fill="hold"/>
                                        <p:tgtEl>
                                          <p:spTgt spid="77841"/>
                                        </p:tgtEl>
                                        <p:attrNameLst>
                                          <p:attrName>ppt_w</p:attrName>
                                        </p:attrNameLst>
                                      </p:cBhvr>
                                      <p:tavLst>
                                        <p:tav tm="0">
                                          <p:val>
                                            <p:fltVal val="0.000000"/>
                                          </p:val>
                                        </p:tav>
                                        <p:tav tm="100000">
                                          <p:val>
                                            <p:strVal val="#ppt_w"/>
                                          </p:val>
                                        </p:tav>
                                      </p:tavLst>
                                    </p:anim>
                                    <p:anim calcmode="lin" valueType="num">
                                      <p:cBhvr>
                                        <p:cTn id="111" dur="500" fill="hold"/>
                                        <p:tgtEl>
                                          <p:spTgt spid="77841"/>
                                        </p:tgtEl>
                                        <p:attrNameLst>
                                          <p:attrName>ppt_h</p:attrName>
                                        </p:attrNameLst>
                                      </p:cBhvr>
                                      <p:tavLst>
                                        <p:tav tm="0">
                                          <p:val>
                                            <p:fltVal val="0.000000"/>
                                          </p:val>
                                        </p:tav>
                                        <p:tav tm="100000">
                                          <p:val>
                                            <p:strVal val="#ppt_h"/>
                                          </p:val>
                                        </p:tav>
                                      </p:tavLst>
                                    </p:anim>
                                    <p:animEffect transition="in" filter="fade">
                                      <p:cBhvr>
                                        <p:cTn id="112" dur="500"/>
                                        <p:tgtEl>
                                          <p:spTgt spid="77841"/>
                                        </p:tgtEl>
                                      </p:cBhvr>
                                    </p:animEffect>
                                  </p:childTnLst>
                                </p:cTn>
                              </p:par>
                              <p:par>
                                <p:cTn id="113" presetID="8" presetClass="emph" presetSubtype="0" accel="50000" decel="50000" fill="hold" grpId="1" nodeType="withEffect">
                                  <p:stCondLst>
                                    <p:cond delay="3700"/>
                                  </p:stCondLst>
                                  <p:childTnLst>
                                    <p:animRot by="10800000">
                                      <p:cBhvr>
                                        <p:cTn id="114" dur="2000" fill="hold"/>
                                        <p:tgtEl>
                                          <p:spTgt spid="77840"/>
                                        </p:tgtEl>
                                        <p:attrNameLst>
                                          <p:attrName>r</p:attrName>
                                        </p:attrNameLst>
                                      </p:cBhvr>
                                    </p:animRot>
                                  </p:childTnLst>
                                </p:cTn>
                              </p:par>
                              <p:par>
                                <p:cTn id="115" presetID="8" presetClass="emph" presetSubtype="0" accel="50000" decel="50000" fill="hold" grpId="1" nodeType="withEffect">
                                  <p:stCondLst>
                                    <p:cond delay="3700"/>
                                  </p:stCondLst>
                                  <p:childTnLst>
                                    <p:animRot by="-10799940">
                                      <p:cBhvr>
                                        <p:cTn id="116" dur="2000" fill="hold"/>
                                        <p:tgtEl>
                                          <p:spTgt spid="77841"/>
                                        </p:tgtEl>
                                        <p:attrNameLst>
                                          <p:attrName>r</p:attrName>
                                        </p:attrNameLst>
                                      </p:cBhvr>
                                    </p:animRot>
                                  </p:childTnLst>
                                </p:cTn>
                              </p:par>
                              <p:par>
                                <p:cTn id="117" presetID="53" presetClass="exit" presetSubtype="16" fill="hold" grpId="2" nodeType="withEffect">
                                  <p:stCondLst>
                                    <p:cond delay="4100"/>
                                  </p:stCondLst>
                                  <p:childTnLst>
                                    <p:anim calcmode="lin" valueType="num">
                                      <p:cBhvr>
                                        <p:cTn id="118" dur="3000"/>
                                        <p:tgtEl>
                                          <p:spTgt spid="77840"/>
                                        </p:tgtEl>
                                        <p:attrNameLst>
                                          <p:attrName>ppt_w</p:attrName>
                                        </p:attrNameLst>
                                      </p:cBhvr>
                                      <p:tavLst>
                                        <p:tav tm="0">
                                          <p:val>
                                            <p:strVal val="ppt_w"/>
                                          </p:val>
                                        </p:tav>
                                        <p:tav tm="100000">
                                          <p:val>
                                            <p:fltVal val="0.000000"/>
                                          </p:val>
                                        </p:tav>
                                      </p:tavLst>
                                    </p:anim>
                                    <p:anim calcmode="lin" valueType="num">
                                      <p:cBhvr>
                                        <p:cTn id="119" dur="3000"/>
                                        <p:tgtEl>
                                          <p:spTgt spid="77840"/>
                                        </p:tgtEl>
                                        <p:attrNameLst>
                                          <p:attrName>ppt_h</p:attrName>
                                        </p:attrNameLst>
                                      </p:cBhvr>
                                      <p:tavLst>
                                        <p:tav tm="0">
                                          <p:val>
                                            <p:strVal val="ppt_h"/>
                                          </p:val>
                                        </p:tav>
                                        <p:tav tm="100000">
                                          <p:val>
                                            <p:fltVal val="0.000000"/>
                                          </p:val>
                                        </p:tav>
                                      </p:tavLst>
                                    </p:anim>
                                    <p:animEffect transition="out" filter="fade">
                                      <p:cBhvr>
                                        <p:cTn id="120" dur="3000"/>
                                        <p:tgtEl>
                                          <p:spTgt spid="77840"/>
                                        </p:tgtEl>
                                      </p:cBhvr>
                                    </p:animEffect>
                                    <p:set>
                                      <p:cBhvr>
                                        <p:cTn id="121" dur="1" fill="hold">
                                          <p:stCondLst>
                                            <p:cond delay="2999"/>
                                          </p:stCondLst>
                                        </p:cTn>
                                        <p:tgtEl>
                                          <p:spTgt spid="77840"/>
                                        </p:tgtEl>
                                        <p:attrNameLst>
                                          <p:attrName>style.visibility</p:attrName>
                                        </p:attrNameLst>
                                      </p:cBhvr>
                                      <p:to>
                                        <p:strVal val="hidden"/>
                                      </p:to>
                                    </p:set>
                                  </p:childTnLst>
                                </p:cTn>
                              </p:par>
                              <p:par>
                                <p:cTn id="122" presetID="53" presetClass="exit" presetSubtype="16" fill="hold" grpId="2" nodeType="withEffect">
                                  <p:stCondLst>
                                    <p:cond delay="4100"/>
                                  </p:stCondLst>
                                  <p:childTnLst>
                                    <p:anim calcmode="lin" valueType="num">
                                      <p:cBhvr>
                                        <p:cTn id="123" dur="3000"/>
                                        <p:tgtEl>
                                          <p:spTgt spid="77841"/>
                                        </p:tgtEl>
                                        <p:attrNameLst>
                                          <p:attrName>ppt_w</p:attrName>
                                        </p:attrNameLst>
                                      </p:cBhvr>
                                      <p:tavLst>
                                        <p:tav tm="0">
                                          <p:val>
                                            <p:strVal val="ppt_w"/>
                                          </p:val>
                                        </p:tav>
                                        <p:tav tm="100000">
                                          <p:val>
                                            <p:fltVal val="0.000000"/>
                                          </p:val>
                                        </p:tav>
                                      </p:tavLst>
                                    </p:anim>
                                    <p:anim calcmode="lin" valueType="num">
                                      <p:cBhvr>
                                        <p:cTn id="124" dur="3000"/>
                                        <p:tgtEl>
                                          <p:spTgt spid="77841"/>
                                        </p:tgtEl>
                                        <p:attrNameLst>
                                          <p:attrName>ppt_h</p:attrName>
                                        </p:attrNameLst>
                                      </p:cBhvr>
                                      <p:tavLst>
                                        <p:tav tm="0">
                                          <p:val>
                                            <p:strVal val="ppt_h"/>
                                          </p:val>
                                        </p:tav>
                                        <p:tav tm="100000">
                                          <p:val>
                                            <p:fltVal val="0.000000"/>
                                          </p:val>
                                        </p:tav>
                                      </p:tavLst>
                                    </p:anim>
                                    <p:animEffect transition="out" filter="fade">
                                      <p:cBhvr>
                                        <p:cTn id="125" dur="3000"/>
                                        <p:tgtEl>
                                          <p:spTgt spid="77841"/>
                                        </p:tgtEl>
                                      </p:cBhvr>
                                    </p:animEffect>
                                    <p:set>
                                      <p:cBhvr>
                                        <p:cTn id="126" dur="1" fill="hold">
                                          <p:stCondLst>
                                            <p:cond delay="2999"/>
                                          </p:stCondLst>
                                        </p:cTn>
                                        <p:tgtEl>
                                          <p:spTgt spid="778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nimBg="1"/>
      <p:bldP spid="77828" grpId="1" animBg="1"/>
      <p:bldP spid="77829" grpId="0" animBg="1"/>
      <p:bldP spid="77829" grpId="1" animBg="1"/>
      <p:bldP spid="77835" grpId="0" animBg="1"/>
      <p:bldP spid="77835" grpId="1" animBg="1"/>
      <p:bldP spid="77835" grpId="2" animBg="1"/>
      <p:bldP spid="77835" grpId="3" animBg="1"/>
      <p:bldP spid="77836" grpId="0" animBg="1"/>
      <p:bldP spid="77836" grpId="1" animBg="1"/>
      <p:bldP spid="77836" grpId="2" animBg="1"/>
      <p:bldP spid="77836" grpId="3" animBg="1"/>
      <p:bldP spid="77837" grpId="0" animBg="1"/>
      <p:bldP spid="77837" grpId="1" animBg="1"/>
      <p:bldP spid="77837" grpId="2" animBg="1"/>
      <p:bldP spid="77837" grpId="3" animBg="1"/>
      <p:bldP spid="77840" grpId="0" animBg="1"/>
      <p:bldP spid="77840" grpId="1" animBg="1"/>
      <p:bldP spid="77840" grpId="2" animBg="1"/>
      <p:bldP spid="77841" grpId="0" animBg="1"/>
      <p:bldP spid="77841" grpId="1" animBg="1"/>
      <p:bldP spid="77841"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extBox 19"/>
          <p:cNvSpPr txBox="1"/>
          <p:nvPr/>
        </p:nvSpPr>
        <p:spPr>
          <a:xfrm>
            <a:off x="2046288" y="3090863"/>
            <a:ext cx="1452562" cy="522287"/>
          </a:xfrm>
          <a:prstGeom prst="rect">
            <a:avLst/>
          </a:prstGeom>
          <a:solidFill>
            <a:srgbClr val="0070C0"/>
          </a:solidFill>
          <a:ln w="9525">
            <a:noFill/>
          </a:ln>
        </p:spPr>
        <p:txBody>
          <a:bodyPr wrap="square" anchor="t">
            <a:spAutoFit/>
          </a:bodyPr>
          <a:p>
            <a:pPr algn="ctr"/>
            <a:r>
              <a:rPr lang="zh-CN" altLang="en-US" sz="2800" dirty="0">
                <a:solidFill>
                  <a:srgbClr val="FFFFFF"/>
                </a:solidFill>
                <a:latin typeface="Franklin Gothic Medium" panose="020B0603020102020204" pitchFamily="2" charset="0"/>
                <a:ea typeface="微软雅黑" panose="020B0503020204020204" pitchFamily="2" charset="-122"/>
              </a:rPr>
              <a:t>对象图</a:t>
            </a:r>
            <a:endParaRPr lang="zh-CN" altLang="en-US" sz="2800" dirty="0">
              <a:solidFill>
                <a:srgbClr val="FFFFFF"/>
              </a:solidFill>
              <a:latin typeface="Franklin Gothic Medium" panose="020B0603020102020204" pitchFamily="2" charset="0"/>
              <a:ea typeface="微软雅黑" panose="020B0503020204020204" pitchFamily="2" charset="-122"/>
            </a:endParaRPr>
          </a:p>
        </p:txBody>
      </p:sp>
      <p:cxnSp>
        <p:nvCxnSpPr>
          <p:cNvPr id="54274" name="直接连接符 3"/>
          <p:cNvCxnSpPr/>
          <p:nvPr/>
        </p:nvCxnSpPr>
        <p:spPr>
          <a:xfrm>
            <a:off x="1863725" y="2195513"/>
            <a:ext cx="0" cy="1792287"/>
          </a:xfrm>
          <a:prstGeom prst="line">
            <a:avLst/>
          </a:prstGeom>
          <a:ln w="3175" cap="flat" cmpd="sng">
            <a:solidFill>
              <a:srgbClr val="DDDDDD"/>
            </a:solidFill>
            <a:prstDash val="solid"/>
            <a:round/>
            <a:headEnd type="none" w="med" len="med"/>
            <a:tailEnd type="none" w="med" len="med"/>
          </a:ln>
        </p:spPr>
      </p:cxnSp>
      <p:cxnSp>
        <p:nvCxnSpPr>
          <p:cNvPr id="54275" name="直接连接符 5"/>
          <p:cNvCxnSpPr/>
          <p:nvPr/>
        </p:nvCxnSpPr>
        <p:spPr>
          <a:xfrm>
            <a:off x="1116013" y="2943225"/>
            <a:ext cx="2382837" cy="0"/>
          </a:xfrm>
          <a:prstGeom prst="line">
            <a:avLst/>
          </a:prstGeom>
          <a:ln w="3175" cap="flat" cmpd="sng">
            <a:solidFill>
              <a:srgbClr val="DDDDDD"/>
            </a:solidFill>
            <a:prstDash val="solid"/>
            <a:round/>
            <a:headEnd type="none" w="med" len="med"/>
            <a:tailEnd type="none" w="med" len="med"/>
          </a:ln>
        </p:spPr>
      </p:cxnSp>
      <p:sp>
        <p:nvSpPr>
          <p:cNvPr id="53253" name="TextBox 8"/>
          <p:cNvSpPr txBox="1"/>
          <p:nvPr/>
        </p:nvSpPr>
        <p:spPr>
          <a:xfrm>
            <a:off x="-966787" y="3803650"/>
            <a:ext cx="1223962" cy="369888"/>
          </a:xfrm>
          <a:prstGeom prst="rect">
            <a:avLst/>
          </a:prstGeom>
          <a:noFill/>
          <a:ln w="9525">
            <a:noFill/>
          </a:ln>
        </p:spPr>
        <p:txBody>
          <a:bodyPr anchor="t">
            <a:spAutoFit/>
          </a:bodyPr>
          <a:p>
            <a:r>
              <a:rPr lang="en-US" altLang="x-none" dirty="0">
                <a:solidFill>
                  <a:srgbClr val="0070C0"/>
                </a:solidFill>
                <a:latin typeface="Franklin Gothic Medium" panose="020B0603020102020204" pitchFamily="2" charset="0"/>
                <a:ea typeface="微软雅黑" panose="020B0503020204020204" pitchFamily="2" charset="-122"/>
              </a:rPr>
              <a:t>&gt;&gt;&gt;</a:t>
            </a:r>
            <a:endParaRPr lang="zh-CN" altLang="en-US" dirty="0">
              <a:solidFill>
                <a:srgbClr val="0070C0"/>
              </a:solidFill>
              <a:latin typeface="Franklin Gothic Medium" panose="020B0603020102020204" pitchFamily="2" charset="0"/>
              <a:ea typeface="微软雅黑" panose="020B0503020204020204" pitchFamily="2" charset="-122"/>
            </a:endParaRPr>
          </a:p>
        </p:txBody>
      </p:sp>
      <p:sp>
        <p:nvSpPr>
          <p:cNvPr id="53254" name="TextBox 1"/>
          <p:cNvSpPr txBox="1"/>
          <p:nvPr/>
        </p:nvSpPr>
        <p:spPr>
          <a:xfrm>
            <a:off x="1116013" y="1128713"/>
            <a:ext cx="749300" cy="2195512"/>
          </a:xfrm>
          <a:prstGeom prst="rect">
            <a:avLst/>
          </a:prstGeom>
          <a:noFill/>
          <a:ln w="9525">
            <a:noFill/>
          </a:ln>
        </p:spPr>
        <p:txBody>
          <a:bodyPr anchor="t">
            <a:spAutoFit/>
          </a:bodyPr>
          <a:p>
            <a:r>
              <a:rPr lang="en-US" altLang="x-none" sz="13800" dirty="0">
                <a:solidFill>
                  <a:srgbClr val="969696"/>
                </a:solidFill>
                <a:latin typeface="方正兰亭特黑_GBK" charset="-122"/>
                <a:ea typeface="DFKai-SB" panose="03000509000000000000" pitchFamily="1" charset="-120"/>
              </a:rPr>
              <a:t>1</a:t>
            </a:r>
            <a:endParaRPr lang="en-US" altLang="x-none" sz="13800" dirty="0">
              <a:solidFill>
                <a:srgbClr val="969696"/>
              </a:solidFill>
              <a:latin typeface="方正兰亭特黑_GBK" charset="-122"/>
              <a:ea typeface="DFKai-SB" panose="03000509000000000000" pitchFamily="1" charset="-120"/>
            </a:endParaRPr>
          </a:p>
        </p:txBody>
      </p:sp>
      <p:cxnSp>
        <p:nvCxnSpPr>
          <p:cNvPr id="53255" name="直接连接符 17"/>
          <p:cNvCxnSpPr/>
          <p:nvPr/>
        </p:nvCxnSpPr>
        <p:spPr>
          <a:xfrm>
            <a:off x="-2484437" y="2943225"/>
            <a:ext cx="2382837" cy="0"/>
          </a:xfrm>
          <a:prstGeom prst="line">
            <a:avLst/>
          </a:prstGeom>
          <a:ln w="3175" cap="flat" cmpd="sng">
            <a:solidFill>
              <a:srgbClr val="000000"/>
            </a:solidFill>
            <a:prstDash val="solid"/>
            <a:round/>
            <a:headEnd type="none" w="med" len="med"/>
            <a:tailEnd type="none" w="med" len="med"/>
          </a:ln>
        </p:spPr>
      </p:cxnSp>
      <p:cxnSp>
        <p:nvCxnSpPr>
          <p:cNvPr id="53256" name="直接连接符 18"/>
          <p:cNvCxnSpPr/>
          <p:nvPr/>
        </p:nvCxnSpPr>
        <p:spPr>
          <a:xfrm>
            <a:off x="1865313" y="-2346325"/>
            <a:ext cx="0" cy="2317750"/>
          </a:xfrm>
          <a:prstGeom prst="line">
            <a:avLst/>
          </a:prstGeom>
          <a:ln w="3175" cap="flat" cmpd="sng">
            <a:solidFill>
              <a:schemeClr val="tx1"/>
            </a:solidFill>
            <a:prstDash val="solid"/>
            <a:round/>
            <a:headEnd type="none" w="med" len="med"/>
            <a:tailEnd type="none" w="med" len="med"/>
          </a:ln>
        </p:spPr>
      </p:cxnSp>
      <p:pic>
        <p:nvPicPr>
          <p:cNvPr id="53257" name="图片 2"/>
          <p:cNvPicPr>
            <a:picLocks noChangeAspect="1"/>
          </p:cNvPicPr>
          <p:nvPr/>
        </p:nvPicPr>
        <p:blipFill>
          <a:blip r:embed="rId1"/>
          <a:srcRect t="15556" b="4636"/>
          <a:stretch>
            <a:fillRect/>
          </a:stretch>
        </p:blipFill>
        <p:spPr>
          <a:xfrm>
            <a:off x="4357688" y="860425"/>
            <a:ext cx="3814762" cy="4560888"/>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2.22222E-6 L 4.72222E-6 0.90945 " pathEditMode="relative" rAng="0" ptsTypes="AA">
                                      <p:cBhvr>
                                        <p:cTn id="6" dur="500" fill="hold"/>
                                        <p:tgtEl>
                                          <p:spTgt spid="53256"/>
                                        </p:tgtEl>
                                        <p:attrNameLst>
                                          <p:attrName>ppt_x</p:attrName>
                                          <p:attrName>ppt_y</p:attrName>
                                        </p:attrNameLst>
                                      </p:cBhvr>
                                      <p:rCtr x="0" y="4547200"/>
                                    </p:animMotion>
                                  </p:childTnLst>
                                </p:cTn>
                              </p:par>
                              <p:par>
                                <p:cTn id="7" presetID="42" presetClass="path" presetSubtype="0" accel="50000" decel="50000" fill="hold" nodeType="withEffect">
                                  <p:stCondLst>
                                    <p:cond delay="0"/>
                                  </p:stCondLst>
                                  <p:childTnLst>
                                    <p:animMotion origin="layout" path="M 1.38889E-6 0 L 0.46285 0.00111 " pathEditMode="relative" rAng="0" ptsTypes="AA">
                                      <p:cBhvr>
                                        <p:cTn id="8" dur="500" fill="hold"/>
                                        <p:tgtEl>
                                          <p:spTgt spid="53255"/>
                                        </p:tgtEl>
                                        <p:attrNameLst>
                                          <p:attrName>ppt_x</p:attrName>
                                          <p:attrName>ppt_y</p:attrName>
                                        </p:attrNameLst>
                                      </p:cBhvr>
                                      <p:rCtr x="2314200" y="5600"/>
                                    </p:animMotion>
                                  </p:childTnLst>
                                </p:cTn>
                              </p:par>
                              <p:par>
                                <p:cTn id="9" presetID="10" presetClass="exit" presetSubtype="0" fill="hold" nodeType="withEffect">
                                  <p:stCondLst>
                                    <p:cond delay="0"/>
                                  </p:stCondLst>
                                  <p:childTnLst>
                                    <p:animEffect transition="out" filter="fade">
                                      <p:cBhvr>
                                        <p:cTn id="10" dur="500"/>
                                        <p:tgtEl>
                                          <p:spTgt spid="53256"/>
                                        </p:tgtEl>
                                      </p:cBhvr>
                                    </p:animEffect>
                                    <p:set>
                                      <p:cBhvr>
                                        <p:cTn id="11" dur="1" fill="hold">
                                          <p:stCondLst>
                                            <p:cond delay="499"/>
                                          </p:stCondLst>
                                        </p:cTn>
                                        <p:tgtEl>
                                          <p:spTgt spid="5325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53255"/>
                                        </p:tgtEl>
                                      </p:cBhvr>
                                    </p:animEffect>
                                    <p:set>
                                      <p:cBhvr>
                                        <p:cTn id="14" dur="1" fill="hold">
                                          <p:stCondLst>
                                            <p:cond delay="499"/>
                                          </p:stCondLst>
                                        </p:cTn>
                                        <p:tgtEl>
                                          <p:spTgt spid="53255"/>
                                        </p:tgtEl>
                                        <p:attrNameLst>
                                          <p:attrName>style.visibility</p:attrName>
                                        </p:attrNameLst>
                                      </p:cBhvr>
                                      <p:to>
                                        <p:strVal val="hidden"/>
                                      </p:to>
                                    </p:set>
                                  </p:childTnLst>
                                </p:cTn>
                              </p:par>
                            </p:childTnLst>
                          </p:cTn>
                        </p:par>
                        <p:par>
                          <p:cTn id="15" fill="hold">
                            <p:stCondLst>
                              <p:cond delay="500"/>
                            </p:stCondLst>
                            <p:childTnLst>
                              <p:par>
                                <p:cTn id="16" presetID="42" presetClass="path" presetSubtype="0" fill="hold" grpId="0" nodeType="afterEffect">
                                  <p:stCondLst>
                                    <p:cond delay="0"/>
                                  </p:stCondLst>
                                  <p:childTnLst>
                                    <p:animMotion origin="layout" path="M 3.61111E-6 2.22222E-6 L 0.43698 0.00389 " pathEditMode="relative" rAng="0" ptsTypes="AA">
                                      <p:cBhvr>
                                        <p:cTn id="17" dur="500" fill="hold"/>
                                        <p:tgtEl>
                                          <p:spTgt spid="53253"/>
                                        </p:tgtEl>
                                        <p:attrNameLst>
                                          <p:attrName>ppt_x</p:attrName>
                                          <p:attrName>ppt_y</p:attrName>
                                        </p:attrNameLst>
                                      </p:cBhvr>
                                      <p:rCtr x="2184000" y="19400"/>
                                    </p:animMotion>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53254"/>
                                        </p:tgtEl>
                                        <p:attrNameLst>
                                          <p:attrName>style.visibility</p:attrName>
                                        </p:attrNameLst>
                                      </p:cBhvr>
                                      <p:to>
                                        <p:strVal val="visible"/>
                                      </p:to>
                                    </p:set>
                                    <p:animEffect transition="in" filter="randombar(horizontal)">
                                      <p:cBhvr>
                                        <p:cTn id="21" dur="500"/>
                                        <p:tgtEl>
                                          <p:spTgt spid="5325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3250"/>
                                        </p:tgtEl>
                                        <p:attrNameLst>
                                          <p:attrName>style.visibility</p:attrName>
                                        </p:attrNameLst>
                                      </p:cBhvr>
                                      <p:to>
                                        <p:strVal val="visible"/>
                                      </p:to>
                                    </p:set>
                                    <p:animEffect transition="in" filter="randombar(horizontal)">
                                      <p:cBhvr>
                                        <p:cTn id="24" dur="500"/>
                                        <p:tgtEl>
                                          <p:spTgt spid="5325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53257"/>
                                        </p:tgtEl>
                                        <p:attrNameLst>
                                          <p:attrName>style.visibility</p:attrName>
                                        </p:attrNameLst>
                                      </p:cBhvr>
                                      <p:to>
                                        <p:strVal val="visible"/>
                                      </p:to>
                                    </p:set>
                                    <p:animEffect transition="in" filter="fade">
                                      <p:cBhvr>
                                        <p:cTn id="28" dur="500"/>
                                        <p:tgtEl>
                                          <p:spTgt spid="53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p:bldP spid="53253" grpId="0"/>
      <p:bldP spid="532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椭圆 25"/>
          <p:cNvSpPr/>
          <p:nvPr/>
        </p:nvSpPr>
        <p:spPr>
          <a:xfrm>
            <a:off x="1125538" y="1455738"/>
            <a:ext cx="1114425" cy="1114425"/>
          </a:xfrm>
          <a:prstGeom prst="ellipse">
            <a:avLst/>
          </a:prstGeom>
          <a:solidFill>
            <a:srgbClr val="DDDDDD"/>
          </a:solidFill>
          <a:ln w="6350" cap="flat" cmpd="sng">
            <a:solidFill>
              <a:srgbClr val="808080"/>
            </a:solidFill>
            <a:prstDash val="solid"/>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55298" name="圆角矩形 13"/>
          <p:cNvSpPr/>
          <p:nvPr/>
        </p:nvSpPr>
        <p:spPr>
          <a:xfrm>
            <a:off x="2998788" y="1123950"/>
            <a:ext cx="4741862" cy="1917700"/>
          </a:xfrm>
          <a:prstGeom prst="roundRect">
            <a:avLst>
              <a:gd name="adj" fmla="val 10620"/>
            </a:avLst>
          </a:prstGeom>
          <a:solidFill>
            <a:srgbClr val="DDDDDD"/>
          </a:solidFill>
          <a:ln w="6350" cap="flat" cmpd="sng">
            <a:solidFill>
              <a:srgbClr val="808080"/>
            </a:solidFill>
            <a:prstDash val="dash"/>
            <a:round/>
            <a:headEnd type="none" w="med" len="med"/>
            <a:tailEnd type="none" w="med" len="med"/>
          </a:ln>
        </p:spPr>
        <p:txBody>
          <a:bodyPr wrap="square" anchor="ctr">
            <a:spAutoFit/>
          </a:bodyPr>
          <a:p>
            <a:pPr algn="ctr"/>
            <a:r>
              <a:rPr lang="en-US" altLang="zh-CN" sz="1600" b="1" dirty="0">
                <a:solidFill>
                  <a:srgbClr val="FFFFFF"/>
                </a:solidFill>
                <a:latin typeface="微软雅黑" panose="020B0503020204020204" pitchFamily="2" charset="-122"/>
                <a:ea typeface="微软雅黑" panose="020B0503020204020204" pitchFamily="2" charset="-122"/>
              </a:rPr>
              <a:t>                                              </a:t>
            </a: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p:txBody>
      </p:sp>
      <p:cxnSp>
        <p:nvCxnSpPr>
          <p:cNvPr id="55299"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55300"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55301"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latin typeface="Franklin Gothic Medium" panose="020B0603020102020204" pitchFamily="2" charset="0"/>
                <a:ea typeface="微软雅黑" panose="020B0503020204020204" pitchFamily="2" charset="-122"/>
              </a:rPr>
              <a:t>对象图</a:t>
            </a:r>
            <a:endParaRPr lang="zh-CN" altLang="en-US" sz="1400" dirty="0">
              <a:latin typeface="Franklin Gothic Medium" panose="020B0603020102020204" pitchFamily="2" charset="0"/>
              <a:ea typeface="微软雅黑" panose="020B0503020204020204" pitchFamily="2" charset="-122"/>
            </a:endParaRPr>
          </a:p>
        </p:txBody>
      </p:sp>
      <p:pic>
        <p:nvPicPr>
          <p:cNvPr id="55302" name="组合 3"/>
          <p:cNvPicPr/>
          <p:nvPr/>
        </p:nvPicPr>
        <p:blipFill>
          <a:blip r:embed="rId1"/>
          <a:stretch>
            <a:fillRect/>
          </a:stretch>
        </p:blipFill>
        <p:spPr>
          <a:xfrm>
            <a:off x="8418513" y="3932238"/>
            <a:ext cx="792162" cy="1316037"/>
          </a:xfrm>
          <a:prstGeom prst="rect">
            <a:avLst/>
          </a:prstGeom>
          <a:noFill/>
          <a:ln w="9525">
            <a:noFill/>
          </a:ln>
        </p:spPr>
      </p:pic>
      <p:sp>
        <p:nvSpPr>
          <p:cNvPr id="55303" name="TextBox 40"/>
          <p:cNvSpPr txBox="1"/>
          <p:nvPr/>
        </p:nvSpPr>
        <p:spPr>
          <a:xfrm>
            <a:off x="3154363"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5304" name="TextBox 41"/>
          <p:cNvSpPr txBox="1"/>
          <p:nvPr/>
        </p:nvSpPr>
        <p:spPr>
          <a:xfrm>
            <a:off x="5508625" y="5189538"/>
            <a:ext cx="2159000"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5305" name="矩形 28"/>
          <p:cNvSpPr/>
          <p:nvPr/>
        </p:nvSpPr>
        <p:spPr>
          <a:xfrm rot="-1839494">
            <a:off x="-722312" y="427038"/>
            <a:ext cx="3167062" cy="336550"/>
          </a:xfrm>
          <a:prstGeom prst="rect">
            <a:avLst/>
          </a:prstGeom>
          <a:solidFill>
            <a:srgbClr val="0070C0"/>
          </a:solidFill>
          <a:ln w="9525">
            <a:noFill/>
          </a:ln>
        </p:spPr>
        <p:txBody>
          <a:bodyPr anchor="ctr">
            <a:spAutoFit/>
          </a:bodyPr>
          <a:p>
            <a:pPr algn="ctr"/>
            <a:r>
              <a:rPr lang="zh-CN" altLang="en-US" sz="1600" dirty="0">
                <a:solidFill>
                  <a:srgbClr val="FFFFFF"/>
                </a:solidFill>
                <a:latin typeface="微软雅黑" panose="020B0503020204020204" pitchFamily="2" charset="-122"/>
                <a:ea typeface="微软雅黑" panose="020B0503020204020204" pitchFamily="2" charset="-122"/>
              </a:rPr>
              <a:t>什么是对象</a:t>
            </a:r>
            <a:endParaRPr lang="zh-CN" altLang="en-US" sz="1600" dirty="0">
              <a:solidFill>
                <a:srgbClr val="FFFFFF"/>
              </a:solidFill>
              <a:latin typeface="微软雅黑" panose="020B0503020204020204" pitchFamily="2" charset="-122"/>
              <a:ea typeface="微软雅黑" panose="020B0503020204020204" pitchFamily="2" charset="-122"/>
            </a:endParaRPr>
          </a:p>
        </p:txBody>
      </p:sp>
      <p:sp>
        <p:nvSpPr>
          <p:cNvPr id="55306" name="矩形 29"/>
          <p:cNvSpPr/>
          <p:nvPr/>
        </p:nvSpPr>
        <p:spPr>
          <a:xfrm>
            <a:off x="3095625" y="1327150"/>
            <a:ext cx="4572000" cy="1568450"/>
          </a:xfrm>
          <a:prstGeom prst="rect">
            <a:avLst/>
          </a:prstGeom>
          <a:noFill/>
          <a:ln w="9525">
            <a:noFill/>
          </a:ln>
        </p:spPr>
        <p:txBody>
          <a:bodyPr anchor="t">
            <a:spAutoFit/>
          </a:bodyPr>
          <a:p>
            <a:r>
              <a:rPr lang="zh-CN" altLang="en-US" sz="1600" b="1" dirty="0">
                <a:solidFill>
                  <a:srgbClr val="0070C0"/>
                </a:solidFill>
                <a:latin typeface="Franklin Gothic Medium" panose="020B0603020102020204" pitchFamily="2" charset="0"/>
                <a:ea typeface="微软雅黑" panose="020B0503020204020204" pitchFamily="2" charset="-122"/>
              </a:rPr>
              <a:t>对象</a:t>
            </a:r>
            <a:r>
              <a:rPr lang="zh-CN" altLang="en-US" sz="1600" dirty="0">
                <a:latin typeface="Franklin Gothic Medium" panose="020B0603020102020204" pitchFamily="2" charset="0"/>
                <a:ea typeface="微软雅黑" panose="020B0503020204020204" pitchFamily="2" charset="-122"/>
              </a:rPr>
              <a:t>指的是一个单独的、可确认的物体、单元或实体，它可以是具体的也可以是抽象的，在问题领域里有确切定义的角色，换句话说，对象是边界非常清楚的任何事物，一个对象通常包含以下几部分：</a:t>
            </a:r>
            <a:r>
              <a:rPr lang="zh-CN" altLang="en-US" sz="1600" b="1" dirty="0">
                <a:solidFill>
                  <a:srgbClr val="0070C0"/>
                </a:solidFill>
                <a:latin typeface="Franklin Gothic Medium" panose="020B0603020102020204" pitchFamily="2" charset="0"/>
                <a:ea typeface="微软雅黑" panose="020B0503020204020204" pitchFamily="2" charset="-122"/>
              </a:rPr>
              <a:t>标识（名字）、状态（属性）、行为（方法、事件）。</a:t>
            </a:r>
            <a:endParaRPr lang="zh-CN" altLang="en-US" sz="1600" b="1" dirty="0">
              <a:solidFill>
                <a:srgbClr val="0070C0"/>
              </a:solidFill>
              <a:latin typeface="Franklin Gothic Medium" panose="020B0603020102020204" pitchFamily="2" charset="0"/>
              <a:ea typeface="微软雅黑" panose="020B0503020204020204" pitchFamily="2" charset="-122"/>
            </a:endParaRPr>
          </a:p>
        </p:txBody>
      </p:sp>
      <p:sp>
        <p:nvSpPr>
          <p:cNvPr id="55307" name="等腰三角形 18"/>
          <p:cNvSpPr/>
          <p:nvPr/>
        </p:nvSpPr>
        <p:spPr>
          <a:xfrm>
            <a:off x="2012950"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5308" name="矩形 21"/>
          <p:cNvSpPr/>
          <p:nvPr/>
        </p:nvSpPr>
        <p:spPr>
          <a:xfrm rot="-1800000">
            <a:off x="-749300" y="593725"/>
            <a:ext cx="4219575" cy="338138"/>
          </a:xfrm>
          <a:prstGeom prst="rect">
            <a:avLst/>
          </a:prstGeom>
          <a:solidFill>
            <a:srgbClr val="0070C0"/>
          </a:solidFill>
          <a:ln w="9525">
            <a:noFill/>
          </a:ln>
        </p:spPr>
        <p:txBody>
          <a:bodyPr anchor="ctr">
            <a:spAutoFit/>
          </a:bodyPr>
          <a:p>
            <a:pPr algn="ctr"/>
            <a:r>
              <a:rPr lang="zh-CN" altLang="en-US" sz="1600" dirty="0">
                <a:solidFill>
                  <a:srgbClr val="FFFFFF"/>
                </a:solidFill>
                <a:latin typeface="微软雅黑" panose="020B0503020204020204" pitchFamily="2" charset="-122"/>
                <a:ea typeface="微软雅黑" panose="020B0503020204020204" pitchFamily="2" charset="-122"/>
              </a:rPr>
              <a:t>什么是对象图</a:t>
            </a:r>
            <a:endParaRPr lang="zh-CN" altLang="en-US" sz="1600" dirty="0">
              <a:solidFill>
                <a:srgbClr val="FFFFFF"/>
              </a:solidFill>
              <a:latin typeface="微软雅黑" panose="020B0503020204020204" pitchFamily="2" charset="-122"/>
              <a:ea typeface="微软雅黑" panose="020B0503020204020204" pitchFamily="2" charset="-122"/>
            </a:endParaRPr>
          </a:p>
        </p:txBody>
      </p:sp>
      <p:sp>
        <p:nvSpPr>
          <p:cNvPr id="55309" name="圆角矩形 23"/>
          <p:cNvSpPr/>
          <p:nvPr/>
        </p:nvSpPr>
        <p:spPr>
          <a:xfrm>
            <a:off x="3035300" y="3175000"/>
            <a:ext cx="4837113" cy="1392238"/>
          </a:xfrm>
          <a:prstGeom prst="roundRect">
            <a:avLst>
              <a:gd name="adj" fmla="val 10620"/>
            </a:avLst>
          </a:prstGeom>
          <a:solidFill>
            <a:srgbClr val="DDDDDD"/>
          </a:solidFill>
          <a:ln w="6350" cap="flat" cmpd="sng">
            <a:solidFill>
              <a:srgbClr val="808080"/>
            </a:solidFill>
            <a:prstDash val="dash"/>
            <a:round/>
            <a:headEnd type="none" w="med" len="med"/>
            <a:tailEnd type="none" w="med" len="med"/>
          </a:ln>
        </p:spPr>
        <p:txBody>
          <a:bodyPr wrap="square"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a:p>
            <a:pPr algn="ctr"/>
            <a:endParaRPr lang="zh-CN" altLang="en-US" sz="1600" b="1" dirty="0">
              <a:solidFill>
                <a:srgbClr val="FFFFFF"/>
              </a:solidFill>
              <a:latin typeface="微软雅黑" panose="020B0503020204020204" pitchFamily="2" charset="-122"/>
              <a:ea typeface="微软雅黑" panose="020B0503020204020204" pitchFamily="2" charset="-122"/>
            </a:endParaRPr>
          </a:p>
          <a:p>
            <a:pPr algn="ctr"/>
            <a:endParaRPr lang="zh-CN" altLang="en-US" sz="1600" b="1" dirty="0">
              <a:solidFill>
                <a:srgbClr val="FFFFFF"/>
              </a:solidFill>
              <a:latin typeface="微软雅黑" panose="020B0503020204020204" pitchFamily="2" charset="-122"/>
              <a:ea typeface="微软雅黑" panose="020B0503020204020204" pitchFamily="2" charset="-122"/>
            </a:endParaRPr>
          </a:p>
          <a:p>
            <a:pPr algn="ctr"/>
            <a:endParaRPr lang="zh-CN" altLang="en-US" sz="1600" b="1" dirty="0">
              <a:solidFill>
                <a:srgbClr val="FFFFFF"/>
              </a:solidFill>
              <a:latin typeface="微软雅黑" panose="020B0503020204020204" pitchFamily="2" charset="-122"/>
              <a:ea typeface="微软雅黑" panose="020B0503020204020204" pitchFamily="2" charset="-122"/>
            </a:endParaRPr>
          </a:p>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55310" name="矩形 14"/>
          <p:cNvSpPr/>
          <p:nvPr/>
        </p:nvSpPr>
        <p:spPr>
          <a:xfrm>
            <a:off x="3168650" y="3254375"/>
            <a:ext cx="4572000" cy="1076325"/>
          </a:xfrm>
          <a:prstGeom prst="rect">
            <a:avLst/>
          </a:prstGeom>
          <a:noFill/>
          <a:ln w="9525">
            <a:noFill/>
          </a:ln>
        </p:spPr>
        <p:txBody>
          <a:bodyPr anchor="t">
            <a:spAutoFit/>
          </a:bodyPr>
          <a:p>
            <a:r>
              <a:rPr lang="zh-CN" altLang="en-US" sz="1600" b="1" dirty="0">
                <a:solidFill>
                  <a:srgbClr val="0070C0"/>
                </a:solidFill>
                <a:latin typeface="Franklin Gothic Medium" panose="020B0603020102020204" pitchFamily="2" charset="0"/>
                <a:ea typeface="微软雅黑" panose="020B0503020204020204" pitchFamily="2" charset="-122"/>
              </a:rPr>
              <a:t>对象图</a:t>
            </a:r>
            <a:r>
              <a:rPr lang="zh-CN" altLang="en-US" sz="1600" dirty="0">
                <a:latin typeface="Franklin Gothic Medium" panose="020B0603020102020204" pitchFamily="2" charset="0"/>
                <a:ea typeface="微软雅黑" panose="020B0503020204020204" pitchFamily="2" charset="-122"/>
              </a:rPr>
              <a:t>描述的是参与交互的各个对象在交互过程中某一时刻的状态，对象图可以被看作是类图在某一时刻的实例。对象图主要包括以下几部分：</a:t>
            </a:r>
            <a:r>
              <a:rPr lang="zh-CN" altLang="en-US" sz="1600" b="1" dirty="0">
                <a:solidFill>
                  <a:srgbClr val="0070C0"/>
                </a:solidFill>
                <a:latin typeface="Franklin Gothic Medium" panose="020B0603020102020204" pitchFamily="2" charset="0"/>
                <a:ea typeface="微软雅黑" panose="020B0503020204020204" pitchFamily="2" charset="-122"/>
              </a:rPr>
              <a:t>对象名、属性</a:t>
            </a:r>
            <a:r>
              <a:rPr lang="zh-CN" altLang="en-US" sz="1600" dirty="0">
                <a:latin typeface="Franklin Gothic Medium" panose="020B0603020102020204" pitchFamily="2" charset="0"/>
                <a:ea typeface="微软雅黑" panose="020B0503020204020204" pitchFamily="2" charset="-122"/>
              </a:rPr>
              <a:t>。</a:t>
            </a:r>
            <a:endParaRPr lang="zh-CN" altLang="en-US" sz="1600" dirty="0">
              <a:latin typeface="Franklin Gothic Medium" panose="020B0603020102020204" pitchFamily="2" charset="0"/>
              <a:ea typeface="微软雅黑" panose="020B0503020204020204" pitchFamily="2" charset="-122"/>
            </a:endParaRPr>
          </a:p>
        </p:txBody>
      </p:sp>
      <p:sp>
        <p:nvSpPr>
          <p:cNvPr id="55311" name="椭圆 33"/>
          <p:cNvSpPr/>
          <p:nvPr/>
        </p:nvSpPr>
        <p:spPr>
          <a:xfrm>
            <a:off x="1135063" y="3292475"/>
            <a:ext cx="1114425" cy="1112838"/>
          </a:xfrm>
          <a:prstGeom prst="ellipse">
            <a:avLst/>
          </a:prstGeom>
          <a:solidFill>
            <a:srgbClr val="DDDDDD"/>
          </a:solidFill>
          <a:ln w="6350" cap="flat" cmpd="sng">
            <a:solidFill>
              <a:srgbClr val="808080"/>
            </a:solidFill>
            <a:prstDash val="solid"/>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pic>
        <p:nvPicPr>
          <p:cNvPr id="55312" name="图片 26"/>
          <p:cNvPicPr>
            <a:picLocks noChangeAspect="1"/>
          </p:cNvPicPr>
          <p:nvPr/>
        </p:nvPicPr>
        <p:blipFill>
          <a:blip r:embed="rId2"/>
          <a:stretch>
            <a:fillRect/>
          </a:stretch>
        </p:blipFill>
        <p:spPr>
          <a:xfrm>
            <a:off x="1169988" y="3328988"/>
            <a:ext cx="1055687" cy="1054100"/>
          </a:xfrm>
          <a:prstGeom prst="rect">
            <a:avLst/>
          </a:prstGeom>
          <a:noFill/>
          <a:ln w="9525">
            <a:noFill/>
          </a:ln>
        </p:spPr>
      </p:pic>
      <p:pic>
        <p:nvPicPr>
          <p:cNvPr id="55313" name="图片 27"/>
          <p:cNvPicPr>
            <a:picLocks noChangeAspect="1"/>
          </p:cNvPicPr>
          <p:nvPr/>
        </p:nvPicPr>
        <p:blipFill>
          <a:blip r:embed="rId3"/>
          <a:stretch>
            <a:fillRect/>
          </a:stretch>
        </p:blipFill>
        <p:spPr>
          <a:xfrm>
            <a:off x="1155700" y="1482725"/>
            <a:ext cx="1054100" cy="1060450"/>
          </a:xfrm>
          <a:prstGeom prst="rect">
            <a:avLst/>
          </a:prstGeom>
          <a:noFill/>
          <a:ln w="9525">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6321" name="组合 1"/>
          <p:cNvGrpSpPr/>
          <p:nvPr/>
        </p:nvGrpSpPr>
        <p:grpSpPr>
          <a:xfrm>
            <a:off x="-25400" y="4360863"/>
            <a:ext cx="9180513" cy="1587500"/>
            <a:chOff x="0" y="0"/>
            <a:chExt cx="9181274" cy="1588274"/>
          </a:xfrm>
        </p:grpSpPr>
        <p:sp>
          <p:nvSpPr>
            <p:cNvPr id="56322"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6323"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56324"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56325"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56326"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solidFill>
                  <a:srgbClr val="FFFFFF"/>
                </a:solidFill>
                <a:latin typeface="Franklin Gothic Medium" panose="020B0603020102020204" pitchFamily="2" charset="0"/>
                <a:ea typeface="微软雅黑" panose="020B0503020204020204" pitchFamily="2" charset="-122"/>
              </a:rPr>
              <a:t>对象图</a:t>
            </a:r>
            <a:endParaRPr lang="zh-CN" altLang="en-US" sz="1400" dirty="0">
              <a:solidFill>
                <a:srgbClr val="FFFFFF"/>
              </a:solidFill>
              <a:latin typeface="Franklin Gothic Medium" panose="020B0603020102020204" pitchFamily="2" charset="0"/>
              <a:ea typeface="微软雅黑" panose="020B0503020204020204" pitchFamily="2" charset="-122"/>
            </a:endParaRPr>
          </a:p>
        </p:txBody>
      </p:sp>
      <p:pic>
        <p:nvPicPr>
          <p:cNvPr id="56327" name="组合 3"/>
          <p:cNvPicPr/>
          <p:nvPr/>
        </p:nvPicPr>
        <p:blipFill>
          <a:blip r:embed="rId1"/>
          <a:stretch>
            <a:fillRect/>
          </a:stretch>
        </p:blipFill>
        <p:spPr>
          <a:xfrm>
            <a:off x="8461375" y="3932238"/>
            <a:ext cx="785813" cy="1316037"/>
          </a:xfrm>
          <a:prstGeom prst="rect">
            <a:avLst/>
          </a:prstGeom>
          <a:noFill/>
          <a:ln w="9525">
            <a:noFill/>
          </a:ln>
        </p:spPr>
      </p:pic>
      <p:sp>
        <p:nvSpPr>
          <p:cNvPr id="56328" name="TextBox 40"/>
          <p:cNvSpPr txBox="1"/>
          <p:nvPr/>
        </p:nvSpPr>
        <p:spPr>
          <a:xfrm>
            <a:off x="3154363"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6329" name="TextBox 41"/>
          <p:cNvSpPr txBox="1"/>
          <p:nvPr/>
        </p:nvSpPr>
        <p:spPr>
          <a:xfrm>
            <a:off x="5508625" y="5189538"/>
            <a:ext cx="2159000"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6330" name="等腰三角形 24"/>
          <p:cNvSpPr/>
          <p:nvPr/>
        </p:nvSpPr>
        <p:spPr>
          <a:xfrm>
            <a:off x="2012950"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nvGrpSpPr>
          <p:cNvPr id="56331" name="组合 25"/>
          <p:cNvGrpSpPr/>
          <p:nvPr/>
        </p:nvGrpSpPr>
        <p:grpSpPr>
          <a:xfrm>
            <a:off x="3273425" y="342900"/>
            <a:ext cx="2949575" cy="460375"/>
            <a:chOff x="0" y="-201240"/>
            <a:chExt cx="4247575" cy="741035"/>
          </a:xfrm>
        </p:grpSpPr>
        <p:sp>
          <p:nvSpPr>
            <p:cNvPr id="56332" name="Rectangle 8"/>
            <p:cNvSpPr/>
            <p:nvPr/>
          </p:nvSpPr>
          <p:spPr>
            <a:xfrm>
              <a:off x="116112" y="175561"/>
              <a:ext cx="3528392" cy="271442"/>
            </a:xfrm>
            <a:custGeom>
              <a:avLst/>
              <a:gdLst/>
              <a:ahLst/>
              <a:cxnLst>
                <a:cxn ang="0">
                  <a:pos x="0" y="0"/>
                </a:cxn>
                <a:cxn ang="0">
                  <a:pos x="5235140" y="0"/>
                </a:cxn>
                <a:cxn ang="0">
                  <a:pos x="5235140" y="271442"/>
                </a:cxn>
                <a:cxn ang="0">
                  <a:pos x="0" y="271442"/>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56333" name="矩形 27"/>
            <p:cNvSpPr/>
            <p:nvPr/>
          </p:nvSpPr>
          <p:spPr>
            <a:xfrm>
              <a:off x="0" y="-201240"/>
              <a:ext cx="4247575" cy="741035"/>
            </a:xfrm>
            <a:prstGeom prst="rect">
              <a:avLst/>
            </a:prstGeom>
            <a:solidFill>
              <a:srgbClr val="0070C0"/>
            </a:solidFill>
            <a:ln w="9525">
              <a:noFill/>
            </a:ln>
          </p:spPr>
          <p:txBody>
            <a:bodyPr wrap="square" anchor="ctr">
              <a:spAutoFit/>
            </a:bodyPr>
            <a:p>
              <a:pPr algn="ctr"/>
              <a:r>
                <a:rPr lang="zh-CN" altLang="en-US" sz="2400" dirty="0">
                  <a:solidFill>
                    <a:srgbClr val="FFFFFF"/>
                  </a:solidFill>
                  <a:latin typeface="微软雅黑" panose="020B0503020204020204" pitchFamily="2" charset="-122"/>
                  <a:ea typeface="微软雅黑" panose="020B0503020204020204" pitchFamily="2" charset="-122"/>
                </a:rPr>
                <a:t>对象图与类图的区别</a:t>
              </a:r>
              <a:endParaRPr lang="zh-CN" altLang="en-US" sz="2400" dirty="0">
                <a:solidFill>
                  <a:srgbClr val="FFFFFF"/>
                </a:solidFill>
                <a:latin typeface="微软雅黑" panose="020B0503020204020204" pitchFamily="2" charset="-122"/>
                <a:ea typeface="微软雅黑" panose="020B0503020204020204" pitchFamily="2" charset="-122"/>
              </a:endParaRPr>
            </a:p>
          </p:txBody>
        </p:sp>
      </p:grpSp>
      <p:sp>
        <p:nvSpPr>
          <p:cNvPr id="56334" name="椭圆 28"/>
          <p:cNvSpPr/>
          <p:nvPr/>
        </p:nvSpPr>
        <p:spPr>
          <a:xfrm>
            <a:off x="2616200" y="3244850"/>
            <a:ext cx="1008063" cy="1008063"/>
          </a:xfrm>
          <a:prstGeom prst="ellipse">
            <a:avLst/>
          </a:prstGeom>
          <a:solidFill>
            <a:srgbClr val="DDDDDD"/>
          </a:solidFill>
          <a:ln w="9525">
            <a:noFill/>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graphicFrame>
        <p:nvGraphicFramePr>
          <p:cNvPr id="2" name="表格 1"/>
          <p:cNvGraphicFramePr/>
          <p:nvPr/>
        </p:nvGraphicFramePr>
        <p:xfrm>
          <a:off x="762000" y="1130300"/>
          <a:ext cx="8086725" cy="3565525"/>
        </p:xfrm>
        <a:graphic>
          <a:graphicData uri="http://schemas.openxmlformats.org/drawingml/2006/table">
            <a:tbl>
              <a:tblPr firstRow="1" bandRow="1">
                <a:tableStyleId>{5C22544A-7EE6-4342-B048-85BDC9FD1C3A}</a:tableStyleId>
              </a:tblPr>
              <a:tblGrid>
                <a:gridCol w="4043045"/>
                <a:gridCol w="4043045"/>
              </a:tblGrid>
              <a:tr h="381000">
                <a:tc>
                  <a:txBody>
                    <a:bodyPr/>
                    <a:p>
                      <a:pPr>
                        <a:buNone/>
                      </a:pPr>
                      <a:r>
                        <a:rPr lang="zh-CN" altLang="en-US"/>
                        <a:t>类图</a:t>
                      </a:r>
                      <a:endParaRPr lang="zh-CN" altLang="en-US"/>
                    </a:p>
                  </a:txBody>
                  <a:tcPr/>
                </a:tc>
                <a:tc>
                  <a:txBody>
                    <a:bodyPr/>
                    <a:p>
                      <a:pPr>
                        <a:buNone/>
                      </a:pPr>
                      <a:r>
                        <a:rPr lang="zh-CN" altLang="en-US"/>
                        <a:t>对象图</a:t>
                      </a:r>
                      <a:endParaRPr lang="zh-CN" altLang="en-US"/>
                    </a:p>
                  </a:txBody>
                  <a:tcPr/>
                </a:tc>
              </a:tr>
              <a:tr h="381000">
                <a:tc>
                  <a:txBody>
                    <a:bodyPr/>
                    <a:p>
                      <a:pPr>
                        <a:buNone/>
                      </a:pPr>
                      <a:r>
                        <a:rPr lang="zh-CN" altLang="en-US" sz="1600"/>
                        <a:t>类具有三个分栏：名称、属性和操作</a:t>
                      </a:r>
                      <a:endParaRPr lang="zh-CN" altLang="en-US" sz="1600"/>
                    </a:p>
                  </a:txBody>
                  <a:tcPr/>
                </a:tc>
                <a:tc>
                  <a:txBody>
                    <a:bodyPr/>
                    <a:p>
                      <a:pPr>
                        <a:buNone/>
                      </a:pPr>
                      <a:r>
                        <a:rPr lang="zh-CN" altLang="en-US" sz="1600"/>
                        <a:t>对象只有两个分栏：名称和属性</a:t>
                      </a:r>
                      <a:endParaRPr lang="zh-CN" altLang="en-US" sz="1600"/>
                    </a:p>
                  </a:txBody>
                  <a:tcPr/>
                </a:tc>
              </a:tr>
              <a:tr h="381000">
                <a:tc>
                  <a:txBody>
                    <a:bodyPr/>
                    <a:p>
                      <a:pPr>
                        <a:buNone/>
                      </a:pPr>
                      <a:r>
                        <a:rPr lang="zh-CN" altLang="en-US" sz="1600"/>
                        <a:t>在类的名称分栏中只有类名</a:t>
                      </a:r>
                      <a:endParaRPr lang="zh-CN" altLang="en-US" sz="1600"/>
                    </a:p>
                  </a:txBody>
                  <a:tcPr/>
                </a:tc>
                <a:tc>
                  <a:txBody>
                    <a:bodyPr/>
                    <a:p>
                      <a:pPr>
                        <a:buNone/>
                      </a:pPr>
                      <a:r>
                        <a:rPr lang="zh-CN" altLang="en-US" sz="1600"/>
                        <a:t>对象的名称形式为</a:t>
                      </a:r>
                      <a:r>
                        <a:rPr lang="en-US" altLang="zh-CN" sz="1600"/>
                        <a:t>“</a:t>
                      </a:r>
                      <a:r>
                        <a:rPr lang="zh-CN" altLang="en-US" sz="1600"/>
                        <a:t>对象名：类名</a:t>
                      </a:r>
                      <a:r>
                        <a:rPr lang="en-US" altLang="zh-CN" sz="1600"/>
                        <a:t>”</a:t>
                      </a:r>
                      <a:r>
                        <a:rPr lang="zh-CN" altLang="en-US" sz="1600"/>
                        <a:t>，匿名对象的名称形式为</a:t>
                      </a:r>
                      <a:r>
                        <a:rPr lang="en-US" altLang="zh-CN" sz="1600"/>
                        <a:t>“</a:t>
                      </a:r>
                      <a:r>
                        <a:rPr lang="zh-CN" altLang="en-US" sz="1600"/>
                        <a:t>：类名</a:t>
                      </a:r>
                      <a:r>
                        <a:rPr lang="en-US" altLang="zh-CN" sz="1600"/>
                        <a:t>”</a:t>
                      </a:r>
                      <a:endParaRPr lang="en-US" altLang="zh-CN" sz="1600"/>
                    </a:p>
                  </a:txBody>
                  <a:tcPr/>
                </a:tc>
              </a:tr>
              <a:tr h="381000">
                <a:tc>
                  <a:txBody>
                    <a:bodyPr/>
                    <a:p>
                      <a:pPr>
                        <a:buNone/>
                      </a:pPr>
                      <a:r>
                        <a:rPr lang="zh-CN" altLang="en-US" sz="1600"/>
                        <a:t>类的属性分栏定义了所有属性的特征</a:t>
                      </a:r>
                      <a:endParaRPr lang="zh-CN" altLang="en-US" sz="1600"/>
                    </a:p>
                  </a:txBody>
                  <a:tcPr/>
                </a:tc>
                <a:tc>
                  <a:txBody>
                    <a:bodyPr/>
                    <a:p>
                      <a:pPr>
                        <a:buNone/>
                      </a:pPr>
                      <a:r>
                        <a:rPr lang="zh-CN" altLang="en-US" sz="1600"/>
                        <a:t>对象只定义了属性的当前值，以便用于测试用例</a:t>
                      </a:r>
                      <a:endParaRPr lang="zh-CN" altLang="en-US" sz="1600"/>
                    </a:p>
                  </a:txBody>
                  <a:tcPr/>
                </a:tc>
              </a:tr>
              <a:tr h="381000">
                <a:tc>
                  <a:txBody>
                    <a:bodyPr/>
                    <a:p>
                      <a:pPr>
                        <a:buNone/>
                      </a:pPr>
                      <a:r>
                        <a:rPr lang="zh-CN" altLang="en-US" sz="1600"/>
                        <a:t>类中列出了操作</a:t>
                      </a:r>
                      <a:endParaRPr lang="zh-CN" altLang="en-US" sz="1600"/>
                    </a:p>
                  </a:txBody>
                  <a:tcPr/>
                </a:tc>
                <a:tc>
                  <a:txBody>
                    <a:bodyPr/>
                    <a:p>
                      <a:pPr>
                        <a:buNone/>
                      </a:pPr>
                      <a:r>
                        <a:rPr lang="zh-CN" altLang="en-US" sz="1600"/>
                        <a:t>对象图中不包括操作，因为对于属于同一个类的对象而言，其操作是相同的</a:t>
                      </a:r>
                      <a:endParaRPr lang="zh-CN" altLang="en-US" sz="1600"/>
                    </a:p>
                  </a:txBody>
                  <a:tcPr/>
                </a:tc>
              </a:tr>
              <a:tr h="381000">
                <a:tc>
                  <a:txBody>
                    <a:bodyPr/>
                    <a:p>
                      <a:pPr>
                        <a:buNone/>
                      </a:pPr>
                      <a:r>
                        <a:rPr lang="zh-CN" altLang="en-US" sz="1600"/>
                        <a:t>类使用关联连接、关联使用名称、角色、多重性及约束等特征定义，类代表的是对对象的分类所以必须说明可以参与关联的对象的数目</a:t>
                      </a:r>
                      <a:endParaRPr lang="zh-CN" altLang="en-US" sz="1600"/>
                    </a:p>
                  </a:txBody>
                  <a:tcPr/>
                </a:tc>
                <a:tc>
                  <a:txBody>
                    <a:bodyPr/>
                    <a:p>
                      <a:pPr>
                        <a:buNone/>
                      </a:pPr>
                      <a:r>
                        <a:rPr lang="zh-CN" altLang="en-US" sz="1600"/>
                        <a:t>对象使用链连接，链接拥有名称，角色，但没有多重性，对象代表的是单独的实体，所有的链都是一对一的，因此不涉及多重性</a:t>
                      </a:r>
                      <a:endParaRPr lang="zh-CN" altLang="en-US" sz="1600"/>
                    </a:p>
                  </a:txBody>
                  <a:tcPr/>
                </a:tc>
              </a:tr>
            </a:tbl>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7345" name="组合 1"/>
          <p:cNvGrpSpPr/>
          <p:nvPr/>
        </p:nvGrpSpPr>
        <p:grpSpPr>
          <a:xfrm>
            <a:off x="-25400" y="4360863"/>
            <a:ext cx="9180513" cy="1587500"/>
            <a:chOff x="0" y="0"/>
            <a:chExt cx="9181274" cy="1588274"/>
          </a:xfrm>
        </p:grpSpPr>
        <p:sp>
          <p:nvSpPr>
            <p:cNvPr id="57346"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7347"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57348"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57349"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57350"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solidFill>
                  <a:srgbClr val="FFFFFF"/>
                </a:solidFill>
                <a:latin typeface="Franklin Gothic Medium" panose="020B0603020102020204" pitchFamily="2" charset="0"/>
                <a:ea typeface="微软雅黑" panose="020B0503020204020204" pitchFamily="2" charset="-122"/>
              </a:rPr>
              <a:t>对象图</a:t>
            </a:r>
            <a:endParaRPr lang="zh-CN" altLang="en-US" sz="1400" dirty="0">
              <a:solidFill>
                <a:srgbClr val="FFFFFF"/>
              </a:solidFill>
              <a:latin typeface="Franklin Gothic Medium" panose="020B0603020102020204" pitchFamily="2" charset="0"/>
              <a:ea typeface="微软雅黑" panose="020B0503020204020204" pitchFamily="2" charset="-122"/>
            </a:endParaRPr>
          </a:p>
        </p:txBody>
      </p:sp>
      <p:pic>
        <p:nvPicPr>
          <p:cNvPr id="57351" name="组合 3"/>
          <p:cNvPicPr/>
          <p:nvPr/>
        </p:nvPicPr>
        <p:blipFill>
          <a:blip r:embed="rId1"/>
          <a:stretch>
            <a:fillRect/>
          </a:stretch>
        </p:blipFill>
        <p:spPr>
          <a:xfrm>
            <a:off x="8461375" y="3932238"/>
            <a:ext cx="785813" cy="1316037"/>
          </a:xfrm>
          <a:prstGeom prst="rect">
            <a:avLst/>
          </a:prstGeom>
          <a:noFill/>
          <a:ln w="9525">
            <a:noFill/>
          </a:ln>
        </p:spPr>
      </p:pic>
      <p:sp>
        <p:nvSpPr>
          <p:cNvPr id="57352" name="TextBox 40"/>
          <p:cNvSpPr txBox="1"/>
          <p:nvPr/>
        </p:nvSpPr>
        <p:spPr>
          <a:xfrm>
            <a:off x="3154363"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7353" name="TextBox 41"/>
          <p:cNvSpPr txBox="1"/>
          <p:nvPr/>
        </p:nvSpPr>
        <p:spPr>
          <a:xfrm>
            <a:off x="5508625" y="5189538"/>
            <a:ext cx="2159000"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7354" name="等腰三角形 24"/>
          <p:cNvSpPr/>
          <p:nvPr/>
        </p:nvSpPr>
        <p:spPr>
          <a:xfrm>
            <a:off x="2012950"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nvGrpSpPr>
          <p:cNvPr id="57355" name="组合 25"/>
          <p:cNvGrpSpPr/>
          <p:nvPr/>
        </p:nvGrpSpPr>
        <p:grpSpPr>
          <a:xfrm>
            <a:off x="3346450" y="342900"/>
            <a:ext cx="2598738" cy="460375"/>
            <a:chOff x="0" y="-201240"/>
            <a:chExt cx="3744416" cy="741035"/>
          </a:xfrm>
        </p:grpSpPr>
        <p:sp>
          <p:nvSpPr>
            <p:cNvPr id="57356" name="Rectangle 8"/>
            <p:cNvSpPr/>
            <p:nvPr/>
          </p:nvSpPr>
          <p:spPr>
            <a:xfrm>
              <a:off x="116112" y="175561"/>
              <a:ext cx="3528392" cy="271442"/>
            </a:xfrm>
            <a:custGeom>
              <a:avLst/>
              <a:gdLst/>
              <a:ahLst/>
              <a:cxnLst>
                <a:cxn ang="0">
                  <a:pos x="0" y="0"/>
                </a:cxn>
                <a:cxn ang="0">
                  <a:pos x="5235140" y="0"/>
                </a:cxn>
                <a:cxn ang="0">
                  <a:pos x="5235140" y="271442"/>
                </a:cxn>
                <a:cxn ang="0">
                  <a:pos x="0" y="271442"/>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57357" name="矩形 27"/>
            <p:cNvSpPr/>
            <p:nvPr/>
          </p:nvSpPr>
          <p:spPr>
            <a:xfrm>
              <a:off x="0" y="-201240"/>
              <a:ext cx="3744416" cy="741035"/>
            </a:xfrm>
            <a:prstGeom prst="rect">
              <a:avLst/>
            </a:prstGeom>
            <a:solidFill>
              <a:srgbClr val="0070C0"/>
            </a:solidFill>
            <a:ln w="9525">
              <a:noFill/>
            </a:ln>
          </p:spPr>
          <p:txBody>
            <a:bodyPr anchor="ctr">
              <a:spAutoFit/>
            </a:bodyPr>
            <a:p>
              <a:pPr algn="ctr"/>
              <a:r>
                <a:rPr lang="zh-CN" altLang="en-US" sz="2400" dirty="0">
                  <a:solidFill>
                    <a:srgbClr val="FFFFFF"/>
                  </a:solidFill>
                  <a:latin typeface="微软雅黑" panose="020B0503020204020204" pitchFamily="2" charset="-122"/>
                  <a:ea typeface="微软雅黑" panose="020B0503020204020204" pitchFamily="2" charset="-122"/>
                </a:rPr>
                <a:t>对象图</a:t>
              </a:r>
              <a:endParaRPr lang="zh-CN" altLang="en-US" sz="2400" dirty="0">
                <a:solidFill>
                  <a:srgbClr val="FFFFFF"/>
                </a:solidFill>
                <a:latin typeface="微软雅黑" panose="020B0503020204020204" pitchFamily="2" charset="-122"/>
                <a:ea typeface="微软雅黑" panose="020B0503020204020204" pitchFamily="2" charset="-122"/>
              </a:endParaRPr>
            </a:p>
          </p:txBody>
        </p:sp>
      </p:grpSp>
      <p:pic>
        <p:nvPicPr>
          <p:cNvPr id="2" name="图片 1" descr="对象图"/>
          <p:cNvPicPr>
            <a:picLocks noChangeAspect="1"/>
          </p:cNvPicPr>
          <p:nvPr/>
        </p:nvPicPr>
        <p:blipFill>
          <a:blip r:embed="rId2"/>
          <a:stretch>
            <a:fillRect/>
          </a:stretch>
        </p:blipFill>
        <p:spPr>
          <a:xfrm>
            <a:off x="1003935" y="1132840"/>
            <a:ext cx="7135495" cy="3448685"/>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370" name="Picture 2" descr="D:\LB的PPT\图片素材\等着你整理！\本本收集QQ3596717 (55).jpg"/>
          <p:cNvPicPr>
            <a:picLocks noChangeAspect="1"/>
          </p:cNvPicPr>
          <p:nvPr/>
        </p:nvPicPr>
        <p:blipFill>
          <a:blip r:embed="rId1"/>
          <a:srcRect t="12874" b="11937"/>
          <a:stretch>
            <a:fillRect/>
          </a:stretch>
        </p:blipFill>
        <p:spPr>
          <a:xfrm>
            <a:off x="3194050" y="554038"/>
            <a:ext cx="4833938" cy="4610100"/>
          </a:xfrm>
          <a:prstGeom prst="rect">
            <a:avLst/>
          </a:prstGeom>
          <a:noFill/>
          <a:ln w="9525">
            <a:noFill/>
          </a:ln>
        </p:spPr>
      </p:pic>
      <p:sp>
        <p:nvSpPr>
          <p:cNvPr id="58371" name="矩形 2"/>
          <p:cNvSpPr/>
          <p:nvPr/>
        </p:nvSpPr>
        <p:spPr>
          <a:xfrm>
            <a:off x="1003300" y="1104900"/>
            <a:ext cx="879475" cy="2193925"/>
          </a:xfrm>
          <a:prstGeom prst="rect">
            <a:avLst/>
          </a:prstGeom>
          <a:noFill/>
          <a:ln w="9525">
            <a:noFill/>
          </a:ln>
        </p:spPr>
        <p:txBody>
          <a:bodyPr anchor="t">
            <a:spAutoFit/>
          </a:bodyPr>
          <a:p>
            <a:r>
              <a:rPr lang="en-US" altLang="x-none" sz="13800" dirty="0">
                <a:solidFill>
                  <a:srgbClr val="969696"/>
                </a:solidFill>
                <a:latin typeface="方正兰亭特黑_GBK" charset="-122"/>
                <a:ea typeface="DFKai-SB" panose="03000509000000000000" pitchFamily="1" charset="-120"/>
              </a:rPr>
              <a:t>2</a:t>
            </a:r>
            <a:endParaRPr lang="en-US" altLang="x-none" sz="13800" dirty="0">
              <a:solidFill>
                <a:srgbClr val="969696"/>
              </a:solidFill>
              <a:latin typeface="方正兰亭特黑_GBK" charset="-122"/>
              <a:ea typeface="DFKai-SB" panose="03000509000000000000" pitchFamily="1" charset="-120"/>
            </a:endParaRPr>
          </a:p>
        </p:txBody>
      </p:sp>
      <p:sp>
        <p:nvSpPr>
          <p:cNvPr id="58372" name="TextBox 3"/>
          <p:cNvSpPr txBox="1"/>
          <p:nvPr/>
        </p:nvSpPr>
        <p:spPr>
          <a:xfrm>
            <a:off x="2135188" y="3090863"/>
            <a:ext cx="1689100" cy="522287"/>
          </a:xfrm>
          <a:prstGeom prst="rect">
            <a:avLst/>
          </a:prstGeom>
          <a:solidFill>
            <a:srgbClr val="0070C0"/>
          </a:solidFill>
          <a:ln w="9525">
            <a:noFill/>
          </a:ln>
        </p:spPr>
        <p:txBody>
          <a:bodyPr anchor="t">
            <a:spAutoFit/>
          </a:bodyPr>
          <a:p>
            <a:pPr algn="ctr"/>
            <a:r>
              <a:rPr lang="zh-CN" altLang="en-US" sz="2800" dirty="0">
                <a:solidFill>
                  <a:srgbClr val="FFFFFF"/>
                </a:solidFill>
                <a:latin typeface="Franklin Gothic Medium" panose="020B0603020102020204" pitchFamily="2" charset="0"/>
                <a:ea typeface="微软雅黑" panose="020B0503020204020204" pitchFamily="2" charset="-122"/>
              </a:rPr>
              <a:t>构件图</a:t>
            </a:r>
            <a:endParaRPr lang="zh-CN" altLang="en-US" sz="2800" dirty="0">
              <a:solidFill>
                <a:srgbClr val="FFFFFF"/>
              </a:solidFill>
              <a:latin typeface="Franklin Gothic Medium" panose="020B0603020102020204" pitchFamily="2" charset="0"/>
              <a:ea typeface="微软雅黑" panose="020B0503020204020204" pitchFamily="2" charset="-122"/>
            </a:endParaRPr>
          </a:p>
        </p:txBody>
      </p:sp>
      <p:cxnSp>
        <p:nvCxnSpPr>
          <p:cNvPr id="2" name="直接连接符 7"/>
          <p:cNvCxnSpPr/>
          <p:nvPr/>
        </p:nvCxnSpPr>
        <p:spPr>
          <a:xfrm>
            <a:off x="1951038" y="2195513"/>
            <a:ext cx="0" cy="1612900"/>
          </a:xfrm>
          <a:prstGeom prst="line">
            <a:avLst/>
          </a:prstGeom>
          <a:ln w="3175" cap="flat" cmpd="sng">
            <a:solidFill>
              <a:srgbClr val="DDDDDD"/>
            </a:solidFill>
            <a:prstDash val="solid"/>
            <a:round/>
            <a:headEnd type="none" w="med" len="med"/>
            <a:tailEnd type="none" w="med" len="med"/>
          </a:ln>
        </p:spPr>
      </p:cxnSp>
      <p:cxnSp>
        <p:nvCxnSpPr>
          <p:cNvPr id="58373" name="直接连接符 8"/>
          <p:cNvCxnSpPr/>
          <p:nvPr/>
        </p:nvCxnSpPr>
        <p:spPr>
          <a:xfrm>
            <a:off x="1003300" y="2943225"/>
            <a:ext cx="3641725" cy="0"/>
          </a:xfrm>
          <a:prstGeom prst="line">
            <a:avLst/>
          </a:prstGeom>
          <a:ln w="3175" cap="flat" cmpd="sng">
            <a:solidFill>
              <a:srgbClr val="DDDDDD"/>
            </a:solidFill>
            <a:prstDash val="solid"/>
            <a:round/>
            <a:headEnd type="none" w="med" len="med"/>
            <a:tailEnd type="none" w="med" len="med"/>
          </a:ln>
        </p:spPr>
      </p:cxnSp>
      <p:cxnSp>
        <p:nvCxnSpPr>
          <p:cNvPr id="58375" name="直接连接符 9"/>
          <p:cNvCxnSpPr/>
          <p:nvPr/>
        </p:nvCxnSpPr>
        <p:spPr>
          <a:xfrm>
            <a:off x="-2419350" y="2943225"/>
            <a:ext cx="2382838" cy="0"/>
          </a:xfrm>
          <a:prstGeom prst="line">
            <a:avLst/>
          </a:prstGeom>
          <a:ln w="3175" cap="flat" cmpd="sng">
            <a:solidFill>
              <a:srgbClr val="000000"/>
            </a:solidFill>
            <a:prstDash val="solid"/>
            <a:round/>
            <a:headEnd type="none" w="med" len="med"/>
            <a:tailEnd type="none" w="med" len="med"/>
          </a:ln>
        </p:spPr>
      </p:cxnSp>
      <p:cxnSp>
        <p:nvCxnSpPr>
          <p:cNvPr id="58376" name="直接连接符 10"/>
          <p:cNvCxnSpPr/>
          <p:nvPr/>
        </p:nvCxnSpPr>
        <p:spPr>
          <a:xfrm>
            <a:off x="1954213" y="-2346325"/>
            <a:ext cx="0" cy="2317750"/>
          </a:xfrm>
          <a:prstGeom prst="line">
            <a:avLst/>
          </a:prstGeom>
          <a:ln w="3175" cap="flat" cmpd="sng">
            <a:solidFill>
              <a:schemeClr val="tx1"/>
            </a:solidFill>
            <a:prstDash val="solid"/>
            <a:round/>
            <a:headEnd type="none" w="med" len="med"/>
            <a:tailEnd type="none" w="med" len="med"/>
          </a:ln>
        </p:spPr>
      </p:cxnSp>
      <p:sp>
        <p:nvSpPr>
          <p:cNvPr id="58377" name="TextBox 11"/>
          <p:cNvSpPr txBox="1"/>
          <p:nvPr/>
        </p:nvSpPr>
        <p:spPr>
          <a:xfrm>
            <a:off x="-900112" y="3803650"/>
            <a:ext cx="1223962" cy="369888"/>
          </a:xfrm>
          <a:prstGeom prst="rect">
            <a:avLst/>
          </a:prstGeom>
          <a:noFill/>
          <a:ln w="9525">
            <a:noFill/>
          </a:ln>
        </p:spPr>
        <p:txBody>
          <a:bodyPr anchor="t">
            <a:spAutoFit/>
          </a:bodyPr>
          <a:p>
            <a:r>
              <a:rPr lang="en-US" altLang="x-none" dirty="0">
                <a:solidFill>
                  <a:srgbClr val="0070C0"/>
                </a:solidFill>
                <a:latin typeface="Franklin Gothic Medium" panose="020B0603020102020204" pitchFamily="2" charset="0"/>
                <a:ea typeface="微软雅黑" panose="020B0503020204020204" pitchFamily="2" charset="-122"/>
              </a:rPr>
              <a:t>&gt;&gt;&gt;</a:t>
            </a:r>
            <a:endParaRPr lang="zh-CN" altLang="en-US" dirty="0">
              <a:solidFill>
                <a:srgbClr val="0070C0"/>
              </a:solidFill>
              <a:latin typeface="Franklin Gothic Medium" panose="020B0603020102020204" pitchFamily="2" charset="0"/>
              <a:ea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2.22222E-6 L 4.72222E-6 0.90945 " pathEditMode="relative" rAng="0" ptsTypes="AA">
                                      <p:cBhvr>
                                        <p:cTn id="6" dur="500" fill="hold"/>
                                        <p:tgtEl>
                                          <p:spTgt spid="58376"/>
                                        </p:tgtEl>
                                        <p:attrNameLst>
                                          <p:attrName>ppt_x</p:attrName>
                                          <p:attrName>ppt_y</p:attrName>
                                        </p:attrNameLst>
                                      </p:cBhvr>
                                      <p:rCtr x="0" y="4547200"/>
                                    </p:animMotion>
                                  </p:childTnLst>
                                </p:cTn>
                              </p:par>
                              <p:par>
                                <p:cTn id="7" presetID="42" presetClass="path" presetSubtype="0" accel="50000" decel="50000" fill="hold" nodeType="withEffect">
                                  <p:stCondLst>
                                    <p:cond delay="0"/>
                                  </p:stCondLst>
                                  <p:childTnLst>
                                    <p:animMotion origin="layout" path="M 1.38889E-6 -4.04775E-6 L 0.53976 0.00139 " pathEditMode="relative" rAng="0" ptsTypes="AA">
                                      <p:cBhvr>
                                        <p:cTn id="8" dur="500" fill="hold"/>
                                        <p:tgtEl>
                                          <p:spTgt spid="58375"/>
                                        </p:tgtEl>
                                        <p:attrNameLst>
                                          <p:attrName>ppt_x</p:attrName>
                                          <p:attrName>ppt_y</p:attrName>
                                        </p:attrNameLst>
                                      </p:cBhvr>
                                      <p:rCtr x="2697900" y="5600"/>
                                    </p:animMotion>
                                  </p:childTnLst>
                                </p:cTn>
                              </p:par>
                              <p:par>
                                <p:cTn id="9" presetID="10" presetClass="exit" presetSubtype="0" fill="hold" nodeType="withEffect">
                                  <p:stCondLst>
                                    <p:cond delay="0"/>
                                  </p:stCondLst>
                                  <p:childTnLst>
                                    <p:animEffect transition="out" filter="fade">
                                      <p:cBhvr>
                                        <p:cTn id="10" dur="500"/>
                                        <p:tgtEl>
                                          <p:spTgt spid="58376"/>
                                        </p:tgtEl>
                                      </p:cBhvr>
                                    </p:animEffect>
                                    <p:set>
                                      <p:cBhvr>
                                        <p:cTn id="11" dur="1" fill="hold">
                                          <p:stCondLst>
                                            <p:cond delay="499"/>
                                          </p:stCondLst>
                                        </p:cTn>
                                        <p:tgtEl>
                                          <p:spTgt spid="5837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58375"/>
                                        </p:tgtEl>
                                      </p:cBhvr>
                                    </p:animEffect>
                                    <p:set>
                                      <p:cBhvr>
                                        <p:cTn id="14" dur="1" fill="hold">
                                          <p:stCondLst>
                                            <p:cond delay="499"/>
                                          </p:stCondLst>
                                        </p:cTn>
                                        <p:tgtEl>
                                          <p:spTgt spid="58375"/>
                                        </p:tgtEl>
                                        <p:attrNameLst>
                                          <p:attrName>style.visibility</p:attrName>
                                        </p:attrNameLst>
                                      </p:cBhvr>
                                      <p:to>
                                        <p:strVal val="hidden"/>
                                      </p:to>
                                    </p:set>
                                  </p:childTnLst>
                                </p:cTn>
                              </p:par>
                            </p:childTnLst>
                          </p:cTn>
                        </p:par>
                        <p:par>
                          <p:cTn id="15" fill="hold">
                            <p:stCondLst>
                              <p:cond delay="500"/>
                            </p:stCondLst>
                            <p:childTnLst>
                              <p:par>
                                <p:cTn id="16" presetID="42" presetClass="path" presetSubtype="0" fill="hold" grpId="0" nodeType="afterEffect">
                                  <p:stCondLst>
                                    <p:cond delay="0"/>
                                  </p:stCondLst>
                                  <p:childTnLst>
                                    <p:animMotion origin="layout" path="M 3.61111E-6 2.22222E-6 L 0.43698 0.00389 " pathEditMode="relative" rAng="0" ptsTypes="AA">
                                      <p:cBhvr>
                                        <p:cTn id="17" dur="500" fill="hold"/>
                                        <p:tgtEl>
                                          <p:spTgt spid="58377"/>
                                        </p:tgtEl>
                                        <p:attrNameLst>
                                          <p:attrName>ppt_x</p:attrName>
                                          <p:attrName>ppt_y</p:attrName>
                                        </p:attrNameLst>
                                      </p:cBhvr>
                                      <p:rCtr x="2184000" y="19400"/>
                                    </p:animMotion>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58371"/>
                                        </p:tgtEl>
                                        <p:attrNameLst>
                                          <p:attrName>style.visibility</p:attrName>
                                        </p:attrNameLst>
                                      </p:cBhvr>
                                      <p:to>
                                        <p:strVal val="visible"/>
                                      </p:to>
                                    </p:set>
                                    <p:animEffect transition="in" filter="randombar(horizontal)">
                                      <p:cBhvr>
                                        <p:cTn id="21" dur="500"/>
                                        <p:tgtEl>
                                          <p:spTgt spid="58371"/>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8372"/>
                                        </p:tgtEl>
                                        <p:attrNameLst>
                                          <p:attrName>style.visibility</p:attrName>
                                        </p:attrNameLst>
                                      </p:cBhvr>
                                      <p:to>
                                        <p:strVal val="visible"/>
                                      </p:to>
                                    </p:set>
                                    <p:animEffect transition="in" filter="randombar(horizontal)">
                                      <p:cBhvr>
                                        <p:cTn id="24" dur="500"/>
                                        <p:tgtEl>
                                          <p:spTgt spid="58372"/>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58370"/>
                                        </p:tgtEl>
                                        <p:attrNameLst>
                                          <p:attrName>style.visibility</p:attrName>
                                        </p:attrNameLst>
                                      </p:cBhvr>
                                      <p:to>
                                        <p:strVal val="visible"/>
                                      </p:to>
                                    </p:set>
                                    <p:animEffect transition="in" filter="fade">
                                      <p:cBhvr>
                                        <p:cTn id="28" dur="500"/>
                                        <p:tgtEl>
                                          <p:spTgt spid="58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P spid="58372" grpId="0" bldLvl="0" animBg="1"/>
      <p:bldP spid="583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8"/>
          <p:cNvSpPr/>
          <p:nvPr/>
        </p:nvSpPr>
        <p:spPr>
          <a:xfrm>
            <a:off x="7772400" y="2397125"/>
            <a:ext cx="782638" cy="141288"/>
          </a:xfrm>
          <a:custGeom>
            <a:avLst/>
            <a:gdLst/>
            <a:ahLst/>
            <a:cxnLst>
              <a:cxn ang="0">
                <a:pos x="0" y="0"/>
              </a:cxn>
              <a:cxn ang="0">
                <a:pos x="12668" y="0"/>
              </a:cxn>
              <a:cxn ang="0">
                <a:pos x="12668" y="19986"/>
              </a:cxn>
              <a:cxn ang="0">
                <a:pos x="0" y="19986"/>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59394" name="Rectangle 8"/>
          <p:cNvSpPr/>
          <p:nvPr/>
        </p:nvSpPr>
        <p:spPr>
          <a:xfrm>
            <a:off x="604838" y="1192213"/>
            <a:ext cx="782637" cy="141287"/>
          </a:xfrm>
          <a:custGeom>
            <a:avLst/>
            <a:gdLst/>
            <a:ahLst/>
            <a:cxnLst>
              <a:cxn ang="0">
                <a:pos x="0" y="0"/>
              </a:cxn>
              <a:cxn ang="0">
                <a:pos x="12668" y="0"/>
              </a:cxn>
              <a:cxn ang="0">
                <a:pos x="12668" y="19986"/>
              </a:cxn>
              <a:cxn ang="0">
                <a:pos x="0" y="19986"/>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cxnSp>
        <p:nvCxnSpPr>
          <p:cNvPr id="59395"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59396"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59397"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pic>
        <p:nvPicPr>
          <p:cNvPr id="59398" name="组合 3"/>
          <p:cNvPicPr/>
          <p:nvPr/>
        </p:nvPicPr>
        <p:blipFill>
          <a:blip r:embed="rId1"/>
          <a:stretch>
            <a:fillRect/>
          </a:stretch>
        </p:blipFill>
        <p:spPr>
          <a:xfrm>
            <a:off x="8461375" y="3932238"/>
            <a:ext cx="785813" cy="1316037"/>
          </a:xfrm>
          <a:prstGeom prst="rect">
            <a:avLst/>
          </a:prstGeom>
          <a:noFill/>
          <a:ln w="9525">
            <a:noFill/>
          </a:ln>
        </p:spPr>
      </p:pic>
      <p:sp>
        <p:nvSpPr>
          <p:cNvPr id="59399" name="TextBox 40"/>
          <p:cNvSpPr txBox="1"/>
          <p:nvPr/>
        </p:nvSpPr>
        <p:spPr>
          <a:xfrm>
            <a:off x="3154363" y="5189538"/>
            <a:ext cx="2116137" cy="306387"/>
          </a:xfrm>
          <a:prstGeom prst="rect">
            <a:avLst/>
          </a:prstGeom>
          <a:noFill/>
          <a:ln w="9525">
            <a:noFill/>
          </a:ln>
        </p:spPr>
        <p:txBody>
          <a:bodyPr anchor="t">
            <a:spAutoFit/>
          </a:bodyPr>
          <a:p>
            <a:pPr algn="ctr"/>
            <a:r>
              <a:rPr lang="zh-CN" altLang="en-US" sz="1400" dirty="0">
                <a:latin typeface="Franklin Gothic Medium" panose="020B0603020102020204" pitchFamily="2" charset="0"/>
                <a:ea typeface="微软雅黑" panose="020B0503020204020204" pitchFamily="2" charset="-122"/>
              </a:rPr>
              <a:t>构件图</a:t>
            </a:r>
            <a:endParaRPr lang="zh-CN" altLang="en-US" sz="1400" dirty="0">
              <a:latin typeface="Franklin Gothic Medium" panose="020B0603020102020204" pitchFamily="2" charset="0"/>
              <a:ea typeface="微软雅黑" panose="020B0503020204020204" pitchFamily="2" charset="-122"/>
            </a:endParaRPr>
          </a:p>
        </p:txBody>
      </p:sp>
      <p:sp>
        <p:nvSpPr>
          <p:cNvPr id="59400" name="TextBox 41"/>
          <p:cNvSpPr txBox="1"/>
          <p:nvPr/>
        </p:nvSpPr>
        <p:spPr>
          <a:xfrm>
            <a:off x="5508625" y="5189538"/>
            <a:ext cx="2159000"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grpSp>
        <p:nvGrpSpPr>
          <p:cNvPr id="59401" name="组合 11"/>
          <p:cNvGrpSpPr/>
          <p:nvPr/>
        </p:nvGrpSpPr>
        <p:grpSpPr>
          <a:xfrm>
            <a:off x="2843213" y="404813"/>
            <a:ext cx="3744912" cy="508000"/>
            <a:chOff x="0" y="-61384"/>
            <a:chExt cx="3744416" cy="508388"/>
          </a:xfrm>
        </p:grpSpPr>
        <p:sp>
          <p:nvSpPr>
            <p:cNvPr id="59402" name="Rectangle 8"/>
            <p:cNvSpPr/>
            <p:nvPr/>
          </p:nvSpPr>
          <p:spPr>
            <a:xfrm>
              <a:off x="116112" y="175561"/>
              <a:ext cx="3528392" cy="271443"/>
            </a:xfrm>
            <a:custGeom>
              <a:avLst/>
              <a:gdLst/>
              <a:ahLst/>
              <a:cxnLst>
                <a:cxn ang="0">
                  <a:pos x="0" y="0"/>
                </a:cxn>
                <a:cxn ang="0">
                  <a:pos x="5235140" y="0"/>
                </a:cxn>
                <a:cxn ang="0">
                  <a:pos x="5235140" y="271446"/>
                </a:cxn>
                <a:cxn ang="0">
                  <a:pos x="0" y="271446"/>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59403" name="矩形 26"/>
            <p:cNvSpPr/>
            <p:nvPr/>
          </p:nvSpPr>
          <p:spPr>
            <a:xfrm>
              <a:off x="0" y="-61384"/>
              <a:ext cx="3744416" cy="461320"/>
            </a:xfrm>
            <a:prstGeom prst="rect">
              <a:avLst/>
            </a:prstGeom>
            <a:solidFill>
              <a:srgbClr val="0070C0"/>
            </a:solidFill>
            <a:ln w="9525">
              <a:noFill/>
            </a:ln>
          </p:spPr>
          <p:txBody>
            <a:bodyPr anchor="ctr">
              <a:spAutoFit/>
            </a:bodyPr>
            <a:p>
              <a:pPr algn="ctr"/>
              <a:r>
                <a:rPr lang="zh-CN" altLang="en-US" sz="2400" dirty="0">
                  <a:solidFill>
                    <a:srgbClr val="FFFFFF"/>
                  </a:solidFill>
                  <a:latin typeface="微软雅黑" panose="020B0503020204020204" pitchFamily="2" charset="-122"/>
                  <a:ea typeface="微软雅黑" panose="020B0503020204020204" pitchFamily="2" charset="-122"/>
                </a:rPr>
                <a:t>构件图</a:t>
              </a:r>
              <a:endParaRPr lang="zh-CN" altLang="en-US" sz="2400" dirty="0">
                <a:solidFill>
                  <a:srgbClr val="FFFFFF"/>
                </a:solidFill>
                <a:latin typeface="微软雅黑" panose="020B0503020204020204" pitchFamily="2" charset="-122"/>
                <a:ea typeface="微软雅黑" panose="020B0503020204020204" pitchFamily="2" charset="-122"/>
              </a:endParaRPr>
            </a:p>
          </p:txBody>
        </p:sp>
      </p:grpSp>
      <p:sp>
        <p:nvSpPr>
          <p:cNvPr id="59404" name="等腰三角形 31"/>
          <p:cNvSpPr/>
          <p:nvPr/>
        </p:nvSpPr>
        <p:spPr>
          <a:xfrm>
            <a:off x="4186238"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9405" name="矩形 1"/>
          <p:cNvSpPr/>
          <p:nvPr/>
        </p:nvSpPr>
        <p:spPr>
          <a:xfrm>
            <a:off x="2051050" y="1223963"/>
            <a:ext cx="4752975" cy="584200"/>
          </a:xfrm>
          <a:prstGeom prst="rect">
            <a:avLst/>
          </a:prstGeom>
          <a:noFill/>
          <a:ln w="9525">
            <a:noFill/>
          </a:ln>
        </p:spPr>
        <p:txBody>
          <a:bodyPr anchor="t">
            <a:spAutoFit/>
          </a:bodyPr>
          <a:p>
            <a:r>
              <a:rPr lang="zh-CN" altLang="en-US" sz="1600" dirty="0">
                <a:latin typeface="Franklin Gothic Medium" panose="020B0603020102020204" pitchFamily="2" charset="0"/>
                <a:ea typeface="微软雅黑" panose="020B0503020204020204" pitchFamily="2" charset="-122"/>
              </a:rPr>
              <a:t>构件图用于静态建模，是表示组件类型的组织及各种组件之间依赖关系的图</a:t>
            </a:r>
            <a:endParaRPr lang="zh-CN" altLang="en-US" sz="1600" dirty="0">
              <a:latin typeface="Franklin Gothic Medium" panose="020B0603020102020204" pitchFamily="2" charset="0"/>
              <a:ea typeface="微软雅黑" panose="020B0503020204020204" pitchFamily="2" charset="-122"/>
            </a:endParaRPr>
          </a:p>
        </p:txBody>
      </p:sp>
      <p:sp>
        <p:nvSpPr>
          <p:cNvPr id="59406" name="矩形 27"/>
          <p:cNvSpPr/>
          <p:nvPr/>
        </p:nvSpPr>
        <p:spPr>
          <a:xfrm>
            <a:off x="2051050" y="1852613"/>
            <a:ext cx="4572000" cy="584200"/>
          </a:xfrm>
          <a:prstGeom prst="rect">
            <a:avLst/>
          </a:prstGeom>
          <a:noFill/>
          <a:ln w="9525">
            <a:noFill/>
          </a:ln>
        </p:spPr>
        <p:txBody>
          <a:bodyPr anchor="t">
            <a:spAutoFit/>
          </a:bodyPr>
          <a:p>
            <a:r>
              <a:rPr lang="zh-CN" altLang="en-US" sz="1600" dirty="0">
                <a:latin typeface="Franklin Gothic Medium" panose="020B0603020102020204" pitchFamily="2" charset="0"/>
                <a:ea typeface="微软雅黑" panose="020B0503020204020204" pitchFamily="2" charset="-122"/>
              </a:rPr>
              <a:t>构件图通过对组件间依赖关系的描述来估计对系统组件的修改给系统可能带来的影响</a:t>
            </a:r>
            <a:endParaRPr lang="zh-CN" altLang="en-US" sz="1600" dirty="0">
              <a:latin typeface="Franklin Gothic Medium" panose="020B0603020102020204" pitchFamily="2" charset="0"/>
              <a:ea typeface="微软雅黑" panose="020B0503020204020204" pitchFamily="2" charset="-122"/>
            </a:endParaRPr>
          </a:p>
        </p:txBody>
      </p:sp>
      <p:sp>
        <p:nvSpPr>
          <p:cNvPr id="59407" name="矩形 32"/>
          <p:cNvSpPr/>
          <p:nvPr/>
        </p:nvSpPr>
        <p:spPr>
          <a:xfrm>
            <a:off x="2051050" y="2498725"/>
            <a:ext cx="4572000" cy="584200"/>
          </a:xfrm>
          <a:prstGeom prst="rect">
            <a:avLst/>
          </a:prstGeom>
          <a:noFill/>
          <a:ln w="9525">
            <a:noFill/>
          </a:ln>
        </p:spPr>
        <p:txBody>
          <a:bodyPr anchor="t">
            <a:spAutoFit/>
          </a:bodyPr>
          <a:p>
            <a:r>
              <a:rPr lang="zh-CN" altLang="en-US" sz="1600" dirty="0">
                <a:latin typeface="Franklin Gothic Medium" panose="020B0603020102020204" pitchFamily="2" charset="0"/>
                <a:ea typeface="微软雅黑" panose="020B0503020204020204" pitchFamily="2" charset="-122"/>
              </a:rPr>
              <a:t>构件图的组成元素包括组件、接口和关系，还可以包括包和子系统</a:t>
            </a:r>
            <a:endParaRPr lang="zh-CN" altLang="en-US" sz="1600" dirty="0">
              <a:latin typeface="Franklin Gothic Medium" panose="020B0603020102020204" pitchFamily="2" charset="0"/>
              <a:ea typeface="微软雅黑" panose="020B0503020204020204" pitchFamily="2" charset="-122"/>
            </a:endParaRPr>
          </a:p>
        </p:txBody>
      </p:sp>
      <p:sp>
        <p:nvSpPr>
          <p:cNvPr id="59408" name="矩形 2"/>
          <p:cNvSpPr/>
          <p:nvPr/>
        </p:nvSpPr>
        <p:spPr>
          <a:xfrm>
            <a:off x="1617663" y="1238250"/>
            <a:ext cx="490537" cy="522288"/>
          </a:xfrm>
          <a:prstGeom prst="rect">
            <a:avLst/>
          </a:prstGeom>
          <a:solidFill>
            <a:srgbClr val="DDDDDD"/>
          </a:solidFill>
          <a:ln w="9525">
            <a:noFill/>
          </a:ln>
        </p:spPr>
        <p:txBody>
          <a:bodyPr wrap="none" anchor="t">
            <a:spAutoFit/>
          </a:bodyPr>
          <a:p>
            <a:r>
              <a:rPr lang="en-US" altLang="x-none" sz="2800" dirty="0">
                <a:latin typeface="微软雅黑" panose="020B0503020204020204" pitchFamily="2" charset="-122"/>
                <a:ea typeface="微软雅黑" panose="020B0503020204020204" pitchFamily="2" charset="-122"/>
              </a:rPr>
              <a:t>1.</a:t>
            </a:r>
            <a:endParaRPr lang="zh-CN" altLang="en-US" dirty="0">
              <a:latin typeface="微软雅黑" panose="020B0503020204020204" pitchFamily="2" charset="-122"/>
              <a:ea typeface="微软雅黑" panose="020B0503020204020204" pitchFamily="2" charset="-122"/>
            </a:endParaRPr>
          </a:p>
        </p:txBody>
      </p:sp>
      <p:sp>
        <p:nvSpPr>
          <p:cNvPr id="59409" name="矩形 33"/>
          <p:cNvSpPr/>
          <p:nvPr/>
        </p:nvSpPr>
        <p:spPr>
          <a:xfrm>
            <a:off x="1617663" y="1876425"/>
            <a:ext cx="490537" cy="523875"/>
          </a:xfrm>
          <a:prstGeom prst="rect">
            <a:avLst/>
          </a:prstGeom>
          <a:solidFill>
            <a:srgbClr val="DDDDDD"/>
          </a:solidFill>
          <a:ln w="9525">
            <a:noFill/>
          </a:ln>
        </p:spPr>
        <p:txBody>
          <a:bodyPr wrap="none" anchor="t">
            <a:spAutoFit/>
          </a:bodyPr>
          <a:p>
            <a:r>
              <a:rPr lang="en-US" altLang="x-none" sz="2800" dirty="0">
                <a:latin typeface="微软雅黑" panose="020B0503020204020204" pitchFamily="2" charset="-122"/>
                <a:ea typeface="微软雅黑" panose="020B0503020204020204" pitchFamily="2" charset="-122"/>
              </a:rPr>
              <a:t>2.</a:t>
            </a:r>
            <a:endParaRPr lang="zh-CN" altLang="en-US" dirty="0">
              <a:latin typeface="微软雅黑" panose="020B0503020204020204" pitchFamily="2" charset="-122"/>
              <a:ea typeface="微软雅黑" panose="020B0503020204020204" pitchFamily="2" charset="-122"/>
            </a:endParaRPr>
          </a:p>
        </p:txBody>
      </p:sp>
      <p:sp>
        <p:nvSpPr>
          <p:cNvPr id="59410" name="矩形 34"/>
          <p:cNvSpPr/>
          <p:nvPr/>
        </p:nvSpPr>
        <p:spPr>
          <a:xfrm>
            <a:off x="1612900" y="2520950"/>
            <a:ext cx="490538" cy="522288"/>
          </a:xfrm>
          <a:prstGeom prst="rect">
            <a:avLst/>
          </a:prstGeom>
          <a:solidFill>
            <a:srgbClr val="DDDDDD"/>
          </a:solidFill>
          <a:ln w="9525">
            <a:noFill/>
          </a:ln>
        </p:spPr>
        <p:txBody>
          <a:bodyPr wrap="none" anchor="t">
            <a:spAutoFit/>
          </a:bodyPr>
          <a:p>
            <a:r>
              <a:rPr lang="en-US" altLang="x-none" sz="2800" dirty="0">
                <a:latin typeface="微软雅黑" panose="020B0503020204020204" pitchFamily="2" charset="-122"/>
                <a:ea typeface="微软雅黑" panose="020B0503020204020204" pitchFamily="2" charset="-122"/>
              </a:rPr>
              <a:t>3.</a:t>
            </a:r>
            <a:endParaRPr lang="zh-CN" altLang="en-US" dirty="0">
              <a:latin typeface="微软雅黑" panose="020B0503020204020204" pitchFamily="2" charset="-122"/>
              <a:ea typeface="微软雅黑" panose="020B0503020204020204" pitchFamily="2" charset="-122"/>
            </a:endParaRPr>
          </a:p>
        </p:txBody>
      </p:sp>
      <p:grpSp>
        <p:nvGrpSpPr>
          <p:cNvPr id="59411" name="组合 37"/>
          <p:cNvGrpSpPr/>
          <p:nvPr/>
        </p:nvGrpSpPr>
        <p:grpSpPr>
          <a:xfrm>
            <a:off x="989013" y="1238250"/>
            <a:ext cx="4878387" cy="2259013"/>
            <a:chOff x="0" y="0"/>
            <a:chExt cx="4879855" cy="2259668"/>
          </a:xfrm>
        </p:grpSpPr>
        <p:sp>
          <p:nvSpPr>
            <p:cNvPr id="59412" name="弧形 15"/>
            <p:cNvSpPr/>
            <p:nvPr/>
          </p:nvSpPr>
          <p:spPr>
            <a:xfrm>
              <a:off x="0" y="1170327"/>
              <a:ext cx="1089353" cy="1089341"/>
            </a:xfrm>
            <a:custGeom>
              <a:avLst/>
              <a:gdLst/>
              <a:ahLst/>
              <a:cxnLst>
                <a:cxn ang="0">
                  <a:pos x="529538" y="1089131"/>
                </a:cxn>
                <a:cxn ang="0">
                  <a:pos x="0" y="544670"/>
                </a:cxn>
              </a:cxnLst>
              <a:pathLst>
                <a:path w="1089353" h="1089341" stroke="0">
                  <a:moveTo>
                    <a:pt x="529538" y="1089131"/>
                  </a:moveTo>
                  <a:cubicBezTo>
                    <a:pt x="234731" y="1080934"/>
                    <a:pt x="0" y="839588"/>
                    <a:pt x="0" y="544670"/>
                  </a:cubicBezTo>
                  <a:lnTo>
                    <a:pt x="544677" y="544671"/>
                  </a:lnTo>
                  <a:lnTo>
                    <a:pt x="529538" y="1089131"/>
                  </a:lnTo>
                  <a:close/>
                </a:path>
                <a:path w="1089353" h="1089341" fill="none">
                  <a:moveTo>
                    <a:pt x="529538" y="1089131"/>
                  </a:moveTo>
                  <a:cubicBezTo>
                    <a:pt x="234731" y="1080934"/>
                    <a:pt x="0" y="839588"/>
                    <a:pt x="0" y="544670"/>
                  </a:cubicBezTo>
                </a:path>
              </a:pathLst>
            </a:custGeom>
            <a:noFill/>
            <a:ln w="9525" cap="flat" cmpd="sng">
              <a:solidFill>
                <a:srgbClr val="808080"/>
              </a:solidFill>
              <a:prstDash val="dash"/>
              <a:round/>
              <a:headEnd type="none" w="med" len="med"/>
              <a:tailEnd type="none" w="med" len="med"/>
            </a:ln>
          </p:spPr>
          <p:txBody>
            <a:bodyPr/>
            <a:p>
              <a:endParaRPr lang="zh-CN" altLang="en-US"/>
            </a:p>
          </p:txBody>
        </p:sp>
        <p:cxnSp>
          <p:nvCxnSpPr>
            <p:cNvPr id="59413" name="直接连接符 17"/>
            <p:cNvCxnSpPr>
              <a:endCxn id="59412" idx="2"/>
            </p:cNvCxnSpPr>
            <p:nvPr/>
          </p:nvCxnSpPr>
          <p:spPr>
            <a:xfrm>
              <a:off x="0" y="0"/>
              <a:ext cx="0" cy="1714997"/>
            </a:xfrm>
            <a:prstGeom prst="line">
              <a:avLst/>
            </a:prstGeom>
            <a:ln w="9525" cap="flat" cmpd="sng">
              <a:solidFill>
                <a:srgbClr val="808080"/>
              </a:solidFill>
              <a:prstDash val="dash"/>
              <a:round/>
              <a:headEnd type="none" w="med" len="med"/>
              <a:tailEnd type="none" w="med" len="med"/>
            </a:ln>
          </p:spPr>
        </p:cxnSp>
        <p:cxnSp>
          <p:nvCxnSpPr>
            <p:cNvPr id="59414" name="直接连接符 21"/>
            <p:cNvCxnSpPr>
              <a:stCxn id="59412" idx="0"/>
              <a:endCxn id="59412" idx="2"/>
            </p:cNvCxnSpPr>
            <p:nvPr/>
          </p:nvCxnSpPr>
          <p:spPr>
            <a:xfrm>
              <a:off x="530385" y="2259668"/>
              <a:ext cx="4349470" cy="0"/>
            </a:xfrm>
            <a:prstGeom prst="line">
              <a:avLst/>
            </a:prstGeom>
            <a:ln w="9525" cap="flat" cmpd="sng">
              <a:solidFill>
                <a:srgbClr val="808080"/>
              </a:solidFill>
              <a:prstDash val="dash"/>
              <a:round/>
              <a:headEnd type="none" w="med" len="med"/>
              <a:tailEnd type="none" w="med" len="med"/>
            </a:ln>
          </p:spPr>
        </p:cxnSp>
      </p:grpSp>
      <p:grpSp>
        <p:nvGrpSpPr>
          <p:cNvPr id="59415" name="组合 42"/>
          <p:cNvGrpSpPr/>
          <p:nvPr/>
        </p:nvGrpSpPr>
        <p:grpSpPr>
          <a:xfrm flipH="1">
            <a:off x="3292475" y="2470150"/>
            <a:ext cx="4879975" cy="2259013"/>
            <a:chOff x="0" y="0"/>
            <a:chExt cx="4879855" cy="2259668"/>
          </a:xfrm>
        </p:grpSpPr>
        <p:sp>
          <p:nvSpPr>
            <p:cNvPr id="59416" name="弧形 43"/>
            <p:cNvSpPr/>
            <p:nvPr/>
          </p:nvSpPr>
          <p:spPr>
            <a:xfrm>
              <a:off x="0" y="1170327"/>
              <a:ext cx="1088998" cy="1089341"/>
            </a:xfrm>
            <a:custGeom>
              <a:avLst/>
              <a:gdLst/>
              <a:ahLst/>
              <a:cxnLst>
                <a:cxn ang="0">
                  <a:pos x="529360" y="1089130"/>
                </a:cxn>
                <a:cxn ang="0">
                  <a:pos x="0" y="544670"/>
                </a:cxn>
              </a:cxnLst>
              <a:pathLst>
                <a:path w="1088998" h="1089341" stroke="0">
                  <a:moveTo>
                    <a:pt x="529360" y="1089130"/>
                  </a:moveTo>
                  <a:cubicBezTo>
                    <a:pt x="234651" y="1080931"/>
                    <a:pt x="0" y="839585"/>
                    <a:pt x="0" y="544670"/>
                  </a:cubicBezTo>
                  <a:lnTo>
                    <a:pt x="544499" y="544671"/>
                  </a:lnTo>
                  <a:lnTo>
                    <a:pt x="529360" y="1089130"/>
                  </a:lnTo>
                  <a:close/>
                </a:path>
                <a:path w="1088998" h="1089341" fill="none">
                  <a:moveTo>
                    <a:pt x="529360" y="1089130"/>
                  </a:moveTo>
                  <a:cubicBezTo>
                    <a:pt x="234651" y="1080931"/>
                    <a:pt x="0" y="839585"/>
                    <a:pt x="0" y="544670"/>
                  </a:cubicBezTo>
                </a:path>
              </a:pathLst>
            </a:custGeom>
            <a:noFill/>
            <a:ln w="9525" cap="flat" cmpd="sng">
              <a:solidFill>
                <a:srgbClr val="808080"/>
              </a:solidFill>
              <a:prstDash val="dash"/>
              <a:round/>
              <a:headEnd type="none" w="med" len="med"/>
              <a:tailEnd type="none" w="med" len="med"/>
            </a:ln>
          </p:spPr>
          <p:txBody>
            <a:bodyPr/>
            <a:p>
              <a:endParaRPr lang="zh-CN" altLang="en-US"/>
            </a:p>
          </p:txBody>
        </p:sp>
        <p:cxnSp>
          <p:nvCxnSpPr>
            <p:cNvPr id="59417" name="直接连接符 44"/>
            <p:cNvCxnSpPr>
              <a:stCxn id="59412" idx="0"/>
              <a:endCxn id="59416" idx="2"/>
            </p:cNvCxnSpPr>
            <p:nvPr/>
          </p:nvCxnSpPr>
          <p:spPr>
            <a:xfrm>
              <a:off x="0" y="0"/>
              <a:ext cx="0" cy="1714997"/>
            </a:xfrm>
            <a:prstGeom prst="line">
              <a:avLst/>
            </a:prstGeom>
            <a:ln w="9525" cap="flat" cmpd="sng">
              <a:solidFill>
                <a:srgbClr val="808080"/>
              </a:solidFill>
              <a:prstDash val="dash"/>
              <a:round/>
              <a:headEnd type="none" w="med" len="med"/>
              <a:tailEnd type="none" w="med" len="med"/>
            </a:ln>
          </p:spPr>
        </p:cxnSp>
        <p:cxnSp>
          <p:nvCxnSpPr>
            <p:cNvPr id="59418" name="直接连接符 45"/>
            <p:cNvCxnSpPr>
              <a:stCxn id="59416" idx="0"/>
              <a:endCxn id="59416" idx="2"/>
            </p:cNvCxnSpPr>
            <p:nvPr/>
          </p:nvCxnSpPr>
          <p:spPr>
            <a:xfrm>
              <a:off x="530212" y="2259668"/>
              <a:ext cx="4349643" cy="0"/>
            </a:xfrm>
            <a:prstGeom prst="line">
              <a:avLst/>
            </a:prstGeom>
            <a:ln w="9525" cap="flat" cmpd="sng">
              <a:solidFill>
                <a:srgbClr val="808080"/>
              </a:solidFill>
              <a:prstDash val="dash"/>
              <a:round/>
              <a:headEnd type="none" w="med" len="med"/>
              <a:tailEnd type="none" w="med" len="med"/>
            </a:ln>
          </p:spPr>
        </p:cxnSp>
      </p:grpSp>
      <p:sp>
        <p:nvSpPr>
          <p:cNvPr id="59419" name="矩形 38"/>
          <p:cNvSpPr/>
          <p:nvPr/>
        </p:nvSpPr>
        <p:spPr>
          <a:xfrm>
            <a:off x="549275" y="957263"/>
            <a:ext cx="895350" cy="307975"/>
          </a:xfrm>
          <a:prstGeom prst="rect">
            <a:avLst/>
          </a:prstGeom>
          <a:solidFill>
            <a:srgbClr val="0070C0"/>
          </a:solidFill>
          <a:ln w="9525">
            <a:noFill/>
          </a:ln>
        </p:spPr>
        <p:txBody>
          <a:bodyPr anchor="ctr">
            <a:spAutoFit/>
          </a:bodyPr>
          <a:p>
            <a:pPr algn="ctr"/>
            <a:r>
              <a:rPr lang="zh-CN" altLang="en-US" sz="1400" dirty="0">
                <a:solidFill>
                  <a:srgbClr val="FFFFFF"/>
                </a:solidFill>
                <a:latin typeface="微软雅黑" panose="020B0503020204020204" pitchFamily="2" charset="-122"/>
                <a:ea typeface="微软雅黑" panose="020B0503020204020204" pitchFamily="2" charset="-122"/>
              </a:rPr>
              <a:t>构件图</a:t>
            </a:r>
            <a:endParaRPr lang="zh-CN" altLang="en-US" sz="1400" dirty="0">
              <a:solidFill>
                <a:srgbClr val="FFFFFF"/>
              </a:solidFill>
              <a:latin typeface="微软雅黑" panose="020B0503020204020204" pitchFamily="2" charset="-122"/>
              <a:ea typeface="微软雅黑" panose="020B0503020204020204" pitchFamily="2" charset="-122"/>
            </a:endParaRPr>
          </a:p>
        </p:txBody>
      </p:sp>
      <p:sp>
        <p:nvSpPr>
          <p:cNvPr id="59420" name="矩形 46"/>
          <p:cNvSpPr/>
          <p:nvPr/>
        </p:nvSpPr>
        <p:spPr>
          <a:xfrm>
            <a:off x="7724775" y="2162175"/>
            <a:ext cx="895350" cy="307975"/>
          </a:xfrm>
          <a:prstGeom prst="rect">
            <a:avLst/>
          </a:prstGeom>
          <a:solidFill>
            <a:srgbClr val="0070C0"/>
          </a:solidFill>
          <a:ln w="9525">
            <a:noFill/>
          </a:ln>
        </p:spPr>
        <p:txBody>
          <a:bodyPr anchor="ctr">
            <a:spAutoFit/>
          </a:bodyPr>
          <a:p>
            <a:pPr algn="ctr"/>
            <a:r>
              <a:rPr lang="zh-CN" altLang="en-US" sz="1400" dirty="0">
                <a:solidFill>
                  <a:srgbClr val="FFFFFF"/>
                </a:solidFill>
                <a:latin typeface="微软雅黑" panose="020B0503020204020204" pitchFamily="2" charset="-122"/>
                <a:ea typeface="微软雅黑" panose="020B0503020204020204" pitchFamily="2" charset="-122"/>
              </a:rPr>
              <a:t>构件图</a:t>
            </a:r>
            <a:endParaRPr lang="zh-CN" altLang="en-US" sz="1400" dirty="0">
              <a:solidFill>
                <a:srgbClr val="FFFFFF"/>
              </a:solidFill>
              <a:latin typeface="微软雅黑" panose="020B0503020204020204" pitchFamily="2" charset="-122"/>
              <a:ea typeface="微软雅黑" panose="020B0503020204020204" pitchFamily="2" charset="-122"/>
            </a:endParaRPr>
          </a:p>
        </p:txBody>
      </p:sp>
      <p:sp>
        <p:nvSpPr>
          <p:cNvPr id="59421" name="矩形 49"/>
          <p:cNvSpPr/>
          <p:nvPr/>
        </p:nvSpPr>
        <p:spPr>
          <a:xfrm>
            <a:off x="1519238" y="3763963"/>
            <a:ext cx="5699125" cy="338137"/>
          </a:xfrm>
          <a:prstGeom prst="rect">
            <a:avLst/>
          </a:prstGeom>
          <a:noFill/>
          <a:ln w="9525">
            <a:noFill/>
          </a:ln>
        </p:spPr>
        <p:txBody>
          <a:bodyPr wrap="square" anchor="t">
            <a:spAutoFit/>
          </a:bodyPr>
          <a:p>
            <a:r>
              <a:rPr lang="zh-CN" altLang="en-US" sz="1600" dirty="0">
                <a:latin typeface="Franklin Gothic Medium" panose="020B0603020102020204" pitchFamily="2" charset="0"/>
                <a:ea typeface="微软雅黑" panose="020B0503020204020204" pitchFamily="2" charset="-122"/>
              </a:rPr>
              <a:t>构件图是对面向对象系统的物理方面建模时使用的两种图之一</a:t>
            </a:r>
            <a:endParaRPr lang="zh-CN" altLang="en-US" sz="1600" dirty="0">
              <a:latin typeface="Franklin Gothic Medium" panose="020B0603020102020204" pitchFamily="2" charset="0"/>
              <a:ea typeface="微软雅黑" panose="020B0503020204020204" pitchFamily="2" charset="-122"/>
            </a:endParaRPr>
          </a:p>
        </p:txBody>
      </p:sp>
      <p:sp>
        <p:nvSpPr>
          <p:cNvPr id="59422" name="矩形 51"/>
          <p:cNvSpPr/>
          <p:nvPr/>
        </p:nvSpPr>
        <p:spPr>
          <a:xfrm>
            <a:off x="2843213" y="4184650"/>
            <a:ext cx="4983162" cy="368300"/>
          </a:xfrm>
          <a:prstGeom prst="rect">
            <a:avLst/>
          </a:prstGeom>
          <a:solidFill>
            <a:srgbClr val="DDDDDD"/>
          </a:solidFill>
          <a:ln w="9525">
            <a:noFill/>
          </a:ln>
        </p:spPr>
        <p:txBody>
          <a:bodyPr wrap="none" anchor="t">
            <a:spAutoFit/>
          </a:bodyPr>
          <a:p>
            <a:r>
              <a:rPr lang="zh-CN" altLang="en-US" dirty="0">
                <a:solidFill>
                  <a:srgbClr val="0070C0"/>
                </a:solidFill>
                <a:latin typeface="Franklin Gothic Medium" panose="020B0603020102020204" pitchFamily="2" charset="0"/>
                <a:ea typeface="微软雅黑" panose="020B0503020204020204" pitchFamily="2" charset="-122"/>
              </a:rPr>
              <a:t>用于描述软件组件及组件之间的组织和依赖关系</a:t>
            </a:r>
            <a:endParaRPr lang="zh-CN" altLang="en-US" dirty="0">
              <a:solidFill>
                <a:srgbClr val="0070C0"/>
              </a:solidFill>
              <a:latin typeface="Franklin Gothic Medium" panose="020B0603020102020204" pitchFamily="2" charset="0"/>
              <a:ea typeface="微软雅黑" panose="020B0503020204020204" pitchFamily="2" charset="-122"/>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0417" name="组合 18"/>
          <p:cNvGrpSpPr/>
          <p:nvPr/>
        </p:nvGrpSpPr>
        <p:grpSpPr>
          <a:xfrm>
            <a:off x="-25400" y="4360863"/>
            <a:ext cx="9180513" cy="1587500"/>
            <a:chOff x="0" y="0"/>
            <a:chExt cx="9181274" cy="1588274"/>
          </a:xfrm>
        </p:grpSpPr>
        <p:sp>
          <p:nvSpPr>
            <p:cNvPr id="60418"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0419"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60420"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0421"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0422" name="TextBox 22"/>
          <p:cNvSpPr txBox="1"/>
          <p:nvPr/>
        </p:nvSpPr>
        <p:spPr>
          <a:xfrm>
            <a:off x="3451225" y="5189538"/>
            <a:ext cx="2087563" cy="306387"/>
          </a:xfrm>
          <a:prstGeom prst="rect">
            <a:avLst/>
          </a:prstGeom>
          <a:no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构件图</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pic>
        <p:nvPicPr>
          <p:cNvPr id="60423" name="组合 3"/>
          <p:cNvPicPr/>
          <p:nvPr/>
        </p:nvPicPr>
        <p:blipFill>
          <a:blip r:embed="rId1"/>
          <a:stretch>
            <a:fillRect/>
          </a:stretch>
        </p:blipFill>
        <p:spPr>
          <a:xfrm>
            <a:off x="8461375" y="3932238"/>
            <a:ext cx="785813" cy="1316037"/>
          </a:xfrm>
          <a:prstGeom prst="rect">
            <a:avLst/>
          </a:prstGeom>
          <a:noFill/>
          <a:ln w="9525">
            <a:noFill/>
          </a:ln>
        </p:spPr>
      </p:pic>
      <p:sp>
        <p:nvSpPr>
          <p:cNvPr id="60424" name="TextBox 40"/>
          <p:cNvSpPr txBox="1"/>
          <p:nvPr/>
        </p:nvSpPr>
        <p:spPr>
          <a:xfrm>
            <a:off x="1630363"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0425" name="TextBox 41"/>
          <p:cNvSpPr txBox="1"/>
          <p:nvPr/>
        </p:nvSpPr>
        <p:spPr>
          <a:xfrm>
            <a:off x="5508625" y="5189538"/>
            <a:ext cx="2957513"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1450" name="椭圆 13"/>
          <p:cNvSpPr/>
          <p:nvPr/>
        </p:nvSpPr>
        <p:spPr>
          <a:xfrm>
            <a:off x="1403350" y="1474788"/>
            <a:ext cx="2679700" cy="2678112"/>
          </a:xfrm>
          <a:prstGeom prst="ellipse">
            <a:avLst/>
          </a:prstGeom>
          <a:noFill/>
          <a:ln w="6350" cap="flat" cmpd="sng">
            <a:solidFill>
              <a:srgbClr val="808080"/>
            </a:solidFill>
            <a:prstDash val="dash"/>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1451" name="椭圆 11"/>
          <p:cNvSpPr/>
          <p:nvPr/>
        </p:nvSpPr>
        <p:spPr>
          <a:xfrm>
            <a:off x="755650" y="2797175"/>
            <a:ext cx="1295400" cy="1296988"/>
          </a:xfrm>
          <a:prstGeom prst="ellipse">
            <a:avLst/>
          </a:prstGeom>
          <a:solidFill>
            <a:srgbClr val="DDDDDD"/>
          </a:solidFill>
          <a:ln w="9525">
            <a:noFill/>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1452" name="椭圆 24"/>
          <p:cNvSpPr/>
          <p:nvPr/>
        </p:nvSpPr>
        <p:spPr>
          <a:xfrm>
            <a:off x="3457575" y="2797175"/>
            <a:ext cx="1295400" cy="1296988"/>
          </a:xfrm>
          <a:prstGeom prst="ellipse">
            <a:avLst/>
          </a:prstGeom>
          <a:solidFill>
            <a:srgbClr val="DDDDDD"/>
          </a:solidFill>
          <a:ln w="9525">
            <a:noFill/>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1453" name="TextBox 15"/>
          <p:cNvSpPr txBox="1"/>
          <p:nvPr/>
        </p:nvSpPr>
        <p:spPr>
          <a:xfrm>
            <a:off x="906463" y="3121025"/>
            <a:ext cx="995362" cy="584200"/>
          </a:xfrm>
          <a:prstGeom prst="rect">
            <a:avLst/>
          </a:prstGeom>
          <a:noFill/>
          <a:ln w="9525">
            <a:noFill/>
          </a:ln>
        </p:spPr>
        <p:txBody>
          <a:bodyPr wrap="none" anchor="t">
            <a:spAutoFit/>
          </a:bodyPr>
          <a:p>
            <a:pPr algn="ctr"/>
            <a:r>
              <a:rPr lang="zh-CN" altLang="zh-CN" sz="1600" dirty="0">
                <a:latin typeface="Franklin Gothic Medium" panose="020B0603020102020204" pitchFamily="2" charset="0"/>
                <a:ea typeface="微软雅黑" panose="020B0503020204020204" pitchFamily="2" charset="-122"/>
              </a:rPr>
              <a:t>工作产品</a:t>
            </a:r>
            <a:endParaRPr lang="zh-CN" altLang="zh-CN" sz="1600" dirty="0">
              <a:latin typeface="Franklin Gothic Medium" panose="020B0603020102020204" pitchFamily="2" charset="0"/>
              <a:ea typeface="微软雅黑" panose="020B0503020204020204" pitchFamily="2" charset="-122"/>
            </a:endParaRPr>
          </a:p>
          <a:p>
            <a:pPr algn="ctr"/>
            <a:r>
              <a:rPr lang="zh-CN" altLang="zh-CN" sz="1600" dirty="0">
                <a:latin typeface="Franklin Gothic Medium" panose="020B0603020102020204" pitchFamily="2" charset="0"/>
                <a:ea typeface="微软雅黑" panose="020B0503020204020204" pitchFamily="2" charset="-122"/>
              </a:rPr>
              <a:t>组件</a:t>
            </a:r>
            <a:endParaRPr lang="zh-CN" altLang="zh-CN" sz="1600" dirty="0">
              <a:latin typeface="Franklin Gothic Medium" panose="020B0603020102020204" pitchFamily="2" charset="0"/>
              <a:ea typeface="微软雅黑" panose="020B0503020204020204" pitchFamily="2" charset="-122"/>
            </a:endParaRPr>
          </a:p>
        </p:txBody>
      </p:sp>
      <p:sp>
        <p:nvSpPr>
          <p:cNvPr id="61454" name="TextBox 25"/>
          <p:cNvSpPr txBox="1"/>
          <p:nvPr/>
        </p:nvSpPr>
        <p:spPr>
          <a:xfrm>
            <a:off x="3606800" y="3297238"/>
            <a:ext cx="995363" cy="336550"/>
          </a:xfrm>
          <a:prstGeom prst="rect">
            <a:avLst/>
          </a:prstGeom>
          <a:noFill/>
          <a:ln w="9525">
            <a:noFill/>
          </a:ln>
        </p:spPr>
        <p:txBody>
          <a:bodyPr wrap="none" anchor="t">
            <a:spAutoFit/>
          </a:bodyPr>
          <a:p>
            <a:pPr algn="ctr"/>
            <a:r>
              <a:rPr lang="zh-CN" altLang="en-US" sz="1600" dirty="0">
                <a:latin typeface="Franklin Gothic Medium" panose="020B0603020102020204" pitchFamily="2" charset="0"/>
                <a:ea typeface="微软雅黑" panose="020B0503020204020204" pitchFamily="2" charset="-122"/>
              </a:rPr>
              <a:t>执行组件</a:t>
            </a:r>
            <a:endParaRPr lang="zh-CN" altLang="en-US" sz="1600" dirty="0">
              <a:latin typeface="Franklin Gothic Medium" panose="020B0603020102020204" pitchFamily="2" charset="0"/>
              <a:ea typeface="微软雅黑" panose="020B0503020204020204" pitchFamily="2" charset="-122"/>
            </a:endParaRPr>
          </a:p>
        </p:txBody>
      </p:sp>
      <p:sp>
        <p:nvSpPr>
          <p:cNvPr id="60431" name="等腰三角形 33"/>
          <p:cNvSpPr/>
          <p:nvPr/>
        </p:nvSpPr>
        <p:spPr>
          <a:xfrm>
            <a:off x="4392613"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0432" name="矩形 37"/>
          <p:cNvSpPr/>
          <p:nvPr/>
        </p:nvSpPr>
        <p:spPr>
          <a:xfrm rot="1414157">
            <a:off x="6462713" y="282575"/>
            <a:ext cx="3167062" cy="338138"/>
          </a:xfrm>
          <a:prstGeom prst="rect">
            <a:avLst/>
          </a:prstGeom>
          <a:solidFill>
            <a:srgbClr val="0070C0"/>
          </a:solidFill>
          <a:ln w="9525">
            <a:noFill/>
          </a:ln>
        </p:spPr>
        <p:txBody>
          <a:bodyPr anchor="ctr">
            <a:spAutoFit/>
          </a:bodyPr>
          <a:p>
            <a:pPr algn="ctr"/>
            <a:r>
              <a:rPr lang="zh-CN" altLang="en-US" sz="1600" dirty="0">
                <a:solidFill>
                  <a:srgbClr val="FFFFFF"/>
                </a:solidFill>
                <a:latin typeface="微软雅黑" panose="020B0503020204020204" pitchFamily="2" charset="-122"/>
                <a:ea typeface="微软雅黑" panose="020B0503020204020204" pitchFamily="2" charset="-122"/>
              </a:rPr>
              <a:t>构件图</a:t>
            </a:r>
            <a:r>
              <a:rPr lang="en-US" altLang="zh-CN" sz="1600" dirty="0">
                <a:solidFill>
                  <a:srgbClr val="FFFFFF"/>
                </a:solidFill>
                <a:latin typeface="微软雅黑" panose="020B0503020204020204" pitchFamily="2" charset="-122"/>
                <a:ea typeface="微软雅黑" panose="020B0503020204020204" pitchFamily="2" charset="-122"/>
              </a:rPr>
              <a:t>——</a:t>
            </a:r>
            <a:r>
              <a:rPr lang="zh-CN" altLang="en-US" sz="1600" dirty="0">
                <a:solidFill>
                  <a:srgbClr val="FFFFFF"/>
                </a:solidFill>
                <a:latin typeface="微软雅黑" panose="020B0503020204020204" pitchFamily="2" charset="-122"/>
                <a:ea typeface="微软雅黑" panose="020B0503020204020204" pitchFamily="2" charset="-122"/>
              </a:rPr>
              <a:t>组件</a:t>
            </a:r>
            <a:endParaRPr lang="zh-CN" altLang="en-US" sz="1600" dirty="0">
              <a:solidFill>
                <a:srgbClr val="FFFFFF"/>
              </a:solidFill>
              <a:latin typeface="微软雅黑" panose="020B0503020204020204" pitchFamily="2" charset="-122"/>
              <a:ea typeface="微软雅黑" panose="020B0503020204020204" pitchFamily="2" charset="-122"/>
            </a:endParaRPr>
          </a:p>
        </p:txBody>
      </p:sp>
      <p:sp>
        <p:nvSpPr>
          <p:cNvPr id="60433" name="圆角矩形 60"/>
          <p:cNvSpPr/>
          <p:nvPr/>
        </p:nvSpPr>
        <p:spPr>
          <a:xfrm>
            <a:off x="5133975" y="1754188"/>
            <a:ext cx="2913063" cy="2697162"/>
          </a:xfrm>
          <a:prstGeom prst="roundRect">
            <a:avLst>
              <a:gd name="adj" fmla="val 4194"/>
            </a:avLst>
          </a:prstGeom>
          <a:noFill/>
          <a:ln w="6350" cap="flat" cmpd="sng">
            <a:solidFill>
              <a:srgbClr val="808080"/>
            </a:solidFill>
            <a:prstDash val="dash"/>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0434" name="TextBox 64"/>
          <p:cNvSpPr txBox="1"/>
          <p:nvPr/>
        </p:nvSpPr>
        <p:spPr>
          <a:xfrm>
            <a:off x="5165725" y="2087563"/>
            <a:ext cx="2825750" cy="306387"/>
          </a:xfrm>
          <a:prstGeom prst="rect">
            <a:avLst/>
          </a:prstGeom>
          <a:solidFill>
            <a:srgbClr val="0070C0"/>
          </a:solid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什么是组件？</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sp>
        <p:nvSpPr>
          <p:cNvPr id="60435" name="矩形 65"/>
          <p:cNvSpPr/>
          <p:nvPr/>
        </p:nvSpPr>
        <p:spPr>
          <a:xfrm>
            <a:off x="5176838" y="2601913"/>
            <a:ext cx="2849562" cy="736600"/>
          </a:xfrm>
          <a:prstGeom prst="rect">
            <a:avLst/>
          </a:prstGeom>
          <a:noFill/>
          <a:ln w="9525">
            <a:noFill/>
          </a:ln>
        </p:spPr>
        <p:txBody>
          <a:bodyPr wrap="none" anchor="t">
            <a:spAutoFit/>
          </a:bodyPr>
          <a:p>
            <a:r>
              <a:rPr lang="zh-CN" altLang="en-US" sz="1400" dirty="0">
                <a:latin typeface="Franklin Gothic Medium" panose="020B0603020102020204" pitchFamily="2" charset="0"/>
                <a:ea typeface="微软雅黑" panose="020B0503020204020204" pitchFamily="2" charset="-122"/>
              </a:rPr>
              <a:t>组件是系统中遵从一组接口且提供</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实现的一个物理部件，通常指开发</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和运行时类的物理实现</a:t>
            </a:r>
            <a:endParaRPr lang="zh-CN" altLang="en-US" sz="1400" dirty="0">
              <a:latin typeface="Franklin Gothic Medium" panose="020B0603020102020204" pitchFamily="2" charset="0"/>
              <a:ea typeface="微软雅黑" panose="020B0503020204020204" pitchFamily="2" charset="-122"/>
            </a:endParaRPr>
          </a:p>
        </p:txBody>
      </p:sp>
      <p:sp>
        <p:nvSpPr>
          <p:cNvPr id="59423" name="TextBox 66"/>
          <p:cNvSpPr txBox="1"/>
          <p:nvPr/>
        </p:nvSpPr>
        <p:spPr>
          <a:xfrm>
            <a:off x="5165725" y="3787775"/>
            <a:ext cx="2825750" cy="306388"/>
          </a:xfrm>
          <a:prstGeom prst="rect">
            <a:avLst/>
          </a:prstGeom>
          <a:solidFill>
            <a:srgbClr val="0070C0"/>
          </a:solid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组件和类的异同</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sp>
        <p:nvSpPr>
          <p:cNvPr id="61461" name="椭圆 11"/>
          <p:cNvSpPr/>
          <p:nvPr/>
        </p:nvSpPr>
        <p:spPr>
          <a:xfrm>
            <a:off x="2051050" y="1096963"/>
            <a:ext cx="1295400" cy="1296987"/>
          </a:xfrm>
          <a:prstGeom prst="ellipse">
            <a:avLst/>
          </a:prstGeom>
          <a:solidFill>
            <a:srgbClr val="DDDDDD"/>
          </a:solidFill>
          <a:ln w="9525">
            <a:noFill/>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1462" name="TextBox 15"/>
          <p:cNvSpPr txBox="1"/>
          <p:nvPr/>
        </p:nvSpPr>
        <p:spPr>
          <a:xfrm>
            <a:off x="2201863" y="1563688"/>
            <a:ext cx="995362" cy="338137"/>
          </a:xfrm>
          <a:prstGeom prst="rect">
            <a:avLst/>
          </a:prstGeom>
          <a:noFill/>
          <a:ln w="9525">
            <a:noFill/>
          </a:ln>
        </p:spPr>
        <p:txBody>
          <a:bodyPr wrap="none" anchor="t">
            <a:spAutoFit/>
          </a:bodyPr>
          <a:p>
            <a:pPr algn="ctr"/>
            <a:r>
              <a:rPr lang="zh-CN" altLang="en-US" sz="1600" dirty="0">
                <a:latin typeface="Franklin Gothic Medium" panose="020B0603020102020204" pitchFamily="2" charset="0"/>
                <a:ea typeface="微软雅黑" panose="020B0503020204020204" pitchFamily="2" charset="-122"/>
              </a:rPr>
              <a:t>实施组件</a:t>
            </a:r>
            <a:endParaRPr lang="zh-CN" altLang="en-US" sz="1600" dirty="0">
              <a:latin typeface="Franklin Gothic Medium" panose="020B0603020102020204" pitchFamily="2" charset="0"/>
              <a:ea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50"/>
                                        </p:tgtEl>
                                        <p:attrNameLst>
                                          <p:attrName>style.visibility</p:attrName>
                                        </p:attrNameLst>
                                      </p:cBhvr>
                                      <p:to>
                                        <p:strVal val="visible"/>
                                      </p:to>
                                    </p:set>
                                    <p:animEffect transition="in" filter="blinds(horizontal)">
                                      <p:cBhvr>
                                        <p:cTn id="7" dur="500"/>
                                        <p:tgtEl>
                                          <p:spTgt spid="614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451"/>
                                        </p:tgtEl>
                                        <p:attrNameLst>
                                          <p:attrName>style.visibility</p:attrName>
                                        </p:attrNameLst>
                                      </p:cBhvr>
                                      <p:to>
                                        <p:strVal val="visible"/>
                                      </p:to>
                                    </p:set>
                                    <p:animEffect transition="in" filter="blinds(horizontal)">
                                      <p:cBhvr>
                                        <p:cTn id="10" dur="500"/>
                                        <p:tgtEl>
                                          <p:spTgt spid="6145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1452"/>
                                        </p:tgtEl>
                                        <p:attrNameLst>
                                          <p:attrName>style.visibility</p:attrName>
                                        </p:attrNameLst>
                                      </p:cBhvr>
                                      <p:to>
                                        <p:strVal val="visible"/>
                                      </p:to>
                                    </p:set>
                                    <p:animEffect transition="in" filter="blinds(horizontal)">
                                      <p:cBhvr>
                                        <p:cTn id="13" dur="500"/>
                                        <p:tgtEl>
                                          <p:spTgt spid="6145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1453"/>
                                        </p:tgtEl>
                                        <p:attrNameLst>
                                          <p:attrName>style.visibility</p:attrName>
                                        </p:attrNameLst>
                                      </p:cBhvr>
                                      <p:to>
                                        <p:strVal val="visible"/>
                                      </p:to>
                                    </p:set>
                                    <p:animEffect transition="in" filter="blinds(horizontal)">
                                      <p:cBhvr>
                                        <p:cTn id="16" dur="500"/>
                                        <p:tgtEl>
                                          <p:spTgt spid="6145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1454"/>
                                        </p:tgtEl>
                                        <p:attrNameLst>
                                          <p:attrName>style.visibility</p:attrName>
                                        </p:attrNameLst>
                                      </p:cBhvr>
                                      <p:to>
                                        <p:strVal val="visible"/>
                                      </p:to>
                                    </p:set>
                                    <p:animEffect transition="in" filter="blinds(horizontal)">
                                      <p:cBhvr>
                                        <p:cTn id="19" dur="500"/>
                                        <p:tgtEl>
                                          <p:spTgt spid="6145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1461"/>
                                        </p:tgtEl>
                                        <p:attrNameLst>
                                          <p:attrName>style.visibility</p:attrName>
                                        </p:attrNameLst>
                                      </p:cBhvr>
                                      <p:to>
                                        <p:strVal val="visible"/>
                                      </p:to>
                                    </p:set>
                                    <p:animEffect transition="in" filter="blinds(horizontal)">
                                      <p:cBhvr>
                                        <p:cTn id="22" dur="500"/>
                                        <p:tgtEl>
                                          <p:spTgt spid="6146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1462"/>
                                        </p:tgtEl>
                                        <p:attrNameLst>
                                          <p:attrName>style.visibility</p:attrName>
                                        </p:attrNameLst>
                                      </p:cBhvr>
                                      <p:to>
                                        <p:strVal val="visible"/>
                                      </p:to>
                                    </p:set>
                                    <p:animEffect transition="in" filter="blinds(horizontal)">
                                      <p:cBhvr>
                                        <p:cTn id="25" dur="500"/>
                                        <p:tgtEl>
                                          <p:spTgt spid="6146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9423"/>
                                        </p:tgtEl>
                                        <p:attrNameLst>
                                          <p:attrName>style.visibility</p:attrName>
                                        </p:attrNameLst>
                                      </p:cBhvr>
                                      <p:to>
                                        <p:strVal val="visible"/>
                                      </p:to>
                                    </p:set>
                                    <p:anim calcmode="lin" valueType="num">
                                      <p:cBhvr additive="base">
                                        <p:cTn id="30" dur="500" fill="hold"/>
                                        <p:tgtEl>
                                          <p:spTgt spid="59423"/>
                                        </p:tgtEl>
                                        <p:attrNameLst>
                                          <p:attrName>ppt_x</p:attrName>
                                        </p:attrNameLst>
                                      </p:cBhvr>
                                      <p:tavLst>
                                        <p:tav tm="0">
                                          <p:val>
                                            <p:strVal val="#ppt_x"/>
                                          </p:val>
                                        </p:tav>
                                        <p:tav tm="100000">
                                          <p:val>
                                            <p:strVal val="#ppt_x"/>
                                          </p:val>
                                        </p:tav>
                                      </p:tavLst>
                                    </p:anim>
                                    <p:anim calcmode="lin" valueType="num">
                                      <p:cBhvr additive="base">
                                        <p:cTn id="31" dur="500" fill="hold"/>
                                        <p:tgtEl>
                                          <p:spTgt spid="594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0" grpId="0" animBg="1"/>
      <p:bldP spid="61451" grpId="0" animBg="1"/>
      <p:bldP spid="61452" grpId="0" animBg="1"/>
      <p:bldP spid="61453" grpId="0"/>
      <p:bldP spid="61454" grpId="0"/>
      <p:bldP spid="61461" grpId="0" animBg="1"/>
      <p:bldP spid="61462" grpId="0"/>
      <p:bldP spid="59423" grpId="0" animBg="1"/>
    </p:bldLst>
  </p:timing>
</p:sld>
</file>

<file path=ppt/theme/theme1.xml><?xml version="1.0" encoding="utf-8"?>
<a:theme xmlns:a="http://schemas.openxmlformats.org/drawingml/2006/main" name="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7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8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9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0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1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2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3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4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5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6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7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8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9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0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1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2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3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3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4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5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6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7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8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9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10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11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12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3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4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5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6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7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8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9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10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11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24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25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26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1742</Words>
  <Application>WPS 演示</Application>
  <PresentationFormat/>
  <Paragraphs>320</Paragraphs>
  <Slides>21</Slides>
  <Notes>0</Notes>
  <HiddenSlides>0</HiddenSlides>
  <MMClips>0</MMClips>
  <ScaleCrop>false</ScaleCrop>
  <HeadingPairs>
    <vt:vector size="6" baseType="variant">
      <vt:variant>
        <vt:lpstr>已用的字体</vt:lpstr>
      </vt:variant>
      <vt:variant>
        <vt:i4>19</vt:i4>
      </vt:variant>
      <vt:variant>
        <vt:lpstr>主题</vt:lpstr>
      </vt:variant>
      <vt:variant>
        <vt:i4>50</vt:i4>
      </vt:variant>
      <vt:variant>
        <vt:lpstr>幻灯片标题</vt:lpstr>
      </vt:variant>
      <vt:variant>
        <vt:i4>21</vt:i4>
      </vt:variant>
    </vt:vector>
  </HeadingPairs>
  <TitlesOfParts>
    <vt:vector size="90" baseType="lpstr">
      <vt:lpstr>Arial</vt:lpstr>
      <vt:lpstr>宋体</vt:lpstr>
      <vt:lpstr>Wingdings</vt:lpstr>
      <vt:lpstr>Franklin Gothic Medium</vt:lpstr>
      <vt:lpstr>微软雅黑</vt:lpstr>
      <vt:lpstr>Gulim</vt:lpstr>
      <vt:lpstr>方正兰亭黑_GBK</vt:lpstr>
      <vt:lpstr>Haettenschweiler</vt:lpstr>
      <vt:lpstr>Mistral</vt:lpstr>
      <vt:lpstr>Arial Unicode MS</vt:lpstr>
      <vt:lpstr>Verdana</vt:lpstr>
      <vt:lpstr>Calibri</vt:lpstr>
      <vt:lpstr>方正兰亭特黑_GBK</vt:lpstr>
      <vt:lpstr>DFKai-SB</vt:lpstr>
      <vt:lpstr>Times New Roman</vt:lpstr>
      <vt:lpstr>Arial Black</vt:lpstr>
      <vt:lpstr>Dotum</vt:lpstr>
      <vt:lpstr>黑体</vt:lpstr>
      <vt:lpstr>AMGDT</vt:lpstr>
      <vt:lpstr>演示文稿1</vt:lpstr>
      <vt:lpstr>1_演示文稿1</vt:lpstr>
      <vt:lpstr>1_기본 디자인</vt:lpstr>
      <vt:lpstr>1_Office 主题​​</vt:lpstr>
      <vt:lpstr>2_演示文稿1</vt:lpstr>
      <vt:lpstr>3_演示文稿1</vt:lpstr>
      <vt:lpstr>4_演示文稿1</vt:lpstr>
      <vt:lpstr>5_演示文稿1</vt:lpstr>
      <vt:lpstr>6_演示文稿1</vt:lpstr>
      <vt:lpstr>7_演示文稿1</vt:lpstr>
      <vt:lpstr>8_演示文稿1</vt:lpstr>
      <vt:lpstr>9_演示文稿1</vt:lpstr>
      <vt:lpstr>10_演示文稿1</vt:lpstr>
      <vt:lpstr>11_演示文稿1</vt:lpstr>
      <vt:lpstr>12_演示文稿1</vt:lpstr>
      <vt:lpstr>13_演示文稿1</vt:lpstr>
      <vt:lpstr>14_演示文稿1</vt:lpstr>
      <vt:lpstr>15_演示文稿1</vt:lpstr>
      <vt:lpstr>16_演示文稿1</vt:lpstr>
      <vt:lpstr>17_演示文稿1</vt:lpstr>
      <vt:lpstr>18_演示文稿1</vt:lpstr>
      <vt:lpstr>19_演示文稿1</vt:lpstr>
      <vt:lpstr>20_演示文稿1</vt:lpstr>
      <vt:lpstr>21_演示文稿1</vt:lpstr>
      <vt:lpstr>22_演示文稿1</vt:lpstr>
      <vt:lpstr>23_演示文稿1</vt:lpstr>
      <vt:lpstr>2_기본 디자인</vt:lpstr>
      <vt:lpstr>3_기본 디자인</vt:lpstr>
      <vt:lpstr>4_기본 디자인</vt:lpstr>
      <vt:lpstr>5_기본 디자인</vt:lpstr>
      <vt:lpstr>6_기본 디자인</vt:lpstr>
      <vt:lpstr>7_기본 디자인</vt:lpstr>
      <vt:lpstr>8_기본 디자인</vt:lpstr>
      <vt:lpstr>9_기본 디자인</vt:lpstr>
      <vt:lpstr>10_기본 디자인</vt:lpstr>
      <vt:lpstr>11_기본 디자인</vt:lpstr>
      <vt:lpstr>12_기본 디자인</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24_演示文稿1</vt:lpstr>
      <vt:lpstr>25_演示文稿1</vt:lpstr>
      <vt:lpstr>26_演示文稿1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LiuBin</dc:creator>
  <cp:lastModifiedBy>234</cp:lastModifiedBy>
  <cp:revision>269</cp:revision>
  <dcterms:created xsi:type="dcterms:W3CDTF">2011-03-17T08:18:00Z</dcterms:created>
  <dcterms:modified xsi:type="dcterms:W3CDTF">2017-12-31T17:41:34Z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