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99" r:id="rId3"/>
    <p:sldId id="300" r:id="rId4"/>
    <p:sldId id="309" r:id="rId5"/>
    <p:sldId id="310" r:id="rId6"/>
    <p:sldId id="320" r:id="rId7"/>
    <p:sldId id="338" r:id="rId8"/>
    <p:sldId id="359" r:id="rId9"/>
    <p:sldId id="301" r:id="rId10"/>
    <p:sldId id="273" r:id="rId11"/>
    <p:sldId id="360" r:id="rId12"/>
    <p:sldId id="314" r:id="rId13"/>
    <p:sldId id="362" r:id="rId14"/>
    <p:sldId id="361" r:id="rId15"/>
    <p:sldId id="363" r:id="rId16"/>
    <p:sldId id="364" r:id="rId17"/>
    <p:sldId id="366" r:id="rId19"/>
    <p:sldId id="367" r:id="rId20"/>
    <p:sldId id="370" r:id="rId21"/>
    <p:sldId id="377" r:id="rId22"/>
    <p:sldId id="378" r:id="rId23"/>
    <p:sldId id="380" r:id="rId24"/>
    <p:sldId id="381" r:id="rId25"/>
    <p:sldId id="384" r:id="rId26"/>
    <p:sldId id="383" r:id="rId27"/>
    <p:sldId id="385" r:id="rId28"/>
    <p:sldId id="379" r:id="rId29"/>
    <p:sldId id="316" r:id="rId30"/>
    <p:sldId id="317" r:id="rId31"/>
    <p:sldId id="318" r:id="rId32"/>
    <p:sldId id="319" r:id="rId33"/>
    <p:sldId id="305" r:id="rId34"/>
  </p:sldIdLst>
  <p:sldSz cx="12192000" cy="6858000"/>
  <p:notesSz cx="6858000" cy="9144000"/>
  <p:defaultTextStyle>
    <a:defPPr>
      <a:defRPr lang="zh-CN"/>
    </a:defPPr>
    <a:lvl1pPr algn="l" defTabSz="1217295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1pPr>
    <a:lvl2pPr marL="608330" indent="-151130" algn="l" defTabSz="1217295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2pPr>
    <a:lvl3pPr marL="1217930" indent="-303530" algn="l" defTabSz="1217295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3pPr>
    <a:lvl4pPr marL="1827530" indent="-455930" algn="l" defTabSz="1217295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4pPr>
    <a:lvl5pPr marL="2437130" indent="-608330" algn="l" defTabSz="1217295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DA5C8"/>
    <a:srgbClr val="262626"/>
    <a:srgbClr val="65D5E1"/>
    <a:srgbClr val="1A1919"/>
    <a:srgbClr val="7DC9C5"/>
    <a:srgbClr val="FEFFFF"/>
    <a:srgbClr val="0084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55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-90" y="-186"/>
      </p:cViewPr>
      <p:guideLst>
        <p:guide orient="horz" pos="215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2A628-5979-4657-85CB-1651BBF7C9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188B5-F242-46A8-BC70-F730184234E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99237" y="4391203"/>
            <a:ext cx="6889196" cy="627596"/>
          </a:xfrm>
          <a:noFill/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3B25E68-99F1-4046-B09B-134B52642A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E3CA578-6D8C-4084-809D-66D25A20E1A2}" type="slidenum">
              <a:rPr lang="zh-CN" altLang="en-US" smtClean="0"/>
            </a:fld>
            <a:endParaRPr lang="zh-CN" altLang="en-US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237" y="1413164"/>
            <a:ext cx="6889196" cy="2849179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400" b="1" i="0">
                <a:ln>
                  <a:noFill/>
                </a:ln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B25E68-99F1-4046-B09B-134B52642A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12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3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3CA578-6D8C-4084-809D-66D25A20E1A2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031674" y="1759527"/>
            <a:ext cx="7647709" cy="2706489"/>
          </a:xfrm>
        </p:spPr>
        <p:txBody>
          <a:bodyPr anchor="ctr"/>
          <a:lstStyle>
            <a:lvl1pPr algn="ctr">
              <a:lnSpc>
                <a:spcPct val="150000"/>
              </a:lnSpc>
              <a:defRPr sz="4800" b="0">
                <a:ln>
                  <a:noFill/>
                </a:ln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306043" y="4549924"/>
            <a:ext cx="7098971" cy="738960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2800">
                <a:ln>
                  <a:noFill/>
                </a:ln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B25E68-99F1-4046-B09B-134B52642A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3CA578-6D8C-4084-809D-66D25A20E1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B25E68-99F1-4046-B09B-134B52642A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3CA578-6D8C-4084-809D-66D25A20E1A2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Default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-1587" y="0"/>
            <a:ext cx="12192000" cy="68579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54063" y="1426303"/>
            <a:ext cx="10680700" cy="4930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1218565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</a:defRPr>
            </a:lvl1pPr>
          </a:lstStyle>
          <a:p>
            <a:fld id="{73B25E68-99F1-4046-B09B-134B52642A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1218565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1218565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</a:defRPr>
            </a:lvl1pPr>
          </a:lstStyle>
          <a:p>
            <a:fld id="{3E3CA578-6D8C-4084-809D-66D25A20E1A2}" type="slidenum">
              <a:rPr lang="zh-CN" altLang="en-US" smtClean="0"/>
            </a:fld>
            <a:endParaRPr lang="zh-CN" altLang="en-US"/>
          </a:p>
        </p:txBody>
      </p:sp>
      <p:sp>
        <p:nvSpPr>
          <p:cNvPr id="1031" name="Title Placeholder 1"/>
          <p:cNvSpPr>
            <a:spLocks noGrp="1"/>
          </p:cNvSpPr>
          <p:nvPr>
            <p:ph type="title"/>
          </p:nvPr>
        </p:nvSpPr>
        <p:spPr bwMode="auto">
          <a:xfrm>
            <a:off x="792163" y="209550"/>
            <a:ext cx="10642600" cy="100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9pPr>
    </p:titleStyle>
    <p:bodyStyle>
      <a:lvl1pPr marL="357505" indent="-357505" algn="l" rtl="0" eaLnBrk="1" fontAlgn="base" hangingPunct="1">
        <a:lnSpc>
          <a:spcPct val="90000"/>
        </a:lnSpc>
        <a:spcBef>
          <a:spcPts val="1800"/>
        </a:spcBef>
        <a:spcAft>
          <a:spcPct val="0"/>
        </a:spcAft>
        <a:buClr>
          <a:schemeClr val="tx1"/>
        </a:buClr>
        <a:buSzPct val="80000"/>
        <a:buFont typeface="Wingdings 2" panose="05020102010507070707" pitchFamily="18" charset="2"/>
        <a:buChar char="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57505" indent="-357505" algn="l" rtl="0" eaLnBrk="1" fontAlgn="base" hangingPunct="1">
        <a:lnSpc>
          <a:spcPct val="130000"/>
        </a:lnSpc>
        <a:spcBef>
          <a:spcPct val="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ê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262626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262626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26262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7.png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jpe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9.png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jpe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5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3.jpe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4.jpeg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image" Target="../media/image1.png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5.png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086565" y="225366"/>
            <a:ext cx="6278053" cy="62780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4826946" y="4639112"/>
            <a:ext cx="2798647" cy="488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13" name="文本框 3"/>
          <p:cNvSpPr txBox="1"/>
          <p:nvPr/>
        </p:nvSpPr>
        <p:spPr>
          <a:xfrm>
            <a:off x="4798503" y="4882393"/>
            <a:ext cx="2927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latin typeface="+mj-ea"/>
                <a:ea typeface="+mj-ea"/>
              </a:rPr>
              <a:t>G11</a:t>
            </a:r>
            <a:r>
              <a:rPr lang="zh-CN" altLang="en-US" sz="1800" dirty="0" smtClean="0">
                <a:latin typeface="+mj-ea"/>
                <a:ea typeface="+mj-ea"/>
              </a:rPr>
              <a:t>组员：许佳俊、徐柯杰、何宇晨、杜潇天、黄玉钱</a:t>
            </a:r>
            <a:endParaRPr lang="zh-CN" altLang="en-US" sz="1800" dirty="0" smtClean="0">
              <a:latin typeface="+mj-ea"/>
              <a:ea typeface="+mj-ea"/>
            </a:endParaRPr>
          </a:p>
          <a:p>
            <a:endParaRPr lang="en-US" altLang="zh-CN" sz="1800" b="1" dirty="0" smtClean="0">
              <a:latin typeface="+mn-ea"/>
              <a:ea typeface="+mn-ea"/>
            </a:endParaRPr>
          </a:p>
        </p:txBody>
      </p:sp>
      <p:sp>
        <p:nvSpPr>
          <p:cNvPr id="14" name="文本框 3"/>
          <p:cNvSpPr txBox="1"/>
          <p:nvPr/>
        </p:nvSpPr>
        <p:spPr>
          <a:xfrm>
            <a:off x="4162441" y="1824717"/>
            <a:ext cx="4444767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>
                <a:latin typeface="+mj-lt"/>
                <a:ea typeface="+mn-ea"/>
              </a:rPr>
              <a:t>4+1View</a:t>
            </a:r>
            <a:endParaRPr lang="zh-CN" altLang="en-US" sz="8800" b="1" dirty="0" smtClean="0">
              <a:latin typeface="+mj-lt"/>
              <a:ea typeface="+mn-ea"/>
            </a:endParaRPr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310" y="2949575"/>
            <a:ext cx="1648460" cy="1689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dirty="0" smtClean="0"/>
              <a:t>开发视图</a:t>
            </a:r>
            <a:endParaRPr lang="zh-CN" dirty="0"/>
          </a:p>
        </p:txBody>
      </p:sp>
      <p:pic>
        <p:nvPicPr>
          <p:cNvPr id="22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grpSp>
        <p:nvGrpSpPr>
          <p:cNvPr id="24" name="组合 19"/>
          <p:cNvGrpSpPr/>
          <p:nvPr/>
        </p:nvGrpSpPr>
        <p:grpSpPr>
          <a:xfrm>
            <a:off x="8904288" y="-9525"/>
            <a:ext cx="3287712" cy="1921954"/>
            <a:chOff x="1001713" y="1526099"/>
            <a:chExt cx="3287712" cy="1921954"/>
          </a:xfrm>
        </p:grpSpPr>
        <p:sp>
          <p:nvSpPr>
            <p:cNvPr id="26" name="MH_Other_1"/>
            <p:cNvSpPr/>
            <p:nvPr>
              <p:custDataLst>
                <p:tags r:id="rId2"/>
              </p:custDataLst>
            </p:nvPr>
          </p:nvSpPr>
          <p:spPr>
            <a:xfrm>
              <a:off x="1001713" y="1719264"/>
              <a:ext cx="3287712" cy="1209675"/>
            </a:xfrm>
            <a:prstGeom prst="roundRect">
              <a:avLst>
                <a:gd name="adj" fmla="val 464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ea typeface="微软雅黑" panose="020B0503020204020204" pitchFamily="34" charset="-122"/>
              </a:endParaRPr>
            </a:p>
          </p:txBody>
        </p:sp>
        <p:sp>
          <p:nvSpPr>
            <p:cNvPr id="27" name="MH_SubTitle_1"/>
            <p:cNvSpPr/>
            <p:nvPr>
              <p:custDataLst>
                <p:tags r:id="rId3"/>
              </p:custDataLst>
            </p:nvPr>
          </p:nvSpPr>
          <p:spPr>
            <a:xfrm>
              <a:off x="1116013" y="1817689"/>
              <a:ext cx="3060700" cy="1012825"/>
            </a:xfrm>
            <a:prstGeom prst="roundRect">
              <a:avLst>
                <a:gd name="adj" fmla="val 4648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0" bIns="0" anchor="ctr"/>
            <a:lstStyle/>
            <a:p>
              <a:pPr algn="ctr" eaLnBrk="1" hangingPunct="1">
                <a:lnSpc>
                  <a:spcPct val="90000"/>
                </a:lnSpc>
                <a:defRPr/>
              </a:pPr>
              <a:r>
                <a:rPr lang="en-US" altLang="zh-CN" sz="2000" b="1" dirty="0" smtClean="0">
                  <a:solidFill>
                    <a:schemeClr val="accent1"/>
                  </a:solidFill>
                  <a:latin typeface="+mj-lt"/>
                  <a:ea typeface="+mj-ea"/>
                  <a:cs typeface="+mj-cs"/>
                </a:rPr>
                <a:t>Module View</a:t>
              </a:r>
              <a:endParaRPr lang="en-US" altLang="zh-CN" sz="2000" b="1" dirty="0">
                <a:solidFill>
                  <a:schemeClr val="accent1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44" name="任意多边形 33"/>
            <p:cNvSpPr/>
            <p:nvPr/>
          </p:nvSpPr>
          <p:spPr>
            <a:xfrm>
              <a:off x="2981325" y="1526099"/>
              <a:ext cx="1308100" cy="1921954"/>
            </a:xfrm>
            <a:custGeom>
              <a:avLst/>
              <a:gdLst>
                <a:gd name="connsiteX0" fmla="*/ 248287 w 644152"/>
                <a:gd name="connsiteY0" fmla="*/ 0 h 946434"/>
                <a:gd name="connsiteX1" fmla="*/ 587926 w 644152"/>
                <a:gd name="connsiteY1" fmla="*/ 0 h 946434"/>
                <a:gd name="connsiteX2" fmla="*/ 644152 w 644152"/>
                <a:gd name="connsiteY2" fmla="*/ 56226 h 946434"/>
                <a:gd name="connsiteX3" fmla="*/ 644152 w 644152"/>
                <a:gd name="connsiteY3" fmla="*/ 515263 h 946434"/>
                <a:gd name="connsiteX4" fmla="*/ 0 w 644152"/>
                <a:gd name="connsiteY4" fmla="*/ 946434 h 946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4152" h="946434">
                  <a:moveTo>
                    <a:pt x="248287" y="0"/>
                  </a:moveTo>
                  <a:lnTo>
                    <a:pt x="587926" y="0"/>
                  </a:lnTo>
                  <a:cubicBezTo>
                    <a:pt x="618978" y="0"/>
                    <a:pt x="644152" y="25174"/>
                    <a:pt x="644152" y="56226"/>
                  </a:cubicBezTo>
                  <a:lnTo>
                    <a:pt x="644152" y="515263"/>
                  </a:lnTo>
                  <a:lnTo>
                    <a:pt x="0" y="946434"/>
                  </a:lnTo>
                  <a:close/>
                </a:path>
              </a:pathLst>
            </a:cu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KSO_Shape"/>
            <p:cNvSpPr/>
            <p:nvPr/>
          </p:nvSpPr>
          <p:spPr>
            <a:xfrm>
              <a:off x="3570288" y="1955973"/>
              <a:ext cx="503918" cy="387177"/>
            </a:xfrm>
            <a:custGeom>
              <a:avLst/>
              <a:gdLst/>
              <a:ahLst/>
              <a:cxnLst/>
              <a:rect l="l" t="t" r="r" b="b"/>
              <a:pathLst>
                <a:path w="3710374" h="2848566">
                  <a:moveTo>
                    <a:pt x="132902" y="1177607"/>
                  </a:moveTo>
                  <a:cubicBezTo>
                    <a:pt x="206302" y="1177607"/>
                    <a:pt x="265804" y="1237109"/>
                    <a:pt x="265804" y="1310509"/>
                  </a:cubicBezTo>
                  <a:lnTo>
                    <a:pt x="265804" y="1822976"/>
                  </a:lnTo>
                  <a:cubicBezTo>
                    <a:pt x="265804" y="1896376"/>
                    <a:pt x="206302" y="1955878"/>
                    <a:pt x="132902" y="1955878"/>
                  </a:cubicBezTo>
                  <a:cubicBezTo>
                    <a:pt x="59502" y="1955878"/>
                    <a:pt x="0" y="1896376"/>
                    <a:pt x="0" y="1822976"/>
                  </a:cubicBezTo>
                  <a:lnTo>
                    <a:pt x="0" y="1310509"/>
                  </a:lnTo>
                  <a:cubicBezTo>
                    <a:pt x="0" y="1237109"/>
                    <a:pt x="59502" y="1177607"/>
                    <a:pt x="132902" y="1177607"/>
                  </a:cubicBezTo>
                  <a:close/>
                  <a:moveTo>
                    <a:pt x="3676647" y="1014899"/>
                  </a:moveTo>
                  <a:cubicBezTo>
                    <a:pt x="3699953" y="1011726"/>
                    <a:pt x="3709766" y="1038156"/>
                    <a:pt x="3709762" y="1126078"/>
                  </a:cubicBezTo>
                  <a:lnTo>
                    <a:pt x="3709762" y="2733814"/>
                  </a:lnTo>
                  <a:cubicBezTo>
                    <a:pt x="3714789" y="2810852"/>
                    <a:pt x="3689665" y="2852720"/>
                    <a:pt x="3604255" y="2784056"/>
                  </a:cubicBezTo>
                  <a:cubicBezTo>
                    <a:pt x="3539382" y="2731902"/>
                    <a:pt x="3308368" y="2542961"/>
                    <a:pt x="3100502" y="2373078"/>
                  </a:cubicBezTo>
                  <a:lnTo>
                    <a:pt x="2983265" y="2373078"/>
                  </a:lnTo>
                  <a:lnTo>
                    <a:pt x="2983265" y="2692091"/>
                  </a:lnTo>
                  <a:cubicBezTo>
                    <a:pt x="2983265" y="2778510"/>
                    <a:pt x="2913209" y="2848566"/>
                    <a:pt x="2826790" y="2848566"/>
                  </a:cubicBezTo>
                  <a:lnTo>
                    <a:pt x="542844" y="2848566"/>
                  </a:lnTo>
                  <a:cubicBezTo>
                    <a:pt x="456425" y="2848566"/>
                    <a:pt x="386369" y="2778510"/>
                    <a:pt x="386369" y="2692091"/>
                  </a:cubicBezTo>
                  <a:lnTo>
                    <a:pt x="386369" y="1261585"/>
                  </a:lnTo>
                  <a:cubicBezTo>
                    <a:pt x="386369" y="1175166"/>
                    <a:pt x="456425" y="1105110"/>
                    <a:pt x="542844" y="1105110"/>
                  </a:cubicBezTo>
                  <a:lnTo>
                    <a:pt x="2826790" y="1105110"/>
                  </a:lnTo>
                  <a:cubicBezTo>
                    <a:pt x="2913209" y="1105110"/>
                    <a:pt x="2983265" y="1175166"/>
                    <a:pt x="2983265" y="1261585"/>
                  </a:cubicBezTo>
                  <a:lnTo>
                    <a:pt x="2983265" y="1470870"/>
                  </a:lnTo>
                  <a:lnTo>
                    <a:pt x="3095401" y="1470870"/>
                  </a:lnTo>
                  <a:cubicBezTo>
                    <a:pt x="3315877" y="1289257"/>
                    <a:pt x="3568799" y="1079374"/>
                    <a:pt x="3619327" y="1045691"/>
                  </a:cubicBezTo>
                  <a:cubicBezTo>
                    <a:pt x="3643821" y="1029362"/>
                    <a:pt x="3662662" y="1016802"/>
                    <a:pt x="3676647" y="1014899"/>
                  </a:cubicBezTo>
                  <a:close/>
                  <a:moveTo>
                    <a:pt x="2266043" y="0"/>
                  </a:moveTo>
                  <a:cubicBezTo>
                    <a:pt x="2555481" y="0"/>
                    <a:pt x="2790117" y="234636"/>
                    <a:pt x="2790117" y="524074"/>
                  </a:cubicBezTo>
                  <a:cubicBezTo>
                    <a:pt x="2790117" y="813512"/>
                    <a:pt x="2555481" y="1048148"/>
                    <a:pt x="2266043" y="1048148"/>
                  </a:cubicBezTo>
                  <a:cubicBezTo>
                    <a:pt x="1976605" y="1048148"/>
                    <a:pt x="1741969" y="813512"/>
                    <a:pt x="1741969" y="524074"/>
                  </a:cubicBezTo>
                  <a:cubicBezTo>
                    <a:pt x="1741969" y="234636"/>
                    <a:pt x="1976605" y="0"/>
                    <a:pt x="2266043" y="0"/>
                  </a:cubicBezTo>
                  <a:close/>
                  <a:moveTo>
                    <a:pt x="1041907" y="0"/>
                  </a:moveTo>
                  <a:cubicBezTo>
                    <a:pt x="1331345" y="0"/>
                    <a:pt x="1565981" y="234636"/>
                    <a:pt x="1565981" y="524074"/>
                  </a:cubicBezTo>
                  <a:cubicBezTo>
                    <a:pt x="1565981" y="813512"/>
                    <a:pt x="1331345" y="1048148"/>
                    <a:pt x="1041907" y="1048148"/>
                  </a:cubicBezTo>
                  <a:cubicBezTo>
                    <a:pt x="752469" y="1048148"/>
                    <a:pt x="517833" y="813512"/>
                    <a:pt x="517833" y="524074"/>
                  </a:cubicBezTo>
                  <a:cubicBezTo>
                    <a:pt x="517833" y="234636"/>
                    <a:pt x="752469" y="0"/>
                    <a:pt x="1041907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2" name="图片 1" descr="201504030835263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8620" y="987425"/>
            <a:ext cx="7319645" cy="564134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62833" y="3668398"/>
            <a:ext cx="18161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进程视图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43014" y="1763974"/>
            <a:ext cx="1705972" cy="1705970"/>
          </a:xfrm>
          <a:prstGeom prst="ellipse">
            <a:avLst/>
          </a:prstGeom>
          <a:solidFill>
            <a:srgbClr val="7DA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solidFill>
                  <a:schemeClr val="tx1"/>
                </a:solidFill>
              </a:rPr>
              <a:t>4</a:t>
            </a:r>
            <a:endParaRPr lang="zh-CN" altLang="en-US" sz="6000" dirty="0">
              <a:solidFill>
                <a:schemeClr val="tx1"/>
              </a:solidFill>
            </a:endParaRPr>
          </a:p>
        </p:txBody>
      </p:sp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3"/>
          <p:cNvSpPr>
            <a:spLocks noGrp="1"/>
          </p:cNvSpPr>
          <p:nvPr>
            <p:ph type="title"/>
          </p:nvPr>
        </p:nvSpPr>
        <p:spPr>
          <a:xfrm>
            <a:off x="649550" y="192772"/>
            <a:ext cx="10642600" cy="1007204"/>
          </a:xfrm>
        </p:spPr>
        <p:txBody>
          <a:bodyPr/>
          <a:lstStyle/>
          <a:p>
            <a:pPr eaLnBrk="1" hangingPunct="1"/>
            <a:r>
              <a:rPr lang="zh-CN" dirty="0" smtClean="0"/>
              <a:t>进程视图</a:t>
            </a:r>
            <a:endParaRPr lang="zh-CN" dirty="0"/>
          </a:p>
        </p:txBody>
      </p:sp>
      <p:grpSp>
        <p:nvGrpSpPr>
          <p:cNvPr id="15" name="组合 14"/>
          <p:cNvGrpSpPr/>
          <p:nvPr/>
        </p:nvGrpSpPr>
        <p:grpSpPr>
          <a:xfrm rot="5400000">
            <a:off x="1675704" y="5773417"/>
            <a:ext cx="868566" cy="713377"/>
            <a:chOff x="4972050" y="2667658"/>
            <a:chExt cx="2247900" cy="1846262"/>
          </a:xfrm>
        </p:grpSpPr>
        <p:sp>
          <p:nvSpPr>
            <p:cNvPr id="16" name="자유형 24"/>
            <p:cNvSpPr/>
            <p:nvPr/>
          </p:nvSpPr>
          <p:spPr bwMode="auto">
            <a:xfrm rot="19844698" flipH="1">
              <a:off x="4978400" y="3628095"/>
              <a:ext cx="2014537" cy="469900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203047 w 3164587"/>
                <a:gd name="connsiteY0-2" fmla="*/ 0 h 650470"/>
                <a:gd name="connsiteX1-3" fmla="*/ 3164587 w 3164587"/>
                <a:gd name="connsiteY1-4" fmla="*/ 0 h 650470"/>
                <a:gd name="connsiteX2-5" fmla="*/ 3164587 w 3164587"/>
                <a:gd name="connsiteY2-6" fmla="*/ 648072 h 650470"/>
                <a:gd name="connsiteX3-7" fmla="*/ 0 w 3164587"/>
                <a:gd name="connsiteY3-8" fmla="*/ 650470 h 650470"/>
                <a:gd name="connsiteX4-9" fmla="*/ 203047 w 3164587"/>
                <a:gd name="connsiteY4-10" fmla="*/ 0 h 650470"/>
                <a:gd name="connsiteX0-11" fmla="*/ 407488 w 3164587"/>
                <a:gd name="connsiteY0-12" fmla="*/ 0 h 655811"/>
                <a:gd name="connsiteX1-13" fmla="*/ 3164587 w 3164587"/>
                <a:gd name="connsiteY1-14" fmla="*/ 5341 h 655811"/>
                <a:gd name="connsiteX2-15" fmla="*/ 3164587 w 3164587"/>
                <a:gd name="connsiteY2-16" fmla="*/ 653413 h 655811"/>
                <a:gd name="connsiteX3-17" fmla="*/ 0 w 3164587"/>
                <a:gd name="connsiteY3-18" fmla="*/ 655811 h 655811"/>
                <a:gd name="connsiteX4-19" fmla="*/ 407488 w 3164587"/>
                <a:gd name="connsiteY4-20" fmla="*/ 0 h 655811"/>
                <a:gd name="connsiteX0-21" fmla="*/ 407488 w 3164587"/>
                <a:gd name="connsiteY0-22" fmla="*/ 0 h 655811"/>
                <a:gd name="connsiteX1-23" fmla="*/ 2615502 w 3164587"/>
                <a:gd name="connsiteY1-24" fmla="*/ 57122 h 655811"/>
                <a:gd name="connsiteX2-25" fmla="*/ 3164587 w 3164587"/>
                <a:gd name="connsiteY2-26" fmla="*/ 653413 h 655811"/>
                <a:gd name="connsiteX3-27" fmla="*/ 0 w 3164587"/>
                <a:gd name="connsiteY3-28" fmla="*/ 655811 h 655811"/>
                <a:gd name="connsiteX4-29" fmla="*/ 407488 w 3164587"/>
                <a:gd name="connsiteY4-30" fmla="*/ 0 h 655811"/>
                <a:gd name="connsiteX0-31" fmla="*/ 407488 w 2967403"/>
                <a:gd name="connsiteY0-32" fmla="*/ 0 h 685357"/>
                <a:gd name="connsiteX1-33" fmla="*/ 2615502 w 2967403"/>
                <a:gd name="connsiteY1-34" fmla="*/ 57122 h 685357"/>
                <a:gd name="connsiteX2-35" fmla="*/ 2967403 w 2967403"/>
                <a:gd name="connsiteY2-36" fmla="*/ 685357 h 685357"/>
                <a:gd name="connsiteX3-37" fmla="*/ 0 w 2967403"/>
                <a:gd name="connsiteY3-38" fmla="*/ 655811 h 685357"/>
                <a:gd name="connsiteX4-39" fmla="*/ 407488 w 2967403"/>
                <a:gd name="connsiteY4-40" fmla="*/ 0 h 685357"/>
                <a:gd name="connsiteX0-41" fmla="*/ 407488 w 2967403"/>
                <a:gd name="connsiteY0-42" fmla="*/ 0 h 685357"/>
                <a:gd name="connsiteX1-43" fmla="*/ 2583917 w 2967403"/>
                <a:gd name="connsiteY1-44" fmla="*/ 20227 h 685357"/>
                <a:gd name="connsiteX2-45" fmla="*/ 2967403 w 2967403"/>
                <a:gd name="connsiteY2-46" fmla="*/ 685357 h 685357"/>
                <a:gd name="connsiteX3-47" fmla="*/ 0 w 2967403"/>
                <a:gd name="connsiteY3-48" fmla="*/ 655811 h 685357"/>
                <a:gd name="connsiteX4-49" fmla="*/ 407488 w 2967403"/>
                <a:gd name="connsiteY4-50" fmla="*/ 0 h 685357"/>
                <a:gd name="connsiteX0-51" fmla="*/ 407488 w 2967403"/>
                <a:gd name="connsiteY0-52" fmla="*/ 5703 h 691060"/>
                <a:gd name="connsiteX1-53" fmla="*/ 2591228 w 2967403"/>
                <a:gd name="connsiteY1-54" fmla="*/ 0 h 691060"/>
                <a:gd name="connsiteX2-55" fmla="*/ 2967403 w 2967403"/>
                <a:gd name="connsiteY2-56" fmla="*/ 691060 h 691060"/>
                <a:gd name="connsiteX3-57" fmla="*/ 0 w 2967403"/>
                <a:gd name="connsiteY3-58" fmla="*/ 661514 h 691060"/>
                <a:gd name="connsiteX4-59" fmla="*/ 407488 w 2967403"/>
                <a:gd name="connsiteY4-60" fmla="*/ 5703 h 6910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967403" h="691060">
                  <a:moveTo>
                    <a:pt x="407488" y="5703"/>
                  </a:moveTo>
                  <a:lnTo>
                    <a:pt x="2591228" y="0"/>
                  </a:lnTo>
                  <a:lnTo>
                    <a:pt x="2967403" y="691060"/>
                  </a:lnTo>
                  <a:lnTo>
                    <a:pt x="0" y="661514"/>
                  </a:lnTo>
                  <a:lnTo>
                    <a:pt x="407488" y="5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" name="자유형 32"/>
            <p:cNvSpPr/>
            <p:nvPr/>
          </p:nvSpPr>
          <p:spPr bwMode="auto">
            <a:xfrm rot="1755302">
              <a:off x="5002212" y="2667658"/>
              <a:ext cx="2212975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60319" h="632671">
                  <a:moveTo>
                    <a:pt x="0" y="58505"/>
                  </a:moveTo>
                  <a:lnTo>
                    <a:pt x="2904034" y="0"/>
                  </a:lnTo>
                  <a:lnTo>
                    <a:pt x="3260319" y="632671"/>
                  </a:lnTo>
                  <a:lnTo>
                    <a:pt x="298779" y="632671"/>
                  </a:lnTo>
                  <a:lnTo>
                    <a:pt x="0" y="5850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자유형 17"/>
            <p:cNvSpPr/>
            <p:nvPr/>
          </p:nvSpPr>
          <p:spPr bwMode="auto">
            <a:xfrm rot="1755302">
              <a:off x="4984750" y="3118508"/>
              <a:ext cx="2224087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  <a:gd name="connsiteX0-21" fmla="*/ 0 w 3277939"/>
                <a:gd name="connsiteY0-22" fmla="*/ 46540 h 632671"/>
                <a:gd name="connsiteX1-23" fmla="*/ 2921654 w 3277939"/>
                <a:gd name="connsiteY1-24" fmla="*/ 0 h 632671"/>
                <a:gd name="connsiteX2-25" fmla="*/ 3277939 w 3277939"/>
                <a:gd name="connsiteY2-26" fmla="*/ 632671 h 632671"/>
                <a:gd name="connsiteX3-27" fmla="*/ 316399 w 3277939"/>
                <a:gd name="connsiteY3-28" fmla="*/ 632671 h 632671"/>
                <a:gd name="connsiteX4-29" fmla="*/ 0 w 3277939"/>
                <a:gd name="connsiteY4-30" fmla="*/ 46540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77939" h="632671">
                  <a:moveTo>
                    <a:pt x="0" y="46540"/>
                  </a:moveTo>
                  <a:lnTo>
                    <a:pt x="2921654" y="0"/>
                  </a:lnTo>
                  <a:lnTo>
                    <a:pt x="3277939" y="632671"/>
                  </a:lnTo>
                  <a:lnTo>
                    <a:pt x="316399" y="632671"/>
                  </a:lnTo>
                  <a:lnTo>
                    <a:pt x="0" y="465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자유형 19"/>
            <p:cNvSpPr/>
            <p:nvPr/>
          </p:nvSpPr>
          <p:spPr bwMode="auto">
            <a:xfrm rot="19844698" flipH="1">
              <a:off x="4972050" y="4074183"/>
              <a:ext cx="2247900" cy="439737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961540 w 2961540"/>
                <a:gd name="connsiteY1-4" fmla="*/ 0 h 648072"/>
                <a:gd name="connsiteX2-5" fmla="*/ 2961540 w 2961540"/>
                <a:gd name="connsiteY2-6" fmla="*/ 648072 h 648072"/>
                <a:gd name="connsiteX3-7" fmla="*/ 383001 w 2961540"/>
                <a:gd name="connsiteY3-8" fmla="*/ 645803 h 648072"/>
                <a:gd name="connsiteX4-9" fmla="*/ 0 w 2961540"/>
                <a:gd name="connsiteY4-10" fmla="*/ 0 h 648072"/>
                <a:gd name="connsiteX0-11" fmla="*/ 0 w 3311251"/>
                <a:gd name="connsiteY0-12" fmla="*/ 0 h 648698"/>
                <a:gd name="connsiteX1-13" fmla="*/ 2961540 w 3311251"/>
                <a:gd name="connsiteY1-14" fmla="*/ 0 h 648698"/>
                <a:gd name="connsiteX2-15" fmla="*/ 3311251 w 3311251"/>
                <a:gd name="connsiteY2-16" fmla="*/ 648698 h 648698"/>
                <a:gd name="connsiteX3-17" fmla="*/ 383001 w 3311251"/>
                <a:gd name="connsiteY3-18" fmla="*/ 645803 h 648698"/>
                <a:gd name="connsiteX4-19" fmla="*/ 0 w 3311251"/>
                <a:gd name="connsiteY4-20" fmla="*/ 0 h 6486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11251" h="648698">
                  <a:moveTo>
                    <a:pt x="0" y="0"/>
                  </a:moveTo>
                  <a:lnTo>
                    <a:pt x="2961540" y="0"/>
                  </a:lnTo>
                  <a:lnTo>
                    <a:pt x="3311251" y="648698"/>
                  </a:lnTo>
                  <a:lnTo>
                    <a:pt x="383001" y="645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</p:grpSp>
      <p:sp>
        <p:nvSpPr>
          <p:cNvPr id="20" name="矩形: 圆角 19"/>
          <p:cNvSpPr/>
          <p:nvPr/>
        </p:nvSpPr>
        <p:spPr>
          <a:xfrm>
            <a:off x="1510019" y="5602404"/>
            <a:ext cx="1208015" cy="10735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58140" y="1219835"/>
            <a:ext cx="3532505" cy="3822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altLang="en-US" sz="2000" dirty="0" smtClean="0">
                <a:solidFill>
                  <a:schemeClr val="tx1"/>
                </a:solidFill>
                <a:ea typeface="幼圆" panose="02010509060101010101" pitchFamily="49" charset="-122"/>
              </a:rPr>
              <a:t>进程试图侧重系统的运行特性，关注非功能性的需求（性能，可用性）。</a:t>
            </a:r>
            <a:endParaRPr altLang="en-US" sz="2000" dirty="0" smtClean="0">
              <a:solidFill>
                <a:schemeClr val="tx1"/>
              </a:solidFill>
              <a:ea typeface="幼圆" panose="02010509060101010101" pitchFamily="49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291711" y="1434517"/>
            <a:ext cx="3954667" cy="3867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sz="2000" dirty="0" smtClean="0">
                <a:solidFill>
                  <a:schemeClr val="tx1"/>
                </a:solidFill>
                <a:ea typeface="幼圆" panose="02010509060101010101" pitchFamily="49" charset="-122"/>
              </a:rPr>
              <a:t>服务于系统集成人员，方便后续性能测试。强调并发性、分布性、集成性、鲁棒性（容错）、可扩充性、吞吐量等。定义逻辑视图中的各个类的具体操作是在哪一个线程（</a:t>
            </a:r>
            <a:r>
              <a:rPr 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thread</a:t>
            </a:r>
            <a:r>
              <a:rPr sz="2000" dirty="0" smtClean="0">
                <a:solidFill>
                  <a:schemeClr val="tx1"/>
                </a:solidFill>
                <a:ea typeface="幼圆" panose="02010509060101010101" pitchFamily="49" charset="-122"/>
              </a:rPr>
              <a:t>）中被执行。</a:t>
            </a:r>
            <a:endParaRPr sz="2000" dirty="0" smtClean="0">
              <a:solidFill>
                <a:schemeClr val="tx1"/>
              </a:solidFill>
              <a:ea typeface="幼圆" panose="02010509060101010101" pitchFamily="49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342949" y="1672636"/>
            <a:ext cx="3491132" cy="366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sz="2000" dirty="0" smtClean="0">
                <a:solidFill>
                  <a:schemeClr val="tx1"/>
                </a:solidFill>
                <a:ea typeface="幼圆" panose="02010509060101010101" pitchFamily="49" charset="-122"/>
              </a:rPr>
              <a:t>如下图: 构件：进程、简化进程、循环进程 连接件：未指定，消息、远程过程调用（RPC）、双向消息、事件广播（针对集成人员） </a:t>
            </a:r>
            <a:endParaRPr sz="2000" dirty="0" smtClean="0">
              <a:solidFill>
                <a:schemeClr val="tx1"/>
              </a:solidFill>
              <a:ea typeface="幼圆" panose="02010509060101010101" pitchFamily="49" charset="-122"/>
            </a:endParaRPr>
          </a:p>
        </p:txBody>
      </p:sp>
      <p:pic>
        <p:nvPicPr>
          <p:cNvPr id="29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grpSp>
        <p:nvGrpSpPr>
          <p:cNvPr id="30" name="组合 29"/>
          <p:cNvGrpSpPr/>
          <p:nvPr/>
        </p:nvGrpSpPr>
        <p:grpSpPr>
          <a:xfrm rot="5400000">
            <a:off x="5863211" y="5832139"/>
            <a:ext cx="868566" cy="713377"/>
            <a:chOff x="4972050" y="2667658"/>
            <a:chExt cx="2247900" cy="1846262"/>
          </a:xfrm>
        </p:grpSpPr>
        <p:sp>
          <p:nvSpPr>
            <p:cNvPr id="31" name="자유형 24"/>
            <p:cNvSpPr/>
            <p:nvPr/>
          </p:nvSpPr>
          <p:spPr bwMode="auto">
            <a:xfrm rot="19844698" flipH="1">
              <a:off x="4978400" y="3628095"/>
              <a:ext cx="2014537" cy="469900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203047 w 3164587"/>
                <a:gd name="connsiteY0-2" fmla="*/ 0 h 650470"/>
                <a:gd name="connsiteX1-3" fmla="*/ 3164587 w 3164587"/>
                <a:gd name="connsiteY1-4" fmla="*/ 0 h 650470"/>
                <a:gd name="connsiteX2-5" fmla="*/ 3164587 w 3164587"/>
                <a:gd name="connsiteY2-6" fmla="*/ 648072 h 650470"/>
                <a:gd name="connsiteX3-7" fmla="*/ 0 w 3164587"/>
                <a:gd name="connsiteY3-8" fmla="*/ 650470 h 650470"/>
                <a:gd name="connsiteX4-9" fmla="*/ 203047 w 3164587"/>
                <a:gd name="connsiteY4-10" fmla="*/ 0 h 650470"/>
                <a:gd name="connsiteX0-11" fmla="*/ 407488 w 3164587"/>
                <a:gd name="connsiteY0-12" fmla="*/ 0 h 655811"/>
                <a:gd name="connsiteX1-13" fmla="*/ 3164587 w 3164587"/>
                <a:gd name="connsiteY1-14" fmla="*/ 5341 h 655811"/>
                <a:gd name="connsiteX2-15" fmla="*/ 3164587 w 3164587"/>
                <a:gd name="connsiteY2-16" fmla="*/ 653413 h 655811"/>
                <a:gd name="connsiteX3-17" fmla="*/ 0 w 3164587"/>
                <a:gd name="connsiteY3-18" fmla="*/ 655811 h 655811"/>
                <a:gd name="connsiteX4-19" fmla="*/ 407488 w 3164587"/>
                <a:gd name="connsiteY4-20" fmla="*/ 0 h 655811"/>
                <a:gd name="connsiteX0-21" fmla="*/ 407488 w 3164587"/>
                <a:gd name="connsiteY0-22" fmla="*/ 0 h 655811"/>
                <a:gd name="connsiteX1-23" fmla="*/ 2615502 w 3164587"/>
                <a:gd name="connsiteY1-24" fmla="*/ 57122 h 655811"/>
                <a:gd name="connsiteX2-25" fmla="*/ 3164587 w 3164587"/>
                <a:gd name="connsiteY2-26" fmla="*/ 653413 h 655811"/>
                <a:gd name="connsiteX3-27" fmla="*/ 0 w 3164587"/>
                <a:gd name="connsiteY3-28" fmla="*/ 655811 h 655811"/>
                <a:gd name="connsiteX4-29" fmla="*/ 407488 w 3164587"/>
                <a:gd name="connsiteY4-30" fmla="*/ 0 h 655811"/>
                <a:gd name="connsiteX0-31" fmla="*/ 407488 w 2967403"/>
                <a:gd name="connsiteY0-32" fmla="*/ 0 h 685357"/>
                <a:gd name="connsiteX1-33" fmla="*/ 2615502 w 2967403"/>
                <a:gd name="connsiteY1-34" fmla="*/ 57122 h 685357"/>
                <a:gd name="connsiteX2-35" fmla="*/ 2967403 w 2967403"/>
                <a:gd name="connsiteY2-36" fmla="*/ 685357 h 685357"/>
                <a:gd name="connsiteX3-37" fmla="*/ 0 w 2967403"/>
                <a:gd name="connsiteY3-38" fmla="*/ 655811 h 685357"/>
                <a:gd name="connsiteX4-39" fmla="*/ 407488 w 2967403"/>
                <a:gd name="connsiteY4-40" fmla="*/ 0 h 685357"/>
                <a:gd name="connsiteX0-41" fmla="*/ 407488 w 2967403"/>
                <a:gd name="connsiteY0-42" fmla="*/ 0 h 685357"/>
                <a:gd name="connsiteX1-43" fmla="*/ 2583917 w 2967403"/>
                <a:gd name="connsiteY1-44" fmla="*/ 20227 h 685357"/>
                <a:gd name="connsiteX2-45" fmla="*/ 2967403 w 2967403"/>
                <a:gd name="connsiteY2-46" fmla="*/ 685357 h 685357"/>
                <a:gd name="connsiteX3-47" fmla="*/ 0 w 2967403"/>
                <a:gd name="connsiteY3-48" fmla="*/ 655811 h 685357"/>
                <a:gd name="connsiteX4-49" fmla="*/ 407488 w 2967403"/>
                <a:gd name="connsiteY4-50" fmla="*/ 0 h 685357"/>
                <a:gd name="connsiteX0-51" fmla="*/ 407488 w 2967403"/>
                <a:gd name="connsiteY0-52" fmla="*/ 5703 h 691060"/>
                <a:gd name="connsiteX1-53" fmla="*/ 2591228 w 2967403"/>
                <a:gd name="connsiteY1-54" fmla="*/ 0 h 691060"/>
                <a:gd name="connsiteX2-55" fmla="*/ 2967403 w 2967403"/>
                <a:gd name="connsiteY2-56" fmla="*/ 691060 h 691060"/>
                <a:gd name="connsiteX3-57" fmla="*/ 0 w 2967403"/>
                <a:gd name="connsiteY3-58" fmla="*/ 661514 h 691060"/>
                <a:gd name="connsiteX4-59" fmla="*/ 407488 w 2967403"/>
                <a:gd name="connsiteY4-60" fmla="*/ 5703 h 6910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967403" h="691060">
                  <a:moveTo>
                    <a:pt x="407488" y="5703"/>
                  </a:moveTo>
                  <a:lnTo>
                    <a:pt x="2591228" y="0"/>
                  </a:lnTo>
                  <a:lnTo>
                    <a:pt x="2967403" y="691060"/>
                  </a:lnTo>
                  <a:lnTo>
                    <a:pt x="0" y="661514"/>
                  </a:lnTo>
                  <a:lnTo>
                    <a:pt x="407488" y="5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2" name="자유형 32"/>
            <p:cNvSpPr/>
            <p:nvPr/>
          </p:nvSpPr>
          <p:spPr bwMode="auto">
            <a:xfrm rot="1755302">
              <a:off x="5002212" y="2667658"/>
              <a:ext cx="2212975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60319" h="632671">
                  <a:moveTo>
                    <a:pt x="0" y="58505"/>
                  </a:moveTo>
                  <a:lnTo>
                    <a:pt x="2904034" y="0"/>
                  </a:lnTo>
                  <a:lnTo>
                    <a:pt x="3260319" y="632671"/>
                  </a:lnTo>
                  <a:lnTo>
                    <a:pt x="298779" y="632671"/>
                  </a:lnTo>
                  <a:lnTo>
                    <a:pt x="0" y="5850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3" name="자유형 17"/>
            <p:cNvSpPr/>
            <p:nvPr/>
          </p:nvSpPr>
          <p:spPr bwMode="auto">
            <a:xfrm rot="1755302">
              <a:off x="4984750" y="3118508"/>
              <a:ext cx="2224087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  <a:gd name="connsiteX0-21" fmla="*/ 0 w 3277939"/>
                <a:gd name="connsiteY0-22" fmla="*/ 46540 h 632671"/>
                <a:gd name="connsiteX1-23" fmla="*/ 2921654 w 3277939"/>
                <a:gd name="connsiteY1-24" fmla="*/ 0 h 632671"/>
                <a:gd name="connsiteX2-25" fmla="*/ 3277939 w 3277939"/>
                <a:gd name="connsiteY2-26" fmla="*/ 632671 h 632671"/>
                <a:gd name="connsiteX3-27" fmla="*/ 316399 w 3277939"/>
                <a:gd name="connsiteY3-28" fmla="*/ 632671 h 632671"/>
                <a:gd name="connsiteX4-29" fmla="*/ 0 w 3277939"/>
                <a:gd name="connsiteY4-30" fmla="*/ 46540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77939" h="632671">
                  <a:moveTo>
                    <a:pt x="0" y="46540"/>
                  </a:moveTo>
                  <a:lnTo>
                    <a:pt x="2921654" y="0"/>
                  </a:lnTo>
                  <a:lnTo>
                    <a:pt x="3277939" y="632671"/>
                  </a:lnTo>
                  <a:lnTo>
                    <a:pt x="316399" y="632671"/>
                  </a:lnTo>
                  <a:lnTo>
                    <a:pt x="0" y="465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자유형 19"/>
            <p:cNvSpPr/>
            <p:nvPr/>
          </p:nvSpPr>
          <p:spPr bwMode="auto">
            <a:xfrm rot="19844698" flipH="1">
              <a:off x="4972050" y="4074183"/>
              <a:ext cx="2247900" cy="439737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961540 w 2961540"/>
                <a:gd name="connsiteY1-4" fmla="*/ 0 h 648072"/>
                <a:gd name="connsiteX2-5" fmla="*/ 2961540 w 2961540"/>
                <a:gd name="connsiteY2-6" fmla="*/ 648072 h 648072"/>
                <a:gd name="connsiteX3-7" fmla="*/ 383001 w 2961540"/>
                <a:gd name="connsiteY3-8" fmla="*/ 645803 h 648072"/>
                <a:gd name="connsiteX4-9" fmla="*/ 0 w 2961540"/>
                <a:gd name="connsiteY4-10" fmla="*/ 0 h 648072"/>
                <a:gd name="connsiteX0-11" fmla="*/ 0 w 3311251"/>
                <a:gd name="connsiteY0-12" fmla="*/ 0 h 648698"/>
                <a:gd name="connsiteX1-13" fmla="*/ 2961540 w 3311251"/>
                <a:gd name="connsiteY1-14" fmla="*/ 0 h 648698"/>
                <a:gd name="connsiteX2-15" fmla="*/ 3311251 w 3311251"/>
                <a:gd name="connsiteY2-16" fmla="*/ 648698 h 648698"/>
                <a:gd name="connsiteX3-17" fmla="*/ 383001 w 3311251"/>
                <a:gd name="connsiteY3-18" fmla="*/ 645803 h 648698"/>
                <a:gd name="connsiteX4-19" fmla="*/ 0 w 3311251"/>
                <a:gd name="connsiteY4-20" fmla="*/ 0 h 6486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11251" h="648698">
                  <a:moveTo>
                    <a:pt x="0" y="0"/>
                  </a:moveTo>
                  <a:lnTo>
                    <a:pt x="2961540" y="0"/>
                  </a:lnTo>
                  <a:lnTo>
                    <a:pt x="3311251" y="648698"/>
                  </a:lnTo>
                  <a:lnTo>
                    <a:pt x="383001" y="645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</p:grpSp>
      <p:sp>
        <p:nvSpPr>
          <p:cNvPr id="35" name="矩形: 圆角 19"/>
          <p:cNvSpPr/>
          <p:nvPr/>
        </p:nvSpPr>
        <p:spPr>
          <a:xfrm>
            <a:off x="5697526" y="5661126"/>
            <a:ext cx="1208015" cy="10735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 rot="5400000">
            <a:off x="9806037" y="5781804"/>
            <a:ext cx="868566" cy="713377"/>
            <a:chOff x="4972050" y="2667658"/>
            <a:chExt cx="2247900" cy="1846262"/>
          </a:xfrm>
        </p:grpSpPr>
        <p:sp>
          <p:nvSpPr>
            <p:cNvPr id="53" name="자유형 24"/>
            <p:cNvSpPr/>
            <p:nvPr/>
          </p:nvSpPr>
          <p:spPr bwMode="auto">
            <a:xfrm rot="19844698" flipH="1">
              <a:off x="4978400" y="3628095"/>
              <a:ext cx="2014537" cy="469900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203047 w 3164587"/>
                <a:gd name="connsiteY0-2" fmla="*/ 0 h 650470"/>
                <a:gd name="connsiteX1-3" fmla="*/ 3164587 w 3164587"/>
                <a:gd name="connsiteY1-4" fmla="*/ 0 h 650470"/>
                <a:gd name="connsiteX2-5" fmla="*/ 3164587 w 3164587"/>
                <a:gd name="connsiteY2-6" fmla="*/ 648072 h 650470"/>
                <a:gd name="connsiteX3-7" fmla="*/ 0 w 3164587"/>
                <a:gd name="connsiteY3-8" fmla="*/ 650470 h 650470"/>
                <a:gd name="connsiteX4-9" fmla="*/ 203047 w 3164587"/>
                <a:gd name="connsiteY4-10" fmla="*/ 0 h 650470"/>
                <a:gd name="connsiteX0-11" fmla="*/ 407488 w 3164587"/>
                <a:gd name="connsiteY0-12" fmla="*/ 0 h 655811"/>
                <a:gd name="connsiteX1-13" fmla="*/ 3164587 w 3164587"/>
                <a:gd name="connsiteY1-14" fmla="*/ 5341 h 655811"/>
                <a:gd name="connsiteX2-15" fmla="*/ 3164587 w 3164587"/>
                <a:gd name="connsiteY2-16" fmla="*/ 653413 h 655811"/>
                <a:gd name="connsiteX3-17" fmla="*/ 0 w 3164587"/>
                <a:gd name="connsiteY3-18" fmla="*/ 655811 h 655811"/>
                <a:gd name="connsiteX4-19" fmla="*/ 407488 w 3164587"/>
                <a:gd name="connsiteY4-20" fmla="*/ 0 h 655811"/>
                <a:gd name="connsiteX0-21" fmla="*/ 407488 w 3164587"/>
                <a:gd name="connsiteY0-22" fmla="*/ 0 h 655811"/>
                <a:gd name="connsiteX1-23" fmla="*/ 2615502 w 3164587"/>
                <a:gd name="connsiteY1-24" fmla="*/ 57122 h 655811"/>
                <a:gd name="connsiteX2-25" fmla="*/ 3164587 w 3164587"/>
                <a:gd name="connsiteY2-26" fmla="*/ 653413 h 655811"/>
                <a:gd name="connsiteX3-27" fmla="*/ 0 w 3164587"/>
                <a:gd name="connsiteY3-28" fmla="*/ 655811 h 655811"/>
                <a:gd name="connsiteX4-29" fmla="*/ 407488 w 3164587"/>
                <a:gd name="connsiteY4-30" fmla="*/ 0 h 655811"/>
                <a:gd name="connsiteX0-31" fmla="*/ 407488 w 2967403"/>
                <a:gd name="connsiteY0-32" fmla="*/ 0 h 685357"/>
                <a:gd name="connsiteX1-33" fmla="*/ 2615502 w 2967403"/>
                <a:gd name="connsiteY1-34" fmla="*/ 57122 h 685357"/>
                <a:gd name="connsiteX2-35" fmla="*/ 2967403 w 2967403"/>
                <a:gd name="connsiteY2-36" fmla="*/ 685357 h 685357"/>
                <a:gd name="connsiteX3-37" fmla="*/ 0 w 2967403"/>
                <a:gd name="connsiteY3-38" fmla="*/ 655811 h 685357"/>
                <a:gd name="connsiteX4-39" fmla="*/ 407488 w 2967403"/>
                <a:gd name="connsiteY4-40" fmla="*/ 0 h 685357"/>
                <a:gd name="connsiteX0-41" fmla="*/ 407488 w 2967403"/>
                <a:gd name="connsiteY0-42" fmla="*/ 0 h 685357"/>
                <a:gd name="connsiteX1-43" fmla="*/ 2583917 w 2967403"/>
                <a:gd name="connsiteY1-44" fmla="*/ 20227 h 685357"/>
                <a:gd name="connsiteX2-45" fmla="*/ 2967403 w 2967403"/>
                <a:gd name="connsiteY2-46" fmla="*/ 685357 h 685357"/>
                <a:gd name="connsiteX3-47" fmla="*/ 0 w 2967403"/>
                <a:gd name="connsiteY3-48" fmla="*/ 655811 h 685357"/>
                <a:gd name="connsiteX4-49" fmla="*/ 407488 w 2967403"/>
                <a:gd name="connsiteY4-50" fmla="*/ 0 h 685357"/>
                <a:gd name="connsiteX0-51" fmla="*/ 407488 w 2967403"/>
                <a:gd name="connsiteY0-52" fmla="*/ 5703 h 691060"/>
                <a:gd name="connsiteX1-53" fmla="*/ 2591228 w 2967403"/>
                <a:gd name="connsiteY1-54" fmla="*/ 0 h 691060"/>
                <a:gd name="connsiteX2-55" fmla="*/ 2967403 w 2967403"/>
                <a:gd name="connsiteY2-56" fmla="*/ 691060 h 691060"/>
                <a:gd name="connsiteX3-57" fmla="*/ 0 w 2967403"/>
                <a:gd name="connsiteY3-58" fmla="*/ 661514 h 691060"/>
                <a:gd name="connsiteX4-59" fmla="*/ 407488 w 2967403"/>
                <a:gd name="connsiteY4-60" fmla="*/ 5703 h 6910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967403" h="691060">
                  <a:moveTo>
                    <a:pt x="407488" y="5703"/>
                  </a:moveTo>
                  <a:lnTo>
                    <a:pt x="2591228" y="0"/>
                  </a:lnTo>
                  <a:lnTo>
                    <a:pt x="2967403" y="691060"/>
                  </a:lnTo>
                  <a:lnTo>
                    <a:pt x="0" y="661514"/>
                  </a:lnTo>
                  <a:lnTo>
                    <a:pt x="407488" y="5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4" name="자유형 32"/>
            <p:cNvSpPr/>
            <p:nvPr/>
          </p:nvSpPr>
          <p:spPr bwMode="auto">
            <a:xfrm rot="1755302">
              <a:off x="5002212" y="2667658"/>
              <a:ext cx="2212975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60319" h="632671">
                  <a:moveTo>
                    <a:pt x="0" y="58505"/>
                  </a:moveTo>
                  <a:lnTo>
                    <a:pt x="2904034" y="0"/>
                  </a:lnTo>
                  <a:lnTo>
                    <a:pt x="3260319" y="632671"/>
                  </a:lnTo>
                  <a:lnTo>
                    <a:pt x="298779" y="632671"/>
                  </a:lnTo>
                  <a:lnTo>
                    <a:pt x="0" y="5850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" name="자유형 17"/>
            <p:cNvSpPr/>
            <p:nvPr/>
          </p:nvSpPr>
          <p:spPr bwMode="auto">
            <a:xfrm rot="1755302">
              <a:off x="4984750" y="3118508"/>
              <a:ext cx="2224087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  <a:gd name="connsiteX0-21" fmla="*/ 0 w 3277939"/>
                <a:gd name="connsiteY0-22" fmla="*/ 46540 h 632671"/>
                <a:gd name="connsiteX1-23" fmla="*/ 2921654 w 3277939"/>
                <a:gd name="connsiteY1-24" fmla="*/ 0 h 632671"/>
                <a:gd name="connsiteX2-25" fmla="*/ 3277939 w 3277939"/>
                <a:gd name="connsiteY2-26" fmla="*/ 632671 h 632671"/>
                <a:gd name="connsiteX3-27" fmla="*/ 316399 w 3277939"/>
                <a:gd name="connsiteY3-28" fmla="*/ 632671 h 632671"/>
                <a:gd name="connsiteX4-29" fmla="*/ 0 w 3277939"/>
                <a:gd name="connsiteY4-30" fmla="*/ 46540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77939" h="632671">
                  <a:moveTo>
                    <a:pt x="0" y="46540"/>
                  </a:moveTo>
                  <a:lnTo>
                    <a:pt x="2921654" y="0"/>
                  </a:lnTo>
                  <a:lnTo>
                    <a:pt x="3277939" y="632671"/>
                  </a:lnTo>
                  <a:lnTo>
                    <a:pt x="316399" y="632671"/>
                  </a:lnTo>
                  <a:lnTo>
                    <a:pt x="0" y="465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6" name="자유형 19"/>
            <p:cNvSpPr/>
            <p:nvPr/>
          </p:nvSpPr>
          <p:spPr bwMode="auto">
            <a:xfrm rot="19844698" flipH="1">
              <a:off x="4972050" y="4074183"/>
              <a:ext cx="2247900" cy="439737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961540 w 2961540"/>
                <a:gd name="connsiteY1-4" fmla="*/ 0 h 648072"/>
                <a:gd name="connsiteX2-5" fmla="*/ 2961540 w 2961540"/>
                <a:gd name="connsiteY2-6" fmla="*/ 648072 h 648072"/>
                <a:gd name="connsiteX3-7" fmla="*/ 383001 w 2961540"/>
                <a:gd name="connsiteY3-8" fmla="*/ 645803 h 648072"/>
                <a:gd name="connsiteX4-9" fmla="*/ 0 w 2961540"/>
                <a:gd name="connsiteY4-10" fmla="*/ 0 h 648072"/>
                <a:gd name="connsiteX0-11" fmla="*/ 0 w 3311251"/>
                <a:gd name="connsiteY0-12" fmla="*/ 0 h 648698"/>
                <a:gd name="connsiteX1-13" fmla="*/ 2961540 w 3311251"/>
                <a:gd name="connsiteY1-14" fmla="*/ 0 h 648698"/>
                <a:gd name="connsiteX2-15" fmla="*/ 3311251 w 3311251"/>
                <a:gd name="connsiteY2-16" fmla="*/ 648698 h 648698"/>
                <a:gd name="connsiteX3-17" fmla="*/ 383001 w 3311251"/>
                <a:gd name="connsiteY3-18" fmla="*/ 645803 h 648698"/>
                <a:gd name="connsiteX4-19" fmla="*/ 0 w 3311251"/>
                <a:gd name="connsiteY4-20" fmla="*/ 0 h 6486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11251" h="648698">
                  <a:moveTo>
                    <a:pt x="0" y="0"/>
                  </a:moveTo>
                  <a:lnTo>
                    <a:pt x="2961540" y="0"/>
                  </a:lnTo>
                  <a:lnTo>
                    <a:pt x="3311251" y="648698"/>
                  </a:lnTo>
                  <a:lnTo>
                    <a:pt x="383001" y="645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</p:grpSp>
      <p:sp>
        <p:nvSpPr>
          <p:cNvPr id="57" name="矩形: 圆角 19"/>
          <p:cNvSpPr/>
          <p:nvPr/>
        </p:nvSpPr>
        <p:spPr>
          <a:xfrm>
            <a:off x="9640352" y="5610791"/>
            <a:ext cx="1208015" cy="10735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image0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135" y="2143125"/>
            <a:ext cx="4686935" cy="257238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dirty="0" smtClean="0"/>
              <a:t>进程视图</a:t>
            </a:r>
            <a:endParaRPr lang="zh-CN" dirty="0"/>
          </a:p>
        </p:txBody>
      </p:sp>
      <p:pic>
        <p:nvPicPr>
          <p:cNvPr id="22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grpSp>
        <p:nvGrpSpPr>
          <p:cNvPr id="24" name="组合 19"/>
          <p:cNvGrpSpPr/>
          <p:nvPr/>
        </p:nvGrpSpPr>
        <p:grpSpPr>
          <a:xfrm>
            <a:off x="8904288" y="0"/>
            <a:ext cx="3287712" cy="1921954"/>
            <a:chOff x="1001713" y="1526099"/>
            <a:chExt cx="3287712" cy="1921954"/>
          </a:xfrm>
        </p:grpSpPr>
        <p:sp>
          <p:nvSpPr>
            <p:cNvPr id="26" name="MH_Other_1"/>
            <p:cNvSpPr/>
            <p:nvPr>
              <p:custDataLst>
                <p:tags r:id="rId2"/>
              </p:custDataLst>
            </p:nvPr>
          </p:nvSpPr>
          <p:spPr>
            <a:xfrm>
              <a:off x="1001713" y="1719264"/>
              <a:ext cx="3287712" cy="1209675"/>
            </a:xfrm>
            <a:prstGeom prst="roundRect">
              <a:avLst>
                <a:gd name="adj" fmla="val 464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ea typeface="微软雅黑" panose="020B0503020204020204" pitchFamily="34" charset="-122"/>
              </a:endParaRPr>
            </a:p>
          </p:txBody>
        </p:sp>
        <p:sp>
          <p:nvSpPr>
            <p:cNvPr id="27" name="MH_SubTitle_1"/>
            <p:cNvSpPr/>
            <p:nvPr>
              <p:custDataLst>
                <p:tags r:id="rId3"/>
              </p:custDataLst>
            </p:nvPr>
          </p:nvSpPr>
          <p:spPr>
            <a:xfrm>
              <a:off x="1116013" y="1817689"/>
              <a:ext cx="3060700" cy="1012825"/>
            </a:xfrm>
            <a:prstGeom prst="roundRect">
              <a:avLst>
                <a:gd name="adj" fmla="val 4648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0" bIns="0" anchor="ctr"/>
            <a:lstStyle/>
            <a:p>
              <a:pPr algn="ctr" eaLnBrk="1" hangingPunct="1">
                <a:lnSpc>
                  <a:spcPct val="90000"/>
                </a:lnSpc>
                <a:defRPr/>
              </a:pPr>
              <a:r>
                <a:rPr lang="en-US" altLang="zh-CN" sz="2000" b="1" dirty="0" smtClean="0">
                  <a:solidFill>
                    <a:schemeClr val="accent1"/>
                  </a:solidFill>
                  <a:latin typeface="+mj-lt"/>
                  <a:ea typeface="+mj-ea"/>
                  <a:cs typeface="+mj-cs"/>
                </a:rPr>
                <a:t>Process View</a:t>
              </a:r>
              <a:endParaRPr lang="en-US" altLang="zh-CN" sz="2000" b="1" dirty="0">
                <a:solidFill>
                  <a:schemeClr val="accent1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44" name="任意多边形 33"/>
            <p:cNvSpPr/>
            <p:nvPr/>
          </p:nvSpPr>
          <p:spPr>
            <a:xfrm>
              <a:off x="2981325" y="1526099"/>
              <a:ext cx="1308100" cy="1921954"/>
            </a:xfrm>
            <a:custGeom>
              <a:avLst/>
              <a:gdLst>
                <a:gd name="connsiteX0" fmla="*/ 248287 w 644152"/>
                <a:gd name="connsiteY0" fmla="*/ 0 h 946434"/>
                <a:gd name="connsiteX1" fmla="*/ 587926 w 644152"/>
                <a:gd name="connsiteY1" fmla="*/ 0 h 946434"/>
                <a:gd name="connsiteX2" fmla="*/ 644152 w 644152"/>
                <a:gd name="connsiteY2" fmla="*/ 56226 h 946434"/>
                <a:gd name="connsiteX3" fmla="*/ 644152 w 644152"/>
                <a:gd name="connsiteY3" fmla="*/ 515263 h 946434"/>
                <a:gd name="connsiteX4" fmla="*/ 0 w 644152"/>
                <a:gd name="connsiteY4" fmla="*/ 946434 h 946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4152" h="946434">
                  <a:moveTo>
                    <a:pt x="248287" y="0"/>
                  </a:moveTo>
                  <a:lnTo>
                    <a:pt x="587926" y="0"/>
                  </a:lnTo>
                  <a:cubicBezTo>
                    <a:pt x="618978" y="0"/>
                    <a:pt x="644152" y="25174"/>
                    <a:pt x="644152" y="56226"/>
                  </a:cubicBezTo>
                  <a:lnTo>
                    <a:pt x="644152" y="515263"/>
                  </a:lnTo>
                  <a:lnTo>
                    <a:pt x="0" y="946434"/>
                  </a:lnTo>
                  <a:close/>
                </a:path>
              </a:pathLst>
            </a:cu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KSO_Shape"/>
            <p:cNvSpPr/>
            <p:nvPr/>
          </p:nvSpPr>
          <p:spPr>
            <a:xfrm>
              <a:off x="3570288" y="1955973"/>
              <a:ext cx="503918" cy="387177"/>
            </a:xfrm>
            <a:custGeom>
              <a:avLst/>
              <a:gdLst/>
              <a:ahLst/>
              <a:cxnLst/>
              <a:rect l="l" t="t" r="r" b="b"/>
              <a:pathLst>
                <a:path w="3710374" h="2848566">
                  <a:moveTo>
                    <a:pt x="132902" y="1177607"/>
                  </a:moveTo>
                  <a:cubicBezTo>
                    <a:pt x="206302" y="1177607"/>
                    <a:pt x="265804" y="1237109"/>
                    <a:pt x="265804" y="1310509"/>
                  </a:cubicBezTo>
                  <a:lnTo>
                    <a:pt x="265804" y="1822976"/>
                  </a:lnTo>
                  <a:cubicBezTo>
                    <a:pt x="265804" y="1896376"/>
                    <a:pt x="206302" y="1955878"/>
                    <a:pt x="132902" y="1955878"/>
                  </a:cubicBezTo>
                  <a:cubicBezTo>
                    <a:pt x="59502" y="1955878"/>
                    <a:pt x="0" y="1896376"/>
                    <a:pt x="0" y="1822976"/>
                  </a:cubicBezTo>
                  <a:lnTo>
                    <a:pt x="0" y="1310509"/>
                  </a:lnTo>
                  <a:cubicBezTo>
                    <a:pt x="0" y="1237109"/>
                    <a:pt x="59502" y="1177607"/>
                    <a:pt x="132902" y="1177607"/>
                  </a:cubicBezTo>
                  <a:close/>
                  <a:moveTo>
                    <a:pt x="3676647" y="1014899"/>
                  </a:moveTo>
                  <a:cubicBezTo>
                    <a:pt x="3699953" y="1011726"/>
                    <a:pt x="3709766" y="1038156"/>
                    <a:pt x="3709762" y="1126078"/>
                  </a:cubicBezTo>
                  <a:lnTo>
                    <a:pt x="3709762" y="2733814"/>
                  </a:lnTo>
                  <a:cubicBezTo>
                    <a:pt x="3714789" y="2810852"/>
                    <a:pt x="3689665" y="2852720"/>
                    <a:pt x="3604255" y="2784056"/>
                  </a:cubicBezTo>
                  <a:cubicBezTo>
                    <a:pt x="3539382" y="2731902"/>
                    <a:pt x="3308368" y="2542961"/>
                    <a:pt x="3100502" y="2373078"/>
                  </a:cubicBezTo>
                  <a:lnTo>
                    <a:pt x="2983265" y="2373078"/>
                  </a:lnTo>
                  <a:lnTo>
                    <a:pt x="2983265" y="2692091"/>
                  </a:lnTo>
                  <a:cubicBezTo>
                    <a:pt x="2983265" y="2778510"/>
                    <a:pt x="2913209" y="2848566"/>
                    <a:pt x="2826790" y="2848566"/>
                  </a:cubicBezTo>
                  <a:lnTo>
                    <a:pt x="542844" y="2848566"/>
                  </a:lnTo>
                  <a:cubicBezTo>
                    <a:pt x="456425" y="2848566"/>
                    <a:pt x="386369" y="2778510"/>
                    <a:pt x="386369" y="2692091"/>
                  </a:cubicBezTo>
                  <a:lnTo>
                    <a:pt x="386369" y="1261585"/>
                  </a:lnTo>
                  <a:cubicBezTo>
                    <a:pt x="386369" y="1175166"/>
                    <a:pt x="456425" y="1105110"/>
                    <a:pt x="542844" y="1105110"/>
                  </a:cubicBezTo>
                  <a:lnTo>
                    <a:pt x="2826790" y="1105110"/>
                  </a:lnTo>
                  <a:cubicBezTo>
                    <a:pt x="2913209" y="1105110"/>
                    <a:pt x="2983265" y="1175166"/>
                    <a:pt x="2983265" y="1261585"/>
                  </a:cubicBezTo>
                  <a:lnTo>
                    <a:pt x="2983265" y="1470870"/>
                  </a:lnTo>
                  <a:lnTo>
                    <a:pt x="3095401" y="1470870"/>
                  </a:lnTo>
                  <a:cubicBezTo>
                    <a:pt x="3315877" y="1289257"/>
                    <a:pt x="3568799" y="1079374"/>
                    <a:pt x="3619327" y="1045691"/>
                  </a:cubicBezTo>
                  <a:cubicBezTo>
                    <a:pt x="3643821" y="1029362"/>
                    <a:pt x="3662662" y="1016802"/>
                    <a:pt x="3676647" y="1014899"/>
                  </a:cubicBezTo>
                  <a:close/>
                  <a:moveTo>
                    <a:pt x="2266043" y="0"/>
                  </a:moveTo>
                  <a:cubicBezTo>
                    <a:pt x="2555481" y="0"/>
                    <a:pt x="2790117" y="234636"/>
                    <a:pt x="2790117" y="524074"/>
                  </a:cubicBezTo>
                  <a:cubicBezTo>
                    <a:pt x="2790117" y="813512"/>
                    <a:pt x="2555481" y="1048148"/>
                    <a:pt x="2266043" y="1048148"/>
                  </a:cubicBezTo>
                  <a:cubicBezTo>
                    <a:pt x="1976605" y="1048148"/>
                    <a:pt x="1741969" y="813512"/>
                    <a:pt x="1741969" y="524074"/>
                  </a:cubicBezTo>
                  <a:cubicBezTo>
                    <a:pt x="1741969" y="234636"/>
                    <a:pt x="1976605" y="0"/>
                    <a:pt x="2266043" y="0"/>
                  </a:cubicBezTo>
                  <a:close/>
                  <a:moveTo>
                    <a:pt x="1041907" y="0"/>
                  </a:moveTo>
                  <a:cubicBezTo>
                    <a:pt x="1331345" y="0"/>
                    <a:pt x="1565981" y="234636"/>
                    <a:pt x="1565981" y="524074"/>
                  </a:cubicBezTo>
                  <a:cubicBezTo>
                    <a:pt x="1565981" y="813512"/>
                    <a:pt x="1331345" y="1048148"/>
                    <a:pt x="1041907" y="1048148"/>
                  </a:cubicBezTo>
                  <a:cubicBezTo>
                    <a:pt x="752469" y="1048148"/>
                    <a:pt x="517833" y="813512"/>
                    <a:pt x="517833" y="524074"/>
                  </a:cubicBezTo>
                  <a:cubicBezTo>
                    <a:pt x="517833" y="234636"/>
                    <a:pt x="752469" y="0"/>
                    <a:pt x="1041907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3" name="图片 2" descr="201504030835263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800" y="1104900"/>
            <a:ext cx="5485765" cy="464756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62833" y="3668398"/>
            <a:ext cx="18161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物理视图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43014" y="1763974"/>
            <a:ext cx="1705972" cy="1705970"/>
          </a:xfrm>
          <a:prstGeom prst="ellipse">
            <a:avLst/>
          </a:prstGeom>
          <a:solidFill>
            <a:srgbClr val="7DA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tx1"/>
                </a:solidFill>
              </a:rPr>
              <a:t>5</a:t>
            </a:r>
            <a:endParaRPr lang="en-US" altLang="zh-CN" sz="6000" dirty="0">
              <a:solidFill>
                <a:schemeClr val="tx1"/>
              </a:solidFill>
            </a:endParaRPr>
          </a:p>
        </p:txBody>
      </p:sp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3"/>
          <p:cNvSpPr>
            <a:spLocks noGrp="1"/>
          </p:cNvSpPr>
          <p:nvPr>
            <p:ph type="title"/>
          </p:nvPr>
        </p:nvSpPr>
        <p:spPr>
          <a:xfrm>
            <a:off x="649550" y="192772"/>
            <a:ext cx="10642600" cy="1007204"/>
          </a:xfrm>
        </p:spPr>
        <p:txBody>
          <a:bodyPr/>
          <a:lstStyle/>
          <a:p>
            <a:pPr eaLnBrk="1" hangingPunct="1"/>
            <a:r>
              <a:rPr lang="zh-CN" dirty="0" smtClean="0"/>
              <a:t>物理视图</a:t>
            </a:r>
            <a:endParaRPr lang="zh-CN" dirty="0"/>
          </a:p>
        </p:txBody>
      </p:sp>
      <p:sp>
        <p:nvSpPr>
          <p:cNvPr id="41" name="矩形 40"/>
          <p:cNvSpPr/>
          <p:nvPr/>
        </p:nvSpPr>
        <p:spPr>
          <a:xfrm>
            <a:off x="2664841" y="1468172"/>
            <a:ext cx="3954667" cy="3867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altLang="en-US" sz="2000" dirty="0" smtClean="0">
                <a:solidFill>
                  <a:schemeClr val="tx1"/>
                </a:solidFill>
                <a:ea typeface="幼圆" panose="02010509060101010101" pitchFamily="49" charset="-122"/>
                <a:sym typeface="+mn-ea"/>
              </a:rPr>
              <a:t>物理</a:t>
            </a:r>
            <a:r>
              <a:rPr lang="zh-CN" sz="2000" dirty="0" smtClean="0">
                <a:solidFill>
                  <a:schemeClr val="tx1"/>
                </a:solidFill>
                <a:ea typeface="幼圆" panose="02010509060101010101" pitchFamily="49" charset="-122"/>
                <a:sym typeface="+mn-ea"/>
              </a:rPr>
              <a:t>视图</a:t>
            </a:r>
            <a:r>
              <a:rPr altLang="en-US" sz="2000" dirty="0" smtClean="0">
                <a:solidFill>
                  <a:schemeClr val="tx1"/>
                </a:solidFill>
                <a:ea typeface="幼圆" panose="02010509060101010101" pitchFamily="49" charset="-122"/>
                <a:sym typeface="+mn-ea"/>
              </a:rPr>
              <a:t>主要描述硬件配置。服务于系统工程人员，解决系统的拓扑结构、系统安装、通信等问题。</a:t>
            </a:r>
            <a:endParaRPr sz="2000" dirty="0" smtClean="0">
              <a:solidFill>
                <a:schemeClr val="tx1"/>
              </a:solidFill>
              <a:ea typeface="幼圆" panose="02010509060101010101" pitchFamily="49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599364" y="1672636"/>
            <a:ext cx="3491132" cy="366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sz="2000" dirty="0" smtClean="0">
                <a:solidFill>
                  <a:schemeClr val="tx1"/>
                </a:solidFill>
                <a:ea typeface="幼圆" panose="02010509060101010101" pitchFamily="49" charset="-122"/>
              </a:rPr>
              <a:t>主要考虑如何把软件映射到硬件上，也要考虑系统性能、规模、可靠性等。可以与进程视图一起映射。如下图: 构件：处理器、计算机、其它设备 连接件：通信协议等(针对系统工程师)</a:t>
            </a:r>
            <a:endParaRPr sz="2000" dirty="0" smtClean="0">
              <a:solidFill>
                <a:schemeClr val="tx1"/>
              </a:solidFill>
              <a:ea typeface="幼圆" panose="02010509060101010101" pitchFamily="49" charset="-122"/>
            </a:endParaRPr>
          </a:p>
        </p:txBody>
      </p:sp>
      <p:pic>
        <p:nvPicPr>
          <p:cNvPr id="29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grpSp>
        <p:nvGrpSpPr>
          <p:cNvPr id="30" name="组合 29"/>
          <p:cNvGrpSpPr/>
          <p:nvPr/>
        </p:nvGrpSpPr>
        <p:grpSpPr>
          <a:xfrm rot="5400000">
            <a:off x="4204591" y="5775624"/>
            <a:ext cx="868566" cy="713377"/>
            <a:chOff x="4972050" y="2667658"/>
            <a:chExt cx="2247900" cy="1846262"/>
          </a:xfrm>
        </p:grpSpPr>
        <p:sp>
          <p:nvSpPr>
            <p:cNvPr id="31" name="자유형 24"/>
            <p:cNvSpPr/>
            <p:nvPr/>
          </p:nvSpPr>
          <p:spPr bwMode="auto">
            <a:xfrm rot="19844698" flipH="1">
              <a:off x="4978400" y="3628095"/>
              <a:ext cx="2014537" cy="469900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203047 w 3164587"/>
                <a:gd name="connsiteY0-2" fmla="*/ 0 h 650470"/>
                <a:gd name="connsiteX1-3" fmla="*/ 3164587 w 3164587"/>
                <a:gd name="connsiteY1-4" fmla="*/ 0 h 650470"/>
                <a:gd name="connsiteX2-5" fmla="*/ 3164587 w 3164587"/>
                <a:gd name="connsiteY2-6" fmla="*/ 648072 h 650470"/>
                <a:gd name="connsiteX3-7" fmla="*/ 0 w 3164587"/>
                <a:gd name="connsiteY3-8" fmla="*/ 650470 h 650470"/>
                <a:gd name="connsiteX4-9" fmla="*/ 203047 w 3164587"/>
                <a:gd name="connsiteY4-10" fmla="*/ 0 h 650470"/>
                <a:gd name="connsiteX0-11" fmla="*/ 407488 w 3164587"/>
                <a:gd name="connsiteY0-12" fmla="*/ 0 h 655811"/>
                <a:gd name="connsiteX1-13" fmla="*/ 3164587 w 3164587"/>
                <a:gd name="connsiteY1-14" fmla="*/ 5341 h 655811"/>
                <a:gd name="connsiteX2-15" fmla="*/ 3164587 w 3164587"/>
                <a:gd name="connsiteY2-16" fmla="*/ 653413 h 655811"/>
                <a:gd name="connsiteX3-17" fmla="*/ 0 w 3164587"/>
                <a:gd name="connsiteY3-18" fmla="*/ 655811 h 655811"/>
                <a:gd name="connsiteX4-19" fmla="*/ 407488 w 3164587"/>
                <a:gd name="connsiteY4-20" fmla="*/ 0 h 655811"/>
                <a:gd name="connsiteX0-21" fmla="*/ 407488 w 3164587"/>
                <a:gd name="connsiteY0-22" fmla="*/ 0 h 655811"/>
                <a:gd name="connsiteX1-23" fmla="*/ 2615502 w 3164587"/>
                <a:gd name="connsiteY1-24" fmla="*/ 57122 h 655811"/>
                <a:gd name="connsiteX2-25" fmla="*/ 3164587 w 3164587"/>
                <a:gd name="connsiteY2-26" fmla="*/ 653413 h 655811"/>
                <a:gd name="connsiteX3-27" fmla="*/ 0 w 3164587"/>
                <a:gd name="connsiteY3-28" fmla="*/ 655811 h 655811"/>
                <a:gd name="connsiteX4-29" fmla="*/ 407488 w 3164587"/>
                <a:gd name="connsiteY4-30" fmla="*/ 0 h 655811"/>
                <a:gd name="connsiteX0-31" fmla="*/ 407488 w 2967403"/>
                <a:gd name="connsiteY0-32" fmla="*/ 0 h 685357"/>
                <a:gd name="connsiteX1-33" fmla="*/ 2615502 w 2967403"/>
                <a:gd name="connsiteY1-34" fmla="*/ 57122 h 685357"/>
                <a:gd name="connsiteX2-35" fmla="*/ 2967403 w 2967403"/>
                <a:gd name="connsiteY2-36" fmla="*/ 685357 h 685357"/>
                <a:gd name="connsiteX3-37" fmla="*/ 0 w 2967403"/>
                <a:gd name="connsiteY3-38" fmla="*/ 655811 h 685357"/>
                <a:gd name="connsiteX4-39" fmla="*/ 407488 w 2967403"/>
                <a:gd name="connsiteY4-40" fmla="*/ 0 h 685357"/>
                <a:gd name="connsiteX0-41" fmla="*/ 407488 w 2967403"/>
                <a:gd name="connsiteY0-42" fmla="*/ 0 h 685357"/>
                <a:gd name="connsiteX1-43" fmla="*/ 2583917 w 2967403"/>
                <a:gd name="connsiteY1-44" fmla="*/ 20227 h 685357"/>
                <a:gd name="connsiteX2-45" fmla="*/ 2967403 w 2967403"/>
                <a:gd name="connsiteY2-46" fmla="*/ 685357 h 685357"/>
                <a:gd name="connsiteX3-47" fmla="*/ 0 w 2967403"/>
                <a:gd name="connsiteY3-48" fmla="*/ 655811 h 685357"/>
                <a:gd name="connsiteX4-49" fmla="*/ 407488 w 2967403"/>
                <a:gd name="connsiteY4-50" fmla="*/ 0 h 685357"/>
                <a:gd name="connsiteX0-51" fmla="*/ 407488 w 2967403"/>
                <a:gd name="connsiteY0-52" fmla="*/ 5703 h 691060"/>
                <a:gd name="connsiteX1-53" fmla="*/ 2591228 w 2967403"/>
                <a:gd name="connsiteY1-54" fmla="*/ 0 h 691060"/>
                <a:gd name="connsiteX2-55" fmla="*/ 2967403 w 2967403"/>
                <a:gd name="connsiteY2-56" fmla="*/ 691060 h 691060"/>
                <a:gd name="connsiteX3-57" fmla="*/ 0 w 2967403"/>
                <a:gd name="connsiteY3-58" fmla="*/ 661514 h 691060"/>
                <a:gd name="connsiteX4-59" fmla="*/ 407488 w 2967403"/>
                <a:gd name="connsiteY4-60" fmla="*/ 5703 h 6910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967403" h="691060">
                  <a:moveTo>
                    <a:pt x="407488" y="5703"/>
                  </a:moveTo>
                  <a:lnTo>
                    <a:pt x="2591228" y="0"/>
                  </a:lnTo>
                  <a:lnTo>
                    <a:pt x="2967403" y="691060"/>
                  </a:lnTo>
                  <a:lnTo>
                    <a:pt x="0" y="661514"/>
                  </a:lnTo>
                  <a:lnTo>
                    <a:pt x="407488" y="5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2" name="자유형 32"/>
            <p:cNvSpPr/>
            <p:nvPr/>
          </p:nvSpPr>
          <p:spPr bwMode="auto">
            <a:xfrm rot="1755302">
              <a:off x="5002212" y="2667658"/>
              <a:ext cx="2212975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60319" h="632671">
                  <a:moveTo>
                    <a:pt x="0" y="58505"/>
                  </a:moveTo>
                  <a:lnTo>
                    <a:pt x="2904034" y="0"/>
                  </a:lnTo>
                  <a:lnTo>
                    <a:pt x="3260319" y="632671"/>
                  </a:lnTo>
                  <a:lnTo>
                    <a:pt x="298779" y="632671"/>
                  </a:lnTo>
                  <a:lnTo>
                    <a:pt x="0" y="5850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3" name="자유형 17"/>
            <p:cNvSpPr/>
            <p:nvPr/>
          </p:nvSpPr>
          <p:spPr bwMode="auto">
            <a:xfrm rot="1755302">
              <a:off x="4984750" y="3118508"/>
              <a:ext cx="2224087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  <a:gd name="connsiteX0-21" fmla="*/ 0 w 3277939"/>
                <a:gd name="connsiteY0-22" fmla="*/ 46540 h 632671"/>
                <a:gd name="connsiteX1-23" fmla="*/ 2921654 w 3277939"/>
                <a:gd name="connsiteY1-24" fmla="*/ 0 h 632671"/>
                <a:gd name="connsiteX2-25" fmla="*/ 3277939 w 3277939"/>
                <a:gd name="connsiteY2-26" fmla="*/ 632671 h 632671"/>
                <a:gd name="connsiteX3-27" fmla="*/ 316399 w 3277939"/>
                <a:gd name="connsiteY3-28" fmla="*/ 632671 h 632671"/>
                <a:gd name="connsiteX4-29" fmla="*/ 0 w 3277939"/>
                <a:gd name="connsiteY4-30" fmla="*/ 46540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77939" h="632671">
                  <a:moveTo>
                    <a:pt x="0" y="46540"/>
                  </a:moveTo>
                  <a:lnTo>
                    <a:pt x="2921654" y="0"/>
                  </a:lnTo>
                  <a:lnTo>
                    <a:pt x="3277939" y="632671"/>
                  </a:lnTo>
                  <a:lnTo>
                    <a:pt x="316399" y="632671"/>
                  </a:lnTo>
                  <a:lnTo>
                    <a:pt x="0" y="465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자유형 19"/>
            <p:cNvSpPr/>
            <p:nvPr/>
          </p:nvSpPr>
          <p:spPr bwMode="auto">
            <a:xfrm rot="19844698" flipH="1">
              <a:off x="4972050" y="4074183"/>
              <a:ext cx="2247900" cy="439737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961540 w 2961540"/>
                <a:gd name="connsiteY1-4" fmla="*/ 0 h 648072"/>
                <a:gd name="connsiteX2-5" fmla="*/ 2961540 w 2961540"/>
                <a:gd name="connsiteY2-6" fmla="*/ 648072 h 648072"/>
                <a:gd name="connsiteX3-7" fmla="*/ 383001 w 2961540"/>
                <a:gd name="connsiteY3-8" fmla="*/ 645803 h 648072"/>
                <a:gd name="connsiteX4-9" fmla="*/ 0 w 2961540"/>
                <a:gd name="connsiteY4-10" fmla="*/ 0 h 648072"/>
                <a:gd name="connsiteX0-11" fmla="*/ 0 w 3311251"/>
                <a:gd name="connsiteY0-12" fmla="*/ 0 h 648698"/>
                <a:gd name="connsiteX1-13" fmla="*/ 2961540 w 3311251"/>
                <a:gd name="connsiteY1-14" fmla="*/ 0 h 648698"/>
                <a:gd name="connsiteX2-15" fmla="*/ 3311251 w 3311251"/>
                <a:gd name="connsiteY2-16" fmla="*/ 648698 h 648698"/>
                <a:gd name="connsiteX3-17" fmla="*/ 383001 w 3311251"/>
                <a:gd name="connsiteY3-18" fmla="*/ 645803 h 648698"/>
                <a:gd name="connsiteX4-19" fmla="*/ 0 w 3311251"/>
                <a:gd name="connsiteY4-20" fmla="*/ 0 h 6486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11251" h="648698">
                  <a:moveTo>
                    <a:pt x="0" y="0"/>
                  </a:moveTo>
                  <a:lnTo>
                    <a:pt x="2961540" y="0"/>
                  </a:lnTo>
                  <a:lnTo>
                    <a:pt x="3311251" y="648698"/>
                  </a:lnTo>
                  <a:lnTo>
                    <a:pt x="383001" y="645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</p:grpSp>
      <p:sp>
        <p:nvSpPr>
          <p:cNvPr id="35" name="矩形: 圆角 19"/>
          <p:cNvSpPr/>
          <p:nvPr/>
        </p:nvSpPr>
        <p:spPr>
          <a:xfrm>
            <a:off x="4038906" y="5604611"/>
            <a:ext cx="1208015" cy="10735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 rot="5400000">
            <a:off x="9015462" y="5769104"/>
            <a:ext cx="868566" cy="713377"/>
            <a:chOff x="4972050" y="2667658"/>
            <a:chExt cx="2247900" cy="1846262"/>
          </a:xfrm>
        </p:grpSpPr>
        <p:sp>
          <p:nvSpPr>
            <p:cNvPr id="53" name="자유형 24"/>
            <p:cNvSpPr/>
            <p:nvPr/>
          </p:nvSpPr>
          <p:spPr bwMode="auto">
            <a:xfrm rot="19844698" flipH="1">
              <a:off x="4978400" y="3628095"/>
              <a:ext cx="2014537" cy="469900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203047 w 3164587"/>
                <a:gd name="connsiteY0-2" fmla="*/ 0 h 650470"/>
                <a:gd name="connsiteX1-3" fmla="*/ 3164587 w 3164587"/>
                <a:gd name="connsiteY1-4" fmla="*/ 0 h 650470"/>
                <a:gd name="connsiteX2-5" fmla="*/ 3164587 w 3164587"/>
                <a:gd name="connsiteY2-6" fmla="*/ 648072 h 650470"/>
                <a:gd name="connsiteX3-7" fmla="*/ 0 w 3164587"/>
                <a:gd name="connsiteY3-8" fmla="*/ 650470 h 650470"/>
                <a:gd name="connsiteX4-9" fmla="*/ 203047 w 3164587"/>
                <a:gd name="connsiteY4-10" fmla="*/ 0 h 650470"/>
                <a:gd name="connsiteX0-11" fmla="*/ 407488 w 3164587"/>
                <a:gd name="connsiteY0-12" fmla="*/ 0 h 655811"/>
                <a:gd name="connsiteX1-13" fmla="*/ 3164587 w 3164587"/>
                <a:gd name="connsiteY1-14" fmla="*/ 5341 h 655811"/>
                <a:gd name="connsiteX2-15" fmla="*/ 3164587 w 3164587"/>
                <a:gd name="connsiteY2-16" fmla="*/ 653413 h 655811"/>
                <a:gd name="connsiteX3-17" fmla="*/ 0 w 3164587"/>
                <a:gd name="connsiteY3-18" fmla="*/ 655811 h 655811"/>
                <a:gd name="connsiteX4-19" fmla="*/ 407488 w 3164587"/>
                <a:gd name="connsiteY4-20" fmla="*/ 0 h 655811"/>
                <a:gd name="connsiteX0-21" fmla="*/ 407488 w 3164587"/>
                <a:gd name="connsiteY0-22" fmla="*/ 0 h 655811"/>
                <a:gd name="connsiteX1-23" fmla="*/ 2615502 w 3164587"/>
                <a:gd name="connsiteY1-24" fmla="*/ 57122 h 655811"/>
                <a:gd name="connsiteX2-25" fmla="*/ 3164587 w 3164587"/>
                <a:gd name="connsiteY2-26" fmla="*/ 653413 h 655811"/>
                <a:gd name="connsiteX3-27" fmla="*/ 0 w 3164587"/>
                <a:gd name="connsiteY3-28" fmla="*/ 655811 h 655811"/>
                <a:gd name="connsiteX4-29" fmla="*/ 407488 w 3164587"/>
                <a:gd name="connsiteY4-30" fmla="*/ 0 h 655811"/>
                <a:gd name="connsiteX0-31" fmla="*/ 407488 w 2967403"/>
                <a:gd name="connsiteY0-32" fmla="*/ 0 h 685357"/>
                <a:gd name="connsiteX1-33" fmla="*/ 2615502 w 2967403"/>
                <a:gd name="connsiteY1-34" fmla="*/ 57122 h 685357"/>
                <a:gd name="connsiteX2-35" fmla="*/ 2967403 w 2967403"/>
                <a:gd name="connsiteY2-36" fmla="*/ 685357 h 685357"/>
                <a:gd name="connsiteX3-37" fmla="*/ 0 w 2967403"/>
                <a:gd name="connsiteY3-38" fmla="*/ 655811 h 685357"/>
                <a:gd name="connsiteX4-39" fmla="*/ 407488 w 2967403"/>
                <a:gd name="connsiteY4-40" fmla="*/ 0 h 685357"/>
                <a:gd name="connsiteX0-41" fmla="*/ 407488 w 2967403"/>
                <a:gd name="connsiteY0-42" fmla="*/ 0 h 685357"/>
                <a:gd name="connsiteX1-43" fmla="*/ 2583917 w 2967403"/>
                <a:gd name="connsiteY1-44" fmla="*/ 20227 h 685357"/>
                <a:gd name="connsiteX2-45" fmla="*/ 2967403 w 2967403"/>
                <a:gd name="connsiteY2-46" fmla="*/ 685357 h 685357"/>
                <a:gd name="connsiteX3-47" fmla="*/ 0 w 2967403"/>
                <a:gd name="connsiteY3-48" fmla="*/ 655811 h 685357"/>
                <a:gd name="connsiteX4-49" fmla="*/ 407488 w 2967403"/>
                <a:gd name="connsiteY4-50" fmla="*/ 0 h 685357"/>
                <a:gd name="connsiteX0-51" fmla="*/ 407488 w 2967403"/>
                <a:gd name="connsiteY0-52" fmla="*/ 5703 h 691060"/>
                <a:gd name="connsiteX1-53" fmla="*/ 2591228 w 2967403"/>
                <a:gd name="connsiteY1-54" fmla="*/ 0 h 691060"/>
                <a:gd name="connsiteX2-55" fmla="*/ 2967403 w 2967403"/>
                <a:gd name="connsiteY2-56" fmla="*/ 691060 h 691060"/>
                <a:gd name="connsiteX3-57" fmla="*/ 0 w 2967403"/>
                <a:gd name="connsiteY3-58" fmla="*/ 661514 h 691060"/>
                <a:gd name="connsiteX4-59" fmla="*/ 407488 w 2967403"/>
                <a:gd name="connsiteY4-60" fmla="*/ 5703 h 6910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967403" h="691060">
                  <a:moveTo>
                    <a:pt x="407488" y="5703"/>
                  </a:moveTo>
                  <a:lnTo>
                    <a:pt x="2591228" y="0"/>
                  </a:lnTo>
                  <a:lnTo>
                    <a:pt x="2967403" y="691060"/>
                  </a:lnTo>
                  <a:lnTo>
                    <a:pt x="0" y="661514"/>
                  </a:lnTo>
                  <a:lnTo>
                    <a:pt x="407488" y="5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4" name="자유형 32"/>
            <p:cNvSpPr/>
            <p:nvPr/>
          </p:nvSpPr>
          <p:spPr bwMode="auto">
            <a:xfrm rot="1755302">
              <a:off x="5002212" y="2667658"/>
              <a:ext cx="2212975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60319" h="632671">
                  <a:moveTo>
                    <a:pt x="0" y="58505"/>
                  </a:moveTo>
                  <a:lnTo>
                    <a:pt x="2904034" y="0"/>
                  </a:lnTo>
                  <a:lnTo>
                    <a:pt x="3260319" y="632671"/>
                  </a:lnTo>
                  <a:lnTo>
                    <a:pt x="298779" y="632671"/>
                  </a:lnTo>
                  <a:lnTo>
                    <a:pt x="0" y="5850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" name="자유형 17"/>
            <p:cNvSpPr/>
            <p:nvPr/>
          </p:nvSpPr>
          <p:spPr bwMode="auto">
            <a:xfrm rot="1755302">
              <a:off x="4984750" y="3118508"/>
              <a:ext cx="2224087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  <a:gd name="connsiteX0-21" fmla="*/ 0 w 3277939"/>
                <a:gd name="connsiteY0-22" fmla="*/ 46540 h 632671"/>
                <a:gd name="connsiteX1-23" fmla="*/ 2921654 w 3277939"/>
                <a:gd name="connsiteY1-24" fmla="*/ 0 h 632671"/>
                <a:gd name="connsiteX2-25" fmla="*/ 3277939 w 3277939"/>
                <a:gd name="connsiteY2-26" fmla="*/ 632671 h 632671"/>
                <a:gd name="connsiteX3-27" fmla="*/ 316399 w 3277939"/>
                <a:gd name="connsiteY3-28" fmla="*/ 632671 h 632671"/>
                <a:gd name="connsiteX4-29" fmla="*/ 0 w 3277939"/>
                <a:gd name="connsiteY4-30" fmla="*/ 46540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77939" h="632671">
                  <a:moveTo>
                    <a:pt x="0" y="46540"/>
                  </a:moveTo>
                  <a:lnTo>
                    <a:pt x="2921654" y="0"/>
                  </a:lnTo>
                  <a:lnTo>
                    <a:pt x="3277939" y="632671"/>
                  </a:lnTo>
                  <a:lnTo>
                    <a:pt x="316399" y="632671"/>
                  </a:lnTo>
                  <a:lnTo>
                    <a:pt x="0" y="465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6" name="자유형 19"/>
            <p:cNvSpPr/>
            <p:nvPr/>
          </p:nvSpPr>
          <p:spPr bwMode="auto">
            <a:xfrm rot="19844698" flipH="1">
              <a:off x="4972050" y="4074183"/>
              <a:ext cx="2247900" cy="439737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961540 w 2961540"/>
                <a:gd name="connsiteY1-4" fmla="*/ 0 h 648072"/>
                <a:gd name="connsiteX2-5" fmla="*/ 2961540 w 2961540"/>
                <a:gd name="connsiteY2-6" fmla="*/ 648072 h 648072"/>
                <a:gd name="connsiteX3-7" fmla="*/ 383001 w 2961540"/>
                <a:gd name="connsiteY3-8" fmla="*/ 645803 h 648072"/>
                <a:gd name="connsiteX4-9" fmla="*/ 0 w 2961540"/>
                <a:gd name="connsiteY4-10" fmla="*/ 0 h 648072"/>
                <a:gd name="connsiteX0-11" fmla="*/ 0 w 3311251"/>
                <a:gd name="connsiteY0-12" fmla="*/ 0 h 648698"/>
                <a:gd name="connsiteX1-13" fmla="*/ 2961540 w 3311251"/>
                <a:gd name="connsiteY1-14" fmla="*/ 0 h 648698"/>
                <a:gd name="connsiteX2-15" fmla="*/ 3311251 w 3311251"/>
                <a:gd name="connsiteY2-16" fmla="*/ 648698 h 648698"/>
                <a:gd name="connsiteX3-17" fmla="*/ 383001 w 3311251"/>
                <a:gd name="connsiteY3-18" fmla="*/ 645803 h 648698"/>
                <a:gd name="connsiteX4-19" fmla="*/ 0 w 3311251"/>
                <a:gd name="connsiteY4-20" fmla="*/ 0 h 6486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11251" h="648698">
                  <a:moveTo>
                    <a:pt x="0" y="0"/>
                  </a:moveTo>
                  <a:lnTo>
                    <a:pt x="2961540" y="0"/>
                  </a:lnTo>
                  <a:lnTo>
                    <a:pt x="3311251" y="648698"/>
                  </a:lnTo>
                  <a:lnTo>
                    <a:pt x="383001" y="645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</p:grpSp>
      <p:sp>
        <p:nvSpPr>
          <p:cNvPr id="57" name="矩形: 圆角 19"/>
          <p:cNvSpPr/>
          <p:nvPr/>
        </p:nvSpPr>
        <p:spPr>
          <a:xfrm>
            <a:off x="8849777" y="5598091"/>
            <a:ext cx="1208015" cy="10735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image0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0" y="2010410"/>
            <a:ext cx="6192520" cy="278257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62833" y="3668398"/>
            <a:ext cx="18161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场景视图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43014" y="1763974"/>
            <a:ext cx="1705972" cy="1705970"/>
          </a:xfrm>
          <a:prstGeom prst="ellipse">
            <a:avLst/>
          </a:prstGeom>
          <a:solidFill>
            <a:srgbClr val="7DA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tx1"/>
                </a:solidFill>
              </a:rPr>
              <a:t>6</a:t>
            </a:r>
            <a:endParaRPr lang="en-US" altLang="zh-CN" sz="6000" dirty="0">
              <a:solidFill>
                <a:schemeClr val="tx1"/>
              </a:solidFill>
            </a:endParaRPr>
          </a:p>
        </p:txBody>
      </p:sp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3"/>
          <p:cNvSpPr>
            <a:spLocks noGrp="1"/>
          </p:cNvSpPr>
          <p:nvPr>
            <p:ph type="title"/>
          </p:nvPr>
        </p:nvSpPr>
        <p:spPr>
          <a:xfrm>
            <a:off x="649550" y="192772"/>
            <a:ext cx="10642600" cy="1007204"/>
          </a:xfrm>
        </p:spPr>
        <p:txBody>
          <a:bodyPr/>
          <a:lstStyle/>
          <a:p>
            <a:pPr eaLnBrk="1" hangingPunct="1"/>
            <a:r>
              <a:rPr lang="zh-CN" dirty="0" smtClean="0"/>
              <a:t>场景视图</a:t>
            </a:r>
            <a:endParaRPr lang="zh-CN" dirty="0"/>
          </a:p>
        </p:txBody>
      </p:sp>
      <p:sp>
        <p:nvSpPr>
          <p:cNvPr id="21" name="矩形 20"/>
          <p:cNvSpPr/>
          <p:nvPr/>
        </p:nvSpPr>
        <p:spPr>
          <a:xfrm>
            <a:off x="358140" y="1219835"/>
            <a:ext cx="3532505" cy="3822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sz="2000" dirty="0" smtClean="0">
                <a:solidFill>
                  <a:schemeClr val="tx1"/>
                </a:solidFill>
                <a:ea typeface="幼圆" panose="02010509060101010101" pitchFamily="49" charset="-122"/>
              </a:rPr>
              <a:t> </a:t>
            </a:r>
            <a:endParaRPr sz="2000" dirty="0" smtClean="0">
              <a:solidFill>
                <a:schemeClr val="tx1"/>
              </a:solidFill>
              <a:ea typeface="幼圆" panose="02010509060101010101" pitchFamily="49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294511" y="1468172"/>
            <a:ext cx="3954667" cy="3867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sz="2000" dirty="0" smtClean="0">
                <a:solidFill>
                  <a:schemeClr val="tx1"/>
                </a:solidFill>
                <a:ea typeface="幼圆" panose="02010509060101010101" pitchFamily="49" charset="-122"/>
                <a:sym typeface="+mn-ea"/>
              </a:rPr>
              <a:t>场景用于刻画构件之间的相互关系，将四个视图有机地联系起来</a:t>
            </a:r>
            <a:endParaRPr sz="2000" dirty="0" smtClean="0">
              <a:solidFill>
                <a:schemeClr val="tx1"/>
              </a:solidFill>
              <a:ea typeface="幼圆" panose="02010509060101010101" pitchFamily="49" charset="-122"/>
              <a:sym typeface="+mn-e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248844" y="1672636"/>
            <a:ext cx="3491132" cy="366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sz="2000" dirty="0" smtClean="0">
                <a:solidFill>
                  <a:schemeClr val="tx1"/>
                </a:solidFill>
                <a:ea typeface="幼圆" panose="02010509060101010101" pitchFamily="49" charset="-122"/>
                <a:sym typeface="+mn-ea"/>
              </a:rPr>
              <a:t>可以描述一个特定的视图内的构件关系，也可以描述不同视图间的构件关系。文本、图形表示皆可。针对其他视图和评估者等所有用户。</a:t>
            </a:r>
            <a:endParaRPr sz="2000" dirty="0" smtClean="0">
              <a:solidFill>
                <a:schemeClr val="tx1"/>
              </a:solidFill>
              <a:ea typeface="幼圆" panose="02010509060101010101" pitchFamily="49" charset="-122"/>
              <a:sym typeface="+mn-ea"/>
            </a:endParaRPr>
          </a:p>
        </p:txBody>
      </p:sp>
      <p:pic>
        <p:nvPicPr>
          <p:cNvPr id="29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grpSp>
        <p:nvGrpSpPr>
          <p:cNvPr id="30" name="组合 29"/>
          <p:cNvGrpSpPr/>
          <p:nvPr/>
        </p:nvGrpSpPr>
        <p:grpSpPr>
          <a:xfrm rot="5400000">
            <a:off x="2737741" y="5565439"/>
            <a:ext cx="868566" cy="713377"/>
            <a:chOff x="4972050" y="2667658"/>
            <a:chExt cx="2247900" cy="1846262"/>
          </a:xfrm>
        </p:grpSpPr>
        <p:sp>
          <p:nvSpPr>
            <p:cNvPr id="31" name="자유형 24"/>
            <p:cNvSpPr/>
            <p:nvPr/>
          </p:nvSpPr>
          <p:spPr bwMode="auto">
            <a:xfrm rot="19844698" flipH="1">
              <a:off x="4978400" y="3628095"/>
              <a:ext cx="2014537" cy="469900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203047 w 3164587"/>
                <a:gd name="connsiteY0-2" fmla="*/ 0 h 650470"/>
                <a:gd name="connsiteX1-3" fmla="*/ 3164587 w 3164587"/>
                <a:gd name="connsiteY1-4" fmla="*/ 0 h 650470"/>
                <a:gd name="connsiteX2-5" fmla="*/ 3164587 w 3164587"/>
                <a:gd name="connsiteY2-6" fmla="*/ 648072 h 650470"/>
                <a:gd name="connsiteX3-7" fmla="*/ 0 w 3164587"/>
                <a:gd name="connsiteY3-8" fmla="*/ 650470 h 650470"/>
                <a:gd name="connsiteX4-9" fmla="*/ 203047 w 3164587"/>
                <a:gd name="connsiteY4-10" fmla="*/ 0 h 650470"/>
                <a:gd name="connsiteX0-11" fmla="*/ 407488 w 3164587"/>
                <a:gd name="connsiteY0-12" fmla="*/ 0 h 655811"/>
                <a:gd name="connsiteX1-13" fmla="*/ 3164587 w 3164587"/>
                <a:gd name="connsiteY1-14" fmla="*/ 5341 h 655811"/>
                <a:gd name="connsiteX2-15" fmla="*/ 3164587 w 3164587"/>
                <a:gd name="connsiteY2-16" fmla="*/ 653413 h 655811"/>
                <a:gd name="connsiteX3-17" fmla="*/ 0 w 3164587"/>
                <a:gd name="connsiteY3-18" fmla="*/ 655811 h 655811"/>
                <a:gd name="connsiteX4-19" fmla="*/ 407488 w 3164587"/>
                <a:gd name="connsiteY4-20" fmla="*/ 0 h 655811"/>
                <a:gd name="connsiteX0-21" fmla="*/ 407488 w 3164587"/>
                <a:gd name="connsiteY0-22" fmla="*/ 0 h 655811"/>
                <a:gd name="connsiteX1-23" fmla="*/ 2615502 w 3164587"/>
                <a:gd name="connsiteY1-24" fmla="*/ 57122 h 655811"/>
                <a:gd name="connsiteX2-25" fmla="*/ 3164587 w 3164587"/>
                <a:gd name="connsiteY2-26" fmla="*/ 653413 h 655811"/>
                <a:gd name="connsiteX3-27" fmla="*/ 0 w 3164587"/>
                <a:gd name="connsiteY3-28" fmla="*/ 655811 h 655811"/>
                <a:gd name="connsiteX4-29" fmla="*/ 407488 w 3164587"/>
                <a:gd name="connsiteY4-30" fmla="*/ 0 h 655811"/>
                <a:gd name="connsiteX0-31" fmla="*/ 407488 w 2967403"/>
                <a:gd name="connsiteY0-32" fmla="*/ 0 h 685357"/>
                <a:gd name="connsiteX1-33" fmla="*/ 2615502 w 2967403"/>
                <a:gd name="connsiteY1-34" fmla="*/ 57122 h 685357"/>
                <a:gd name="connsiteX2-35" fmla="*/ 2967403 w 2967403"/>
                <a:gd name="connsiteY2-36" fmla="*/ 685357 h 685357"/>
                <a:gd name="connsiteX3-37" fmla="*/ 0 w 2967403"/>
                <a:gd name="connsiteY3-38" fmla="*/ 655811 h 685357"/>
                <a:gd name="connsiteX4-39" fmla="*/ 407488 w 2967403"/>
                <a:gd name="connsiteY4-40" fmla="*/ 0 h 685357"/>
                <a:gd name="connsiteX0-41" fmla="*/ 407488 w 2967403"/>
                <a:gd name="connsiteY0-42" fmla="*/ 0 h 685357"/>
                <a:gd name="connsiteX1-43" fmla="*/ 2583917 w 2967403"/>
                <a:gd name="connsiteY1-44" fmla="*/ 20227 h 685357"/>
                <a:gd name="connsiteX2-45" fmla="*/ 2967403 w 2967403"/>
                <a:gd name="connsiteY2-46" fmla="*/ 685357 h 685357"/>
                <a:gd name="connsiteX3-47" fmla="*/ 0 w 2967403"/>
                <a:gd name="connsiteY3-48" fmla="*/ 655811 h 685357"/>
                <a:gd name="connsiteX4-49" fmla="*/ 407488 w 2967403"/>
                <a:gd name="connsiteY4-50" fmla="*/ 0 h 685357"/>
                <a:gd name="connsiteX0-51" fmla="*/ 407488 w 2967403"/>
                <a:gd name="connsiteY0-52" fmla="*/ 5703 h 691060"/>
                <a:gd name="connsiteX1-53" fmla="*/ 2591228 w 2967403"/>
                <a:gd name="connsiteY1-54" fmla="*/ 0 h 691060"/>
                <a:gd name="connsiteX2-55" fmla="*/ 2967403 w 2967403"/>
                <a:gd name="connsiteY2-56" fmla="*/ 691060 h 691060"/>
                <a:gd name="connsiteX3-57" fmla="*/ 0 w 2967403"/>
                <a:gd name="connsiteY3-58" fmla="*/ 661514 h 691060"/>
                <a:gd name="connsiteX4-59" fmla="*/ 407488 w 2967403"/>
                <a:gd name="connsiteY4-60" fmla="*/ 5703 h 6910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967403" h="691060">
                  <a:moveTo>
                    <a:pt x="407488" y="5703"/>
                  </a:moveTo>
                  <a:lnTo>
                    <a:pt x="2591228" y="0"/>
                  </a:lnTo>
                  <a:lnTo>
                    <a:pt x="2967403" y="691060"/>
                  </a:lnTo>
                  <a:lnTo>
                    <a:pt x="0" y="661514"/>
                  </a:lnTo>
                  <a:lnTo>
                    <a:pt x="407488" y="5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2" name="자유형 32"/>
            <p:cNvSpPr/>
            <p:nvPr/>
          </p:nvSpPr>
          <p:spPr bwMode="auto">
            <a:xfrm rot="1755302">
              <a:off x="5002212" y="2667658"/>
              <a:ext cx="2212975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60319" h="632671">
                  <a:moveTo>
                    <a:pt x="0" y="58505"/>
                  </a:moveTo>
                  <a:lnTo>
                    <a:pt x="2904034" y="0"/>
                  </a:lnTo>
                  <a:lnTo>
                    <a:pt x="3260319" y="632671"/>
                  </a:lnTo>
                  <a:lnTo>
                    <a:pt x="298779" y="632671"/>
                  </a:lnTo>
                  <a:lnTo>
                    <a:pt x="0" y="5850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3" name="자유형 17"/>
            <p:cNvSpPr/>
            <p:nvPr/>
          </p:nvSpPr>
          <p:spPr bwMode="auto">
            <a:xfrm rot="1755302">
              <a:off x="4984750" y="3118508"/>
              <a:ext cx="2224087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  <a:gd name="connsiteX0-21" fmla="*/ 0 w 3277939"/>
                <a:gd name="connsiteY0-22" fmla="*/ 46540 h 632671"/>
                <a:gd name="connsiteX1-23" fmla="*/ 2921654 w 3277939"/>
                <a:gd name="connsiteY1-24" fmla="*/ 0 h 632671"/>
                <a:gd name="connsiteX2-25" fmla="*/ 3277939 w 3277939"/>
                <a:gd name="connsiteY2-26" fmla="*/ 632671 h 632671"/>
                <a:gd name="connsiteX3-27" fmla="*/ 316399 w 3277939"/>
                <a:gd name="connsiteY3-28" fmla="*/ 632671 h 632671"/>
                <a:gd name="connsiteX4-29" fmla="*/ 0 w 3277939"/>
                <a:gd name="connsiteY4-30" fmla="*/ 46540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77939" h="632671">
                  <a:moveTo>
                    <a:pt x="0" y="46540"/>
                  </a:moveTo>
                  <a:lnTo>
                    <a:pt x="2921654" y="0"/>
                  </a:lnTo>
                  <a:lnTo>
                    <a:pt x="3277939" y="632671"/>
                  </a:lnTo>
                  <a:lnTo>
                    <a:pt x="316399" y="632671"/>
                  </a:lnTo>
                  <a:lnTo>
                    <a:pt x="0" y="465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자유형 19"/>
            <p:cNvSpPr/>
            <p:nvPr/>
          </p:nvSpPr>
          <p:spPr bwMode="auto">
            <a:xfrm rot="19844698" flipH="1">
              <a:off x="4972050" y="4074183"/>
              <a:ext cx="2247900" cy="439737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961540 w 2961540"/>
                <a:gd name="connsiteY1-4" fmla="*/ 0 h 648072"/>
                <a:gd name="connsiteX2-5" fmla="*/ 2961540 w 2961540"/>
                <a:gd name="connsiteY2-6" fmla="*/ 648072 h 648072"/>
                <a:gd name="connsiteX3-7" fmla="*/ 383001 w 2961540"/>
                <a:gd name="connsiteY3-8" fmla="*/ 645803 h 648072"/>
                <a:gd name="connsiteX4-9" fmla="*/ 0 w 2961540"/>
                <a:gd name="connsiteY4-10" fmla="*/ 0 h 648072"/>
                <a:gd name="connsiteX0-11" fmla="*/ 0 w 3311251"/>
                <a:gd name="connsiteY0-12" fmla="*/ 0 h 648698"/>
                <a:gd name="connsiteX1-13" fmla="*/ 2961540 w 3311251"/>
                <a:gd name="connsiteY1-14" fmla="*/ 0 h 648698"/>
                <a:gd name="connsiteX2-15" fmla="*/ 3311251 w 3311251"/>
                <a:gd name="connsiteY2-16" fmla="*/ 648698 h 648698"/>
                <a:gd name="connsiteX3-17" fmla="*/ 383001 w 3311251"/>
                <a:gd name="connsiteY3-18" fmla="*/ 645803 h 648698"/>
                <a:gd name="connsiteX4-19" fmla="*/ 0 w 3311251"/>
                <a:gd name="connsiteY4-20" fmla="*/ 0 h 6486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11251" h="648698">
                  <a:moveTo>
                    <a:pt x="0" y="0"/>
                  </a:moveTo>
                  <a:lnTo>
                    <a:pt x="2961540" y="0"/>
                  </a:lnTo>
                  <a:lnTo>
                    <a:pt x="3311251" y="648698"/>
                  </a:lnTo>
                  <a:lnTo>
                    <a:pt x="383001" y="645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</p:grpSp>
      <p:sp>
        <p:nvSpPr>
          <p:cNvPr id="35" name="矩形: 圆角 19"/>
          <p:cNvSpPr/>
          <p:nvPr/>
        </p:nvSpPr>
        <p:spPr>
          <a:xfrm>
            <a:off x="2572056" y="5394426"/>
            <a:ext cx="1208015" cy="10735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 rot="5400000">
            <a:off x="8739872" y="5837049"/>
            <a:ext cx="868566" cy="713377"/>
            <a:chOff x="4972050" y="2667658"/>
            <a:chExt cx="2247900" cy="1846262"/>
          </a:xfrm>
        </p:grpSpPr>
        <p:sp>
          <p:nvSpPr>
            <p:cNvPr id="53" name="자유형 24"/>
            <p:cNvSpPr/>
            <p:nvPr/>
          </p:nvSpPr>
          <p:spPr bwMode="auto">
            <a:xfrm rot="19844698" flipH="1">
              <a:off x="4978400" y="3628095"/>
              <a:ext cx="2014537" cy="469900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203047 w 3164587"/>
                <a:gd name="connsiteY0-2" fmla="*/ 0 h 650470"/>
                <a:gd name="connsiteX1-3" fmla="*/ 3164587 w 3164587"/>
                <a:gd name="connsiteY1-4" fmla="*/ 0 h 650470"/>
                <a:gd name="connsiteX2-5" fmla="*/ 3164587 w 3164587"/>
                <a:gd name="connsiteY2-6" fmla="*/ 648072 h 650470"/>
                <a:gd name="connsiteX3-7" fmla="*/ 0 w 3164587"/>
                <a:gd name="connsiteY3-8" fmla="*/ 650470 h 650470"/>
                <a:gd name="connsiteX4-9" fmla="*/ 203047 w 3164587"/>
                <a:gd name="connsiteY4-10" fmla="*/ 0 h 650470"/>
                <a:gd name="connsiteX0-11" fmla="*/ 407488 w 3164587"/>
                <a:gd name="connsiteY0-12" fmla="*/ 0 h 655811"/>
                <a:gd name="connsiteX1-13" fmla="*/ 3164587 w 3164587"/>
                <a:gd name="connsiteY1-14" fmla="*/ 5341 h 655811"/>
                <a:gd name="connsiteX2-15" fmla="*/ 3164587 w 3164587"/>
                <a:gd name="connsiteY2-16" fmla="*/ 653413 h 655811"/>
                <a:gd name="connsiteX3-17" fmla="*/ 0 w 3164587"/>
                <a:gd name="connsiteY3-18" fmla="*/ 655811 h 655811"/>
                <a:gd name="connsiteX4-19" fmla="*/ 407488 w 3164587"/>
                <a:gd name="connsiteY4-20" fmla="*/ 0 h 655811"/>
                <a:gd name="connsiteX0-21" fmla="*/ 407488 w 3164587"/>
                <a:gd name="connsiteY0-22" fmla="*/ 0 h 655811"/>
                <a:gd name="connsiteX1-23" fmla="*/ 2615502 w 3164587"/>
                <a:gd name="connsiteY1-24" fmla="*/ 57122 h 655811"/>
                <a:gd name="connsiteX2-25" fmla="*/ 3164587 w 3164587"/>
                <a:gd name="connsiteY2-26" fmla="*/ 653413 h 655811"/>
                <a:gd name="connsiteX3-27" fmla="*/ 0 w 3164587"/>
                <a:gd name="connsiteY3-28" fmla="*/ 655811 h 655811"/>
                <a:gd name="connsiteX4-29" fmla="*/ 407488 w 3164587"/>
                <a:gd name="connsiteY4-30" fmla="*/ 0 h 655811"/>
                <a:gd name="connsiteX0-31" fmla="*/ 407488 w 2967403"/>
                <a:gd name="connsiteY0-32" fmla="*/ 0 h 685357"/>
                <a:gd name="connsiteX1-33" fmla="*/ 2615502 w 2967403"/>
                <a:gd name="connsiteY1-34" fmla="*/ 57122 h 685357"/>
                <a:gd name="connsiteX2-35" fmla="*/ 2967403 w 2967403"/>
                <a:gd name="connsiteY2-36" fmla="*/ 685357 h 685357"/>
                <a:gd name="connsiteX3-37" fmla="*/ 0 w 2967403"/>
                <a:gd name="connsiteY3-38" fmla="*/ 655811 h 685357"/>
                <a:gd name="connsiteX4-39" fmla="*/ 407488 w 2967403"/>
                <a:gd name="connsiteY4-40" fmla="*/ 0 h 685357"/>
                <a:gd name="connsiteX0-41" fmla="*/ 407488 w 2967403"/>
                <a:gd name="connsiteY0-42" fmla="*/ 0 h 685357"/>
                <a:gd name="connsiteX1-43" fmla="*/ 2583917 w 2967403"/>
                <a:gd name="connsiteY1-44" fmla="*/ 20227 h 685357"/>
                <a:gd name="connsiteX2-45" fmla="*/ 2967403 w 2967403"/>
                <a:gd name="connsiteY2-46" fmla="*/ 685357 h 685357"/>
                <a:gd name="connsiteX3-47" fmla="*/ 0 w 2967403"/>
                <a:gd name="connsiteY3-48" fmla="*/ 655811 h 685357"/>
                <a:gd name="connsiteX4-49" fmla="*/ 407488 w 2967403"/>
                <a:gd name="connsiteY4-50" fmla="*/ 0 h 685357"/>
                <a:gd name="connsiteX0-51" fmla="*/ 407488 w 2967403"/>
                <a:gd name="connsiteY0-52" fmla="*/ 5703 h 691060"/>
                <a:gd name="connsiteX1-53" fmla="*/ 2591228 w 2967403"/>
                <a:gd name="connsiteY1-54" fmla="*/ 0 h 691060"/>
                <a:gd name="connsiteX2-55" fmla="*/ 2967403 w 2967403"/>
                <a:gd name="connsiteY2-56" fmla="*/ 691060 h 691060"/>
                <a:gd name="connsiteX3-57" fmla="*/ 0 w 2967403"/>
                <a:gd name="connsiteY3-58" fmla="*/ 661514 h 691060"/>
                <a:gd name="connsiteX4-59" fmla="*/ 407488 w 2967403"/>
                <a:gd name="connsiteY4-60" fmla="*/ 5703 h 6910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967403" h="691060">
                  <a:moveTo>
                    <a:pt x="407488" y="5703"/>
                  </a:moveTo>
                  <a:lnTo>
                    <a:pt x="2591228" y="0"/>
                  </a:lnTo>
                  <a:lnTo>
                    <a:pt x="2967403" y="691060"/>
                  </a:lnTo>
                  <a:lnTo>
                    <a:pt x="0" y="661514"/>
                  </a:lnTo>
                  <a:lnTo>
                    <a:pt x="407488" y="5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4" name="자유형 32"/>
            <p:cNvSpPr/>
            <p:nvPr/>
          </p:nvSpPr>
          <p:spPr bwMode="auto">
            <a:xfrm rot="1755302">
              <a:off x="5002212" y="2667658"/>
              <a:ext cx="2212975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60319" h="632671">
                  <a:moveTo>
                    <a:pt x="0" y="58505"/>
                  </a:moveTo>
                  <a:lnTo>
                    <a:pt x="2904034" y="0"/>
                  </a:lnTo>
                  <a:lnTo>
                    <a:pt x="3260319" y="632671"/>
                  </a:lnTo>
                  <a:lnTo>
                    <a:pt x="298779" y="632671"/>
                  </a:lnTo>
                  <a:lnTo>
                    <a:pt x="0" y="5850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" name="자유형 17"/>
            <p:cNvSpPr/>
            <p:nvPr/>
          </p:nvSpPr>
          <p:spPr bwMode="auto">
            <a:xfrm rot="1755302">
              <a:off x="4984750" y="3118508"/>
              <a:ext cx="2224087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  <a:gd name="connsiteX0-21" fmla="*/ 0 w 3277939"/>
                <a:gd name="connsiteY0-22" fmla="*/ 46540 h 632671"/>
                <a:gd name="connsiteX1-23" fmla="*/ 2921654 w 3277939"/>
                <a:gd name="connsiteY1-24" fmla="*/ 0 h 632671"/>
                <a:gd name="connsiteX2-25" fmla="*/ 3277939 w 3277939"/>
                <a:gd name="connsiteY2-26" fmla="*/ 632671 h 632671"/>
                <a:gd name="connsiteX3-27" fmla="*/ 316399 w 3277939"/>
                <a:gd name="connsiteY3-28" fmla="*/ 632671 h 632671"/>
                <a:gd name="connsiteX4-29" fmla="*/ 0 w 3277939"/>
                <a:gd name="connsiteY4-30" fmla="*/ 46540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77939" h="632671">
                  <a:moveTo>
                    <a:pt x="0" y="46540"/>
                  </a:moveTo>
                  <a:lnTo>
                    <a:pt x="2921654" y="0"/>
                  </a:lnTo>
                  <a:lnTo>
                    <a:pt x="3277939" y="632671"/>
                  </a:lnTo>
                  <a:lnTo>
                    <a:pt x="316399" y="632671"/>
                  </a:lnTo>
                  <a:lnTo>
                    <a:pt x="0" y="465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6" name="자유형 19"/>
            <p:cNvSpPr/>
            <p:nvPr/>
          </p:nvSpPr>
          <p:spPr bwMode="auto">
            <a:xfrm rot="19844698" flipH="1">
              <a:off x="4972050" y="4074183"/>
              <a:ext cx="2247900" cy="439737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961540 w 2961540"/>
                <a:gd name="connsiteY1-4" fmla="*/ 0 h 648072"/>
                <a:gd name="connsiteX2-5" fmla="*/ 2961540 w 2961540"/>
                <a:gd name="connsiteY2-6" fmla="*/ 648072 h 648072"/>
                <a:gd name="connsiteX3-7" fmla="*/ 383001 w 2961540"/>
                <a:gd name="connsiteY3-8" fmla="*/ 645803 h 648072"/>
                <a:gd name="connsiteX4-9" fmla="*/ 0 w 2961540"/>
                <a:gd name="connsiteY4-10" fmla="*/ 0 h 648072"/>
                <a:gd name="connsiteX0-11" fmla="*/ 0 w 3311251"/>
                <a:gd name="connsiteY0-12" fmla="*/ 0 h 648698"/>
                <a:gd name="connsiteX1-13" fmla="*/ 2961540 w 3311251"/>
                <a:gd name="connsiteY1-14" fmla="*/ 0 h 648698"/>
                <a:gd name="connsiteX2-15" fmla="*/ 3311251 w 3311251"/>
                <a:gd name="connsiteY2-16" fmla="*/ 648698 h 648698"/>
                <a:gd name="connsiteX3-17" fmla="*/ 383001 w 3311251"/>
                <a:gd name="connsiteY3-18" fmla="*/ 645803 h 648698"/>
                <a:gd name="connsiteX4-19" fmla="*/ 0 w 3311251"/>
                <a:gd name="connsiteY4-20" fmla="*/ 0 h 6486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11251" h="648698">
                  <a:moveTo>
                    <a:pt x="0" y="0"/>
                  </a:moveTo>
                  <a:lnTo>
                    <a:pt x="2961540" y="0"/>
                  </a:lnTo>
                  <a:lnTo>
                    <a:pt x="3311251" y="648698"/>
                  </a:lnTo>
                  <a:lnTo>
                    <a:pt x="383001" y="645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</p:grpSp>
      <p:sp>
        <p:nvSpPr>
          <p:cNvPr id="57" name="矩形: 圆角 19"/>
          <p:cNvSpPr/>
          <p:nvPr/>
        </p:nvSpPr>
        <p:spPr>
          <a:xfrm>
            <a:off x="8546247" y="5610791"/>
            <a:ext cx="1208015" cy="10735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3"/>
          <p:cNvSpPr>
            <a:spLocks noGrp="1"/>
          </p:cNvSpPr>
          <p:nvPr>
            <p:ph type="title"/>
          </p:nvPr>
        </p:nvSpPr>
        <p:spPr>
          <a:xfrm>
            <a:off x="649550" y="192772"/>
            <a:ext cx="10642600" cy="1007204"/>
          </a:xfrm>
        </p:spPr>
        <p:txBody>
          <a:bodyPr/>
          <a:lstStyle/>
          <a:p>
            <a:pPr eaLnBrk="1" hangingPunct="1"/>
            <a:r>
              <a:rPr lang="zh-CN" dirty="0" smtClean="0"/>
              <a:t>总结</a:t>
            </a:r>
            <a:endParaRPr lang="zh-CN" dirty="0"/>
          </a:p>
        </p:txBody>
      </p:sp>
      <p:sp>
        <p:nvSpPr>
          <p:cNvPr id="41" name="矩形 40"/>
          <p:cNvSpPr/>
          <p:nvPr/>
        </p:nvSpPr>
        <p:spPr>
          <a:xfrm>
            <a:off x="1642745" y="1200150"/>
            <a:ext cx="9321165" cy="5056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b="1" dirty="0" smtClean="0">
                <a:solidFill>
                  <a:srgbClr val="FF0000"/>
                </a:solidFill>
                <a:ea typeface="幼圆" panose="02010509060101010101" pitchFamily="49" charset="-122"/>
                <a:sym typeface="+mn-ea"/>
              </a:rPr>
              <a:t>通常我们选择UML来表现各种视图，以下列出了UML和各视图的对应关系</a:t>
            </a:r>
            <a:endParaRPr b="1" dirty="0" smtClean="0">
              <a:solidFill>
                <a:srgbClr val="FF0000"/>
              </a:solidFill>
              <a:ea typeface="幼圆" panose="02010509060101010101" pitchFamily="49" charset="-122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4+1视图                                   UML</a:t>
            </a:r>
            <a:endParaRPr dirty="0" smtClean="0">
              <a:solidFill>
                <a:schemeClr val="tx1"/>
              </a:solidFill>
              <a:latin typeface="+mj-ea"/>
              <a:ea typeface="+mj-ea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 场景视图                                  </a:t>
            </a:r>
            <a:r>
              <a:rPr lang="zh-CN"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用例图                                              </a:t>
            </a:r>
            <a:r>
              <a:rPr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逻辑视图                                   类图</a:t>
            </a:r>
            <a:endParaRPr dirty="0" smtClean="0">
              <a:solidFill>
                <a:schemeClr val="tx1"/>
              </a:solidFill>
              <a:latin typeface="+mj-ea"/>
              <a:ea typeface="+mj-ea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     开发视图                                类图，组件图</a:t>
            </a:r>
            <a:endParaRPr dirty="0" smtClean="0">
              <a:solidFill>
                <a:schemeClr val="tx1"/>
              </a:solidFill>
              <a:latin typeface="+mj-ea"/>
              <a:ea typeface="+mj-ea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                       进程视图                          </a:t>
            </a:r>
            <a:r>
              <a:rPr lang="zh-CN" altLang="en-US">
                <a:solidFill>
                  <a:schemeClr val="tx1"/>
                </a:solidFill>
                <a:latin typeface="+mj-ea"/>
                <a:ea typeface="+mj-ea"/>
                <a:sym typeface="+mn-ea"/>
              </a:rPr>
              <a:t>状态机图，通信图，活动图</a:t>
            </a:r>
            <a:r>
              <a:rPr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部署视图                                 部署图</a:t>
            </a:r>
            <a:endParaRPr dirty="0" smtClean="0">
              <a:solidFill>
                <a:schemeClr val="tx1"/>
              </a:solidFill>
              <a:latin typeface="+mj-ea"/>
              <a:ea typeface="+mj-ea"/>
              <a:sym typeface="+mn-ea"/>
            </a:endParaRPr>
          </a:p>
        </p:txBody>
      </p:sp>
      <p:pic>
        <p:nvPicPr>
          <p:cNvPr id="29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932203" y="3668398"/>
            <a:ext cx="427736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accent1"/>
                </a:solidFill>
                <a:latin typeface="+mn-ea"/>
              </a:rPr>
              <a:t>UML1.0</a:t>
            </a:r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和</a:t>
            </a:r>
            <a:r>
              <a:rPr lang="en-US" altLang="zh-CN" sz="3200" b="1" dirty="0" smtClean="0">
                <a:solidFill>
                  <a:schemeClr val="accent1"/>
                </a:solidFill>
                <a:latin typeface="+mn-ea"/>
              </a:rPr>
              <a:t>UML2.0</a:t>
            </a:r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的区别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43014" y="1763974"/>
            <a:ext cx="1705972" cy="1705970"/>
          </a:xfrm>
          <a:prstGeom prst="ellipse">
            <a:avLst/>
          </a:prstGeom>
          <a:solidFill>
            <a:srgbClr val="7DA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tx1"/>
                </a:solidFill>
              </a:rPr>
              <a:t>7</a:t>
            </a:r>
            <a:endParaRPr lang="en-US" altLang="zh-CN" sz="6000" dirty="0">
              <a:solidFill>
                <a:schemeClr val="tx1"/>
              </a:solidFill>
            </a:endParaRPr>
          </a:p>
        </p:txBody>
      </p:sp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442905" y="1935940"/>
            <a:ext cx="3029998" cy="302999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tx1"/>
                </a:solidFill>
              </a:rPr>
              <a:t>目录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40703" y="535914"/>
            <a:ext cx="18897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4+1View</a:t>
            </a:r>
            <a:r>
              <a:rPr lang="zh-CN" altLang="en-US" b="1" dirty="0" smtClean="0"/>
              <a:t>介绍</a:t>
            </a:r>
            <a:endParaRPr lang="zh-CN" altLang="en-US" b="1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5840703" y="1562432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逻辑视图</a:t>
            </a:r>
            <a:endParaRPr lang="zh-CN" altLang="en-US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5840703" y="2583368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b="1" dirty="0" smtClean="0"/>
              <a:t>开发视图</a:t>
            </a:r>
            <a:endParaRPr lang="zh-CN" b="1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5840703" y="3599194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进程视图</a:t>
            </a:r>
            <a:endParaRPr lang="zh-CN" altLang="en-US" b="1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5567743" y="535914"/>
            <a:ext cx="0" cy="5933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567743" y="1562432"/>
            <a:ext cx="0" cy="5933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567743" y="2548178"/>
            <a:ext cx="0" cy="5933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567743" y="3599194"/>
            <a:ext cx="0" cy="5933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796463" y="6158224"/>
            <a:ext cx="614487" cy="616591"/>
          </a:xfrm>
          <a:prstGeom prst="rect">
            <a:avLst/>
          </a:prstGeom>
          <a:noFill/>
        </p:spPr>
      </p:pic>
      <p:sp>
        <p:nvSpPr>
          <p:cNvPr id="18" name="文本框 10"/>
          <p:cNvSpPr txBox="1"/>
          <p:nvPr/>
        </p:nvSpPr>
        <p:spPr>
          <a:xfrm>
            <a:off x="5850490" y="4615660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物理视图</a:t>
            </a:r>
            <a:endParaRPr lang="zh-CN" altLang="en-US" b="1" dirty="0"/>
          </a:p>
        </p:txBody>
      </p:sp>
      <p:cxnSp>
        <p:nvCxnSpPr>
          <p:cNvPr id="19" name="直接连接符 18"/>
          <p:cNvCxnSpPr/>
          <p:nvPr/>
        </p:nvCxnSpPr>
        <p:spPr>
          <a:xfrm>
            <a:off x="5577530" y="4615660"/>
            <a:ext cx="0" cy="5933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0"/>
          <p:cNvSpPr txBox="1"/>
          <p:nvPr/>
        </p:nvSpPr>
        <p:spPr>
          <a:xfrm>
            <a:off x="9059780" y="1562580"/>
            <a:ext cx="12553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个问题</a:t>
            </a:r>
            <a:endParaRPr lang="zh-CN" altLang="en-US" b="1" dirty="0" smtClean="0"/>
          </a:p>
        </p:txBody>
      </p:sp>
      <p:cxnSp>
        <p:nvCxnSpPr>
          <p:cNvPr id="3" name="直接连接符 2"/>
          <p:cNvCxnSpPr/>
          <p:nvPr/>
        </p:nvCxnSpPr>
        <p:spPr>
          <a:xfrm>
            <a:off x="5577530" y="5535140"/>
            <a:ext cx="0" cy="5933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10"/>
          <p:cNvSpPr txBox="1"/>
          <p:nvPr/>
        </p:nvSpPr>
        <p:spPr>
          <a:xfrm>
            <a:off x="5850490" y="5601815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 dirty="0" smtClean="0"/>
              <a:t>场景视图</a:t>
            </a:r>
            <a:endParaRPr lang="zh-CN" altLang="en-US" b="1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8952555" y="1496540"/>
            <a:ext cx="0" cy="5933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10"/>
          <p:cNvSpPr txBox="1"/>
          <p:nvPr/>
        </p:nvSpPr>
        <p:spPr>
          <a:xfrm>
            <a:off x="9059780" y="2589375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b="1" dirty="0" smtClean="0"/>
              <a:t>绩效评价</a:t>
            </a:r>
            <a:endParaRPr lang="zh-CN" b="1" dirty="0" smtClean="0"/>
          </a:p>
        </p:txBody>
      </p:sp>
      <p:cxnSp>
        <p:nvCxnSpPr>
          <p:cNvPr id="12" name="直接连接符 11"/>
          <p:cNvCxnSpPr/>
          <p:nvPr/>
        </p:nvCxnSpPr>
        <p:spPr>
          <a:xfrm>
            <a:off x="8952555" y="2523335"/>
            <a:ext cx="0" cy="5933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0"/>
          <p:cNvSpPr txBox="1"/>
          <p:nvPr/>
        </p:nvSpPr>
        <p:spPr>
          <a:xfrm>
            <a:off x="9059780" y="602460"/>
            <a:ext cx="30695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 dirty="0" smtClean="0"/>
              <a:t>UML1.0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UML2.0</a:t>
            </a:r>
            <a:r>
              <a:rPr lang="zh-CN" altLang="en-US" b="1" dirty="0" smtClean="0"/>
              <a:t>区别</a:t>
            </a:r>
            <a:endParaRPr lang="zh-CN" altLang="en-US" b="1" dirty="0" smtClean="0"/>
          </a:p>
        </p:txBody>
      </p:sp>
      <p:cxnSp>
        <p:nvCxnSpPr>
          <p:cNvPr id="21" name="直接连接符 20"/>
          <p:cNvCxnSpPr/>
          <p:nvPr/>
        </p:nvCxnSpPr>
        <p:spPr>
          <a:xfrm>
            <a:off x="8952555" y="536420"/>
            <a:ext cx="0" cy="5933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348615" y="1507490"/>
            <a:ext cx="591121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+mj-ea"/>
                <a:ea typeface="+mj-ea"/>
              </a:rPr>
              <a:t>统一建模语言</a:t>
            </a:r>
            <a:r>
              <a:rPr lang="en-US" altLang="zh-CN">
                <a:latin typeface="+mj-ea"/>
                <a:ea typeface="+mj-ea"/>
              </a:rPr>
              <a:t>UML</a:t>
            </a:r>
            <a:r>
              <a:rPr lang="zh-CN" altLang="en-US">
                <a:latin typeface="+mj-ea"/>
                <a:ea typeface="+mj-ea"/>
              </a:rPr>
              <a:t>是以可视化方式描述软件系统的结构和行为的标准语言。</a:t>
            </a:r>
            <a:r>
              <a:rPr lang="en-US" altLang="zh-CN">
                <a:latin typeface="+mj-ea"/>
                <a:ea typeface="+mj-ea"/>
              </a:rPr>
              <a:t>UML2.0</a:t>
            </a:r>
            <a:r>
              <a:rPr lang="zh-CN" altLang="en-US">
                <a:latin typeface="+mj-ea"/>
                <a:ea typeface="+mj-ea"/>
              </a:rPr>
              <a:t>在可视化建模方面进行了许多改革和创新。它可以描述现今软件系统中存在的许多技术，例如模型驱动框架（</a:t>
            </a:r>
            <a:r>
              <a:rPr lang="en-US" altLang="zh-CN">
                <a:latin typeface="+mj-ea"/>
                <a:ea typeface="+mj-ea"/>
              </a:rPr>
              <a:t>MDA)</a:t>
            </a:r>
            <a:r>
              <a:rPr lang="zh-CN" altLang="en-US">
                <a:latin typeface="+mj-ea"/>
                <a:ea typeface="+mj-ea"/>
              </a:rPr>
              <a:t>和面向服务的框架（</a:t>
            </a:r>
            <a:r>
              <a:rPr lang="en-US" altLang="zh-CN">
                <a:latin typeface="+mj-ea"/>
                <a:ea typeface="+mj-ea"/>
              </a:rPr>
              <a:t>SOA)</a:t>
            </a:r>
            <a:r>
              <a:rPr lang="zh-CN" altLang="en-US">
                <a:latin typeface="+mj-ea"/>
                <a:ea typeface="+mj-ea"/>
              </a:rPr>
              <a:t>。</a:t>
            </a:r>
            <a:endParaRPr lang="zh-CN" altLang="en-US">
              <a:latin typeface="+mj-ea"/>
              <a:ea typeface="+mj-ea"/>
            </a:endParaRPr>
          </a:p>
        </p:txBody>
      </p:sp>
      <p:grpSp>
        <p:nvGrpSpPr>
          <p:cNvPr id="30" name="组合 29"/>
          <p:cNvGrpSpPr/>
          <p:nvPr/>
        </p:nvGrpSpPr>
        <p:grpSpPr>
          <a:xfrm rot="0">
            <a:off x="2869821" y="5802929"/>
            <a:ext cx="868566" cy="713377"/>
            <a:chOff x="4972050" y="2667658"/>
            <a:chExt cx="2247900" cy="1846262"/>
          </a:xfrm>
        </p:grpSpPr>
        <p:sp>
          <p:nvSpPr>
            <p:cNvPr id="31" name="자유형 24"/>
            <p:cNvSpPr/>
            <p:nvPr/>
          </p:nvSpPr>
          <p:spPr bwMode="auto">
            <a:xfrm rot="19844698" flipH="1">
              <a:off x="4978400" y="3628095"/>
              <a:ext cx="2014537" cy="469900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203047 w 3164587"/>
                <a:gd name="connsiteY0-2" fmla="*/ 0 h 650470"/>
                <a:gd name="connsiteX1-3" fmla="*/ 3164587 w 3164587"/>
                <a:gd name="connsiteY1-4" fmla="*/ 0 h 650470"/>
                <a:gd name="connsiteX2-5" fmla="*/ 3164587 w 3164587"/>
                <a:gd name="connsiteY2-6" fmla="*/ 648072 h 650470"/>
                <a:gd name="connsiteX3-7" fmla="*/ 0 w 3164587"/>
                <a:gd name="connsiteY3-8" fmla="*/ 650470 h 650470"/>
                <a:gd name="connsiteX4-9" fmla="*/ 203047 w 3164587"/>
                <a:gd name="connsiteY4-10" fmla="*/ 0 h 650470"/>
                <a:gd name="connsiteX0-11" fmla="*/ 407488 w 3164587"/>
                <a:gd name="connsiteY0-12" fmla="*/ 0 h 655811"/>
                <a:gd name="connsiteX1-13" fmla="*/ 3164587 w 3164587"/>
                <a:gd name="connsiteY1-14" fmla="*/ 5341 h 655811"/>
                <a:gd name="connsiteX2-15" fmla="*/ 3164587 w 3164587"/>
                <a:gd name="connsiteY2-16" fmla="*/ 653413 h 655811"/>
                <a:gd name="connsiteX3-17" fmla="*/ 0 w 3164587"/>
                <a:gd name="connsiteY3-18" fmla="*/ 655811 h 655811"/>
                <a:gd name="connsiteX4-19" fmla="*/ 407488 w 3164587"/>
                <a:gd name="connsiteY4-20" fmla="*/ 0 h 655811"/>
                <a:gd name="connsiteX0-21" fmla="*/ 407488 w 3164587"/>
                <a:gd name="connsiteY0-22" fmla="*/ 0 h 655811"/>
                <a:gd name="connsiteX1-23" fmla="*/ 2615502 w 3164587"/>
                <a:gd name="connsiteY1-24" fmla="*/ 57122 h 655811"/>
                <a:gd name="connsiteX2-25" fmla="*/ 3164587 w 3164587"/>
                <a:gd name="connsiteY2-26" fmla="*/ 653413 h 655811"/>
                <a:gd name="connsiteX3-27" fmla="*/ 0 w 3164587"/>
                <a:gd name="connsiteY3-28" fmla="*/ 655811 h 655811"/>
                <a:gd name="connsiteX4-29" fmla="*/ 407488 w 3164587"/>
                <a:gd name="connsiteY4-30" fmla="*/ 0 h 655811"/>
                <a:gd name="connsiteX0-31" fmla="*/ 407488 w 2967403"/>
                <a:gd name="connsiteY0-32" fmla="*/ 0 h 685357"/>
                <a:gd name="connsiteX1-33" fmla="*/ 2615502 w 2967403"/>
                <a:gd name="connsiteY1-34" fmla="*/ 57122 h 685357"/>
                <a:gd name="connsiteX2-35" fmla="*/ 2967403 w 2967403"/>
                <a:gd name="connsiteY2-36" fmla="*/ 685357 h 685357"/>
                <a:gd name="connsiteX3-37" fmla="*/ 0 w 2967403"/>
                <a:gd name="connsiteY3-38" fmla="*/ 655811 h 685357"/>
                <a:gd name="connsiteX4-39" fmla="*/ 407488 w 2967403"/>
                <a:gd name="connsiteY4-40" fmla="*/ 0 h 685357"/>
                <a:gd name="connsiteX0-41" fmla="*/ 407488 w 2967403"/>
                <a:gd name="connsiteY0-42" fmla="*/ 0 h 685357"/>
                <a:gd name="connsiteX1-43" fmla="*/ 2583917 w 2967403"/>
                <a:gd name="connsiteY1-44" fmla="*/ 20227 h 685357"/>
                <a:gd name="connsiteX2-45" fmla="*/ 2967403 w 2967403"/>
                <a:gd name="connsiteY2-46" fmla="*/ 685357 h 685357"/>
                <a:gd name="connsiteX3-47" fmla="*/ 0 w 2967403"/>
                <a:gd name="connsiteY3-48" fmla="*/ 655811 h 685357"/>
                <a:gd name="connsiteX4-49" fmla="*/ 407488 w 2967403"/>
                <a:gd name="connsiteY4-50" fmla="*/ 0 h 685357"/>
                <a:gd name="connsiteX0-51" fmla="*/ 407488 w 2967403"/>
                <a:gd name="connsiteY0-52" fmla="*/ 5703 h 691060"/>
                <a:gd name="connsiteX1-53" fmla="*/ 2591228 w 2967403"/>
                <a:gd name="connsiteY1-54" fmla="*/ 0 h 691060"/>
                <a:gd name="connsiteX2-55" fmla="*/ 2967403 w 2967403"/>
                <a:gd name="connsiteY2-56" fmla="*/ 691060 h 691060"/>
                <a:gd name="connsiteX3-57" fmla="*/ 0 w 2967403"/>
                <a:gd name="connsiteY3-58" fmla="*/ 661514 h 691060"/>
                <a:gd name="connsiteX4-59" fmla="*/ 407488 w 2967403"/>
                <a:gd name="connsiteY4-60" fmla="*/ 5703 h 6910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967403" h="691060">
                  <a:moveTo>
                    <a:pt x="407488" y="5703"/>
                  </a:moveTo>
                  <a:lnTo>
                    <a:pt x="2591228" y="0"/>
                  </a:lnTo>
                  <a:lnTo>
                    <a:pt x="2967403" y="691060"/>
                  </a:lnTo>
                  <a:lnTo>
                    <a:pt x="0" y="661514"/>
                  </a:lnTo>
                  <a:lnTo>
                    <a:pt x="407488" y="5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2" name="자유형 32"/>
            <p:cNvSpPr/>
            <p:nvPr/>
          </p:nvSpPr>
          <p:spPr bwMode="auto">
            <a:xfrm rot="1755302">
              <a:off x="5002212" y="2667658"/>
              <a:ext cx="2212975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60319" h="632671">
                  <a:moveTo>
                    <a:pt x="0" y="58505"/>
                  </a:moveTo>
                  <a:lnTo>
                    <a:pt x="2904034" y="0"/>
                  </a:lnTo>
                  <a:lnTo>
                    <a:pt x="3260319" y="632671"/>
                  </a:lnTo>
                  <a:lnTo>
                    <a:pt x="298779" y="632671"/>
                  </a:lnTo>
                  <a:lnTo>
                    <a:pt x="0" y="5850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3" name="자유형 17"/>
            <p:cNvSpPr/>
            <p:nvPr/>
          </p:nvSpPr>
          <p:spPr bwMode="auto">
            <a:xfrm rot="1755302">
              <a:off x="4984750" y="3118508"/>
              <a:ext cx="2224087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  <a:gd name="connsiteX0-21" fmla="*/ 0 w 3277939"/>
                <a:gd name="connsiteY0-22" fmla="*/ 46540 h 632671"/>
                <a:gd name="connsiteX1-23" fmla="*/ 2921654 w 3277939"/>
                <a:gd name="connsiteY1-24" fmla="*/ 0 h 632671"/>
                <a:gd name="connsiteX2-25" fmla="*/ 3277939 w 3277939"/>
                <a:gd name="connsiteY2-26" fmla="*/ 632671 h 632671"/>
                <a:gd name="connsiteX3-27" fmla="*/ 316399 w 3277939"/>
                <a:gd name="connsiteY3-28" fmla="*/ 632671 h 632671"/>
                <a:gd name="connsiteX4-29" fmla="*/ 0 w 3277939"/>
                <a:gd name="connsiteY4-30" fmla="*/ 46540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77939" h="632671">
                  <a:moveTo>
                    <a:pt x="0" y="46540"/>
                  </a:moveTo>
                  <a:lnTo>
                    <a:pt x="2921654" y="0"/>
                  </a:lnTo>
                  <a:lnTo>
                    <a:pt x="3277939" y="632671"/>
                  </a:lnTo>
                  <a:lnTo>
                    <a:pt x="316399" y="632671"/>
                  </a:lnTo>
                  <a:lnTo>
                    <a:pt x="0" y="465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자유형 19"/>
            <p:cNvSpPr/>
            <p:nvPr/>
          </p:nvSpPr>
          <p:spPr bwMode="auto">
            <a:xfrm rot="19844698" flipH="1">
              <a:off x="4972050" y="4074183"/>
              <a:ext cx="2247900" cy="439737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961540 w 2961540"/>
                <a:gd name="connsiteY1-4" fmla="*/ 0 h 648072"/>
                <a:gd name="connsiteX2-5" fmla="*/ 2961540 w 2961540"/>
                <a:gd name="connsiteY2-6" fmla="*/ 648072 h 648072"/>
                <a:gd name="connsiteX3-7" fmla="*/ 383001 w 2961540"/>
                <a:gd name="connsiteY3-8" fmla="*/ 645803 h 648072"/>
                <a:gd name="connsiteX4-9" fmla="*/ 0 w 2961540"/>
                <a:gd name="connsiteY4-10" fmla="*/ 0 h 648072"/>
                <a:gd name="connsiteX0-11" fmla="*/ 0 w 3311251"/>
                <a:gd name="connsiteY0-12" fmla="*/ 0 h 648698"/>
                <a:gd name="connsiteX1-13" fmla="*/ 2961540 w 3311251"/>
                <a:gd name="connsiteY1-14" fmla="*/ 0 h 648698"/>
                <a:gd name="connsiteX2-15" fmla="*/ 3311251 w 3311251"/>
                <a:gd name="connsiteY2-16" fmla="*/ 648698 h 648698"/>
                <a:gd name="connsiteX3-17" fmla="*/ 383001 w 3311251"/>
                <a:gd name="connsiteY3-18" fmla="*/ 645803 h 648698"/>
                <a:gd name="connsiteX4-19" fmla="*/ 0 w 3311251"/>
                <a:gd name="connsiteY4-20" fmla="*/ 0 h 6486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11251" h="648698">
                  <a:moveTo>
                    <a:pt x="0" y="0"/>
                  </a:moveTo>
                  <a:lnTo>
                    <a:pt x="2961540" y="0"/>
                  </a:lnTo>
                  <a:lnTo>
                    <a:pt x="3311251" y="648698"/>
                  </a:lnTo>
                  <a:lnTo>
                    <a:pt x="383001" y="645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 dirty="0"/>
            </a:p>
          </p:txBody>
        </p:sp>
      </p:grpSp>
      <p:sp>
        <p:nvSpPr>
          <p:cNvPr id="35" name="矩形: 圆角 19"/>
          <p:cNvSpPr/>
          <p:nvPr/>
        </p:nvSpPr>
        <p:spPr>
          <a:xfrm rot="16200000">
            <a:off x="2220266" y="6155156"/>
            <a:ext cx="1208015" cy="10735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 rot="5400000">
            <a:off x="8824851" y="5468919"/>
            <a:ext cx="868566" cy="713377"/>
            <a:chOff x="4972050" y="2667658"/>
            <a:chExt cx="2247900" cy="1846262"/>
          </a:xfrm>
        </p:grpSpPr>
        <p:sp>
          <p:nvSpPr>
            <p:cNvPr id="5" name="자유형 24"/>
            <p:cNvSpPr/>
            <p:nvPr/>
          </p:nvSpPr>
          <p:spPr bwMode="auto">
            <a:xfrm rot="19844698" flipH="1">
              <a:off x="4978400" y="3628095"/>
              <a:ext cx="2014537" cy="469900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203047 w 3164587"/>
                <a:gd name="connsiteY0-2" fmla="*/ 0 h 650470"/>
                <a:gd name="connsiteX1-3" fmla="*/ 3164587 w 3164587"/>
                <a:gd name="connsiteY1-4" fmla="*/ 0 h 650470"/>
                <a:gd name="connsiteX2-5" fmla="*/ 3164587 w 3164587"/>
                <a:gd name="connsiteY2-6" fmla="*/ 648072 h 650470"/>
                <a:gd name="connsiteX3-7" fmla="*/ 0 w 3164587"/>
                <a:gd name="connsiteY3-8" fmla="*/ 650470 h 650470"/>
                <a:gd name="connsiteX4-9" fmla="*/ 203047 w 3164587"/>
                <a:gd name="connsiteY4-10" fmla="*/ 0 h 650470"/>
                <a:gd name="connsiteX0-11" fmla="*/ 407488 w 3164587"/>
                <a:gd name="connsiteY0-12" fmla="*/ 0 h 655811"/>
                <a:gd name="connsiteX1-13" fmla="*/ 3164587 w 3164587"/>
                <a:gd name="connsiteY1-14" fmla="*/ 5341 h 655811"/>
                <a:gd name="connsiteX2-15" fmla="*/ 3164587 w 3164587"/>
                <a:gd name="connsiteY2-16" fmla="*/ 653413 h 655811"/>
                <a:gd name="connsiteX3-17" fmla="*/ 0 w 3164587"/>
                <a:gd name="connsiteY3-18" fmla="*/ 655811 h 655811"/>
                <a:gd name="connsiteX4-19" fmla="*/ 407488 w 3164587"/>
                <a:gd name="connsiteY4-20" fmla="*/ 0 h 655811"/>
                <a:gd name="connsiteX0-21" fmla="*/ 407488 w 3164587"/>
                <a:gd name="connsiteY0-22" fmla="*/ 0 h 655811"/>
                <a:gd name="connsiteX1-23" fmla="*/ 2615502 w 3164587"/>
                <a:gd name="connsiteY1-24" fmla="*/ 57122 h 655811"/>
                <a:gd name="connsiteX2-25" fmla="*/ 3164587 w 3164587"/>
                <a:gd name="connsiteY2-26" fmla="*/ 653413 h 655811"/>
                <a:gd name="connsiteX3-27" fmla="*/ 0 w 3164587"/>
                <a:gd name="connsiteY3-28" fmla="*/ 655811 h 655811"/>
                <a:gd name="connsiteX4-29" fmla="*/ 407488 w 3164587"/>
                <a:gd name="connsiteY4-30" fmla="*/ 0 h 655811"/>
                <a:gd name="connsiteX0-31" fmla="*/ 407488 w 2967403"/>
                <a:gd name="connsiteY0-32" fmla="*/ 0 h 685357"/>
                <a:gd name="connsiteX1-33" fmla="*/ 2615502 w 2967403"/>
                <a:gd name="connsiteY1-34" fmla="*/ 57122 h 685357"/>
                <a:gd name="connsiteX2-35" fmla="*/ 2967403 w 2967403"/>
                <a:gd name="connsiteY2-36" fmla="*/ 685357 h 685357"/>
                <a:gd name="connsiteX3-37" fmla="*/ 0 w 2967403"/>
                <a:gd name="connsiteY3-38" fmla="*/ 655811 h 685357"/>
                <a:gd name="connsiteX4-39" fmla="*/ 407488 w 2967403"/>
                <a:gd name="connsiteY4-40" fmla="*/ 0 h 685357"/>
                <a:gd name="connsiteX0-41" fmla="*/ 407488 w 2967403"/>
                <a:gd name="connsiteY0-42" fmla="*/ 0 h 685357"/>
                <a:gd name="connsiteX1-43" fmla="*/ 2583917 w 2967403"/>
                <a:gd name="connsiteY1-44" fmla="*/ 20227 h 685357"/>
                <a:gd name="connsiteX2-45" fmla="*/ 2967403 w 2967403"/>
                <a:gd name="connsiteY2-46" fmla="*/ 685357 h 685357"/>
                <a:gd name="connsiteX3-47" fmla="*/ 0 w 2967403"/>
                <a:gd name="connsiteY3-48" fmla="*/ 655811 h 685357"/>
                <a:gd name="connsiteX4-49" fmla="*/ 407488 w 2967403"/>
                <a:gd name="connsiteY4-50" fmla="*/ 0 h 685357"/>
                <a:gd name="connsiteX0-51" fmla="*/ 407488 w 2967403"/>
                <a:gd name="connsiteY0-52" fmla="*/ 5703 h 691060"/>
                <a:gd name="connsiteX1-53" fmla="*/ 2591228 w 2967403"/>
                <a:gd name="connsiteY1-54" fmla="*/ 0 h 691060"/>
                <a:gd name="connsiteX2-55" fmla="*/ 2967403 w 2967403"/>
                <a:gd name="connsiteY2-56" fmla="*/ 691060 h 691060"/>
                <a:gd name="connsiteX3-57" fmla="*/ 0 w 2967403"/>
                <a:gd name="connsiteY3-58" fmla="*/ 661514 h 691060"/>
                <a:gd name="connsiteX4-59" fmla="*/ 407488 w 2967403"/>
                <a:gd name="connsiteY4-60" fmla="*/ 5703 h 6910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967403" h="691060">
                  <a:moveTo>
                    <a:pt x="407488" y="5703"/>
                  </a:moveTo>
                  <a:lnTo>
                    <a:pt x="2591228" y="0"/>
                  </a:lnTo>
                  <a:lnTo>
                    <a:pt x="2967403" y="691060"/>
                  </a:lnTo>
                  <a:lnTo>
                    <a:pt x="0" y="661514"/>
                  </a:lnTo>
                  <a:lnTo>
                    <a:pt x="407488" y="5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자유형 32"/>
            <p:cNvSpPr/>
            <p:nvPr/>
          </p:nvSpPr>
          <p:spPr bwMode="auto">
            <a:xfrm rot="1755302">
              <a:off x="5002212" y="2667658"/>
              <a:ext cx="2212975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60319" h="632671">
                  <a:moveTo>
                    <a:pt x="0" y="58505"/>
                  </a:moveTo>
                  <a:lnTo>
                    <a:pt x="2904034" y="0"/>
                  </a:lnTo>
                  <a:lnTo>
                    <a:pt x="3260319" y="632671"/>
                  </a:lnTo>
                  <a:lnTo>
                    <a:pt x="298779" y="632671"/>
                  </a:lnTo>
                  <a:lnTo>
                    <a:pt x="0" y="5850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자유형 17"/>
            <p:cNvSpPr/>
            <p:nvPr/>
          </p:nvSpPr>
          <p:spPr bwMode="auto">
            <a:xfrm rot="1755302">
              <a:off x="4984750" y="3118508"/>
              <a:ext cx="2224087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  <a:gd name="connsiteX0-21" fmla="*/ 0 w 3277939"/>
                <a:gd name="connsiteY0-22" fmla="*/ 46540 h 632671"/>
                <a:gd name="connsiteX1-23" fmla="*/ 2921654 w 3277939"/>
                <a:gd name="connsiteY1-24" fmla="*/ 0 h 632671"/>
                <a:gd name="connsiteX2-25" fmla="*/ 3277939 w 3277939"/>
                <a:gd name="connsiteY2-26" fmla="*/ 632671 h 632671"/>
                <a:gd name="connsiteX3-27" fmla="*/ 316399 w 3277939"/>
                <a:gd name="connsiteY3-28" fmla="*/ 632671 h 632671"/>
                <a:gd name="connsiteX4-29" fmla="*/ 0 w 3277939"/>
                <a:gd name="connsiteY4-30" fmla="*/ 46540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77939" h="632671">
                  <a:moveTo>
                    <a:pt x="0" y="46540"/>
                  </a:moveTo>
                  <a:lnTo>
                    <a:pt x="2921654" y="0"/>
                  </a:lnTo>
                  <a:lnTo>
                    <a:pt x="3277939" y="632671"/>
                  </a:lnTo>
                  <a:lnTo>
                    <a:pt x="316399" y="632671"/>
                  </a:lnTo>
                  <a:lnTo>
                    <a:pt x="0" y="465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자유형 19"/>
            <p:cNvSpPr/>
            <p:nvPr/>
          </p:nvSpPr>
          <p:spPr bwMode="auto">
            <a:xfrm rot="19844698" flipH="1">
              <a:off x="4972050" y="4074183"/>
              <a:ext cx="2247900" cy="439737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961540 w 2961540"/>
                <a:gd name="connsiteY1-4" fmla="*/ 0 h 648072"/>
                <a:gd name="connsiteX2-5" fmla="*/ 2961540 w 2961540"/>
                <a:gd name="connsiteY2-6" fmla="*/ 648072 h 648072"/>
                <a:gd name="connsiteX3-7" fmla="*/ 383001 w 2961540"/>
                <a:gd name="connsiteY3-8" fmla="*/ 645803 h 648072"/>
                <a:gd name="connsiteX4-9" fmla="*/ 0 w 2961540"/>
                <a:gd name="connsiteY4-10" fmla="*/ 0 h 648072"/>
                <a:gd name="connsiteX0-11" fmla="*/ 0 w 3311251"/>
                <a:gd name="connsiteY0-12" fmla="*/ 0 h 648698"/>
                <a:gd name="connsiteX1-13" fmla="*/ 2961540 w 3311251"/>
                <a:gd name="connsiteY1-14" fmla="*/ 0 h 648698"/>
                <a:gd name="connsiteX2-15" fmla="*/ 3311251 w 3311251"/>
                <a:gd name="connsiteY2-16" fmla="*/ 648698 h 648698"/>
                <a:gd name="connsiteX3-17" fmla="*/ 383001 w 3311251"/>
                <a:gd name="connsiteY3-18" fmla="*/ 645803 h 648698"/>
                <a:gd name="connsiteX4-19" fmla="*/ 0 w 3311251"/>
                <a:gd name="connsiteY4-20" fmla="*/ 0 h 6486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11251" h="648698">
                  <a:moveTo>
                    <a:pt x="0" y="0"/>
                  </a:moveTo>
                  <a:lnTo>
                    <a:pt x="2961540" y="0"/>
                  </a:lnTo>
                  <a:lnTo>
                    <a:pt x="3311251" y="648698"/>
                  </a:lnTo>
                  <a:lnTo>
                    <a:pt x="383001" y="645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 dirty="0"/>
            </a:p>
          </p:txBody>
        </p:sp>
      </p:grpSp>
      <p:sp>
        <p:nvSpPr>
          <p:cNvPr id="11" name="矩形: 圆角 19"/>
          <p:cNvSpPr/>
          <p:nvPr/>
        </p:nvSpPr>
        <p:spPr>
          <a:xfrm>
            <a:off x="8659166" y="5297906"/>
            <a:ext cx="1208015" cy="10735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363460" y="1452245"/>
            <a:ext cx="32537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UML2.0</a:t>
            </a:r>
            <a:r>
              <a:rPr lang="zh-CN" altLang="en-US"/>
              <a:t>新增加的图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491095" y="2080260"/>
            <a:ext cx="250952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包图</a:t>
            </a:r>
            <a:endParaRPr lang="zh-CN" altLang="en-US"/>
          </a:p>
          <a:p>
            <a:r>
              <a:rPr lang="zh-CN" altLang="en-US"/>
              <a:t>组合结构图</a:t>
            </a:r>
            <a:endParaRPr lang="zh-CN" altLang="en-US"/>
          </a:p>
          <a:p>
            <a:r>
              <a:rPr lang="zh-CN" altLang="en-US"/>
              <a:t>交互概览图</a:t>
            </a:r>
            <a:endParaRPr lang="zh-CN" altLang="en-US"/>
          </a:p>
          <a:p>
            <a:r>
              <a:rPr lang="zh-CN" altLang="en-US"/>
              <a:t>时间图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3" name="文本框 2"/>
          <p:cNvSpPr txBox="1"/>
          <p:nvPr/>
        </p:nvSpPr>
        <p:spPr>
          <a:xfrm>
            <a:off x="293370" y="184150"/>
            <a:ext cx="290512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“</a:t>
            </a:r>
            <a:r>
              <a:rPr lang="zh-CN" altLang="en-US"/>
              <a:t>包图</a:t>
            </a:r>
            <a:r>
              <a:rPr lang="en-US" altLang="zh-CN"/>
              <a:t>”</a:t>
            </a:r>
            <a:r>
              <a:rPr lang="zh-CN" altLang="en-US"/>
              <a:t>展现模型要素的基本组织单元，以及这些组织组织单元之间的依赖关系，包括引用关系和扩展关系。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5485" y="923925"/>
            <a:ext cx="4761230" cy="34455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83755" y="184150"/>
            <a:ext cx="30518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包图示例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929245" y="4961255"/>
            <a:ext cx="320802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小结：包图从宏观角度展示了项目的组织架构，在大型项目中，是重要的一种UML图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398520" y="184150"/>
            <a:ext cx="358521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示例中三个主要的Package：data用于访问数据库，也叫dao，Mybatis项目里面分为entity和mapper两个子Package，service是业务逻辑的组件，web用于接受http请求。util为通用组件。</a:t>
            </a:r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 rot="5400000">
            <a:off x="1308356" y="5757209"/>
            <a:ext cx="868566" cy="713377"/>
            <a:chOff x="4972050" y="2667658"/>
            <a:chExt cx="2247900" cy="1846262"/>
          </a:xfrm>
        </p:grpSpPr>
        <p:sp>
          <p:nvSpPr>
            <p:cNvPr id="31" name="자유형 24"/>
            <p:cNvSpPr/>
            <p:nvPr/>
          </p:nvSpPr>
          <p:spPr bwMode="auto">
            <a:xfrm rot="19844698" flipH="1">
              <a:off x="4978400" y="3628095"/>
              <a:ext cx="2014537" cy="469900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203047 w 3164587"/>
                <a:gd name="connsiteY0-2" fmla="*/ 0 h 650470"/>
                <a:gd name="connsiteX1-3" fmla="*/ 3164587 w 3164587"/>
                <a:gd name="connsiteY1-4" fmla="*/ 0 h 650470"/>
                <a:gd name="connsiteX2-5" fmla="*/ 3164587 w 3164587"/>
                <a:gd name="connsiteY2-6" fmla="*/ 648072 h 650470"/>
                <a:gd name="connsiteX3-7" fmla="*/ 0 w 3164587"/>
                <a:gd name="connsiteY3-8" fmla="*/ 650470 h 650470"/>
                <a:gd name="connsiteX4-9" fmla="*/ 203047 w 3164587"/>
                <a:gd name="connsiteY4-10" fmla="*/ 0 h 650470"/>
                <a:gd name="connsiteX0-11" fmla="*/ 407488 w 3164587"/>
                <a:gd name="connsiteY0-12" fmla="*/ 0 h 655811"/>
                <a:gd name="connsiteX1-13" fmla="*/ 3164587 w 3164587"/>
                <a:gd name="connsiteY1-14" fmla="*/ 5341 h 655811"/>
                <a:gd name="connsiteX2-15" fmla="*/ 3164587 w 3164587"/>
                <a:gd name="connsiteY2-16" fmla="*/ 653413 h 655811"/>
                <a:gd name="connsiteX3-17" fmla="*/ 0 w 3164587"/>
                <a:gd name="connsiteY3-18" fmla="*/ 655811 h 655811"/>
                <a:gd name="connsiteX4-19" fmla="*/ 407488 w 3164587"/>
                <a:gd name="connsiteY4-20" fmla="*/ 0 h 655811"/>
                <a:gd name="connsiteX0-21" fmla="*/ 407488 w 3164587"/>
                <a:gd name="connsiteY0-22" fmla="*/ 0 h 655811"/>
                <a:gd name="connsiteX1-23" fmla="*/ 2615502 w 3164587"/>
                <a:gd name="connsiteY1-24" fmla="*/ 57122 h 655811"/>
                <a:gd name="connsiteX2-25" fmla="*/ 3164587 w 3164587"/>
                <a:gd name="connsiteY2-26" fmla="*/ 653413 h 655811"/>
                <a:gd name="connsiteX3-27" fmla="*/ 0 w 3164587"/>
                <a:gd name="connsiteY3-28" fmla="*/ 655811 h 655811"/>
                <a:gd name="connsiteX4-29" fmla="*/ 407488 w 3164587"/>
                <a:gd name="connsiteY4-30" fmla="*/ 0 h 655811"/>
                <a:gd name="connsiteX0-31" fmla="*/ 407488 w 2967403"/>
                <a:gd name="connsiteY0-32" fmla="*/ 0 h 685357"/>
                <a:gd name="connsiteX1-33" fmla="*/ 2615502 w 2967403"/>
                <a:gd name="connsiteY1-34" fmla="*/ 57122 h 685357"/>
                <a:gd name="connsiteX2-35" fmla="*/ 2967403 w 2967403"/>
                <a:gd name="connsiteY2-36" fmla="*/ 685357 h 685357"/>
                <a:gd name="connsiteX3-37" fmla="*/ 0 w 2967403"/>
                <a:gd name="connsiteY3-38" fmla="*/ 655811 h 685357"/>
                <a:gd name="connsiteX4-39" fmla="*/ 407488 w 2967403"/>
                <a:gd name="connsiteY4-40" fmla="*/ 0 h 685357"/>
                <a:gd name="connsiteX0-41" fmla="*/ 407488 w 2967403"/>
                <a:gd name="connsiteY0-42" fmla="*/ 0 h 685357"/>
                <a:gd name="connsiteX1-43" fmla="*/ 2583917 w 2967403"/>
                <a:gd name="connsiteY1-44" fmla="*/ 20227 h 685357"/>
                <a:gd name="connsiteX2-45" fmla="*/ 2967403 w 2967403"/>
                <a:gd name="connsiteY2-46" fmla="*/ 685357 h 685357"/>
                <a:gd name="connsiteX3-47" fmla="*/ 0 w 2967403"/>
                <a:gd name="connsiteY3-48" fmla="*/ 655811 h 685357"/>
                <a:gd name="connsiteX4-49" fmla="*/ 407488 w 2967403"/>
                <a:gd name="connsiteY4-50" fmla="*/ 0 h 685357"/>
                <a:gd name="connsiteX0-51" fmla="*/ 407488 w 2967403"/>
                <a:gd name="connsiteY0-52" fmla="*/ 5703 h 691060"/>
                <a:gd name="connsiteX1-53" fmla="*/ 2591228 w 2967403"/>
                <a:gd name="connsiteY1-54" fmla="*/ 0 h 691060"/>
                <a:gd name="connsiteX2-55" fmla="*/ 2967403 w 2967403"/>
                <a:gd name="connsiteY2-56" fmla="*/ 691060 h 691060"/>
                <a:gd name="connsiteX3-57" fmla="*/ 0 w 2967403"/>
                <a:gd name="connsiteY3-58" fmla="*/ 661514 h 691060"/>
                <a:gd name="connsiteX4-59" fmla="*/ 407488 w 2967403"/>
                <a:gd name="connsiteY4-60" fmla="*/ 5703 h 6910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967403" h="691060">
                  <a:moveTo>
                    <a:pt x="407488" y="5703"/>
                  </a:moveTo>
                  <a:lnTo>
                    <a:pt x="2591228" y="0"/>
                  </a:lnTo>
                  <a:lnTo>
                    <a:pt x="2967403" y="691060"/>
                  </a:lnTo>
                  <a:lnTo>
                    <a:pt x="0" y="661514"/>
                  </a:lnTo>
                  <a:lnTo>
                    <a:pt x="407488" y="5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2" name="자유형 32"/>
            <p:cNvSpPr/>
            <p:nvPr/>
          </p:nvSpPr>
          <p:spPr bwMode="auto">
            <a:xfrm rot="1755302">
              <a:off x="5002212" y="2667658"/>
              <a:ext cx="2212975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60319" h="632671">
                  <a:moveTo>
                    <a:pt x="0" y="58505"/>
                  </a:moveTo>
                  <a:lnTo>
                    <a:pt x="2904034" y="0"/>
                  </a:lnTo>
                  <a:lnTo>
                    <a:pt x="3260319" y="632671"/>
                  </a:lnTo>
                  <a:lnTo>
                    <a:pt x="298779" y="632671"/>
                  </a:lnTo>
                  <a:lnTo>
                    <a:pt x="0" y="5850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3" name="자유형 17"/>
            <p:cNvSpPr/>
            <p:nvPr/>
          </p:nvSpPr>
          <p:spPr bwMode="auto">
            <a:xfrm rot="1755302">
              <a:off x="4984750" y="3118508"/>
              <a:ext cx="2224087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  <a:gd name="connsiteX0-21" fmla="*/ 0 w 3277939"/>
                <a:gd name="connsiteY0-22" fmla="*/ 46540 h 632671"/>
                <a:gd name="connsiteX1-23" fmla="*/ 2921654 w 3277939"/>
                <a:gd name="connsiteY1-24" fmla="*/ 0 h 632671"/>
                <a:gd name="connsiteX2-25" fmla="*/ 3277939 w 3277939"/>
                <a:gd name="connsiteY2-26" fmla="*/ 632671 h 632671"/>
                <a:gd name="connsiteX3-27" fmla="*/ 316399 w 3277939"/>
                <a:gd name="connsiteY3-28" fmla="*/ 632671 h 632671"/>
                <a:gd name="connsiteX4-29" fmla="*/ 0 w 3277939"/>
                <a:gd name="connsiteY4-30" fmla="*/ 46540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77939" h="632671">
                  <a:moveTo>
                    <a:pt x="0" y="46540"/>
                  </a:moveTo>
                  <a:lnTo>
                    <a:pt x="2921654" y="0"/>
                  </a:lnTo>
                  <a:lnTo>
                    <a:pt x="3277939" y="632671"/>
                  </a:lnTo>
                  <a:lnTo>
                    <a:pt x="316399" y="632671"/>
                  </a:lnTo>
                  <a:lnTo>
                    <a:pt x="0" y="465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자유형 19"/>
            <p:cNvSpPr/>
            <p:nvPr/>
          </p:nvSpPr>
          <p:spPr bwMode="auto">
            <a:xfrm rot="19844698" flipH="1">
              <a:off x="4972050" y="4074183"/>
              <a:ext cx="2247900" cy="439737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961540 w 2961540"/>
                <a:gd name="connsiteY1-4" fmla="*/ 0 h 648072"/>
                <a:gd name="connsiteX2-5" fmla="*/ 2961540 w 2961540"/>
                <a:gd name="connsiteY2-6" fmla="*/ 648072 h 648072"/>
                <a:gd name="connsiteX3-7" fmla="*/ 383001 w 2961540"/>
                <a:gd name="connsiteY3-8" fmla="*/ 645803 h 648072"/>
                <a:gd name="connsiteX4-9" fmla="*/ 0 w 2961540"/>
                <a:gd name="connsiteY4-10" fmla="*/ 0 h 648072"/>
                <a:gd name="connsiteX0-11" fmla="*/ 0 w 3311251"/>
                <a:gd name="connsiteY0-12" fmla="*/ 0 h 648698"/>
                <a:gd name="connsiteX1-13" fmla="*/ 2961540 w 3311251"/>
                <a:gd name="connsiteY1-14" fmla="*/ 0 h 648698"/>
                <a:gd name="connsiteX2-15" fmla="*/ 3311251 w 3311251"/>
                <a:gd name="connsiteY2-16" fmla="*/ 648698 h 648698"/>
                <a:gd name="connsiteX3-17" fmla="*/ 383001 w 3311251"/>
                <a:gd name="connsiteY3-18" fmla="*/ 645803 h 648698"/>
                <a:gd name="connsiteX4-19" fmla="*/ 0 w 3311251"/>
                <a:gd name="connsiteY4-20" fmla="*/ 0 h 6486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11251" h="648698">
                  <a:moveTo>
                    <a:pt x="0" y="0"/>
                  </a:moveTo>
                  <a:lnTo>
                    <a:pt x="2961540" y="0"/>
                  </a:lnTo>
                  <a:lnTo>
                    <a:pt x="3311251" y="648698"/>
                  </a:lnTo>
                  <a:lnTo>
                    <a:pt x="383001" y="645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 dirty="0"/>
            </a:p>
          </p:txBody>
        </p:sp>
      </p:grpSp>
      <p:sp>
        <p:nvSpPr>
          <p:cNvPr id="35" name="矩形: 圆角 19"/>
          <p:cNvSpPr/>
          <p:nvPr/>
        </p:nvSpPr>
        <p:spPr>
          <a:xfrm>
            <a:off x="1142671" y="5586196"/>
            <a:ext cx="1208015" cy="10735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 rot="5400000">
            <a:off x="4656711" y="5745144"/>
            <a:ext cx="868566" cy="713377"/>
            <a:chOff x="4972050" y="2667658"/>
            <a:chExt cx="2247900" cy="1846262"/>
          </a:xfrm>
        </p:grpSpPr>
        <p:sp>
          <p:nvSpPr>
            <p:cNvPr id="11" name="자유형 24"/>
            <p:cNvSpPr/>
            <p:nvPr/>
          </p:nvSpPr>
          <p:spPr bwMode="auto">
            <a:xfrm rot="19844698" flipH="1">
              <a:off x="4978400" y="3628095"/>
              <a:ext cx="2014537" cy="469900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203047 w 3164587"/>
                <a:gd name="connsiteY0-2" fmla="*/ 0 h 650470"/>
                <a:gd name="connsiteX1-3" fmla="*/ 3164587 w 3164587"/>
                <a:gd name="connsiteY1-4" fmla="*/ 0 h 650470"/>
                <a:gd name="connsiteX2-5" fmla="*/ 3164587 w 3164587"/>
                <a:gd name="connsiteY2-6" fmla="*/ 648072 h 650470"/>
                <a:gd name="connsiteX3-7" fmla="*/ 0 w 3164587"/>
                <a:gd name="connsiteY3-8" fmla="*/ 650470 h 650470"/>
                <a:gd name="connsiteX4-9" fmla="*/ 203047 w 3164587"/>
                <a:gd name="connsiteY4-10" fmla="*/ 0 h 650470"/>
                <a:gd name="connsiteX0-11" fmla="*/ 407488 w 3164587"/>
                <a:gd name="connsiteY0-12" fmla="*/ 0 h 655811"/>
                <a:gd name="connsiteX1-13" fmla="*/ 3164587 w 3164587"/>
                <a:gd name="connsiteY1-14" fmla="*/ 5341 h 655811"/>
                <a:gd name="connsiteX2-15" fmla="*/ 3164587 w 3164587"/>
                <a:gd name="connsiteY2-16" fmla="*/ 653413 h 655811"/>
                <a:gd name="connsiteX3-17" fmla="*/ 0 w 3164587"/>
                <a:gd name="connsiteY3-18" fmla="*/ 655811 h 655811"/>
                <a:gd name="connsiteX4-19" fmla="*/ 407488 w 3164587"/>
                <a:gd name="connsiteY4-20" fmla="*/ 0 h 655811"/>
                <a:gd name="connsiteX0-21" fmla="*/ 407488 w 3164587"/>
                <a:gd name="connsiteY0-22" fmla="*/ 0 h 655811"/>
                <a:gd name="connsiteX1-23" fmla="*/ 2615502 w 3164587"/>
                <a:gd name="connsiteY1-24" fmla="*/ 57122 h 655811"/>
                <a:gd name="connsiteX2-25" fmla="*/ 3164587 w 3164587"/>
                <a:gd name="connsiteY2-26" fmla="*/ 653413 h 655811"/>
                <a:gd name="connsiteX3-27" fmla="*/ 0 w 3164587"/>
                <a:gd name="connsiteY3-28" fmla="*/ 655811 h 655811"/>
                <a:gd name="connsiteX4-29" fmla="*/ 407488 w 3164587"/>
                <a:gd name="connsiteY4-30" fmla="*/ 0 h 655811"/>
                <a:gd name="connsiteX0-31" fmla="*/ 407488 w 2967403"/>
                <a:gd name="connsiteY0-32" fmla="*/ 0 h 685357"/>
                <a:gd name="connsiteX1-33" fmla="*/ 2615502 w 2967403"/>
                <a:gd name="connsiteY1-34" fmla="*/ 57122 h 685357"/>
                <a:gd name="connsiteX2-35" fmla="*/ 2967403 w 2967403"/>
                <a:gd name="connsiteY2-36" fmla="*/ 685357 h 685357"/>
                <a:gd name="connsiteX3-37" fmla="*/ 0 w 2967403"/>
                <a:gd name="connsiteY3-38" fmla="*/ 655811 h 685357"/>
                <a:gd name="connsiteX4-39" fmla="*/ 407488 w 2967403"/>
                <a:gd name="connsiteY4-40" fmla="*/ 0 h 685357"/>
                <a:gd name="connsiteX0-41" fmla="*/ 407488 w 2967403"/>
                <a:gd name="connsiteY0-42" fmla="*/ 0 h 685357"/>
                <a:gd name="connsiteX1-43" fmla="*/ 2583917 w 2967403"/>
                <a:gd name="connsiteY1-44" fmla="*/ 20227 h 685357"/>
                <a:gd name="connsiteX2-45" fmla="*/ 2967403 w 2967403"/>
                <a:gd name="connsiteY2-46" fmla="*/ 685357 h 685357"/>
                <a:gd name="connsiteX3-47" fmla="*/ 0 w 2967403"/>
                <a:gd name="connsiteY3-48" fmla="*/ 655811 h 685357"/>
                <a:gd name="connsiteX4-49" fmla="*/ 407488 w 2967403"/>
                <a:gd name="connsiteY4-50" fmla="*/ 0 h 685357"/>
                <a:gd name="connsiteX0-51" fmla="*/ 407488 w 2967403"/>
                <a:gd name="connsiteY0-52" fmla="*/ 5703 h 691060"/>
                <a:gd name="connsiteX1-53" fmla="*/ 2591228 w 2967403"/>
                <a:gd name="connsiteY1-54" fmla="*/ 0 h 691060"/>
                <a:gd name="connsiteX2-55" fmla="*/ 2967403 w 2967403"/>
                <a:gd name="connsiteY2-56" fmla="*/ 691060 h 691060"/>
                <a:gd name="connsiteX3-57" fmla="*/ 0 w 2967403"/>
                <a:gd name="connsiteY3-58" fmla="*/ 661514 h 691060"/>
                <a:gd name="connsiteX4-59" fmla="*/ 407488 w 2967403"/>
                <a:gd name="connsiteY4-60" fmla="*/ 5703 h 6910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967403" h="691060">
                  <a:moveTo>
                    <a:pt x="407488" y="5703"/>
                  </a:moveTo>
                  <a:lnTo>
                    <a:pt x="2591228" y="0"/>
                  </a:lnTo>
                  <a:lnTo>
                    <a:pt x="2967403" y="691060"/>
                  </a:lnTo>
                  <a:lnTo>
                    <a:pt x="0" y="661514"/>
                  </a:lnTo>
                  <a:lnTo>
                    <a:pt x="407488" y="5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자유형 32"/>
            <p:cNvSpPr/>
            <p:nvPr/>
          </p:nvSpPr>
          <p:spPr bwMode="auto">
            <a:xfrm rot="1755302">
              <a:off x="5002212" y="2667658"/>
              <a:ext cx="2212975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60319" h="632671">
                  <a:moveTo>
                    <a:pt x="0" y="58505"/>
                  </a:moveTo>
                  <a:lnTo>
                    <a:pt x="2904034" y="0"/>
                  </a:lnTo>
                  <a:lnTo>
                    <a:pt x="3260319" y="632671"/>
                  </a:lnTo>
                  <a:lnTo>
                    <a:pt x="298779" y="632671"/>
                  </a:lnTo>
                  <a:lnTo>
                    <a:pt x="0" y="5850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자유형 17"/>
            <p:cNvSpPr/>
            <p:nvPr/>
          </p:nvSpPr>
          <p:spPr bwMode="auto">
            <a:xfrm rot="1755302">
              <a:off x="4984750" y="3118508"/>
              <a:ext cx="2224087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  <a:gd name="connsiteX0-21" fmla="*/ 0 w 3277939"/>
                <a:gd name="connsiteY0-22" fmla="*/ 46540 h 632671"/>
                <a:gd name="connsiteX1-23" fmla="*/ 2921654 w 3277939"/>
                <a:gd name="connsiteY1-24" fmla="*/ 0 h 632671"/>
                <a:gd name="connsiteX2-25" fmla="*/ 3277939 w 3277939"/>
                <a:gd name="connsiteY2-26" fmla="*/ 632671 h 632671"/>
                <a:gd name="connsiteX3-27" fmla="*/ 316399 w 3277939"/>
                <a:gd name="connsiteY3-28" fmla="*/ 632671 h 632671"/>
                <a:gd name="connsiteX4-29" fmla="*/ 0 w 3277939"/>
                <a:gd name="connsiteY4-30" fmla="*/ 46540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77939" h="632671">
                  <a:moveTo>
                    <a:pt x="0" y="46540"/>
                  </a:moveTo>
                  <a:lnTo>
                    <a:pt x="2921654" y="0"/>
                  </a:lnTo>
                  <a:lnTo>
                    <a:pt x="3277939" y="632671"/>
                  </a:lnTo>
                  <a:lnTo>
                    <a:pt x="316399" y="632671"/>
                  </a:lnTo>
                  <a:lnTo>
                    <a:pt x="0" y="465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자유형 19"/>
            <p:cNvSpPr/>
            <p:nvPr/>
          </p:nvSpPr>
          <p:spPr bwMode="auto">
            <a:xfrm rot="19844698" flipH="1">
              <a:off x="4972050" y="4074183"/>
              <a:ext cx="2247900" cy="439737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961540 w 2961540"/>
                <a:gd name="connsiteY1-4" fmla="*/ 0 h 648072"/>
                <a:gd name="connsiteX2-5" fmla="*/ 2961540 w 2961540"/>
                <a:gd name="connsiteY2-6" fmla="*/ 648072 h 648072"/>
                <a:gd name="connsiteX3-7" fmla="*/ 383001 w 2961540"/>
                <a:gd name="connsiteY3-8" fmla="*/ 645803 h 648072"/>
                <a:gd name="connsiteX4-9" fmla="*/ 0 w 2961540"/>
                <a:gd name="connsiteY4-10" fmla="*/ 0 h 648072"/>
                <a:gd name="connsiteX0-11" fmla="*/ 0 w 3311251"/>
                <a:gd name="connsiteY0-12" fmla="*/ 0 h 648698"/>
                <a:gd name="connsiteX1-13" fmla="*/ 2961540 w 3311251"/>
                <a:gd name="connsiteY1-14" fmla="*/ 0 h 648698"/>
                <a:gd name="connsiteX2-15" fmla="*/ 3311251 w 3311251"/>
                <a:gd name="connsiteY2-16" fmla="*/ 648698 h 648698"/>
                <a:gd name="connsiteX3-17" fmla="*/ 383001 w 3311251"/>
                <a:gd name="connsiteY3-18" fmla="*/ 645803 h 648698"/>
                <a:gd name="connsiteX4-19" fmla="*/ 0 w 3311251"/>
                <a:gd name="connsiteY4-20" fmla="*/ 0 h 6486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11251" h="648698">
                  <a:moveTo>
                    <a:pt x="0" y="0"/>
                  </a:moveTo>
                  <a:lnTo>
                    <a:pt x="2961540" y="0"/>
                  </a:lnTo>
                  <a:lnTo>
                    <a:pt x="3311251" y="648698"/>
                  </a:lnTo>
                  <a:lnTo>
                    <a:pt x="383001" y="645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 dirty="0"/>
            </a:p>
          </p:txBody>
        </p:sp>
      </p:grpSp>
      <p:sp>
        <p:nvSpPr>
          <p:cNvPr id="15" name="矩形: 圆角 19"/>
          <p:cNvSpPr/>
          <p:nvPr/>
        </p:nvSpPr>
        <p:spPr>
          <a:xfrm>
            <a:off x="4491026" y="5574131"/>
            <a:ext cx="1208015" cy="10735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353695" y="504825"/>
            <a:ext cx="325437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“</a:t>
            </a:r>
            <a:r>
              <a:rPr lang="zh-CN" altLang="en-US"/>
              <a:t>组合结构图</a:t>
            </a:r>
            <a:r>
              <a:rPr lang="en-US" altLang="zh-CN"/>
              <a:t>”</a:t>
            </a:r>
            <a:r>
              <a:rPr lang="zh-CN" altLang="en-US"/>
              <a:t>描述系统中的某一部分的内部内容，包括该部分与系统其它部分的交互点，</a:t>
            </a:r>
            <a:r>
              <a:rPr lang="en-US" altLang="zh-CN"/>
              <a:t>“</a:t>
            </a:r>
            <a:r>
              <a:rPr lang="zh-CN" altLang="en-US"/>
              <a:t>组织结构图</a:t>
            </a:r>
            <a:r>
              <a:rPr lang="en-US" altLang="zh-CN"/>
              <a:t>”</a:t>
            </a:r>
            <a:r>
              <a:rPr lang="zh-CN" altLang="en-US"/>
              <a:t>能够展示该部分内容</a:t>
            </a:r>
            <a:r>
              <a:rPr lang="en-US" altLang="zh-CN"/>
              <a:t>“</a:t>
            </a:r>
            <a:r>
              <a:rPr lang="zh-CN" altLang="en-US"/>
              <a:t>内部</a:t>
            </a:r>
            <a:r>
              <a:rPr lang="en-US" altLang="zh-CN"/>
              <a:t>”</a:t>
            </a:r>
            <a:r>
              <a:rPr lang="zh-CN" altLang="en-US"/>
              <a:t>参与者的配置情况。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95" y="4052570"/>
            <a:ext cx="7675245" cy="24987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088640" y="3387090"/>
            <a:ext cx="23164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组合结构图示例</a:t>
            </a:r>
            <a:endParaRPr lang="en-US" altLang="zh-CN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257675" y="575310"/>
            <a:ext cx="72161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主要组成元素：</a:t>
            </a:r>
            <a:endParaRPr lang="zh-CN" altLang="en-US"/>
          </a:p>
          <a:p>
            <a:r>
              <a:rPr lang="zh-CN" altLang="en-US"/>
              <a:t>   &gt;部件(Part)：表示被描述事物所拥有的内部成分。</a:t>
            </a:r>
            <a:endParaRPr lang="zh-CN" altLang="en-US"/>
          </a:p>
          <a:p>
            <a:r>
              <a:rPr lang="zh-CN" altLang="en-US"/>
              <a:t>   &gt;连接件(Connector)：表示部件之间的关系。</a:t>
            </a:r>
            <a:endParaRPr lang="zh-CN" altLang="en-US"/>
          </a:p>
          <a:p>
            <a:r>
              <a:rPr lang="zh-CN" altLang="en-US"/>
              <a:t>   &gt;端口(Port)：表示部件和外部环境的交互点。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471535" y="4052570"/>
            <a:ext cx="32080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小结：组合结构图将每一个类放在一个整体中，从类的内部结构来审视一个类，用于表示一个类的内部结构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266065" y="260985"/>
            <a:ext cx="633603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交互概览图是活动图的一种形式，它的节点代表交互图。交互图包含顺序图，通信图，交互概览图和时间图。 大多数交互概览图标注与活动图一样。例如：起始，结束，判断，合并，分叉和结合节点是完全相同。并且，交互概览图介绍了两种新的元素：交互发生和交互元素。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3965" y="260985"/>
            <a:ext cx="4238625" cy="61080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49885" y="3351530"/>
            <a:ext cx="490220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所有的活动图控件，都可以相同地被使用于交互概览图，如：分叉，结合，合并等等。它把控制逻辑放入较低一级的图中。下面的例子就说明了一个典型的销售过程。子过程是从交互发生抽象而来。</a:t>
            </a:r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 rot="0">
            <a:off x="6409311" y="3743624"/>
            <a:ext cx="868566" cy="713377"/>
            <a:chOff x="4972050" y="2667658"/>
            <a:chExt cx="2247900" cy="1846262"/>
          </a:xfrm>
        </p:grpSpPr>
        <p:sp>
          <p:nvSpPr>
            <p:cNvPr id="31" name="자유형 24"/>
            <p:cNvSpPr/>
            <p:nvPr/>
          </p:nvSpPr>
          <p:spPr bwMode="auto">
            <a:xfrm rot="19844698" flipH="1">
              <a:off x="4978400" y="3628095"/>
              <a:ext cx="2014537" cy="469900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203047 w 3164587"/>
                <a:gd name="connsiteY0-2" fmla="*/ 0 h 650470"/>
                <a:gd name="connsiteX1-3" fmla="*/ 3164587 w 3164587"/>
                <a:gd name="connsiteY1-4" fmla="*/ 0 h 650470"/>
                <a:gd name="connsiteX2-5" fmla="*/ 3164587 w 3164587"/>
                <a:gd name="connsiteY2-6" fmla="*/ 648072 h 650470"/>
                <a:gd name="connsiteX3-7" fmla="*/ 0 w 3164587"/>
                <a:gd name="connsiteY3-8" fmla="*/ 650470 h 650470"/>
                <a:gd name="connsiteX4-9" fmla="*/ 203047 w 3164587"/>
                <a:gd name="connsiteY4-10" fmla="*/ 0 h 650470"/>
                <a:gd name="connsiteX0-11" fmla="*/ 407488 w 3164587"/>
                <a:gd name="connsiteY0-12" fmla="*/ 0 h 655811"/>
                <a:gd name="connsiteX1-13" fmla="*/ 3164587 w 3164587"/>
                <a:gd name="connsiteY1-14" fmla="*/ 5341 h 655811"/>
                <a:gd name="connsiteX2-15" fmla="*/ 3164587 w 3164587"/>
                <a:gd name="connsiteY2-16" fmla="*/ 653413 h 655811"/>
                <a:gd name="connsiteX3-17" fmla="*/ 0 w 3164587"/>
                <a:gd name="connsiteY3-18" fmla="*/ 655811 h 655811"/>
                <a:gd name="connsiteX4-19" fmla="*/ 407488 w 3164587"/>
                <a:gd name="connsiteY4-20" fmla="*/ 0 h 655811"/>
                <a:gd name="connsiteX0-21" fmla="*/ 407488 w 3164587"/>
                <a:gd name="connsiteY0-22" fmla="*/ 0 h 655811"/>
                <a:gd name="connsiteX1-23" fmla="*/ 2615502 w 3164587"/>
                <a:gd name="connsiteY1-24" fmla="*/ 57122 h 655811"/>
                <a:gd name="connsiteX2-25" fmla="*/ 3164587 w 3164587"/>
                <a:gd name="connsiteY2-26" fmla="*/ 653413 h 655811"/>
                <a:gd name="connsiteX3-27" fmla="*/ 0 w 3164587"/>
                <a:gd name="connsiteY3-28" fmla="*/ 655811 h 655811"/>
                <a:gd name="connsiteX4-29" fmla="*/ 407488 w 3164587"/>
                <a:gd name="connsiteY4-30" fmla="*/ 0 h 655811"/>
                <a:gd name="connsiteX0-31" fmla="*/ 407488 w 2967403"/>
                <a:gd name="connsiteY0-32" fmla="*/ 0 h 685357"/>
                <a:gd name="connsiteX1-33" fmla="*/ 2615502 w 2967403"/>
                <a:gd name="connsiteY1-34" fmla="*/ 57122 h 685357"/>
                <a:gd name="connsiteX2-35" fmla="*/ 2967403 w 2967403"/>
                <a:gd name="connsiteY2-36" fmla="*/ 685357 h 685357"/>
                <a:gd name="connsiteX3-37" fmla="*/ 0 w 2967403"/>
                <a:gd name="connsiteY3-38" fmla="*/ 655811 h 685357"/>
                <a:gd name="connsiteX4-39" fmla="*/ 407488 w 2967403"/>
                <a:gd name="connsiteY4-40" fmla="*/ 0 h 685357"/>
                <a:gd name="connsiteX0-41" fmla="*/ 407488 w 2967403"/>
                <a:gd name="connsiteY0-42" fmla="*/ 0 h 685357"/>
                <a:gd name="connsiteX1-43" fmla="*/ 2583917 w 2967403"/>
                <a:gd name="connsiteY1-44" fmla="*/ 20227 h 685357"/>
                <a:gd name="connsiteX2-45" fmla="*/ 2967403 w 2967403"/>
                <a:gd name="connsiteY2-46" fmla="*/ 685357 h 685357"/>
                <a:gd name="connsiteX3-47" fmla="*/ 0 w 2967403"/>
                <a:gd name="connsiteY3-48" fmla="*/ 655811 h 685357"/>
                <a:gd name="connsiteX4-49" fmla="*/ 407488 w 2967403"/>
                <a:gd name="connsiteY4-50" fmla="*/ 0 h 685357"/>
                <a:gd name="connsiteX0-51" fmla="*/ 407488 w 2967403"/>
                <a:gd name="connsiteY0-52" fmla="*/ 5703 h 691060"/>
                <a:gd name="connsiteX1-53" fmla="*/ 2591228 w 2967403"/>
                <a:gd name="connsiteY1-54" fmla="*/ 0 h 691060"/>
                <a:gd name="connsiteX2-55" fmla="*/ 2967403 w 2967403"/>
                <a:gd name="connsiteY2-56" fmla="*/ 691060 h 691060"/>
                <a:gd name="connsiteX3-57" fmla="*/ 0 w 2967403"/>
                <a:gd name="connsiteY3-58" fmla="*/ 661514 h 691060"/>
                <a:gd name="connsiteX4-59" fmla="*/ 407488 w 2967403"/>
                <a:gd name="connsiteY4-60" fmla="*/ 5703 h 6910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967403" h="691060">
                  <a:moveTo>
                    <a:pt x="407488" y="5703"/>
                  </a:moveTo>
                  <a:lnTo>
                    <a:pt x="2591228" y="0"/>
                  </a:lnTo>
                  <a:lnTo>
                    <a:pt x="2967403" y="691060"/>
                  </a:lnTo>
                  <a:lnTo>
                    <a:pt x="0" y="661514"/>
                  </a:lnTo>
                  <a:lnTo>
                    <a:pt x="407488" y="5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2" name="자유형 32"/>
            <p:cNvSpPr/>
            <p:nvPr/>
          </p:nvSpPr>
          <p:spPr bwMode="auto">
            <a:xfrm rot="1755302">
              <a:off x="5002212" y="2667658"/>
              <a:ext cx="2212975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60319" h="632671">
                  <a:moveTo>
                    <a:pt x="0" y="58505"/>
                  </a:moveTo>
                  <a:lnTo>
                    <a:pt x="2904034" y="0"/>
                  </a:lnTo>
                  <a:lnTo>
                    <a:pt x="3260319" y="632671"/>
                  </a:lnTo>
                  <a:lnTo>
                    <a:pt x="298779" y="632671"/>
                  </a:lnTo>
                  <a:lnTo>
                    <a:pt x="0" y="5850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3" name="자유형 17"/>
            <p:cNvSpPr/>
            <p:nvPr/>
          </p:nvSpPr>
          <p:spPr bwMode="auto">
            <a:xfrm rot="1755302">
              <a:off x="4984750" y="3118508"/>
              <a:ext cx="2224087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  <a:gd name="connsiteX0-21" fmla="*/ 0 w 3277939"/>
                <a:gd name="connsiteY0-22" fmla="*/ 46540 h 632671"/>
                <a:gd name="connsiteX1-23" fmla="*/ 2921654 w 3277939"/>
                <a:gd name="connsiteY1-24" fmla="*/ 0 h 632671"/>
                <a:gd name="connsiteX2-25" fmla="*/ 3277939 w 3277939"/>
                <a:gd name="connsiteY2-26" fmla="*/ 632671 h 632671"/>
                <a:gd name="connsiteX3-27" fmla="*/ 316399 w 3277939"/>
                <a:gd name="connsiteY3-28" fmla="*/ 632671 h 632671"/>
                <a:gd name="connsiteX4-29" fmla="*/ 0 w 3277939"/>
                <a:gd name="connsiteY4-30" fmla="*/ 46540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77939" h="632671">
                  <a:moveTo>
                    <a:pt x="0" y="46540"/>
                  </a:moveTo>
                  <a:lnTo>
                    <a:pt x="2921654" y="0"/>
                  </a:lnTo>
                  <a:lnTo>
                    <a:pt x="3277939" y="632671"/>
                  </a:lnTo>
                  <a:lnTo>
                    <a:pt x="316399" y="632671"/>
                  </a:lnTo>
                  <a:lnTo>
                    <a:pt x="0" y="465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자유형 19"/>
            <p:cNvSpPr/>
            <p:nvPr/>
          </p:nvSpPr>
          <p:spPr bwMode="auto">
            <a:xfrm rot="19844698" flipH="1">
              <a:off x="4972050" y="4074183"/>
              <a:ext cx="2247900" cy="439737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961540 w 2961540"/>
                <a:gd name="connsiteY1-4" fmla="*/ 0 h 648072"/>
                <a:gd name="connsiteX2-5" fmla="*/ 2961540 w 2961540"/>
                <a:gd name="connsiteY2-6" fmla="*/ 648072 h 648072"/>
                <a:gd name="connsiteX3-7" fmla="*/ 383001 w 2961540"/>
                <a:gd name="connsiteY3-8" fmla="*/ 645803 h 648072"/>
                <a:gd name="connsiteX4-9" fmla="*/ 0 w 2961540"/>
                <a:gd name="connsiteY4-10" fmla="*/ 0 h 648072"/>
                <a:gd name="connsiteX0-11" fmla="*/ 0 w 3311251"/>
                <a:gd name="connsiteY0-12" fmla="*/ 0 h 648698"/>
                <a:gd name="connsiteX1-13" fmla="*/ 2961540 w 3311251"/>
                <a:gd name="connsiteY1-14" fmla="*/ 0 h 648698"/>
                <a:gd name="connsiteX2-15" fmla="*/ 3311251 w 3311251"/>
                <a:gd name="connsiteY2-16" fmla="*/ 648698 h 648698"/>
                <a:gd name="connsiteX3-17" fmla="*/ 383001 w 3311251"/>
                <a:gd name="connsiteY3-18" fmla="*/ 645803 h 648698"/>
                <a:gd name="connsiteX4-19" fmla="*/ 0 w 3311251"/>
                <a:gd name="connsiteY4-20" fmla="*/ 0 h 6486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11251" h="648698">
                  <a:moveTo>
                    <a:pt x="0" y="0"/>
                  </a:moveTo>
                  <a:lnTo>
                    <a:pt x="2961540" y="0"/>
                  </a:lnTo>
                  <a:lnTo>
                    <a:pt x="3311251" y="648698"/>
                  </a:lnTo>
                  <a:lnTo>
                    <a:pt x="383001" y="645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 dirty="0"/>
            </a:p>
          </p:txBody>
        </p:sp>
      </p:grpSp>
      <p:sp>
        <p:nvSpPr>
          <p:cNvPr id="35" name="矩形: 圆角 19"/>
          <p:cNvSpPr/>
          <p:nvPr/>
        </p:nvSpPr>
        <p:spPr>
          <a:xfrm rot="16200000">
            <a:off x="5759756" y="4095851"/>
            <a:ext cx="1208015" cy="10735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306695" y="3084830"/>
            <a:ext cx="921385" cy="25736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>
                <a:sym typeface="+mn-ea"/>
              </a:rPr>
              <a:t>交互概览图示例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983615" y="342265"/>
            <a:ext cx="856107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时间图被用来显示随时间变化，一个或多个元素的值或状态的更改。也显示时控事件之间的交互和管理它们的时间和期限约束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01975" y="1618615"/>
            <a:ext cx="5553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时间图由状态生命线和值生命线组成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86080" y="2165350"/>
            <a:ext cx="446976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状态生命线显示随时间变化，一个单项状态的改变。不论时间单位如何选择，X轴显示经过的时间，Y轴被标为给出状态的列表。状态生命线如下所示：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808980" y="2165350"/>
            <a:ext cx="549084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值生命线显示随时间变化，一个单项的值的变化。X轴显示经过的时间，时间单位为任意，和状态生命线一样。平行线之间显示值，每次值变化，平行线交叉。如下图所示。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80" y="4379595"/>
            <a:ext cx="4772025" cy="19608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895" y="4379595"/>
            <a:ext cx="4959350" cy="1960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478790" y="155575"/>
            <a:ext cx="698817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状态和值的生命线能叠加组合。它们必须有相同的X轴。 消息可以从一个生命线传递到另一个。每一个状态和值的变换能有一个定义的事件，一个时间限制是指一个事件何时必须发生，和一个期限限制说明状态或值多长时间必须有效。一旦这些已经被应用，其时间图可能显示如下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90" y="2462530"/>
            <a:ext cx="8012430" cy="3921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62833" y="3668398"/>
            <a:ext cx="18161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三个问题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43014" y="1763974"/>
            <a:ext cx="1705972" cy="1705970"/>
          </a:xfrm>
          <a:prstGeom prst="ellipse">
            <a:avLst/>
          </a:prstGeom>
          <a:solidFill>
            <a:srgbClr val="7DA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tx1"/>
                </a:solidFill>
              </a:rPr>
              <a:t>8</a:t>
            </a:r>
            <a:endParaRPr lang="en-US" altLang="zh-CN" sz="6000" dirty="0">
              <a:solidFill>
                <a:schemeClr val="tx1"/>
              </a:solidFill>
            </a:endParaRPr>
          </a:p>
        </p:txBody>
      </p:sp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/>
        </p:nvSpPr>
        <p:spPr>
          <a:xfrm>
            <a:off x="1110161" y="3540930"/>
            <a:ext cx="1334080" cy="744863"/>
          </a:xfrm>
          <a:custGeom>
            <a:avLst/>
            <a:gdLst>
              <a:gd name="connsiteX0" fmla="*/ 0 w 2017590"/>
              <a:gd name="connsiteY0" fmla="*/ 0 h 1126490"/>
              <a:gd name="connsiteX1" fmla="*/ 1130672 w 2017590"/>
              <a:gd name="connsiteY1" fmla="*/ 0 h 1126490"/>
              <a:gd name="connsiteX2" fmla="*/ 1412667 w 2017590"/>
              <a:gd name="connsiteY2" fmla="*/ 610921 h 1126490"/>
              <a:gd name="connsiteX3" fmla="*/ 2017590 w 2017590"/>
              <a:gd name="connsiteY3" fmla="*/ 892519 h 1126490"/>
              <a:gd name="connsiteX4" fmla="*/ 2017590 w 2017590"/>
              <a:gd name="connsiteY4" fmla="*/ 1126490 h 1126490"/>
              <a:gd name="connsiteX5" fmla="*/ 934971 w 2017590"/>
              <a:gd name="connsiteY5" fmla="*/ 233290 h 1126490"/>
              <a:gd name="connsiteX6" fmla="*/ 0 w 2017590"/>
              <a:gd name="connsiteY6" fmla="*/ 233290 h 1126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7590" h="1126490">
                <a:moveTo>
                  <a:pt x="0" y="0"/>
                </a:moveTo>
                <a:lnTo>
                  <a:pt x="1130672" y="0"/>
                </a:lnTo>
                <a:cubicBezTo>
                  <a:pt x="1148737" y="230831"/>
                  <a:pt x="1247238" y="445425"/>
                  <a:pt x="1412667" y="610921"/>
                </a:cubicBezTo>
                <a:cubicBezTo>
                  <a:pt x="1576720" y="775034"/>
                  <a:pt x="1789037" y="873270"/>
                  <a:pt x="2017590" y="892519"/>
                </a:cubicBezTo>
                <a:lnTo>
                  <a:pt x="2017590" y="1126490"/>
                </a:lnTo>
                <a:cubicBezTo>
                  <a:pt x="1495761" y="1090891"/>
                  <a:pt x="1065178" y="723335"/>
                  <a:pt x="934971" y="233290"/>
                </a:cubicBezTo>
                <a:lnTo>
                  <a:pt x="0" y="233290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任意多边形: 形状 13"/>
          <p:cNvSpPr/>
          <p:nvPr/>
        </p:nvSpPr>
        <p:spPr>
          <a:xfrm>
            <a:off x="1110161" y="2466623"/>
            <a:ext cx="1334080" cy="737305"/>
          </a:xfrm>
          <a:custGeom>
            <a:avLst/>
            <a:gdLst>
              <a:gd name="connsiteX0" fmla="*/ 2017590 w 2017590"/>
              <a:gd name="connsiteY0" fmla="*/ 0 h 1115060"/>
              <a:gd name="connsiteX1" fmla="*/ 2017590 w 2017590"/>
              <a:gd name="connsiteY1" fmla="*/ 233991 h 1115060"/>
              <a:gd name="connsiteX2" fmla="*/ 1412667 w 2017590"/>
              <a:gd name="connsiteY2" fmla="*/ 515623 h 1115060"/>
              <a:gd name="connsiteX3" fmla="*/ 1131656 w 2017590"/>
              <a:gd name="connsiteY3" fmla="*/ 1115060 h 1115060"/>
              <a:gd name="connsiteX4" fmla="*/ 0 w 2017590"/>
              <a:gd name="connsiteY4" fmla="*/ 1115060 h 1115060"/>
              <a:gd name="connsiteX5" fmla="*/ 0 w 2017590"/>
              <a:gd name="connsiteY5" fmla="*/ 881750 h 1115060"/>
              <a:gd name="connsiteX6" fmla="*/ 938033 w 2017590"/>
              <a:gd name="connsiteY6" fmla="*/ 881750 h 1115060"/>
              <a:gd name="connsiteX7" fmla="*/ 2017590 w 2017590"/>
              <a:gd name="connsiteY7" fmla="*/ 0 h 1115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7590" h="1115060">
                <a:moveTo>
                  <a:pt x="2017590" y="0"/>
                </a:moveTo>
                <a:lnTo>
                  <a:pt x="2017590" y="233991"/>
                </a:lnTo>
                <a:cubicBezTo>
                  <a:pt x="1789037" y="253247"/>
                  <a:pt x="1576720" y="351496"/>
                  <a:pt x="1412667" y="515623"/>
                </a:cubicBezTo>
                <a:cubicBezTo>
                  <a:pt x="1249993" y="678373"/>
                  <a:pt x="1152055" y="888599"/>
                  <a:pt x="1131656" y="1115060"/>
                </a:cubicBezTo>
                <a:lnTo>
                  <a:pt x="0" y="1115060"/>
                </a:lnTo>
                <a:lnTo>
                  <a:pt x="0" y="881750"/>
                </a:lnTo>
                <a:lnTo>
                  <a:pt x="938033" y="881750"/>
                </a:lnTo>
                <a:cubicBezTo>
                  <a:pt x="1071901" y="397432"/>
                  <a:pt x="1499852" y="35326"/>
                  <a:pt x="2017590" y="0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167780" y="3020037"/>
            <a:ext cx="775245" cy="78310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KSO_Shape"/>
          <p:cNvSpPr/>
          <p:nvPr/>
        </p:nvSpPr>
        <p:spPr bwMode="auto">
          <a:xfrm>
            <a:off x="339696" y="3204985"/>
            <a:ext cx="448637" cy="368629"/>
          </a:xfrm>
          <a:custGeom>
            <a:avLst/>
            <a:gdLst/>
            <a:ahLst/>
            <a:cxnLst/>
            <a:rect l="0" t="0" r="r" b="b"/>
            <a:pathLst>
              <a:path w="1903412" h="1563688">
                <a:moveTo>
                  <a:pt x="872180" y="1544638"/>
                </a:moveTo>
                <a:lnTo>
                  <a:pt x="875675" y="1544638"/>
                </a:lnTo>
                <a:lnTo>
                  <a:pt x="1859905" y="1544638"/>
                </a:lnTo>
                <a:lnTo>
                  <a:pt x="1863400" y="1544638"/>
                </a:lnTo>
                <a:lnTo>
                  <a:pt x="1866577" y="1545233"/>
                </a:lnTo>
                <a:lnTo>
                  <a:pt x="1869118" y="1545829"/>
                </a:lnTo>
                <a:lnTo>
                  <a:pt x="1871660" y="1546722"/>
                </a:lnTo>
                <a:lnTo>
                  <a:pt x="1873884" y="1547912"/>
                </a:lnTo>
                <a:lnTo>
                  <a:pt x="1875154" y="1549103"/>
                </a:lnTo>
                <a:lnTo>
                  <a:pt x="1876107" y="1550591"/>
                </a:lnTo>
                <a:lnTo>
                  <a:pt x="1876425" y="1552079"/>
                </a:lnTo>
                <a:lnTo>
                  <a:pt x="1876425" y="1555651"/>
                </a:lnTo>
                <a:lnTo>
                  <a:pt x="1876107" y="1557140"/>
                </a:lnTo>
                <a:lnTo>
                  <a:pt x="1875154" y="1558926"/>
                </a:lnTo>
                <a:lnTo>
                  <a:pt x="1873884" y="1560116"/>
                </a:lnTo>
                <a:lnTo>
                  <a:pt x="1871660" y="1561307"/>
                </a:lnTo>
                <a:lnTo>
                  <a:pt x="1869118" y="1562200"/>
                </a:lnTo>
                <a:lnTo>
                  <a:pt x="1866577" y="1563093"/>
                </a:lnTo>
                <a:lnTo>
                  <a:pt x="1863400" y="1563390"/>
                </a:lnTo>
                <a:lnTo>
                  <a:pt x="1859905" y="1563688"/>
                </a:lnTo>
                <a:lnTo>
                  <a:pt x="875675" y="1563688"/>
                </a:lnTo>
                <a:lnTo>
                  <a:pt x="872180" y="1563390"/>
                </a:lnTo>
                <a:lnTo>
                  <a:pt x="869003" y="1563093"/>
                </a:lnTo>
                <a:lnTo>
                  <a:pt x="866144" y="1562200"/>
                </a:lnTo>
                <a:lnTo>
                  <a:pt x="863603" y="1561307"/>
                </a:lnTo>
                <a:lnTo>
                  <a:pt x="861696" y="1560116"/>
                </a:lnTo>
                <a:lnTo>
                  <a:pt x="860108" y="1558926"/>
                </a:lnTo>
                <a:lnTo>
                  <a:pt x="859155" y="1557140"/>
                </a:lnTo>
                <a:lnTo>
                  <a:pt x="858837" y="1555651"/>
                </a:lnTo>
                <a:lnTo>
                  <a:pt x="858837" y="1552079"/>
                </a:lnTo>
                <a:lnTo>
                  <a:pt x="859155" y="1550591"/>
                </a:lnTo>
                <a:lnTo>
                  <a:pt x="860108" y="1549103"/>
                </a:lnTo>
                <a:lnTo>
                  <a:pt x="861696" y="1547912"/>
                </a:lnTo>
                <a:lnTo>
                  <a:pt x="863603" y="1546722"/>
                </a:lnTo>
                <a:lnTo>
                  <a:pt x="866144" y="1545829"/>
                </a:lnTo>
                <a:lnTo>
                  <a:pt x="869003" y="1545233"/>
                </a:lnTo>
                <a:lnTo>
                  <a:pt x="872180" y="1544638"/>
                </a:lnTo>
                <a:close/>
                <a:moveTo>
                  <a:pt x="1255848" y="1415770"/>
                </a:moveTo>
                <a:lnTo>
                  <a:pt x="1252677" y="1416407"/>
                </a:lnTo>
                <a:lnTo>
                  <a:pt x="1249823" y="1417361"/>
                </a:lnTo>
                <a:lnTo>
                  <a:pt x="1247286" y="1419271"/>
                </a:lnTo>
                <a:lnTo>
                  <a:pt x="1245383" y="1420862"/>
                </a:lnTo>
                <a:lnTo>
                  <a:pt x="1243797" y="1422771"/>
                </a:lnTo>
                <a:lnTo>
                  <a:pt x="1242529" y="1424680"/>
                </a:lnTo>
                <a:lnTo>
                  <a:pt x="1242212" y="1426908"/>
                </a:lnTo>
                <a:lnTo>
                  <a:pt x="1235235" y="1522691"/>
                </a:lnTo>
                <a:lnTo>
                  <a:pt x="1235235" y="1525237"/>
                </a:lnTo>
                <a:lnTo>
                  <a:pt x="1236186" y="1527146"/>
                </a:lnTo>
                <a:lnTo>
                  <a:pt x="1237772" y="1529056"/>
                </a:lnTo>
                <a:lnTo>
                  <a:pt x="1239675" y="1530647"/>
                </a:lnTo>
                <a:lnTo>
                  <a:pt x="1242212" y="1532238"/>
                </a:lnTo>
                <a:lnTo>
                  <a:pt x="1245066" y="1533193"/>
                </a:lnTo>
                <a:lnTo>
                  <a:pt x="1247920" y="1533829"/>
                </a:lnTo>
                <a:lnTo>
                  <a:pt x="1251408" y="1534147"/>
                </a:lnTo>
                <a:lnTo>
                  <a:pt x="1488299" y="1535738"/>
                </a:lnTo>
                <a:lnTo>
                  <a:pt x="1491787" y="1535738"/>
                </a:lnTo>
                <a:lnTo>
                  <a:pt x="1494641" y="1535102"/>
                </a:lnTo>
                <a:lnTo>
                  <a:pt x="1497813" y="1533829"/>
                </a:lnTo>
                <a:lnTo>
                  <a:pt x="1500032" y="1532556"/>
                </a:lnTo>
                <a:lnTo>
                  <a:pt x="1502252" y="1530965"/>
                </a:lnTo>
                <a:lnTo>
                  <a:pt x="1503521" y="1529056"/>
                </a:lnTo>
                <a:lnTo>
                  <a:pt x="1504472" y="1526828"/>
                </a:lnTo>
                <a:lnTo>
                  <a:pt x="1504789" y="1524601"/>
                </a:lnTo>
                <a:lnTo>
                  <a:pt x="1499715" y="1428181"/>
                </a:lnTo>
                <a:lnTo>
                  <a:pt x="1499398" y="1425953"/>
                </a:lnTo>
                <a:lnTo>
                  <a:pt x="1498130" y="1424044"/>
                </a:lnTo>
                <a:lnTo>
                  <a:pt x="1496227" y="1422134"/>
                </a:lnTo>
                <a:lnTo>
                  <a:pt x="1494324" y="1420543"/>
                </a:lnTo>
                <a:lnTo>
                  <a:pt x="1491787" y="1418952"/>
                </a:lnTo>
                <a:lnTo>
                  <a:pt x="1489250" y="1417679"/>
                </a:lnTo>
                <a:lnTo>
                  <a:pt x="1486396" y="1417043"/>
                </a:lnTo>
                <a:lnTo>
                  <a:pt x="1483225" y="1416725"/>
                </a:lnTo>
                <a:lnTo>
                  <a:pt x="1259019" y="1415770"/>
                </a:lnTo>
                <a:lnTo>
                  <a:pt x="1255848" y="1415770"/>
                </a:lnTo>
                <a:close/>
                <a:moveTo>
                  <a:pt x="1699820" y="1377902"/>
                </a:moveTo>
                <a:lnTo>
                  <a:pt x="1703942" y="1405269"/>
                </a:lnTo>
                <a:lnTo>
                  <a:pt x="1750876" y="1405587"/>
                </a:lnTo>
                <a:lnTo>
                  <a:pt x="1746437" y="1378220"/>
                </a:lnTo>
                <a:lnTo>
                  <a:pt x="1699820" y="1377902"/>
                </a:lnTo>
                <a:close/>
                <a:moveTo>
                  <a:pt x="1636078" y="1377902"/>
                </a:moveTo>
                <a:lnTo>
                  <a:pt x="1639249" y="1404951"/>
                </a:lnTo>
                <a:lnTo>
                  <a:pt x="1686183" y="1405269"/>
                </a:lnTo>
                <a:lnTo>
                  <a:pt x="1682378" y="1377902"/>
                </a:lnTo>
                <a:lnTo>
                  <a:pt x="1636078" y="1377902"/>
                </a:lnTo>
                <a:close/>
                <a:moveTo>
                  <a:pt x="1572019" y="1377584"/>
                </a:moveTo>
                <a:lnTo>
                  <a:pt x="1574239" y="1404633"/>
                </a:lnTo>
                <a:lnTo>
                  <a:pt x="1621490" y="1404951"/>
                </a:lnTo>
                <a:lnTo>
                  <a:pt x="1618636" y="1377584"/>
                </a:lnTo>
                <a:lnTo>
                  <a:pt x="1572019" y="1377584"/>
                </a:lnTo>
                <a:close/>
                <a:moveTo>
                  <a:pt x="1507960" y="1377266"/>
                </a:moveTo>
                <a:lnTo>
                  <a:pt x="1509546" y="1404314"/>
                </a:lnTo>
                <a:lnTo>
                  <a:pt x="1556797" y="1404633"/>
                </a:lnTo>
                <a:lnTo>
                  <a:pt x="1554577" y="1377266"/>
                </a:lnTo>
                <a:lnTo>
                  <a:pt x="1507960" y="1377266"/>
                </a:lnTo>
                <a:close/>
                <a:moveTo>
                  <a:pt x="1443902" y="1376948"/>
                </a:moveTo>
                <a:lnTo>
                  <a:pt x="1444853" y="1403996"/>
                </a:lnTo>
                <a:lnTo>
                  <a:pt x="1491787" y="1403996"/>
                </a:lnTo>
                <a:lnTo>
                  <a:pt x="1490519" y="1377266"/>
                </a:lnTo>
                <a:lnTo>
                  <a:pt x="1443902" y="1376948"/>
                </a:lnTo>
                <a:close/>
                <a:moveTo>
                  <a:pt x="1380160" y="1376629"/>
                </a:moveTo>
                <a:lnTo>
                  <a:pt x="1379843" y="1403678"/>
                </a:lnTo>
                <a:lnTo>
                  <a:pt x="1426777" y="1403996"/>
                </a:lnTo>
                <a:lnTo>
                  <a:pt x="1426460" y="1376948"/>
                </a:lnTo>
                <a:lnTo>
                  <a:pt x="1380160" y="1376629"/>
                </a:lnTo>
                <a:close/>
                <a:moveTo>
                  <a:pt x="1316101" y="1376311"/>
                </a:moveTo>
                <a:lnTo>
                  <a:pt x="1315150" y="1403360"/>
                </a:lnTo>
                <a:lnTo>
                  <a:pt x="1362401" y="1403360"/>
                </a:lnTo>
                <a:lnTo>
                  <a:pt x="1362718" y="1376629"/>
                </a:lnTo>
                <a:lnTo>
                  <a:pt x="1316101" y="1376311"/>
                </a:lnTo>
                <a:close/>
                <a:moveTo>
                  <a:pt x="1252043" y="1375993"/>
                </a:moveTo>
                <a:lnTo>
                  <a:pt x="1250140" y="1403041"/>
                </a:lnTo>
                <a:lnTo>
                  <a:pt x="1297391" y="1403041"/>
                </a:lnTo>
                <a:lnTo>
                  <a:pt x="1298660" y="1376311"/>
                </a:lnTo>
                <a:lnTo>
                  <a:pt x="1252043" y="1375993"/>
                </a:lnTo>
                <a:close/>
                <a:moveTo>
                  <a:pt x="1188301" y="1375675"/>
                </a:moveTo>
                <a:lnTo>
                  <a:pt x="1185764" y="1402723"/>
                </a:lnTo>
                <a:lnTo>
                  <a:pt x="1232698" y="1402723"/>
                </a:lnTo>
                <a:lnTo>
                  <a:pt x="1234601" y="1375993"/>
                </a:lnTo>
                <a:lnTo>
                  <a:pt x="1188301" y="1375675"/>
                </a:lnTo>
                <a:close/>
                <a:moveTo>
                  <a:pt x="1124242" y="1375356"/>
                </a:moveTo>
                <a:lnTo>
                  <a:pt x="1120754" y="1402405"/>
                </a:lnTo>
                <a:lnTo>
                  <a:pt x="1167688" y="1402405"/>
                </a:lnTo>
                <a:lnTo>
                  <a:pt x="1170859" y="1375675"/>
                </a:lnTo>
                <a:lnTo>
                  <a:pt x="1124242" y="1375356"/>
                </a:lnTo>
                <a:close/>
                <a:moveTo>
                  <a:pt x="1060183" y="1375038"/>
                </a:moveTo>
                <a:lnTo>
                  <a:pt x="1056061" y="1402087"/>
                </a:lnTo>
                <a:lnTo>
                  <a:pt x="1102995" y="1402087"/>
                </a:lnTo>
                <a:lnTo>
                  <a:pt x="1106800" y="1375356"/>
                </a:lnTo>
                <a:lnTo>
                  <a:pt x="1060183" y="1375038"/>
                </a:lnTo>
                <a:close/>
                <a:moveTo>
                  <a:pt x="996442" y="1374720"/>
                </a:moveTo>
                <a:lnTo>
                  <a:pt x="991051" y="1401769"/>
                </a:lnTo>
                <a:lnTo>
                  <a:pt x="1038302" y="1401769"/>
                </a:lnTo>
                <a:lnTo>
                  <a:pt x="1042742" y="1375038"/>
                </a:lnTo>
                <a:lnTo>
                  <a:pt x="996442" y="1374720"/>
                </a:lnTo>
                <a:close/>
                <a:moveTo>
                  <a:pt x="394079" y="1340803"/>
                </a:moveTo>
                <a:lnTo>
                  <a:pt x="364253" y="1348105"/>
                </a:lnTo>
                <a:lnTo>
                  <a:pt x="354734" y="1351280"/>
                </a:lnTo>
                <a:lnTo>
                  <a:pt x="367743" y="1359853"/>
                </a:lnTo>
                <a:lnTo>
                  <a:pt x="380752" y="1368743"/>
                </a:lnTo>
                <a:lnTo>
                  <a:pt x="393761" y="1376998"/>
                </a:lnTo>
                <a:lnTo>
                  <a:pt x="407088" y="1385571"/>
                </a:lnTo>
                <a:lnTo>
                  <a:pt x="420414" y="1393191"/>
                </a:lnTo>
                <a:lnTo>
                  <a:pt x="434375" y="1400493"/>
                </a:lnTo>
                <a:lnTo>
                  <a:pt x="448336" y="1408113"/>
                </a:lnTo>
                <a:lnTo>
                  <a:pt x="462297" y="1415098"/>
                </a:lnTo>
                <a:lnTo>
                  <a:pt x="453095" y="1406526"/>
                </a:lnTo>
                <a:lnTo>
                  <a:pt x="444528" y="1397636"/>
                </a:lnTo>
                <a:lnTo>
                  <a:pt x="435644" y="1389063"/>
                </a:lnTo>
                <a:lnTo>
                  <a:pt x="427077" y="1379538"/>
                </a:lnTo>
                <a:lnTo>
                  <a:pt x="418510" y="1370331"/>
                </a:lnTo>
                <a:lnTo>
                  <a:pt x="410261" y="1360488"/>
                </a:lnTo>
                <a:lnTo>
                  <a:pt x="402011" y="1350963"/>
                </a:lnTo>
                <a:lnTo>
                  <a:pt x="394079" y="1340803"/>
                </a:lnTo>
                <a:close/>
                <a:moveTo>
                  <a:pt x="1694111" y="1340353"/>
                </a:moveTo>
                <a:lnTo>
                  <a:pt x="1698234" y="1367401"/>
                </a:lnTo>
                <a:lnTo>
                  <a:pt x="1744534" y="1367719"/>
                </a:lnTo>
                <a:lnTo>
                  <a:pt x="1739777" y="1340671"/>
                </a:lnTo>
                <a:lnTo>
                  <a:pt x="1694111" y="1340353"/>
                </a:lnTo>
                <a:close/>
                <a:moveTo>
                  <a:pt x="1631321" y="1340034"/>
                </a:moveTo>
                <a:lnTo>
                  <a:pt x="1634809" y="1367083"/>
                </a:lnTo>
                <a:lnTo>
                  <a:pt x="1680792" y="1367401"/>
                </a:lnTo>
                <a:lnTo>
                  <a:pt x="1676987" y="1340353"/>
                </a:lnTo>
                <a:lnTo>
                  <a:pt x="1631321" y="1340034"/>
                </a:lnTo>
                <a:close/>
                <a:moveTo>
                  <a:pt x="1568531" y="1339716"/>
                </a:moveTo>
                <a:lnTo>
                  <a:pt x="1571068" y="1366765"/>
                </a:lnTo>
                <a:lnTo>
                  <a:pt x="1617051" y="1367083"/>
                </a:lnTo>
                <a:lnTo>
                  <a:pt x="1614196" y="1340034"/>
                </a:lnTo>
                <a:lnTo>
                  <a:pt x="1568531" y="1339716"/>
                </a:lnTo>
                <a:close/>
                <a:moveTo>
                  <a:pt x="1505741" y="1339716"/>
                </a:moveTo>
                <a:lnTo>
                  <a:pt x="1507326" y="1366765"/>
                </a:lnTo>
                <a:lnTo>
                  <a:pt x="1553626" y="1366765"/>
                </a:lnTo>
                <a:lnTo>
                  <a:pt x="1551406" y="1339716"/>
                </a:lnTo>
                <a:lnTo>
                  <a:pt x="1505741" y="1339716"/>
                </a:lnTo>
                <a:close/>
                <a:moveTo>
                  <a:pt x="1442950" y="1339398"/>
                </a:moveTo>
                <a:lnTo>
                  <a:pt x="1443585" y="1366128"/>
                </a:lnTo>
                <a:lnTo>
                  <a:pt x="1489884" y="1366128"/>
                </a:lnTo>
                <a:lnTo>
                  <a:pt x="1488616" y="1339398"/>
                </a:lnTo>
                <a:lnTo>
                  <a:pt x="1442950" y="1339398"/>
                </a:lnTo>
                <a:close/>
                <a:moveTo>
                  <a:pt x="1380160" y="1339080"/>
                </a:moveTo>
                <a:lnTo>
                  <a:pt x="1380160" y="1365810"/>
                </a:lnTo>
                <a:lnTo>
                  <a:pt x="1426143" y="1365810"/>
                </a:lnTo>
                <a:lnTo>
                  <a:pt x="1425826" y="1339398"/>
                </a:lnTo>
                <a:lnTo>
                  <a:pt x="1380160" y="1339080"/>
                </a:lnTo>
                <a:close/>
                <a:moveTo>
                  <a:pt x="1317370" y="1338761"/>
                </a:moveTo>
                <a:lnTo>
                  <a:pt x="1316418" y="1365492"/>
                </a:lnTo>
                <a:lnTo>
                  <a:pt x="1362718" y="1365492"/>
                </a:lnTo>
                <a:lnTo>
                  <a:pt x="1363035" y="1339080"/>
                </a:lnTo>
                <a:lnTo>
                  <a:pt x="1317370" y="1338761"/>
                </a:lnTo>
                <a:close/>
                <a:moveTo>
                  <a:pt x="1254897" y="1338443"/>
                </a:moveTo>
                <a:lnTo>
                  <a:pt x="1252677" y="1365174"/>
                </a:lnTo>
                <a:lnTo>
                  <a:pt x="1298977" y="1365492"/>
                </a:lnTo>
                <a:lnTo>
                  <a:pt x="1300245" y="1338761"/>
                </a:lnTo>
                <a:lnTo>
                  <a:pt x="1254897" y="1338443"/>
                </a:lnTo>
                <a:close/>
                <a:moveTo>
                  <a:pt x="1192106" y="1338443"/>
                </a:moveTo>
                <a:lnTo>
                  <a:pt x="1189252" y="1364855"/>
                </a:lnTo>
                <a:lnTo>
                  <a:pt x="1235235" y="1365174"/>
                </a:lnTo>
                <a:lnTo>
                  <a:pt x="1237772" y="1338443"/>
                </a:lnTo>
                <a:lnTo>
                  <a:pt x="1192106" y="1338443"/>
                </a:lnTo>
                <a:close/>
                <a:moveTo>
                  <a:pt x="1128999" y="1338125"/>
                </a:moveTo>
                <a:lnTo>
                  <a:pt x="1125511" y="1364537"/>
                </a:lnTo>
                <a:lnTo>
                  <a:pt x="1172128" y="1364855"/>
                </a:lnTo>
                <a:lnTo>
                  <a:pt x="1174665" y="1338125"/>
                </a:lnTo>
                <a:lnTo>
                  <a:pt x="1128999" y="1338125"/>
                </a:lnTo>
                <a:close/>
                <a:moveTo>
                  <a:pt x="1066526" y="1337807"/>
                </a:moveTo>
                <a:lnTo>
                  <a:pt x="1061769" y="1364219"/>
                </a:lnTo>
                <a:lnTo>
                  <a:pt x="1108386" y="1364537"/>
                </a:lnTo>
                <a:lnTo>
                  <a:pt x="1111874" y="1338125"/>
                </a:lnTo>
                <a:lnTo>
                  <a:pt x="1066526" y="1337807"/>
                </a:lnTo>
                <a:close/>
                <a:moveTo>
                  <a:pt x="1003419" y="1337489"/>
                </a:moveTo>
                <a:lnTo>
                  <a:pt x="998345" y="1363901"/>
                </a:lnTo>
                <a:lnTo>
                  <a:pt x="1044644" y="1364219"/>
                </a:lnTo>
                <a:lnTo>
                  <a:pt x="1049401" y="1337807"/>
                </a:lnTo>
                <a:lnTo>
                  <a:pt x="1003419" y="1337489"/>
                </a:lnTo>
                <a:close/>
                <a:moveTo>
                  <a:pt x="538764" y="1314450"/>
                </a:moveTo>
                <a:lnTo>
                  <a:pt x="518458" y="1317308"/>
                </a:lnTo>
                <a:lnTo>
                  <a:pt x="498468" y="1320165"/>
                </a:lnTo>
                <a:lnTo>
                  <a:pt x="478479" y="1323340"/>
                </a:lnTo>
                <a:lnTo>
                  <a:pt x="458807" y="1326833"/>
                </a:lnTo>
                <a:lnTo>
                  <a:pt x="467691" y="1336675"/>
                </a:lnTo>
                <a:lnTo>
                  <a:pt x="476258" y="1346200"/>
                </a:lnTo>
                <a:lnTo>
                  <a:pt x="485142" y="1355408"/>
                </a:lnTo>
                <a:lnTo>
                  <a:pt x="494343" y="1364298"/>
                </a:lnTo>
                <a:lnTo>
                  <a:pt x="503228" y="1372871"/>
                </a:lnTo>
                <a:lnTo>
                  <a:pt x="512746" y="1381126"/>
                </a:lnTo>
                <a:lnTo>
                  <a:pt x="521948" y="1389381"/>
                </a:lnTo>
                <a:lnTo>
                  <a:pt x="531784" y="1397001"/>
                </a:lnTo>
                <a:lnTo>
                  <a:pt x="540986" y="1404621"/>
                </a:lnTo>
                <a:lnTo>
                  <a:pt x="551139" y="1411606"/>
                </a:lnTo>
                <a:lnTo>
                  <a:pt x="560658" y="1418273"/>
                </a:lnTo>
                <a:lnTo>
                  <a:pt x="570811" y="1424941"/>
                </a:lnTo>
                <a:lnTo>
                  <a:pt x="580965" y="1430973"/>
                </a:lnTo>
                <a:lnTo>
                  <a:pt x="591118" y="1437323"/>
                </a:lnTo>
                <a:lnTo>
                  <a:pt x="601589" y="1442721"/>
                </a:lnTo>
                <a:lnTo>
                  <a:pt x="611742" y="1447801"/>
                </a:lnTo>
                <a:lnTo>
                  <a:pt x="601589" y="1433831"/>
                </a:lnTo>
                <a:lnTo>
                  <a:pt x="591753" y="1419226"/>
                </a:lnTo>
                <a:lnTo>
                  <a:pt x="582234" y="1403351"/>
                </a:lnTo>
                <a:lnTo>
                  <a:pt x="573032" y="1387158"/>
                </a:lnTo>
                <a:lnTo>
                  <a:pt x="564148" y="1370013"/>
                </a:lnTo>
                <a:lnTo>
                  <a:pt x="555264" y="1352233"/>
                </a:lnTo>
                <a:lnTo>
                  <a:pt x="547014" y="1333500"/>
                </a:lnTo>
                <a:lnTo>
                  <a:pt x="538764" y="1314450"/>
                </a:lnTo>
                <a:close/>
                <a:moveTo>
                  <a:pt x="1688403" y="1302485"/>
                </a:moveTo>
                <a:lnTo>
                  <a:pt x="1692526" y="1329215"/>
                </a:lnTo>
                <a:lnTo>
                  <a:pt x="1737557" y="1329533"/>
                </a:lnTo>
                <a:lnTo>
                  <a:pt x="1733117" y="1302803"/>
                </a:lnTo>
                <a:lnTo>
                  <a:pt x="1688403" y="1302485"/>
                </a:lnTo>
                <a:close/>
                <a:moveTo>
                  <a:pt x="1626881" y="1302166"/>
                </a:moveTo>
                <a:lnTo>
                  <a:pt x="1630053" y="1329215"/>
                </a:lnTo>
                <a:lnTo>
                  <a:pt x="1675401" y="1329215"/>
                </a:lnTo>
                <a:lnTo>
                  <a:pt x="1671596" y="1302485"/>
                </a:lnTo>
                <a:lnTo>
                  <a:pt x="1626881" y="1302166"/>
                </a:lnTo>
                <a:close/>
                <a:moveTo>
                  <a:pt x="1565042" y="1302166"/>
                </a:moveTo>
                <a:lnTo>
                  <a:pt x="1567579" y="1328897"/>
                </a:lnTo>
                <a:lnTo>
                  <a:pt x="1612928" y="1329215"/>
                </a:lnTo>
                <a:lnTo>
                  <a:pt x="1610074" y="1302166"/>
                </a:lnTo>
                <a:lnTo>
                  <a:pt x="1565042" y="1302166"/>
                </a:lnTo>
                <a:close/>
                <a:moveTo>
                  <a:pt x="1503521" y="1301848"/>
                </a:moveTo>
                <a:lnTo>
                  <a:pt x="1505106" y="1328578"/>
                </a:lnTo>
                <a:lnTo>
                  <a:pt x="1550772" y="1328897"/>
                </a:lnTo>
                <a:lnTo>
                  <a:pt x="1548552" y="1302166"/>
                </a:lnTo>
                <a:lnTo>
                  <a:pt x="1503521" y="1301848"/>
                </a:lnTo>
                <a:close/>
                <a:moveTo>
                  <a:pt x="1441999" y="1301848"/>
                </a:moveTo>
                <a:lnTo>
                  <a:pt x="1442633" y="1328260"/>
                </a:lnTo>
                <a:lnTo>
                  <a:pt x="1487982" y="1328578"/>
                </a:lnTo>
                <a:lnTo>
                  <a:pt x="1486713" y="1301848"/>
                </a:lnTo>
                <a:lnTo>
                  <a:pt x="1441999" y="1301848"/>
                </a:lnTo>
                <a:close/>
                <a:moveTo>
                  <a:pt x="1380477" y="1301530"/>
                </a:moveTo>
                <a:lnTo>
                  <a:pt x="1380477" y="1328260"/>
                </a:lnTo>
                <a:lnTo>
                  <a:pt x="1425509" y="1328260"/>
                </a:lnTo>
                <a:lnTo>
                  <a:pt x="1425191" y="1301530"/>
                </a:lnTo>
                <a:lnTo>
                  <a:pt x="1380477" y="1301530"/>
                </a:lnTo>
                <a:close/>
                <a:moveTo>
                  <a:pt x="1318638" y="1301212"/>
                </a:moveTo>
                <a:lnTo>
                  <a:pt x="1317687" y="1327942"/>
                </a:lnTo>
                <a:lnTo>
                  <a:pt x="1363353" y="1328260"/>
                </a:lnTo>
                <a:lnTo>
                  <a:pt x="1363670" y="1301530"/>
                </a:lnTo>
                <a:lnTo>
                  <a:pt x="1318638" y="1301212"/>
                </a:lnTo>
                <a:close/>
                <a:moveTo>
                  <a:pt x="1257434" y="1301212"/>
                </a:moveTo>
                <a:lnTo>
                  <a:pt x="1255531" y="1327624"/>
                </a:lnTo>
                <a:lnTo>
                  <a:pt x="1300879" y="1327942"/>
                </a:lnTo>
                <a:lnTo>
                  <a:pt x="1301831" y="1301212"/>
                </a:lnTo>
                <a:lnTo>
                  <a:pt x="1257434" y="1301212"/>
                </a:lnTo>
                <a:close/>
                <a:moveTo>
                  <a:pt x="1195595" y="1300894"/>
                </a:moveTo>
                <a:lnTo>
                  <a:pt x="1193058" y="1327306"/>
                </a:lnTo>
                <a:lnTo>
                  <a:pt x="1238406" y="1327624"/>
                </a:lnTo>
                <a:lnTo>
                  <a:pt x="1240626" y="1300894"/>
                </a:lnTo>
                <a:lnTo>
                  <a:pt x="1195595" y="1300894"/>
                </a:lnTo>
                <a:close/>
                <a:moveTo>
                  <a:pt x="1134073" y="1300575"/>
                </a:moveTo>
                <a:lnTo>
                  <a:pt x="1130268" y="1327306"/>
                </a:lnTo>
                <a:lnTo>
                  <a:pt x="1175933" y="1327306"/>
                </a:lnTo>
                <a:lnTo>
                  <a:pt x="1178787" y="1300894"/>
                </a:lnTo>
                <a:lnTo>
                  <a:pt x="1134073" y="1300575"/>
                </a:lnTo>
                <a:close/>
                <a:moveTo>
                  <a:pt x="1072551" y="1300575"/>
                </a:moveTo>
                <a:lnTo>
                  <a:pt x="1068112" y="1326987"/>
                </a:lnTo>
                <a:lnTo>
                  <a:pt x="1113460" y="1326987"/>
                </a:lnTo>
                <a:lnTo>
                  <a:pt x="1117266" y="1300575"/>
                </a:lnTo>
                <a:lnTo>
                  <a:pt x="1072551" y="1300575"/>
                </a:lnTo>
                <a:close/>
                <a:moveTo>
                  <a:pt x="1010712" y="1300257"/>
                </a:moveTo>
                <a:lnTo>
                  <a:pt x="1005638" y="1326669"/>
                </a:lnTo>
                <a:lnTo>
                  <a:pt x="1050987" y="1326987"/>
                </a:lnTo>
                <a:lnTo>
                  <a:pt x="1055744" y="1300575"/>
                </a:lnTo>
                <a:lnTo>
                  <a:pt x="1010712" y="1300257"/>
                </a:lnTo>
                <a:close/>
                <a:moveTo>
                  <a:pt x="742467" y="1299528"/>
                </a:moveTo>
                <a:lnTo>
                  <a:pt x="705978" y="1300480"/>
                </a:lnTo>
                <a:lnTo>
                  <a:pt x="670124" y="1302068"/>
                </a:lnTo>
                <a:lnTo>
                  <a:pt x="634587" y="1304290"/>
                </a:lnTo>
                <a:lnTo>
                  <a:pt x="600002" y="1307148"/>
                </a:lnTo>
                <a:lnTo>
                  <a:pt x="608886" y="1327150"/>
                </a:lnTo>
                <a:lnTo>
                  <a:pt x="618088" y="1346518"/>
                </a:lnTo>
                <a:lnTo>
                  <a:pt x="627607" y="1364298"/>
                </a:lnTo>
                <a:lnTo>
                  <a:pt x="632683" y="1373188"/>
                </a:lnTo>
                <a:lnTo>
                  <a:pt x="637760" y="1381126"/>
                </a:lnTo>
                <a:lnTo>
                  <a:pt x="642519" y="1389381"/>
                </a:lnTo>
                <a:lnTo>
                  <a:pt x="647596" y="1397001"/>
                </a:lnTo>
                <a:lnTo>
                  <a:pt x="652673" y="1404621"/>
                </a:lnTo>
                <a:lnTo>
                  <a:pt x="657750" y="1411288"/>
                </a:lnTo>
                <a:lnTo>
                  <a:pt x="662826" y="1417956"/>
                </a:lnTo>
                <a:lnTo>
                  <a:pt x="668220" y="1424623"/>
                </a:lnTo>
                <a:lnTo>
                  <a:pt x="673614" y="1430656"/>
                </a:lnTo>
                <a:lnTo>
                  <a:pt x="678691" y="1436688"/>
                </a:lnTo>
                <a:lnTo>
                  <a:pt x="686941" y="1444626"/>
                </a:lnTo>
                <a:lnTo>
                  <a:pt x="694873" y="1451928"/>
                </a:lnTo>
                <a:lnTo>
                  <a:pt x="703123" y="1458913"/>
                </a:lnTo>
                <a:lnTo>
                  <a:pt x="711055" y="1464628"/>
                </a:lnTo>
                <a:lnTo>
                  <a:pt x="718987" y="1469708"/>
                </a:lnTo>
                <a:lnTo>
                  <a:pt x="726920" y="1474153"/>
                </a:lnTo>
                <a:lnTo>
                  <a:pt x="734535" y="1477963"/>
                </a:lnTo>
                <a:lnTo>
                  <a:pt x="742467" y="1480821"/>
                </a:lnTo>
                <a:lnTo>
                  <a:pt x="742467" y="1299528"/>
                </a:lnTo>
                <a:close/>
                <a:moveTo>
                  <a:pt x="1682695" y="1264935"/>
                </a:moveTo>
                <a:lnTo>
                  <a:pt x="1686818" y="1291665"/>
                </a:lnTo>
                <a:lnTo>
                  <a:pt x="1731215" y="1291665"/>
                </a:lnTo>
                <a:lnTo>
                  <a:pt x="1726775" y="1264935"/>
                </a:lnTo>
                <a:lnTo>
                  <a:pt x="1682695" y="1264935"/>
                </a:lnTo>
                <a:close/>
                <a:moveTo>
                  <a:pt x="1622442" y="1264617"/>
                </a:moveTo>
                <a:lnTo>
                  <a:pt x="1625613" y="1291347"/>
                </a:lnTo>
                <a:lnTo>
                  <a:pt x="1670327" y="1291665"/>
                </a:lnTo>
                <a:lnTo>
                  <a:pt x="1666205" y="1264617"/>
                </a:lnTo>
                <a:lnTo>
                  <a:pt x="1622442" y="1264617"/>
                </a:lnTo>
                <a:close/>
                <a:moveTo>
                  <a:pt x="1561871" y="1264617"/>
                </a:moveTo>
                <a:lnTo>
                  <a:pt x="1564091" y="1291347"/>
                </a:lnTo>
                <a:lnTo>
                  <a:pt x="1608805" y="1291347"/>
                </a:lnTo>
                <a:lnTo>
                  <a:pt x="1605951" y="1264617"/>
                </a:lnTo>
                <a:lnTo>
                  <a:pt x="1561871" y="1264617"/>
                </a:lnTo>
                <a:close/>
                <a:moveTo>
                  <a:pt x="1501618" y="1264298"/>
                </a:moveTo>
                <a:lnTo>
                  <a:pt x="1502886" y="1291029"/>
                </a:lnTo>
                <a:lnTo>
                  <a:pt x="1547284" y="1291029"/>
                </a:lnTo>
                <a:lnTo>
                  <a:pt x="1545381" y="1264298"/>
                </a:lnTo>
                <a:lnTo>
                  <a:pt x="1501618" y="1264298"/>
                </a:lnTo>
                <a:close/>
                <a:moveTo>
                  <a:pt x="1441048" y="1263980"/>
                </a:moveTo>
                <a:lnTo>
                  <a:pt x="1441682" y="1290711"/>
                </a:lnTo>
                <a:lnTo>
                  <a:pt x="1486396" y="1291029"/>
                </a:lnTo>
                <a:lnTo>
                  <a:pt x="1485128" y="1264298"/>
                </a:lnTo>
                <a:lnTo>
                  <a:pt x="1441048" y="1263980"/>
                </a:lnTo>
                <a:close/>
                <a:moveTo>
                  <a:pt x="1380794" y="1263980"/>
                </a:moveTo>
                <a:lnTo>
                  <a:pt x="1380477" y="1290711"/>
                </a:lnTo>
                <a:lnTo>
                  <a:pt x="1424874" y="1290711"/>
                </a:lnTo>
                <a:lnTo>
                  <a:pt x="1424557" y="1263980"/>
                </a:lnTo>
                <a:lnTo>
                  <a:pt x="1380794" y="1263980"/>
                </a:lnTo>
                <a:close/>
                <a:moveTo>
                  <a:pt x="1320224" y="1263662"/>
                </a:moveTo>
                <a:lnTo>
                  <a:pt x="1319273" y="1290392"/>
                </a:lnTo>
                <a:lnTo>
                  <a:pt x="1363670" y="1290711"/>
                </a:lnTo>
                <a:lnTo>
                  <a:pt x="1363987" y="1263980"/>
                </a:lnTo>
                <a:lnTo>
                  <a:pt x="1320224" y="1263662"/>
                </a:lnTo>
                <a:close/>
                <a:moveTo>
                  <a:pt x="1259654" y="1263662"/>
                </a:moveTo>
                <a:lnTo>
                  <a:pt x="1258068" y="1290392"/>
                </a:lnTo>
                <a:lnTo>
                  <a:pt x="1302465" y="1290392"/>
                </a:lnTo>
                <a:lnTo>
                  <a:pt x="1303416" y="1263662"/>
                </a:lnTo>
                <a:lnTo>
                  <a:pt x="1259654" y="1263662"/>
                </a:lnTo>
                <a:close/>
                <a:moveTo>
                  <a:pt x="1199083" y="1263344"/>
                </a:moveTo>
                <a:lnTo>
                  <a:pt x="1196546" y="1290074"/>
                </a:lnTo>
                <a:lnTo>
                  <a:pt x="1241260" y="1290392"/>
                </a:lnTo>
                <a:lnTo>
                  <a:pt x="1243163" y="1263662"/>
                </a:lnTo>
                <a:lnTo>
                  <a:pt x="1199083" y="1263344"/>
                </a:lnTo>
                <a:close/>
                <a:moveTo>
                  <a:pt x="1138830" y="1263344"/>
                </a:moveTo>
                <a:lnTo>
                  <a:pt x="1135659" y="1289756"/>
                </a:lnTo>
                <a:lnTo>
                  <a:pt x="1180056" y="1290074"/>
                </a:lnTo>
                <a:lnTo>
                  <a:pt x="1182593" y="1263344"/>
                </a:lnTo>
                <a:lnTo>
                  <a:pt x="1138830" y="1263344"/>
                </a:lnTo>
                <a:close/>
                <a:moveTo>
                  <a:pt x="1078259" y="1263026"/>
                </a:moveTo>
                <a:lnTo>
                  <a:pt x="1074137" y="1289756"/>
                </a:lnTo>
                <a:lnTo>
                  <a:pt x="1118851" y="1289756"/>
                </a:lnTo>
                <a:lnTo>
                  <a:pt x="1122339" y="1263344"/>
                </a:lnTo>
                <a:lnTo>
                  <a:pt x="1078259" y="1263026"/>
                </a:lnTo>
                <a:close/>
                <a:moveTo>
                  <a:pt x="1018006" y="1263026"/>
                </a:moveTo>
                <a:lnTo>
                  <a:pt x="1012615" y="1289438"/>
                </a:lnTo>
                <a:lnTo>
                  <a:pt x="1057329" y="1289756"/>
                </a:lnTo>
                <a:lnTo>
                  <a:pt x="1061769" y="1263026"/>
                </a:lnTo>
                <a:lnTo>
                  <a:pt x="1018006" y="1263026"/>
                </a:lnTo>
                <a:close/>
                <a:moveTo>
                  <a:pt x="1676987" y="1227067"/>
                </a:moveTo>
                <a:lnTo>
                  <a:pt x="1681109" y="1253797"/>
                </a:lnTo>
                <a:lnTo>
                  <a:pt x="1724872" y="1254115"/>
                </a:lnTo>
                <a:lnTo>
                  <a:pt x="1719798" y="1227067"/>
                </a:lnTo>
                <a:lnTo>
                  <a:pt x="1676987" y="1227067"/>
                </a:lnTo>
                <a:close/>
                <a:moveTo>
                  <a:pt x="1618002" y="1227067"/>
                </a:moveTo>
                <a:lnTo>
                  <a:pt x="1621173" y="1253797"/>
                </a:lnTo>
                <a:lnTo>
                  <a:pt x="1664619" y="1253797"/>
                </a:lnTo>
                <a:lnTo>
                  <a:pt x="1660813" y="1227067"/>
                </a:lnTo>
                <a:lnTo>
                  <a:pt x="1618002" y="1227067"/>
                </a:lnTo>
                <a:close/>
                <a:moveTo>
                  <a:pt x="1558383" y="1226431"/>
                </a:moveTo>
                <a:lnTo>
                  <a:pt x="1560920" y="1253479"/>
                </a:lnTo>
                <a:lnTo>
                  <a:pt x="1604683" y="1253797"/>
                </a:lnTo>
                <a:lnTo>
                  <a:pt x="1601512" y="1226431"/>
                </a:lnTo>
                <a:lnTo>
                  <a:pt x="1558383" y="1226431"/>
                </a:lnTo>
                <a:close/>
                <a:moveTo>
                  <a:pt x="1499398" y="1226431"/>
                </a:moveTo>
                <a:lnTo>
                  <a:pt x="1500984" y="1253479"/>
                </a:lnTo>
                <a:lnTo>
                  <a:pt x="1544430" y="1253479"/>
                </a:lnTo>
                <a:lnTo>
                  <a:pt x="1542210" y="1226431"/>
                </a:lnTo>
                <a:lnTo>
                  <a:pt x="1499398" y="1226431"/>
                </a:lnTo>
                <a:close/>
                <a:moveTo>
                  <a:pt x="1439779" y="1226112"/>
                </a:moveTo>
                <a:lnTo>
                  <a:pt x="1440730" y="1253161"/>
                </a:lnTo>
                <a:lnTo>
                  <a:pt x="1484493" y="1253479"/>
                </a:lnTo>
                <a:lnTo>
                  <a:pt x="1483225" y="1226431"/>
                </a:lnTo>
                <a:lnTo>
                  <a:pt x="1439779" y="1226112"/>
                </a:lnTo>
                <a:close/>
                <a:moveTo>
                  <a:pt x="1380794" y="1226112"/>
                </a:moveTo>
                <a:lnTo>
                  <a:pt x="1380794" y="1253161"/>
                </a:lnTo>
                <a:lnTo>
                  <a:pt x="1424240" y="1253161"/>
                </a:lnTo>
                <a:lnTo>
                  <a:pt x="1423606" y="1226112"/>
                </a:lnTo>
                <a:lnTo>
                  <a:pt x="1380794" y="1226112"/>
                </a:lnTo>
                <a:close/>
                <a:moveTo>
                  <a:pt x="1321492" y="1226112"/>
                </a:moveTo>
                <a:lnTo>
                  <a:pt x="1320541" y="1252843"/>
                </a:lnTo>
                <a:lnTo>
                  <a:pt x="1364304" y="1253161"/>
                </a:lnTo>
                <a:lnTo>
                  <a:pt x="1364621" y="1226112"/>
                </a:lnTo>
                <a:lnTo>
                  <a:pt x="1321492" y="1226112"/>
                </a:lnTo>
                <a:close/>
                <a:moveTo>
                  <a:pt x="1262190" y="1225794"/>
                </a:moveTo>
                <a:lnTo>
                  <a:pt x="1260605" y="1252843"/>
                </a:lnTo>
                <a:lnTo>
                  <a:pt x="1304051" y="1252843"/>
                </a:lnTo>
                <a:lnTo>
                  <a:pt x="1305319" y="1225794"/>
                </a:lnTo>
                <a:lnTo>
                  <a:pt x="1262190" y="1225794"/>
                </a:lnTo>
                <a:close/>
                <a:moveTo>
                  <a:pt x="1203206" y="1225794"/>
                </a:moveTo>
                <a:lnTo>
                  <a:pt x="1200352" y="1252524"/>
                </a:lnTo>
                <a:lnTo>
                  <a:pt x="1244115" y="1252843"/>
                </a:lnTo>
                <a:lnTo>
                  <a:pt x="1246017" y="1225794"/>
                </a:lnTo>
                <a:lnTo>
                  <a:pt x="1203206" y="1225794"/>
                </a:lnTo>
                <a:close/>
                <a:moveTo>
                  <a:pt x="1143904" y="1225476"/>
                </a:moveTo>
                <a:lnTo>
                  <a:pt x="1140415" y="1252524"/>
                </a:lnTo>
                <a:lnTo>
                  <a:pt x="1183861" y="1252524"/>
                </a:lnTo>
                <a:lnTo>
                  <a:pt x="1187032" y="1225794"/>
                </a:lnTo>
                <a:lnTo>
                  <a:pt x="1143904" y="1225476"/>
                </a:lnTo>
                <a:close/>
                <a:moveTo>
                  <a:pt x="1084602" y="1225476"/>
                </a:moveTo>
                <a:lnTo>
                  <a:pt x="1080162" y="1252206"/>
                </a:lnTo>
                <a:lnTo>
                  <a:pt x="1123925" y="1252524"/>
                </a:lnTo>
                <a:lnTo>
                  <a:pt x="1127731" y="1225476"/>
                </a:lnTo>
                <a:lnTo>
                  <a:pt x="1084602" y="1225476"/>
                </a:lnTo>
                <a:close/>
                <a:moveTo>
                  <a:pt x="1025300" y="1225476"/>
                </a:moveTo>
                <a:lnTo>
                  <a:pt x="1020226" y="1252206"/>
                </a:lnTo>
                <a:lnTo>
                  <a:pt x="1063672" y="1252206"/>
                </a:lnTo>
                <a:lnTo>
                  <a:pt x="1068429" y="1225476"/>
                </a:lnTo>
                <a:lnTo>
                  <a:pt x="1025300" y="1225476"/>
                </a:lnTo>
                <a:close/>
                <a:moveTo>
                  <a:pt x="1671279" y="1188881"/>
                </a:moveTo>
                <a:lnTo>
                  <a:pt x="1675401" y="1216248"/>
                </a:lnTo>
                <a:lnTo>
                  <a:pt x="1718213" y="1216248"/>
                </a:lnTo>
                <a:lnTo>
                  <a:pt x="1713456" y="1188881"/>
                </a:lnTo>
                <a:lnTo>
                  <a:pt x="1671279" y="1188881"/>
                </a:lnTo>
                <a:close/>
                <a:moveTo>
                  <a:pt x="1613245" y="1188881"/>
                </a:moveTo>
                <a:lnTo>
                  <a:pt x="1616416" y="1215929"/>
                </a:lnTo>
                <a:lnTo>
                  <a:pt x="1659228" y="1216248"/>
                </a:lnTo>
                <a:lnTo>
                  <a:pt x="1655422" y="1188881"/>
                </a:lnTo>
                <a:lnTo>
                  <a:pt x="1613245" y="1188881"/>
                </a:lnTo>
                <a:close/>
                <a:moveTo>
                  <a:pt x="1555212" y="1188881"/>
                </a:moveTo>
                <a:lnTo>
                  <a:pt x="1557432" y="1215929"/>
                </a:lnTo>
                <a:lnTo>
                  <a:pt x="1600560" y="1215929"/>
                </a:lnTo>
                <a:lnTo>
                  <a:pt x="1597389" y="1188881"/>
                </a:lnTo>
                <a:lnTo>
                  <a:pt x="1555212" y="1188881"/>
                </a:lnTo>
                <a:close/>
                <a:moveTo>
                  <a:pt x="1497178" y="1188881"/>
                </a:moveTo>
                <a:lnTo>
                  <a:pt x="1498764" y="1215929"/>
                </a:lnTo>
                <a:lnTo>
                  <a:pt x="1541575" y="1215929"/>
                </a:lnTo>
                <a:lnTo>
                  <a:pt x="1539356" y="1188881"/>
                </a:lnTo>
                <a:lnTo>
                  <a:pt x="1497178" y="1188881"/>
                </a:lnTo>
                <a:close/>
                <a:moveTo>
                  <a:pt x="1438828" y="1188563"/>
                </a:moveTo>
                <a:lnTo>
                  <a:pt x="1439779" y="1215611"/>
                </a:lnTo>
                <a:lnTo>
                  <a:pt x="1482591" y="1215929"/>
                </a:lnTo>
                <a:lnTo>
                  <a:pt x="1481322" y="1188563"/>
                </a:lnTo>
                <a:lnTo>
                  <a:pt x="1438828" y="1188563"/>
                </a:lnTo>
                <a:close/>
                <a:moveTo>
                  <a:pt x="1381111" y="1188563"/>
                </a:moveTo>
                <a:lnTo>
                  <a:pt x="1380794" y="1215611"/>
                </a:lnTo>
                <a:lnTo>
                  <a:pt x="1423606" y="1215611"/>
                </a:lnTo>
                <a:lnTo>
                  <a:pt x="1422972" y="1188563"/>
                </a:lnTo>
                <a:lnTo>
                  <a:pt x="1381111" y="1188563"/>
                </a:lnTo>
                <a:close/>
                <a:moveTo>
                  <a:pt x="1322761" y="1188563"/>
                </a:moveTo>
                <a:lnTo>
                  <a:pt x="1321810" y="1215611"/>
                </a:lnTo>
                <a:lnTo>
                  <a:pt x="1364621" y="1215611"/>
                </a:lnTo>
                <a:lnTo>
                  <a:pt x="1365255" y="1188563"/>
                </a:lnTo>
                <a:lnTo>
                  <a:pt x="1322761" y="1188563"/>
                </a:lnTo>
                <a:close/>
                <a:moveTo>
                  <a:pt x="1264727" y="1188563"/>
                </a:moveTo>
                <a:lnTo>
                  <a:pt x="1263142" y="1215293"/>
                </a:lnTo>
                <a:lnTo>
                  <a:pt x="1305636" y="1215293"/>
                </a:lnTo>
                <a:lnTo>
                  <a:pt x="1307222" y="1188563"/>
                </a:lnTo>
                <a:lnTo>
                  <a:pt x="1264727" y="1188563"/>
                </a:lnTo>
                <a:close/>
                <a:moveTo>
                  <a:pt x="1206694" y="1188244"/>
                </a:moveTo>
                <a:lnTo>
                  <a:pt x="1204157" y="1215293"/>
                </a:lnTo>
                <a:lnTo>
                  <a:pt x="1246969" y="1215293"/>
                </a:lnTo>
                <a:lnTo>
                  <a:pt x="1248871" y="1188563"/>
                </a:lnTo>
                <a:lnTo>
                  <a:pt x="1206694" y="1188244"/>
                </a:lnTo>
                <a:close/>
                <a:moveTo>
                  <a:pt x="1148661" y="1188244"/>
                </a:moveTo>
                <a:lnTo>
                  <a:pt x="1145172" y="1215293"/>
                </a:lnTo>
                <a:lnTo>
                  <a:pt x="1188301" y="1215293"/>
                </a:lnTo>
                <a:lnTo>
                  <a:pt x="1190838" y="1188244"/>
                </a:lnTo>
                <a:lnTo>
                  <a:pt x="1148661" y="1188244"/>
                </a:lnTo>
                <a:close/>
                <a:moveTo>
                  <a:pt x="1090627" y="1188244"/>
                </a:moveTo>
                <a:lnTo>
                  <a:pt x="1086505" y="1214975"/>
                </a:lnTo>
                <a:lnTo>
                  <a:pt x="1128999" y="1214975"/>
                </a:lnTo>
                <a:lnTo>
                  <a:pt x="1132805" y="1188244"/>
                </a:lnTo>
                <a:lnTo>
                  <a:pt x="1090627" y="1188244"/>
                </a:lnTo>
                <a:close/>
                <a:moveTo>
                  <a:pt x="1032594" y="1187926"/>
                </a:moveTo>
                <a:lnTo>
                  <a:pt x="1027203" y="1214975"/>
                </a:lnTo>
                <a:lnTo>
                  <a:pt x="1070331" y="1214975"/>
                </a:lnTo>
                <a:lnTo>
                  <a:pt x="1074771" y="1188244"/>
                </a:lnTo>
                <a:lnTo>
                  <a:pt x="1032594" y="1187926"/>
                </a:lnTo>
                <a:close/>
                <a:moveTo>
                  <a:pt x="1740728" y="1132875"/>
                </a:moveTo>
                <a:lnTo>
                  <a:pt x="1737874" y="1133193"/>
                </a:lnTo>
                <a:lnTo>
                  <a:pt x="1735337" y="1133829"/>
                </a:lnTo>
                <a:lnTo>
                  <a:pt x="1733117" y="1134784"/>
                </a:lnTo>
                <a:lnTo>
                  <a:pt x="1731532" y="1136057"/>
                </a:lnTo>
                <a:lnTo>
                  <a:pt x="1730263" y="1137648"/>
                </a:lnTo>
                <a:lnTo>
                  <a:pt x="1729312" y="1139875"/>
                </a:lnTo>
                <a:lnTo>
                  <a:pt x="1728995" y="1142103"/>
                </a:lnTo>
                <a:lnTo>
                  <a:pt x="1728995" y="1144330"/>
                </a:lnTo>
                <a:lnTo>
                  <a:pt x="1730263" y="1151649"/>
                </a:lnTo>
                <a:lnTo>
                  <a:pt x="1731215" y="1153877"/>
                </a:lnTo>
                <a:lnTo>
                  <a:pt x="1732166" y="1156104"/>
                </a:lnTo>
                <a:lnTo>
                  <a:pt x="1734069" y="1158332"/>
                </a:lnTo>
                <a:lnTo>
                  <a:pt x="1735971" y="1159923"/>
                </a:lnTo>
                <a:lnTo>
                  <a:pt x="1738508" y="1161514"/>
                </a:lnTo>
                <a:lnTo>
                  <a:pt x="1741045" y="1162469"/>
                </a:lnTo>
                <a:lnTo>
                  <a:pt x="1743582" y="1163105"/>
                </a:lnTo>
                <a:lnTo>
                  <a:pt x="1746437" y="1163423"/>
                </a:lnTo>
                <a:lnTo>
                  <a:pt x="1772123" y="1163423"/>
                </a:lnTo>
                <a:lnTo>
                  <a:pt x="1775295" y="1163105"/>
                </a:lnTo>
                <a:lnTo>
                  <a:pt x="1777832" y="1162469"/>
                </a:lnTo>
                <a:lnTo>
                  <a:pt x="1779734" y="1161514"/>
                </a:lnTo>
                <a:lnTo>
                  <a:pt x="1781637" y="1159923"/>
                </a:lnTo>
                <a:lnTo>
                  <a:pt x="1782906" y="1158332"/>
                </a:lnTo>
                <a:lnTo>
                  <a:pt x="1783857" y="1156104"/>
                </a:lnTo>
                <a:lnTo>
                  <a:pt x="1784174" y="1154195"/>
                </a:lnTo>
                <a:lnTo>
                  <a:pt x="1783857" y="1151968"/>
                </a:lnTo>
                <a:lnTo>
                  <a:pt x="1782271" y="1144330"/>
                </a:lnTo>
                <a:lnTo>
                  <a:pt x="1781637" y="1142103"/>
                </a:lnTo>
                <a:lnTo>
                  <a:pt x="1780369" y="1139875"/>
                </a:lnTo>
                <a:lnTo>
                  <a:pt x="1778783" y="1137648"/>
                </a:lnTo>
                <a:lnTo>
                  <a:pt x="1776563" y="1136057"/>
                </a:lnTo>
                <a:lnTo>
                  <a:pt x="1774343" y="1134784"/>
                </a:lnTo>
                <a:lnTo>
                  <a:pt x="1771489" y="1133829"/>
                </a:lnTo>
                <a:lnTo>
                  <a:pt x="1768635" y="1133193"/>
                </a:lnTo>
                <a:lnTo>
                  <a:pt x="1766098" y="1132875"/>
                </a:lnTo>
                <a:lnTo>
                  <a:pt x="1740728" y="1132875"/>
                </a:lnTo>
                <a:close/>
                <a:moveTo>
                  <a:pt x="1664619" y="1132875"/>
                </a:moveTo>
                <a:lnTo>
                  <a:pt x="1661765" y="1133193"/>
                </a:lnTo>
                <a:lnTo>
                  <a:pt x="1659545" y="1133829"/>
                </a:lnTo>
                <a:lnTo>
                  <a:pt x="1657325" y="1134784"/>
                </a:lnTo>
                <a:lnTo>
                  <a:pt x="1655422" y="1136057"/>
                </a:lnTo>
                <a:lnTo>
                  <a:pt x="1654154" y="1137648"/>
                </a:lnTo>
                <a:lnTo>
                  <a:pt x="1653203" y="1139875"/>
                </a:lnTo>
                <a:lnTo>
                  <a:pt x="1652568" y="1142103"/>
                </a:lnTo>
                <a:lnTo>
                  <a:pt x="1652568" y="1144330"/>
                </a:lnTo>
                <a:lnTo>
                  <a:pt x="1653837" y="1151649"/>
                </a:lnTo>
                <a:lnTo>
                  <a:pt x="1654471" y="1153877"/>
                </a:lnTo>
                <a:lnTo>
                  <a:pt x="1655422" y="1156104"/>
                </a:lnTo>
                <a:lnTo>
                  <a:pt x="1657008" y="1158332"/>
                </a:lnTo>
                <a:lnTo>
                  <a:pt x="1658911" y="1159923"/>
                </a:lnTo>
                <a:lnTo>
                  <a:pt x="1661131" y="1161196"/>
                </a:lnTo>
                <a:lnTo>
                  <a:pt x="1663668" y="1162469"/>
                </a:lnTo>
                <a:lnTo>
                  <a:pt x="1666205" y="1163105"/>
                </a:lnTo>
                <a:lnTo>
                  <a:pt x="1669376" y="1163105"/>
                </a:lnTo>
                <a:lnTo>
                  <a:pt x="1695063" y="1163423"/>
                </a:lnTo>
                <a:lnTo>
                  <a:pt x="1697917" y="1163105"/>
                </a:lnTo>
                <a:lnTo>
                  <a:pt x="1700137" y="1162469"/>
                </a:lnTo>
                <a:lnTo>
                  <a:pt x="1702357" y="1161514"/>
                </a:lnTo>
                <a:lnTo>
                  <a:pt x="1704576" y="1159923"/>
                </a:lnTo>
                <a:lnTo>
                  <a:pt x="1705845" y="1158332"/>
                </a:lnTo>
                <a:lnTo>
                  <a:pt x="1706796" y="1156104"/>
                </a:lnTo>
                <a:lnTo>
                  <a:pt x="1707430" y="1153877"/>
                </a:lnTo>
                <a:lnTo>
                  <a:pt x="1707113" y="1151649"/>
                </a:lnTo>
                <a:lnTo>
                  <a:pt x="1705845" y="1144330"/>
                </a:lnTo>
                <a:lnTo>
                  <a:pt x="1705211" y="1142103"/>
                </a:lnTo>
                <a:lnTo>
                  <a:pt x="1704259" y="1139875"/>
                </a:lnTo>
                <a:lnTo>
                  <a:pt x="1702357" y="1137648"/>
                </a:lnTo>
                <a:lnTo>
                  <a:pt x="1700137" y="1136057"/>
                </a:lnTo>
                <a:lnTo>
                  <a:pt x="1697917" y="1134784"/>
                </a:lnTo>
                <a:lnTo>
                  <a:pt x="1695697" y="1133829"/>
                </a:lnTo>
                <a:lnTo>
                  <a:pt x="1692843" y="1133193"/>
                </a:lnTo>
                <a:lnTo>
                  <a:pt x="1689989" y="1132875"/>
                </a:lnTo>
                <a:lnTo>
                  <a:pt x="1664619" y="1132875"/>
                </a:lnTo>
                <a:close/>
                <a:moveTo>
                  <a:pt x="1586924" y="1132875"/>
                </a:moveTo>
                <a:lnTo>
                  <a:pt x="1584704" y="1133511"/>
                </a:lnTo>
                <a:lnTo>
                  <a:pt x="1582167" y="1134784"/>
                </a:lnTo>
                <a:lnTo>
                  <a:pt x="1580264" y="1136057"/>
                </a:lnTo>
                <a:lnTo>
                  <a:pt x="1578679" y="1137648"/>
                </a:lnTo>
                <a:lnTo>
                  <a:pt x="1577727" y="1139875"/>
                </a:lnTo>
                <a:lnTo>
                  <a:pt x="1577093" y="1142103"/>
                </a:lnTo>
                <a:lnTo>
                  <a:pt x="1577093" y="1144330"/>
                </a:lnTo>
                <a:lnTo>
                  <a:pt x="1578044" y="1151649"/>
                </a:lnTo>
                <a:lnTo>
                  <a:pt x="1578362" y="1153877"/>
                </a:lnTo>
                <a:lnTo>
                  <a:pt x="1579313" y="1156104"/>
                </a:lnTo>
                <a:lnTo>
                  <a:pt x="1580899" y="1158332"/>
                </a:lnTo>
                <a:lnTo>
                  <a:pt x="1583118" y="1159923"/>
                </a:lnTo>
                <a:lnTo>
                  <a:pt x="1585338" y="1161196"/>
                </a:lnTo>
                <a:lnTo>
                  <a:pt x="1587558" y="1162151"/>
                </a:lnTo>
                <a:lnTo>
                  <a:pt x="1590412" y="1162787"/>
                </a:lnTo>
                <a:lnTo>
                  <a:pt x="1593266" y="1163105"/>
                </a:lnTo>
                <a:lnTo>
                  <a:pt x="1618953" y="1163105"/>
                </a:lnTo>
                <a:lnTo>
                  <a:pt x="1621807" y="1163105"/>
                </a:lnTo>
                <a:lnTo>
                  <a:pt x="1624344" y="1162469"/>
                </a:lnTo>
                <a:lnTo>
                  <a:pt x="1626564" y="1161196"/>
                </a:lnTo>
                <a:lnTo>
                  <a:pt x="1628467" y="1159923"/>
                </a:lnTo>
                <a:lnTo>
                  <a:pt x="1629735" y="1158332"/>
                </a:lnTo>
                <a:lnTo>
                  <a:pt x="1631004" y="1156104"/>
                </a:lnTo>
                <a:lnTo>
                  <a:pt x="1631321" y="1153877"/>
                </a:lnTo>
                <a:lnTo>
                  <a:pt x="1631321" y="1151649"/>
                </a:lnTo>
                <a:lnTo>
                  <a:pt x="1630370" y="1144330"/>
                </a:lnTo>
                <a:lnTo>
                  <a:pt x="1629735" y="1142103"/>
                </a:lnTo>
                <a:lnTo>
                  <a:pt x="1628784" y="1139875"/>
                </a:lnTo>
                <a:lnTo>
                  <a:pt x="1627198" y="1137648"/>
                </a:lnTo>
                <a:lnTo>
                  <a:pt x="1625296" y="1136057"/>
                </a:lnTo>
                <a:lnTo>
                  <a:pt x="1623076" y="1134784"/>
                </a:lnTo>
                <a:lnTo>
                  <a:pt x="1620856" y="1133829"/>
                </a:lnTo>
                <a:lnTo>
                  <a:pt x="1618002" y="1132875"/>
                </a:lnTo>
                <a:lnTo>
                  <a:pt x="1615148" y="1132875"/>
                </a:lnTo>
                <a:lnTo>
                  <a:pt x="1589778" y="1132875"/>
                </a:lnTo>
                <a:lnTo>
                  <a:pt x="1586924" y="1132875"/>
                </a:lnTo>
                <a:close/>
                <a:moveTo>
                  <a:pt x="1510815" y="1132875"/>
                </a:moveTo>
                <a:lnTo>
                  <a:pt x="1508278" y="1133511"/>
                </a:lnTo>
                <a:lnTo>
                  <a:pt x="1506058" y="1134784"/>
                </a:lnTo>
                <a:lnTo>
                  <a:pt x="1504155" y="1136057"/>
                </a:lnTo>
                <a:lnTo>
                  <a:pt x="1502569" y="1137648"/>
                </a:lnTo>
                <a:lnTo>
                  <a:pt x="1501618" y="1139875"/>
                </a:lnTo>
                <a:lnTo>
                  <a:pt x="1500984" y="1142103"/>
                </a:lnTo>
                <a:lnTo>
                  <a:pt x="1500667" y="1144330"/>
                </a:lnTo>
                <a:lnTo>
                  <a:pt x="1501301" y="1151649"/>
                </a:lnTo>
                <a:lnTo>
                  <a:pt x="1501618" y="1153877"/>
                </a:lnTo>
                <a:lnTo>
                  <a:pt x="1502569" y="1156104"/>
                </a:lnTo>
                <a:lnTo>
                  <a:pt x="1503838" y="1158332"/>
                </a:lnTo>
                <a:lnTo>
                  <a:pt x="1505741" y="1159923"/>
                </a:lnTo>
                <a:lnTo>
                  <a:pt x="1507960" y="1161196"/>
                </a:lnTo>
                <a:lnTo>
                  <a:pt x="1510180" y="1162151"/>
                </a:lnTo>
                <a:lnTo>
                  <a:pt x="1512717" y="1162787"/>
                </a:lnTo>
                <a:lnTo>
                  <a:pt x="1515888" y="1163105"/>
                </a:lnTo>
                <a:lnTo>
                  <a:pt x="1541575" y="1163105"/>
                </a:lnTo>
                <a:lnTo>
                  <a:pt x="1544430" y="1162787"/>
                </a:lnTo>
                <a:lnTo>
                  <a:pt x="1546966" y="1162151"/>
                </a:lnTo>
                <a:lnTo>
                  <a:pt x="1549503" y="1161196"/>
                </a:lnTo>
                <a:lnTo>
                  <a:pt x="1551406" y="1159923"/>
                </a:lnTo>
                <a:lnTo>
                  <a:pt x="1552992" y="1158332"/>
                </a:lnTo>
                <a:lnTo>
                  <a:pt x="1553943" y="1156104"/>
                </a:lnTo>
                <a:lnTo>
                  <a:pt x="1554577" y="1153877"/>
                </a:lnTo>
                <a:lnTo>
                  <a:pt x="1554577" y="1151649"/>
                </a:lnTo>
                <a:lnTo>
                  <a:pt x="1553943" y="1144330"/>
                </a:lnTo>
                <a:lnTo>
                  <a:pt x="1553626" y="1142103"/>
                </a:lnTo>
                <a:lnTo>
                  <a:pt x="1552675" y="1139875"/>
                </a:lnTo>
                <a:lnTo>
                  <a:pt x="1551089" y="1137648"/>
                </a:lnTo>
                <a:lnTo>
                  <a:pt x="1549186" y="1136057"/>
                </a:lnTo>
                <a:lnTo>
                  <a:pt x="1546966" y="1134784"/>
                </a:lnTo>
                <a:lnTo>
                  <a:pt x="1544430" y="1133511"/>
                </a:lnTo>
                <a:lnTo>
                  <a:pt x="1541893" y="1132875"/>
                </a:lnTo>
                <a:lnTo>
                  <a:pt x="1539038" y="1132875"/>
                </a:lnTo>
                <a:lnTo>
                  <a:pt x="1513986" y="1132875"/>
                </a:lnTo>
                <a:lnTo>
                  <a:pt x="1510815" y="1132875"/>
                </a:lnTo>
                <a:close/>
                <a:moveTo>
                  <a:pt x="981854" y="1117600"/>
                </a:moveTo>
                <a:lnTo>
                  <a:pt x="1765464" y="1117600"/>
                </a:lnTo>
                <a:lnTo>
                  <a:pt x="1769904" y="1117918"/>
                </a:lnTo>
                <a:lnTo>
                  <a:pt x="1774978" y="1118236"/>
                </a:lnTo>
                <a:lnTo>
                  <a:pt x="1779417" y="1119191"/>
                </a:lnTo>
                <a:lnTo>
                  <a:pt x="1783857" y="1120464"/>
                </a:lnTo>
                <a:lnTo>
                  <a:pt x="1787980" y="1122373"/>
                </a:lnTo>
                <a:lnTo>
                  <a:pt x="1792736" y="1124283"/>
                </a:lnTo>
                <a:lnTo>
                  <a:pt x="1796542" y="1126510"/>
                </a:lnTo>
                <a:lnTo>
                  <a:pt x="1800347" y="1129056"/>
                </a:lnTo>
                <a:lnTo>
                  <a:pt x="1803836" y="1131602"/>
                </a:lnTo>
                <a:lnTo>
                  <a:pt x="1807007" y="1134466"/>
                </a:lnTo>
                <a:lnTo>
                  <a:pt x="1810495" y="1137648"/>
                </a:lnTo>
                <a:lnTo>
                  <a:pt x="1813032" y="1141148"/>
                </a:lnTo>
                <a:lnTo>
                  <a:pt x="1815252" y="1144649"/>
                </a:lnTo>
                <a:lnTo>
                  <a:pt x="1817155" y="1148149"/>
                </a:lnTo>
                <a:lnTo>
                  <a:pt x="1818740" y="1151649"/>
                </a:lnTo>
                <a:lnTo>
                  <a:pt x="1820009" y="1155468"/>
                </a:lnTo>
                <a:lnTo>
                  <a:pt x="1903095" y="1502007"/>
                </a:lnTo>
                <a:lnTo>
                  <a:pt x="1903412" y="1506144"/>
                </a:lnTo>
                <a:lnTo>
                  <a:pt x="1903412" y="1509963"/>
                </a:lnTo>
                <a:lnTo>
                  <a:pt x="1903095" y="1513463"/>
                </a:lnTo>
                <a:lnTo>
                  <a:pt x="1901827" y="1516963"/>
                </a:lnTo>
                <a:lnTo>
                  <a:pt x="1900241" y="1520146"/>
                </a:lnTo>
                <a:lnTo>
                  <a:pt x="1898338" y="1523646"/>
                </a:lnTo>
                <a:lnTo>
                  <a:pt x="1895801" y="1526510"/>
                </a:lnTo>
                <a:lnTo>
                  <a:pt x="1892313" y="1529056"/>
                </a:lnTo>
                <a:lnTo>
                  <a:pt x="1889142" y="1531283"/>
                </a:lnTo>
                <a:lnTo>
                  <a:pt x="1885336" y="1533511"/>
                </a:lnTo>
                <a:lnTo>
                  <a:pt x="1881214" y="1535420"/>
                </a:lnTo>
                <a:lnTo>
                  <a:pt x="1876774" y="1537011"/>
                </a:lnTo>
                <a:lnTo>
                  <a:pt x="1871700" y="1538284"/>
                </a:lnTo>
                <a:lnTo>
                  <a:pt x="1866626" y="1538920"/>
                </a:lnTo>
                <a:lnTo>
                  <a:pt x="1861235" y="1539557"/>
                </a:lnTo>
                <a:lnTo>
                  <a:pt x="1855210" y="1539875"/>
                </a:lnTo>
                <a:lnTo>
                  <a:pt x="884498" y="1539875"/>
                </a:lnTo>
                <a:lnTo>
                  <a:pt x="878789" y="1539557"/>
                </a:lnTo>
                <a:lnTo>
                  <a:pt x="873081" y="1538920"/>
                </a:lnTo>
                <a:lnTo>
                  <a:pt x="868007" y="1537966"/>
                </a:lnTo>
                <a:lnTo>
                  <a:pt x="863250" y="1536693"/>
                </a:lnTo>
                <a:lnTo>
                  <a:pt x="858811" y="1535102"/>
                </a:lnTo>
                <a:lnTo>
                  <a:pt x="854371" y="1533193"/>
                </a:lnTo>
                <a:lnTo>
                  <a:pt x="850566" y="1531283"/>
                </a:lnTo>
                <a:lnTo>
                  <a:pt x="847394" y="1528737"/>
                </a:lnTo>
                <a:lnTo>
                  <a:pt x="844223" y="1526192"/>
                </a:lnTo>
                <a:lnTo>
                  <a:pt x="842003" y="1523010"/>
                </a:lnTo>
                <a:lnTo>
                  <a:pt x="839466" y="1519827"/>
                </a:lnTo>
                <a:lnTo>
                  <a:pt x="837881" y="1516645"/>
                </a:lnTo>
                <a:lnTo>
                  <a:pt x="836929" y="1513463"/>
                </a:lnTo>
                <a:lnTo>
                  <a:pt x="836612" y="1509963"/>
                </a:lnTo>
                <a:lnTo>
                  <a:pt x="836612" y="1506144"/>
                </a:lnTo>
                <a:lnTo>
                  <a:pt x="837246" y="1502007"/>
                </a:lnTo>
                <a:lnTo>
                  <a:pt x="926675" y="1154832"/>
                </a:lnTo>
                <a:lnTo>
                  <a:pt x="927943" y="1151331"/>
                </a:lnTo>
                <a:lnTo>
                  <a:pt x="929529" y="1147513"/>
                </a:lnTo>
                <a:lnTo>
                  <a:pt x="931432" y="1144012"/>
                </a:lnTo>
                <a:lnTo>
                  <a:pt x="933969" y="1140830"/>
                </a:lnTo>
                <a:lnTo>
                  <a:pt x="936823" y="1137011"/>
                </a:lnTo>
                <a:lnTo>
                  <a:pt x="939677" y="1134147"/>
                </a:lnTo>
                <a:lnTo>
                  <a:pt x="943165" y="1131283"/>
                </a:lnTo>
                <a:lnTo>
                  <a:pt x="946971" y="1128738"/>
                </a:lnTo>
                <a:lnTo>
                  <a:pt x="950776" y="1126192"/>
                </a:lnTo>
                <a:lnTo>
                  <a:pt x="954582" y="1124283"/>
                </a:lnTo>
                <a:lnTo>
                  <a:pt x="959021" y="1122373"/>
                </a:lnTo>
                <a:lnTo>
                  <a:pt x="963461" y="1120464"/>
                </a:lnTo>
                <a:lnTo>
                  <a:pt x="967901" y="1119191"/>
                </a:lnTo>
                <a:lnTo>
                  <a:pt x="972341" y="1118236"/>
                </a:lnTo>
                <a:lnTo>
                  <a:pt x="977097" y="1117918"/>
                </a:lnTo>
                <a:lnTo>
                  <a:pt x="981854" y="1117600"/>
                </a:lnTo>
                <a:close/>
                <a:moveTo>
                  <a:pt x="268430" y="1104583"/>
                </a:moveTo>
                <a:lnTo>
                  <a:pt x="254469" y="1109980"/>
                </a:lnTo>
                <a:lnTo>
                  <a:pt x="240826" y="1115695"/>
                </a:lnTo>
                <a:lnTo>
                  <a:pt x="227500" y="1121410"/>
                </a:lnTo>
                <a:lnTo>
                  <a:pt x="214808" y="1127443"/>
                </a:lnTo>
                <a:lnTo>
                  <a:pt x="202433" y="1133158"/>
                </a:lnTo>
                <a:lnTo>
                  <a:pt x="190693" y="1139190"/>
                </a:lnTo>
                <a:lnTo>
                  <a:pt x="178954" y="1145858"/>
                </a:lnTo>
                <a:lnTo>
                  <a:pt x="168483" y="1151890"/>
                </a:lnTo>
                <a:lnTo>
                  <a:pt x="178954" y="1168718"/>
                </a:lnTo>
                <a:lnTo>
                  <a:pt x="190376" y="1185228"/>
                </a:lnTo>
                <a:lnTo>
                  <a:pt x="202433" y="1201420"/>
                </a:lnTo>
                <a:lnTo>
                  <a:pt x="214490" y="1217295"/>
                </a:lnTo>
                <a:lnTo>
                  <a:pt x="227182" y="1232535"/>
                </a:lnTo>
                <a:lnTo>
                  <a:pt x="240191" y="1247775"/>
                </a:lnTo>
                <a:lnTo>
                  <a:pt x="253835" y="1262380"/>
                </a:lnTo>
                <a:lnTo>
                  <a:pt x="267479" y="1276668"/>
                </a:lnTo>
                <a:lnTo>
                  <a:pt x="283026" y="1291590"/>
                </a:lnTo>
                <a:lnTo>
                  <a:pt x="299208" y="1306195"/>
                </a:lnTo>
                <a:lnTo>
                  <a:pt x="313486" y="1301750"/>
                </a:lnTo>
                <a:lnTo>
                  <a:pt x="327764" y="1297623"/>
                </a:lnTo>
                <a:lnTo>
                  <a:pt x="357590" y="1289368"/>
                </a:lnTo>
                <a:lnTo>
                  <a:pt x="350609" y="1278890"/>
                </a:lnTo>
                <a:lnTo>
                  <a:pt x="344264" y="1268413"/>
                </a:lnTo>
                <a:lnTo>
                  <a:pt x="337600" y="1257618"/>
                </a:lnTo>
                <a:lnTo>
                  <a:pt x="331572" y="1246823"/>
                </a:lnTo>
                <a:lnTo>
                  <a:pt x="325543" y="1235710"/>
                </a:lnTo>
                <a:lnTo>
                  <a:pt x="319515" y="1224280"/>
                </a:lnTo>
                <a:lnTo>
                  <a:pt x="313803" y="1213168"/>
                </a:lnTo>
                <a:lnTo>
                  <a:pt x="308409" y="1201738"/>
                </a:lnTo>
                <a:lnTo>
                  <a:pt x="302381" y="1189990"/>
                </a:lnTo>
                <a:lnTo>
                  <a:pt x="297304" y="1178243"/>
                </a:lnTo>
                <a:lnTo>
                  <a:pt x="287151" y="1154113"/>
                </a:lnTo>
                <a:lnTo>
                  <a:pt x="277315" y="1129665"/>
                </a:lnTo>
                <a:lnTo>
                  <a:pt x="268430" y="1104583"/>
                </a:lnTo>
                <a:close/>
                <a:moveTo>
                  <a:pt x="469277" y="1050290"/>
                </a:moveTo>
                <a:lnTo>
                  <a:pt x="441990" y="1055688"/>
                </a:lnTo>
                <a:lnTo>
                  <a:pt x="415337" y="1061403"/>
                </a:lnTo>
                <a:lnTo>
                  <a:pt x="389319" y="1067118"/>
                </a:lnTo>
                <a:lnTo>
                  <a:pt x="364253" y="1073785"/>
                </a:lnTo>
                <a:lnTo>
                  <a:pt x="343946" y="1079500"/>
                </a:lnTo>
                <a:lnTo>
                  <a:pt x="324274" y="1085215"/>
                </a:lnTo>
                <a:lnTo>
                  <a:pt x="328716" y="1098550"/>
                </a:lnTo>
                <a:lnTo>
                  <a:pt x="333476" y="1111568"/>
                </a:lnTo>
                <a:lnTo>
                  <a:pt x="338235" y="1124585"/>
                </a:lnTo>
                <a:lnTo>
                  <a:pt x="343629" y="1136968"/>
                </a:lnTo>
                <a:lnTo>
                  <a:pt x="349023" y="1149668"/>
                </a:lnTo>
                <a:lnTo>
                  <a:pt x="354417" y="1162050"/>
                </a:lnTo>
                <a:lnTo>
                  <a:pt x="360446" y="1174115"/>
                </a:lnTo>
                <a:lnTo>
                  <a:pt x="366157" y="1186180"/>
                </a:lnTo>
                <a:lnTo>
                  <a:pt x="371868" y="1197928"/>
                </a:lnTo>
                <a:lnTo>
                  <a:pt x="378531" y="1209358"/>
                </a:lnTo>
                <a:lnTo>
                  <a:pt x="384560" y="1220788"/>
                </a:lnTo>
                <a:lnTo>
                  <a:pt x="391223" y="1232218"/>
                </a:lnTo>
                <a:lnTo>
                  <a:pt x="397886" y="1243013"/>
                </a:lnTo>
                <a:lnTo>
                  <a:pt x="404549" y="1254125"/>
                </a:lnTo>
                <a:lnTo>
                  <a:pt x="411530" y="1264603"/>
                </a:lnTo>
                <a:lnTo>
                  <a:pt x="418510" y="1275080"/>
                </a:lnTo>
                <a:lnTo>
                  <a:pt x="442942" y="1270318"/>
                </a:lnTo>
                <a:lnTo>
                  <a:pt x="467373" y="1265873"/>
                </a:lnTo>
                <a:lnTo>
                  <a:pt x="492440" y="1261428"/>
                </a:lnTo>
                <a:lnTo>
                  <a:pt x="518140" y="1257618"/>
                </a:lnTo>
                <a:lnTo>
                  <a:pt x="510525" y="1234123"/>
                </a:lnTo>
                <a:lnTo>
                  <a:pt x="503545" y="1209993"/>
                </a:lnTo>
                <a:lnTo>
                  <a:pt x="496882" y="1184910"/>
                </a:lnTo>
                <a:lnTo>
                  <a:pt x="490219" y="1159193"/>
                </a:lnTo>
                <a:lnTo>
                  <a:pt x="484507" y="1132840"/>
                </a:lnTo>
                <a:lnTo>
                  <a:pt x="479113" y="1106170"/>
                </a:lnTo>
                <a:lnTo>
                  <a:pt x="473719" y="1078548"/>
                </a:lnTo>
                <a:lnTo>
                  <a:pt x="469277" y="1050290"/>
                </a:lnTo>
                <a:close/>
                <a:moveTo>
                  <a:pt x="742467" y="1024890"/>
                </a:moveTo>
                <a:lnTo>
                  <a:pt x="714228" y="1025525"/>
                </a:lnTo>
                <a:lnTo>
                  <a:pt x="686623" y="1026478"/>
                </a:lnTo>
                <a:lnTo>
                  <a:pt x="659019" y="1028065"/>
                </a:lnTo>
                <a:lnTo>
                  <a:pt x="631731" y="1029653"/>
                </a:lnTo>
                <a:lnTo>
                  <a:pt x="605396" y="1031875"/>
                </a:lnTo>
                <a:lnTo>
                  <a:pt x="578743" y="1034733"/>
                </a:lnTo>
                <a:lnTo>
                  <a:pt x="553043" y="1037908"/>
                </a:lnTo>
                <a:lnTo>
                  <a:pt x="527025" y="1041083"/>
                </a:lnTo>
                <a:lnTo>
                  <a:pt x="530515" y="1059498"/>
                </a:lnTo>
                <a:lnTo>
                  <a:pt x="533688" y="1077595"/>
                </a:lnTo>
                <a:lnTo>
                  <a:pt x="536861" y="1095375"/>
                </a:lnTo>
                <a:lnTo>
                  <a:pt x="540351" y="1112838"/>
                </a:lnTo>
                <a:lnTo>
                  <a:pt x="543841" y="1130300"/>
                </a:lnTo>
                <a:lnTo>
                  <a:pt x="547966" y="1147128"/>
                </a:lnTo>
                <a:lnTo>
                  <a:pt x="552091" y="1163638"/>
                </a:lnTo>
                <a:lnTo>
                  <a:pt x="556216" y="1180148"/>
                </a:lnTo>
                <a:lnTo>
                  <a:pt x="561292" y="1198245"/>
                </a:lnTo>
                <a:lnTo>
                  <a:pt x="566686" y="1216025"/>
                </a:lnTo>
                <a:lnTo>
                  <a:pt x="572080" y="1233488"/>
                </a:lnTo>
                <a:lnTo>
                  <a:pt x="577792" y="1250315"/>
                </a:lnTo>
                <a:lnTo>
                  <a:pt x="597464" y="1248410"/>
                </a:lnTo>
                <a:lnTo>
                  <a:pt x="617771" y="1246823"/>
                </a:lnTo>
                <a:lnTo>
                  <a:pt x="638077" y="1245235"/>
                </a:lnTo>
                <a:lnTo>
                  <a:pt x="658701" y="1243648"/>
                </a:lnTo>
                <a:lnTo>
                  <a:pt x="679326" y="1242378"/>
                </a:lnTo>
                <a:lnTo>
                  <a:pt x="699950" y="1241425"/>
                </a:lnTo>
                <a:lnTo>
                  <a:pt x="721208" y="1240790"/>
                </a:lnTo>
                <a:lnTo>
                  <a:pt x="742467" y="1240473"/>
                </a:lnTo>
                <a:lnTo>
                  <a:pt x="742467" y="1024890"/>
                </a:lnTo>
                <a:close/>
                <a:moveTo>
                  <a:pt x="507035" y="801688"/>
                </a:moveTo>
                <a:lnTo>
                  <a:pt x="507670" y="824865"/>
                </a:lnTo>
                <a:lnTo>
                  <a:pt x="508622" y="848360"/>
                </a:lnTo>
                <a:lnTo>
                  <a:pt x="509573" y="871538"/>
                </a:lnTo>
                <a:lnTo>
                  <a:pt x="510843" y="894080"/>
                </a:lnTo>
                <a:lnTo>
                  <a:pt x="512746" y="916940"/>
                </a:lnTo>
                <a:lnTo>
                  <a:pt x="514650" y="939165"/>
                </a:lnTo>
                <a:lnTo>
                  <a:pt x="516871" y="961073"/>
                </a:lnTo>
                <a:lnTo>
                  <a:pt x="519410" y="982663"/>
                </a:lnTo>
                <a:lnTo>
                  <a:pt x="546062" y="979170"/>
                </a:lnTo>
                <a:lnTo>
                  <a:pt x="572715" y="976313"/>
                </a:lnTo>
                <a:lnTo>
                  <a:pt x="600319" y="973455"/>
                </a:lnTo>
                <a:lnTo>
                  <a:pt x="627924" y="971233"/>
                </a:lnTo>
                <a:lnTo>
                  <a:pt x="656163" y="969328"/>
                </a:lnTo>
                <a:lnTo>
                  <a:pt x="684720" y="967740"/>
                </a:lnTo>
                <a:lnTo>
                  <a:pt x="713276" y="966788"/>
                </a:lnTo>
                <a:lnTo>
                  <a:pt x="742467" y="965835"/>
                </a:lnTo>
                <a:lnTo>
                  <a:pt x="742467" y="801688"/>
                </a:lnTo>
                <a:lnTo>
                  <a:pt x="507035" y="801688"/>
                </a:lnTo>
                <a:close/>
                <a:moveTo>
                  <a:pt x="273824" y="801688"/>
                </a:moveTo>
                <a:lnTo>
                  <a:pt x="274142" y="816610"/>
                </a:lnTo>
                <a:lnTo>
                  <a:pt x="275094" y="831533"/>
                </a:lnTo>
                <a:lnTo>
                  <a:pt x="276045" y="846455"/>
                </a:lnTo>
                <a:lnTo>
                  <a:pt x="276997" y="860743"/>
                </a:lnTo>
                <a:lnTo>
                  <a:pt x="278584" y="875665"/>
                </a:lnTo>
                <a:lnTo>
                  <a:pt x="280170" y="889953"/>
                </a:lnTo>
                <a:lnTo>
                  <a:pt x="281757" y="904558"/>
                </a:lnTo>
                <a:lnTo>
                  <a:pt x="283660" y="918845"/>
                </a:lnTo>
                <a:lnTo>
                  <a:pt x="285882" y="933133"/>
                </a:lnTo>
                <a:lnTo>
                  <a:pt x="288737" y="947103"/>
                </a:lnTo>
                <a:lnTo>
                  <a:pt x="291276" y="961073"/>
                </a:lnTo>
                <a:lnTo>
                  <a:pt x="293814" y="975043"/>
                </a:lnTo>
                <a:lnTo>
                  <a:pt x="296670" y="988695"/>
                </a:lnTo>
                <a:lnTo>
                  <a:pt x="299842" y="1002665"/>
                </a:lnTo>
                <a:lnTo>
                  <a:pt x="303015" y="1015683"/>
                </a:lnTo>
                <a:lnTo>
                  <a:pt x="306823" y="1029335"/>
                </a:lnTo>
                <a:lnTo>
                  <a:pt x="324909" y="1023938"/>
                </a:lnTo>
                <a:lnTo>
                  <a:pt x="343312" y="1018858"/>
                </a:lnTo>
                <a:lnTo>
                  <a:pt x="362032" y="1013778"/>
                </a:lnTo>
                <a:lnTo>
                  <a:pt x="381070" y="1009015"/>
                </a:lnTo>
                <a:lnTo>
                  <a:pt x="400742" y="1004570"/>
                </a:lnTo>
                <a:lnTo>
                  <a:pt x="420414" y="1000125"/>
                </a:lnTo>
                <a:lnTo>
                  <a:pt x="440721" y="995998"/>
                </a:lnTo>
                <a:lnTo>
                  <a:pt x="461345" y="992188"/>
                </a:lnTo>
                <a:lnTo>
                  <a:pt x="458489" y="969328"/>
                </a:lnTo>
                <a:lnTo>
                  <a:pt x="456268" y="945833"/>
                </a:lnTo>
                <a:lnTo>
                  <a:pt x="454047" y="922655"/>
                </a:lnTo>
                <a:lnTo>
                  <a:pt x="452461" y="899160"/>
                </a:lnTo>
                <a:lnTo>
                  <a:pt x="451191" y="874713"/>
                </a:lnTo>
                <a:lnTo>
                  <a:pt x="449922" y="850900"/>
                </a:lnTo>
                <a:lnTo>
                  <a:pt x="448970" y="826135"/>
                </a:lnTo>
                <a:lnTo>
                  <a:pt x="448653" y="801688"/>
                </a:lnTo>
                <a:lnTo>
                  <a:pt x="273824" y="801688"/>
                </a:lnTo>
                <a:close/>
                <a:moveTo>
                  <a:pt x="59334" y="801688"/>
                </a:moveTo>
                <a:lnTo>
                  <a:pt x="60286" y="821690"/>
                </a:lnTo>
                <a:lnTo>
                  <a:pt x="62507" y="841693"/>
                </a:lnTo>
                <a:lnTo>
                  <a:pt x="64411" y="861378"/>
                </a:lnTo>
                <a:lnTo>
                  <a:pt x="67266" y="881380"/>
                </a:lnTo>
                <a:lnTo>
                  <a:pt x="70439" y="900748"/>
                </a:lnTo>
                <a:lnTo>
                  <a:pt x="74247" y="919798"/>
                </a:lnTo>
                <a:lnTo>
                  <a:pt x="78372" y="938848"/>
                </a:lnTo>
                <a:lnTo>
                  <a:pt x="83448" y="957898"/>
                </a:lnTo>
                <a:lnTo>
                  <a:pt x="88525" y="976630"/>
                </a:lnTo>
                <a:lnTo>
                  <a:pt x="94236" y="995045"/>
                </a:lnTo>
                <a:lnTo>
                  <a:pt x="100899" y="1013143"/>
                </a:lnTo>
                <a:lnTo>
                  <a:pt x="107245" y="1031240"/>
                </a:lnTo>
                <a:lnTo>
                  <a:pt x="114860" y="1049020"/>
                </a:lnTo>
                <a:lnTo>
                  <a:pt x="122475" y="1066483"/>
                </a:lnTo>
                <a:lnTo>
                  <a:pt x="130408" y="1083628"/>
                </a:lnTo>
                <a:lnTo>
                  <a:pt x="138975" y="1100773"/>
                </a:lnTo>
                <a:lnTo>
                  <a:pt x="150080" y="1094740"/>
                </a:lnTo>
                <a:lnTo>
                  <a:pt x="161185" y="1088390"/>
                </a:lnTo>
                <a:lnTo>
                  <a:pt x="172925" y="1082358"/>
                </a:lnTo>
                <a:lnTo>
                  <a:pt x="184982" y="1076325"/>
                </a:lnTo>
                <a:lnTo>
                  <a:pt x="197039" y="1070293"/>
                </a:lnTo>
                <a:lnTo>
                  <a:pt x="209731" y="1064895"/>
                </a:lnTo>
                <a:lnTo>
                  <a:pt x="222740" y="1059498"/>
                </a:lnTo>
                <a:lnTo>
                  <a:pt x="236066" y="1054100"/>
                </a:lnTo>
                <a:lnTo>
                  <a:pt x="250979" y="1048385"/>
                </a:lnTo>
                <a:lnTo>
                  <a:pt x="247172" y="1033780"/>
                </a:lnTo>
                <a:lnTo>
                  <a:pt x="243364" y="1019175"/>
                </a:lnTo>
                <a:lnTo>
                  <a:pt x="240191" y="1004570"/>
                </a:lnTo>
                <a:lnTo>
                  <a:pt x="236701" y="989330"/>
                </a:lnTo>
                <a:lnTo>
                  <a:pt x="233528" y="974408"/>
                </a:lnTo>
                <a:lnTo>
                  <a:pt x="230672" y="959168"/>
                </a:lnTo>
                <a:lnTo>
                  <a:pt x="228134" y="943928"/>
                </a:lnTo>
                <a:lnTo>
                  <a:pt x="225913" y="928370"/>
                </a:lnTo>
                <a:lnTo>
                  <a:pt x="223692" y="912813"/>
                </a:lnTo>
                <a:lnTo>
                  <a:pt x="221788" y="897573"/>
                </a:lnTo>
                <a:lnTo>
                  <a:pt x="220202" y="881698"/>
                </a:lnTo>
                <a:lnTo>
                  <a:pt x="218615" y="865823"/>
                </a:lnTo>
                <a:lnTo>
                  <a:pt x="217029" y="849948"/>
                </a:lnTo>
                <a:lnTo>
                  <a:pt x="216077" y="834073"/>
                </a:lnTo>
                <a:lnTo>
                  <a:pt x="215125" y="817880"/>
                </a:lnTo>
                <a:lnTo>
                  <a:pt x="214808" y="801688"/>
                </a:lnTo>
                <a:lnTo>
                  <a:pt x="59334" y="801688"/>
                </a:lnTo>
                <a:close/>
                <a:moveTo>
                  <a:pt x="1734820" y="720725"/>
                </a:moveTo>
                <a:lnTo>
                  <a:pt x="1735138" y="764540"/>
                </a:lnTo>
                <a:lnTo>
                  <a:pt x="1735138" y="861378"/>
                </a:lnTo>
                <a:lnTo>
                  <a:pt x="1735138" y="913765"/>
                </a:lnTo>
                <a:lnTo>
                  <a:pt x="1734503" y="960120"/>
                </a:lnTo>
                <a:lnTo>
                  <a:pt x="1734185" y="979488"/>
                </a:lnTo>
                <a:lnTo>
                  <a:pt x="1733549" y="994728"/>
                </a:lnTo>
                <a:lnTo>
                  <a:pt x="1732914" y="1005840"/>
                </a:lnTo>
                <a:lnTo>
                  <a:pt x="1732596" y="1009333"/>
                </a:lnTo>
                <a:lnTo>
                  <a:pt x="1732278" y="1011238"/>
                </a:lnTo>
                <a:lnTo>
                  <a:pt x="1731642" y="1011873"/>
                </a:lnTo>
                <a:lnTo>
                  <a:pt x="1730689" y="1012190"/>
                </a:lnTo>
                <a:lnTo>
                  <a:pt x="1727511" y="1013143"/>
                </a:lnTo>
                <a:lnTo>
                  <a:pt x="1722744" y="1014095"/>
                </a:lnTo>
                <a:lnTo>
                  <a:pt x="1716071" y="1014730"/>
                </a:lnTo>
                <a:lnTo>
                  <a:pt x="1708443" y="1015365"/>
                </a:lnTo>
                <a:lnTo>
                  <a:pt x="1698910" y="1015683"/>
                </a:lnTo>
                <a:lnTo>
                  <a:pt x="1676982" y="1016000"/>
                </a:lnTo>
                <a:lnTo>
                  <a:pt x="1650923" y="1016000"/>
                </a:lnTo>
                <a:lnTo>
                  <a:pt x="1622321" y="1015683"/>
                </a:lnTo>
                <a:lnTo>
                  <a:pt x="1591496" y="1014730"/>
                </a:lnTo>
                <a:lnTo>
                  <a:pt x="1559716" y="1013778"/>
                </a:lnTo>
                <a:lnTo>
                  <a:pt x="1497746" y="1011555"/>
                </a:lnTo>
                <a:lnTo>
                  <a:pt x="1443404" y="1009333"/>
                </a:lnTo>
                <a:lnTo>
                  <a:pt x="1390650" y="1006793"/>
                </a:lnTo>
                <a:lnTo>
                  <a:pt x="1438319" y="1005205"/>
                </a:lnTo>
                <a:lnTo>
                  <a:pt x="1487259" y="1003300"/>
                </a:lnTo>
                <a:lnTo>
                  <a:pt x="1543509" y="1000443"/>
                </a:lnTo>
                <a:lnTo>
                  <a:pt x="1572428" y="998538"/>
                </a:lnTo>
                <a:lnTo>
                  <a:pt x="1600394" y="996633"/>
                </a:lnTo>
                <a:lnTo>
                  <a:pt x="1626771" y="994410"/>
                </a:lnTo>
                <a:lnTo>
                  <a:pt x="1650605" y="992188"/>
                </a:lnTo>
                <a:lnTo>
                  <a:pt x="1671262" y="989648"/>
                </a:lnTo>
                <a:lnTo>
                  <a:pt x="1679842" y="988378"/>
                </a:lnTo>
                <a:lnTo>
                  <a:pt x="1687787" y="986790"/>
                </a:lnTo>
                <a:lnTo>
                  <a:pt x="1693825" y="985520"/>
                </a:lnTo>
                <a:lnTo>
                  <a:pt x="1698592" y="983933"/>
                </a:lnTo>
                <a:lnTo>
                  <a:pt x="1702088" y="982028"/>
                </a:lnTo>
                <a:lnTo>
                  <a:pt x="1703359" y="981075"/>
                </a:lnTo>
                <a:lnTo>
                  <a:pt x="1704312" y="980440"/>
                </a:lnTo>
                <a:lnTo>
                  <a:pt x="1705266" y="978218"/>
                </a:lnTo>
                <a:lnTo>
                  <a:pt x="1706219" y="974725"/>
                </a:lnTo>
                <a:lnTo>
                  <a:pt x="1707490" y="969963"/>
                </a:lnTo>
                <a:lnTo>
                  <a:pt x="1708443" y="963930"/>
                </a:lnTo>
                <a:lnTo>
                  <a:pt x="1710986" y="949960"/>
                </a:lnTo>
                <a:lnTo>
                  <a:pt x="1713528" y="932498"/>
                </a:lnTo>
                <a:lnTo>
                  <a:pt x="1716071" y="912178"/>
                </a:lnTo>
                <a:lnTo>
                  <a:pt x="1718613" y="890270"/>
                </a:lnTo>
                <a:lnTo>
                  <a:pt x="1723698" y="844233"/>
                </a:lnTo>
                <a:lnTo>
                  <a:pt x="1728147" y="798513"/>
                </a:lnTo>
                <a:lnTo>
                  <a:pt x="1731642" y="759143"/>
                </a:lnTo>
                <a:lnTo>
                  <a:pt x="1734820" y="720725"/>
                </a:lnTo>
                <a:close/>
                <a:moveTo>
                  <a:pt x="519410" y="561340"/>
                </a:moveTo>
                <a:lnTo>
                  <a:pt x="516871" y="583565"/>
                </a:lnTo>
                <a:lnTo>
                  <a:pt x="514650" y="605473"/>
                </a:lnTo>
                <a:lnTo>
                  <a:pt x="512746" y="627698"/>
                </a:lnTo>
                <a:lnTo>
                  <a:pt x="510843" y="650240"/>
                </a:lnTo>
                <a:lnTo>
                  <a:pt x="509573" y="673100"/>
                </a:lnTo>
                <a:lnTo>
                  <a:pt x="508622" y="695960"/>
                </a:lnTo>
                <a:lnTo>
                  <a:pt x="507670" y="719138"/>
                </a:lnTo>
                <a:lnTo>
                  <a:pt x="507352" y="742950"/>
                </a:lnTo>
                <a:lnTo>
                  <a:pt x="742467" y="742950"/>
                </a:lnTo>
                <a:lnTo>
                  <a:pt x="742467" y="578485"/>
                </a:lnTo>
                <a:lnTo>
                  <a:pt x="713276" y="577850"/>
                </a:lnTo>
                <a:lnTo>
                  <a:pt x="684720" y="576580"/>
                </a:lnTo>
                <a:lnTo>
                  <a:pt x="656163" y="575310"/>
                </a:lnTo>
                <a:lnTo>
                  <a:pt x="627924" y="573405"/>
                </a:lnTo>
                <a:lnTo>
                  <a:pt x="600319" y="570865"/>
                </a:lnTo>
                <a:lnTo>
                  <a:pt x="573032" y="568325"/>
                </a:lnTo>
                <a:lnTo>
                  <a:pt x="546062" y="564833"/>
                </a:lnTo>
                <a:lnTo>
                  <a:pt x="519410" y="561340"/>
                </a:lnTo>
                <a:close/>
                <a:moveTo>
                  <a:pt x="1074474" y="554038"/>
                </a:moveTo>
                <a:lnTo>
                  <a:pt x="1100533" y="554038"/>
                </a:lnTo>
                <a:lnTo>
                  <a:pt x="1129135" y="554356"/>
                </a:lnTo>
                <a:lnTo>
                  <a:pt x="1159961" y="555308"/>
                </a:lnTo>
                <a:lnTo>
                  <a:pt x="1191422" y="556261"/>
                </a:lnTo>
                <a:lnTo>
                  <a:pt x="1253392" y="558483"/>
                </a:lnTo>
                <a:lnTo>
                  <a:pt x="1307734" y="560706"/>
                </a:lnTo>
                <a:lnTo>
                  <a:pt x="1360488" y="563246"/>
                </a:lnTo>
                <a:lnTo>
                  <a:pt x="1313137" y="564833"/>
                </a:lnTo>
                <a:lnTo>
                  <a:pt x="1264197" y="567056"/>
                </a:lnTo>
                <a:lnTo>
                  <a:pt x="1207947" y="569913"/>
                </a:lnTo>
                <a:lnTo>
                  <a:pt x="1179028" y="571501"/>
                </a:lnTo>
                <a:lnTo>
                  <a:pt x="1150745" y="573406"/>
                </a:lnTo>
                <a:lnTo>
                  <a:pt x="1124685" y="575628"/>
                </a:lnTo>
                <a:lnTo>
                  <a:pt x="1100851" y="577851"/>
                </a:lnTo>
                <a:lnTo>
                  <a:pt x="1079877" y="580391"/>
                </a:lnTo>
                <a:lnTo>
                  <a:pt x="1071296" y="581661"/>
                </a:lnTo>
                <a:lnTo>
                  <a:pt x="1063669" y="583248"/>
                </a:lnTo>
                <a:lnTo>
                  <a:pt x="1057313" y="584836"/>
                </a:lnTo>
                <a:lnTo>
                  <a:pt x="1052546" y="586423"/>
                </a:lnTo>
                <a:lnTo>
                  <a:pt x="1049051" y="588011"/>
                </a:lnTo>
                <a:lnTo>
                  <a:pt x="1048097" y="588963"/>
                </a:lnTo>
                <a:lnTo>
                  <a:pt x="1046826" y="589598"/>
                </a:lnTo>
                <a:lnTo>
                  <a:pt x="1045873" y="591821"/>
                </a:lnTo>
                <a:lnTo>
                  <a:pt x="1044919" y="595313"/>
                </a:lnTo>
                <a:lnTo>
                  <a:pt x="1042695" y="606108"/>
                </a:lnTo>
                <a:lnTo>
                  <a:pt x="1040152" y="620396"/>
                </a:lnTo>
                <a:lnTo>
                  <a:pt x="1037610" y="637858"/>
                </a:lnTo>
                <a:lnTo>
                  <a:pt x="1035386" y="657861"/>
                </a:lnTo>
                <a:lnTo>
                  <a:pt x="1032843" y="679768"/>
                </a:lnTo>
                <a:lnTo>
                  <a:pt x="1027441" y="726123"/>
                </a:lnTo>
                <a:lnTo>
                  <a:pt x="1022992" y="771526"/>
                </a:lnTo>
                <a:lnTo>
                  <a:pt x="1019496" y="811213"/>
                </a:lnTo>
                <a:lnTo>
                  <a:pt x="1016318" y="849313"/>
                </a:lnTo>
                <a:lnTo>
                  <a:pt x="1016000" y="805498"/>
                </a:lnTo>
                <a:lnTo>
                  <a:pt x="1016000" y="708978"/>
                </a:lnTo>
                <a:lnTo>
                  <a:pt x="1016318" y="656591"/>
                </a:lnTo>
                <a:lnTo>
                  <a:pt x="1016636" y="609918"/>
                </a:lnTo>
                <a:lnTo>
                  <a:pt x="1017271" y="590551"/>
                </a:lnTo>
                <a:lnTo>
                  <a:pt x="1017589" y="575311"/>
                </a:lnTo>
                <a:lnTo>
                  <a:pt x="1018225" y="564198"/>
                </a:lnTo>
                <a:lnTo>
                  <a:pt x="1018860" y="560706"/>
                </a:lnTo>
                <a:lnTo>
                  <a:pt x="1019178" y="558801"/>
                </a:lnTo>
                <a:lnTo>
                  <a:pt x="1019496" y="558166"/>
                </a:lnTo>
                <a:lnTo>
                  <a:pt x="1020449" y="557848"/>
                </a:lnTo>
                <a:lnTo>
                  <a:pt x="1023627" y="556896"/>
                </a:lnTo>
                <a:lnTo>
                  <a:pt x="1028394" y="555943"/>
                </a:lnTo>
                <a:lnTo>
                  <a:pt x="1035068" y="555308"/>
                </a:lnTo>
                <a:lnTo>
                  <a:pt x="1043013" y="554673"/>
                </a:lnTo>
                <a:lnTo>
                  <a:pt x="1052546" y="554356"/>
                </a:lnTo>
                <a:lnTo>
                  <a:pt x="1074474" y="554038"/>
                </a:lnTo>
                <a:close/>
                <a:moveTo>
                  <a:pt x="995680" y="516891"/>
                </a:moveTo>
                <a:lnTo>
                  <a:pt x="992187" y="517208"/>
                </a:lnTo>
                <a:lnTo>
                  <a:pt x="989330" y="518161"/>
                </a:lnTo>
                <a:lnTo>
                  <a:pt x="986790" y="519748"/>
                </a:lnTo>
                <a:lnTo>
                  <a:pt x="984567" y="521971"/>
                </a:lnTo>
                <a:lnTo>
                  <a:pt x="982662" y="524511"/>
                </a:lnTo>
                <a:lnTo>
                  <a:pt x="981075" y="527368"/>
                </a:lnTo>
                <a:lnTo>
                  <a:pt x="980440" y="530543"/>
                </a:lnTo>
                <a:lnTo>
                  <a:pt x="980122" y="534353"/>
                </a:lnTo>
                <a:lnTo>
                  <a:pt x="980122" y="1036638"/>
                </a:lnTo>
                <a:lnTo>
                  <a:pt x="980440" y="1040131"/>
                </a:lnTo>
                <a:lnTo>
                  <a:pt x="981075" y="1043306"/>
                </a:lnTo>
                <a:lnTo>
                  <a:pt x="982662" y="1046163"/>
                </a:lnTo>
                <a:lnTo>
                  <a:pt x="984567" y="1048703"/>
                </a:lnTo>
                <a:lnTo>
                  <a:pt x="986790" y="1050926"/>
                </a:lnTo>
                <a:lnTo>
                  <a:pt x="989330" y="1052196"/>
                </a:lnTo>
                <a:lnTo>
                  <a:pt x="992187" y="1053783"/>
                </a:lnTo>
                <a:lnTo>
                  <a:pt x="995680" y="1054101"/>
                </a:lnTo>
                <a:lnTo>
                  <a:pt x="1752918" y="1054101"/>
                </a:lnTo>
                <a:lnTo>
                  <a:pt x="1756093" y="1053783"/>
                </a:lnTo>
                <a:lnTo>
                  <a:pt x="1759268" y="1052196"/>
                </a:lnTo>
                <a:lnTo>
                  <a:pt x="1761808" y="1050926"/>
                </a:lnTo>
                <a:lnTo>
                  <a:pt x="1764030" y="1048703"/>
                </a:lnTo>
                <a:lnTo>
                  <a:pt x="1765935" y="1046163"/>
                </a:lnTo>
                <a:lnTo>
                  <a:pt x="1767205" y="1043306"/>
                </a:lnTo>
                <a:lnTo>
                  <a:pt x="1768158" y="1040131"/>
                </a:lnTo>
                <a:lnTo>
                  <a:pt x="1768475" y="1036638"/>
                </a:lnTo>
                <a:lnTo>
                  <a:pt x="1768475" y="534353"/>
                </a:lnTo>
                <a:lnTo>
                  <a:pt x="1768158" y="530543"/>
                </a:lnTo>
                <a:lnTo>
                  <a:pt x="1767205" y="527368"/>
                </a:lnTo>
                <a:lnTo>
                  <a:pt x="1765935" y="524511"/>
                </a:lnTo>
                <a:lnTo>
                  <a:pt x="1764030" y="521971"/>
                </a:lnTo>
                <a:lnTo>
                  <a:pt x="1761808" y="519748"/>
                </a:lnTo>
                <a:lnTo>
                  <a:pt x="1759268" y="518161"/>
                </a:lnTo>
                <a:lnTo>
                  <a:pt x="1756093" y="517208"/>
                </a:lnTo>
                <a:lnTo>
                  <a:pt x="1752918" y="516891"/>
                </a:lnTo>
                <a:lnTo>
                  <a:pt x="995680" y="516891"/>
                </a:lnTo>
                <a:close/>
                <a:moveTo>
                  <a:pt x="306823" y="515303"/>
                </a:moveTo>
                <a:lnTo>
                  <a:pt x="303015" y="528320"/>
                </a:lnTo>
                <a:lnTo>
                  <a:pt x="299842" y="541973"/>
                </a:lnTo>
                <a:lnTo>
                  <a:pt x="296670" y="555625"/>
                </a:lnTo>
                <a:lnTo>
                  <a:pt x="293814" y="569595"/>
                </a:lnTo>
                <a:lnTo>
                  <a:pt x="290958" y="583565"/>
                </a:lnTo>
                <a:lnTo>
                  <a:pt x="288420" y="597218"/>
                </a:lnTo>
                <a:lnTo>
                  <a:pt x="285882" y="611505"/>
                </a:lnTo>
                <a:lnTo>
                  <a:pt x="283660" y="625793"/>
                </a:lnTo>
                <a:lnTo>
                  <a:pt x="281757" y="640080"/>
                </a:lnTo>
                <a:lnTo>
                  <a:pt x="280170" y="654368"/>
                </a:lnTo>
                <a:lnTo>
                  <a:pt x="278584" y="668655"/>
                </a:lnTo>
                <a:lnTo>
                  <a:pt x="276997" y="683260"/>
                </a:lnTo>
                <a:lnTo>
                  <a:pt x="276045" y="698183"/>
                </a:lnTo>
                <a:lnTo>
                  <a:pt x="275094" y="713105"/>
                </a:lnTo>
                <a:lnTo>
                  <a:pt x="274142" y="728028"/>
                </a:lnTo>
                <a:lnTo>
                  <a:pt x="273824" y="742950"/>
                </a:lnTo>
                <a:lnTo>
                  <a:pt x="448336" y="742950"/>
                </a:lnTo>
                <a:lnTo>
                  <a:pt x="448970" y="718185"/>
                </a:lnTo>
                <a:lnTo>
                  <a:pt x="449922" y="693738"/>
                </a:lnTo>
                <a:lnTo>
                  <a:pt x="450874" y="669290"/>
                </a:lnTo>
                <a:lnTo>
                  <a:pt x="452461" y="645478"/>
                </a:lnTo>
                <a:lnTo>
                  <a:pt x="454047" y="621983"/>
                </a:lnTo>
                <a:lnTo>
                  <a:pt x="456268" y="598170"/>
                </a:lnTo>
                <a:lnTo>
                  <a:pt x="458489" y="574993"/>
                </a:lnTo>
                <a:lnTo>
                  <a:pt x="461345" y="552450"/>
                </a:lnTo>
                <a:lnTo>
                  <a:pt x="432154" y="546418"/>
                </a:lnTo>
                <a:lnTo>
                  <a:pt x="403597" y="540703"/>
                </a:lnTo>
                <a:lnTo>
                  <a:pt x="376310" y="534353"/>
                </a:lnTo>
                <a:lnTo>
                  <a:pt x="349023" y="527368"/>
                </a:lnTo>
                <a:lnTo>
                  <a:pt x="327764" y="521335"/>
                </a:lnTo>
                <a:lnTo>
                  <a:pt x="306823" y="515303"/>
                </a:lnTo>
                <a:close/>
                <a:moveTo>
                  <a:pt x="956945" y="477838"/>
                </a:moveTo>
                <a:lnTo>
                  <a:pt x="958532" y="477838"/>
                </a:lnTo>
                <a:lnTo>
                  <a:pt x="1789748" y="477838"/>
                </a:lnTo>
                <a:lnTo>
                  <a:pt x="1791653" y="477838"/>
                </a:lnTo>
                <a:lnTo>
                  <a:pt x="1793240" y="478156"/>
                </a:lnTo>
                <a:lnTo>
                  <a:pt x="1796415" y="479743"/>
                </a:lnTo>
                <a:lnTo>
                  <a:pt x="1799273" y="481648"/>
                </a:lnTo>
                <a:lnTo>
                  <a:pt x="1801813" y="483871"/>
                </a:lnTo>
                <a:lnTo>
                  <a:pt x="1803718" y="486728"/>
                </a:lnTo>
                <a:lnTo>
                  <a:pt x="1805305" y="490221"/>
                </a:lnTo>
                <a:lnTo>
                  <a:pt x="1806258" y="493713"/>
                </a:lnTo>
                <a:lnTo>
                  <a:pt x="1806575" y="498158"/>
                </a:lnTo>
                <a:lnTo>
                  <a:pt x="1806575" y="1074103"/>
                </a:lnTo>
                <a:lnTo>
                  <a:pt x="1806258" y="1077913"/>
                </a:lnTo>
                <a:lnTo>
                  <a:pt x="1805305" y="1081406"/>
                </a:lnTo>
                <a:lnTo>
                  <a:pt x="1803718" y="1084898"/>
                </a:lnTo>
                <a:lnTo>
                  <a:pt x="1801813" y="1088073"/>
                </a:lnTo>
                <a:lnTo>
                  <a:pt x="1799273" y="1090613"/>
                </a:lnTo>
                <a:lnTo>
                  <a:pt x="1796415" y="1092201"/>
                </a:lnTo>
                <a:lnTo>
                  <a:pt x="1793240" y="1093471"/>
                </a:lnTo>
                <a:lnTo>
                  <a:pt x="1791653" y="1093788"/>
                </a:lnTo>
                <a:lnTo>
                  <a:pt x="1789748" y="1093788"/>
                </a:lnTo>
                <a:lnTo>
                  <a:pt x="958532" y="1093788"/>
                </a:lnTo>
                <a:lnTo>
                  <a:pt x="956945" y="1093788"/>
                </a:lnTo>
                <a:lnTo>
                  <a:pt x="955040" y="1093471"/>
                </a:lnTo>
                <a:lnTo>
                  <a:pt x="951865" y="1092201"/>
                </a:lnTo>
                <a:lnTo>
                  <a:pt x="949325" y="1090613"/>
                </a:lnTo>
                <a:lnTo>
                  <a:pt x="946785" y="1088073"/>
                </a:lnTo>
                <a:lnTo>
                  <a:pt x="944562" y="1084898"/>
                </a:lnTo>
                <a:lnTo>
                  <a:pt x="942657" y="1081406"/>
                </a:lnTo>
                <a:lnTo>
                  <a:pt x="941705" y="1077913"/>
                </a:lnTo>
                <a:lnTo>
                  <a:pt x="941387" y="1074103"/>
                </a:lnTo>
                <a:lnTo>
                  <a:pt x="941387" y="498158"/>
                </a:lnTo>
                <a:lnTo>
                  <a:pt x="941705" y="493713"/>
                </a:lnTo>
                <a:lnTo>
                  <a:pt x="942657" y="490221"/>
                </a:lnTo>
                <a:lnTo>
                  <a:pt x="944562" y="486728"/>
                </a:lnTo>
                <a:lnTo>
                  <a:pt x="946785" y="483871"/>
                </a:lnTo>
                <a:lnTo>
                  <a:pt x="949325" y="481648"/>
                </a:lnTo>
                <a:lnTo>
                  <a:pt x="951865" y="479743"/>
                </a:lnTo>
                <a:lnTo>
                  <a:pt x="955040" y="478156"/>
                </a:lnTo>
                <a:lnTo>
                  <a:pt x="956945" y="477838"/>
                </a:lnTo>
                <a:close/>
                <a:moveTo>
                  <a:pt x="138975" y="443230"/>
                </a:moveTo>
                <a:lnTo>
                  <a:pt x="130408" y="460375"/>
                </a:lnTo>
                <a:lnTo>
                  <a:pt x="122475" y="477838"/>
                </a:lnTo>
                <a:lnTo>
                  <a:pt x="114860" y="495300"/>
                </a:lnTo>
                <a:lnTo>
                  <a:pt x="107245" y="513080"/>
                </a:lnTo>
                <a:lnTo>
                  <a:pt x="100899" y="531178"/>
                </a:lnTo>
                <a:lnTo>
                  <a:pt x="94236" y="549593"/>
                </a:lnTo>
                <a:lnTo>
                  <a:pt x="88525" y="568008"/>
                </a:lnTo>
                <a:lnTo>
                  <a:pt x="83448" y="586740"/>
                </a:lnTo>
                <a:lnTo>
                  <a:pt x="78372" y="605473"/>
                </a:lnTo>
                <a:lnTo>
                  <a:pt x="74247" y="624523"/>
                </a:lnTo>
                <a:lnTo>
                  <a:pt x="70439" y="643890"/>
                </a:lnTo>
                <a:lnTo>
                  <a:pt x="67266" y="663258"/>
                </a:lnTo>
                <a:lnTo>
                  <a:pt x="64411" y="682943"/>
                </a:lnTo>
                <a:lnTo>
                  <a:pt x="62507" y="702628"/>
                </a:lnTo>
                <a:lnTo>
                  <a:pt x="60286" y="722948"/>
                </a:lnTo>
                <a:lnTo>
                  <a:pt x="59334" y="742950"/>
                </a:lnTo>
                <a:lnTo>
                  <a:pt x="214808" y="742950"/>
                </a:lnTo>
                <a:lnTo>
                  <a:pt x="215125" y="726758"/>
                </a:lnTo>
                <a:lnTo>
                  <a:pt x="216077" y="710565"/>
                </a:lnTo>
                <a:lnTo>
                  <a:pt x="217029" y="694373"/>
                </a:lnTo>
                <a:lnTo>
                  <a:pt x="218615" y="678498"/>
                </a:lnTo>
                <a:lnTo>
                  <a:pt x="220202" y="662623"/>
                </a:lnTo>
                <a:lnTo>
                  <a:pt x="221788" y="647065"/>
                </a:lnTo>
                <a:lnTo>
                  <a:pt x="223692" y="631190"/>
                </a:lnTo>
                <a:lnTo>
                  <a:pt x="225913" y="615950"/>
                </a:lnTo>
                <a:lnTo>
                  <a:pt x="228134" y="600710"/>
                </a:lnTo>
                <a:lnTo>
                  <a:pt x="230672" y="585470"/>
                </a:lnTo>
                <a:lnTo>
                  <a:pt x="233528" y="570230"/>
                </a:lnTo>
                <a:lnTo>
                  <a:pt x="236701" y="554990"/>
                </a:lnTo>
                <a:lnTo>
                  <a:pt x="239874" y="540068"/>
                </a:lnTo>
                <a:lnTo>
                  <a:pt x="243364" y="525145"/>
                </a:lnTo>
                <a:lnTo>
                  <a:pt x="247172" y="510540"/>
                </a:lnTo>
                <a:lnTo>
                  <a:pt x="250979" y="496253"/>
                </a:lnTo>
                <a:lnTo>
                  <a:pt x="235749" y="490220"/>
                </a:lnTo>
                <a:lnTo>
                  <a:pt x="220519" y="484188"/>
                </a:lnTo>
                <a:lnTo>
                  <a:pt x="205924" y="477520"/>
                </a:lnTo>
                <a:lnTo>
                  <a:pt x="191645" y="471170"/>
                </a:lnTo>
                <a:lnTo>
                  <a:pt x="177684" y="464820"/>
                </a:lnTo>
                <a:lnTo>
                  <a:pt x="164358" y="457518"/>
                </a:lnTo>
                <a:lnTo>
                  <a:pt x="151666" y="450850"/>
                </a:lnTo>
                <a:lnTo>
                  <a:pt x="138975" y="443230"/>
                </a:lnTo>
                <a:close/>
                <a:moveTo>
                  <a:pt x="577792" y="294005"/>
                </a:moveTo>
                <a:lnTo>
                  <a:pt x="570177" y="317500"/>
                </a:lnTo>
                <a:lnTo>
                  <a:pt x="562562" y="341630"/>
                </a:lnTo>
                <a:lnTo>
                  <a:pt x="555581" y="366713"/>
                </a:lnTo>
                <a:lnTo>
                  <a:pt x="549235" y="392748"/>
                </a:lnTo>
                <a:lnTo>
                  <a:pt x="542889" y="419100"/>
                </a:lnTo>
                <a:lnTo>
                  <a:pt x="537495" y="446405"/>
                </a:lnTo>
                <a:lnTo>
                  <a:pt x="532101" y="474345"/>
                </a:lnTo>
                <a:lnTo>
                  <a:pt x="527342" y="503238"/>
                </a:lnTo>
                <a:lnTo>
                  <a:pt x="553043" y="506413"/>
                </a:lnTo>
                <a:lnTo>
                  <a:pt x="578743" y="509588"/>
                </a:lnTo>
                <a:lnTo>
                  <a:pt x="605396" y="512128"/>
                </a:lnTo>
                <a:lnTo>
                  <a:pt x="631731" y="514668"/>
                </a:lnTo>
                <a:lnTo>
                  <a:pt x="659019" y="516573"/>
                </a:lnTo>
                <a:lnTo>
                  <a:pt x="686623" y="517843"/>
                </a:lnTo>
                <a:lnTo>
                  <a:pt x="714228" y="519113"/>
                </a:lnTo>
                <a:lnTo>
                  <a:pt x="742467" y="519748"/>
                </a:lnTo>
                <a:lnTo>
                  <a:pt x="742467" y="303848"/>
                </a:lnTo>
                <a:lnTo>
                  <a:pt x="721208" y="303213"/>
                </a:lnTo>
                <a:lnTo>
                  <a:pt x="699950" y="302578"/>
                </a:lnTo>
                <a:lnTo>
                  <a:pt x="679326" y="301625"/>
                </a:lnTo>
                <a:lnTo>
                  <a:pt x="658701" y="300673"/>
                </a:lnTo>
                <a:lnTo>
                  <a:pt x="638077" y="299403"/>
                </a:lnTo>
                <a:lnTo>
                  <a:pt x="618088" y="297815"/>
                </a:lnTo>
                <a:lnTo>
                  <a:pt x="597464" y="295910"/>
                </a:lnTo>
                <a:lnTo>
                  <a:pt x="577792" y="294005"/>
                </a:lnTo>
                <a:close/>
                <a:moveTo>
                  <a:pt x="418510" y="269240"/>
                </a:moveTo>
                <a:lnTo>
                  <a:pt x="411530" y="279718"/>
                </a:lnTo>
                <a:lnTo>
                  <a:pt x="404549" y="290513"/>
                </a:lnTo>
                <a:lnTo>
                  <a:pt x="397886" y="300990"/>
                </a:lnTo>
                <a:lnTo>
                  <a:pt x="391223" y="312103"/>
                </a:lnTo>
                <a:lnTo>
                  <a:pt x="384560" y="323533"/>
                </a:lnTo>
                <a:lnTo>
                  <a:pt x="378531" y="334645"/>
                </a:lnTo>
                <a:lnTo>
                  <a:pt x="371868" y="346393"/>
                </a:lnTo>
                <a:lnTo>
                  <a:pt x="366157" y="358458"/>
                </a:lnTo>
                <a:lnTo>
                  <a:pt x="360446" y="370205"/>
                </a:lnTo>
                <a:lnTo>
                  <a:pt x="354417" y="382270"/>
                </a:lnTo>
                <a:lnTo>
                  <a:pt x="349023" y="394653"/>
                </a:lnTo>
                <a:lnTo>
                  <a:pt x="343946" y="407035"/>
                </a:lnTo>
                <a:lnTo>
                  <a:pt x="338870" y="419735"/>
                </a:lnTo>
                <a:lnTo>
                  <a:pt x="333476" y="432753"/>
                </a:lnTo>
                <a:lnTo>
                  <a:pt x="328716" y="445770"/>
                </a:lnTo>
                <a:lnTo>
                  <a:pt x="324274" y="458788"/>
                </a:lnTo>
                <a:lnTo>
                  <a:pt x="341091" y="463868"/>
                </a:lnTo>
                <a:lnTo>
                  <a:pt x="358224" y="468948"/>
                </a:lnTo>
                <a:lnTo>
                  <a:pt x="375993" y="473393"/>
                </a:lnTo>
                <a:lnTo>
                  <a:pt x="393761" y="477838"/>
                </a:lnTo>
                <a:lnTo>
                  <a:pt x="412164" y="482283"/>
                </a:lnTo>
                <a:lnTo>
                  <a:pt x="430885" y="486410"/>
                </a:lnTo>
                <a:lnTo>
                  <a:pt x="449922" y="490220"/>
                </a:lnTo>
                <a:lnTo>
                  <a:pt x="469277" y="493713"/>
                </a:lnTo>
                <a:lnTo>
                  <a:pt x="472133" y="474663"/>
                </a:lnTo>
                <a:lnTo>
                  <a:pt x="475623" y="455930"/>
                </a:lnTo>
                <a:lnTo>
                  <a:pt x="479113" y="437515"/>
                </a:lnTo>
                <a:lnTo>
                  <a:pt x="482921" y="419418"/>
                </a:lnTo>
                <a:lnTo>
                  <a:pt x="486728" y="401320"/>
                </a:lnTo>
                <a:lnTo>
                  <a:pt x="490536" y="383540"/>
                </a:lnTo>
                <a:lnTo>
                  <a:pt x="495295" y="366395"/>
                </a:lnTo>
                <a:lnTo>
                  <a:pt x="499420" y="349250"/>
                </a:lnTo>
                <a:lnTo>
                  <a:pt x="503862" y="333058"/>
                </a:lnTo>
                <a:lnTo>
                  <a:pt x="508304" y="317183"/>
                </a:lnTo>
                <a:lnTo>
                  <a:pt x="513381" y="301943"/>
                </a:lnTo>
                <a:lnTo>
                  <a:pt x="518140" y="286703"/>
                </a:lnTo>
                <a:lnTo>
                  <a:pt x="492440" y="282893"/>
                </a:lnTo>
                <a:lnTo>
                  <a:pt x="467691" y="278765"/>
                </a:lnTo>
                <a:lnTo>
                  <a:pt x="442942" y="274320"/>
                </a:lnTo>
                <a:lnTo>
                  <a:pt x="418510" y="269240"/>
                </a:lnTo>
                <a:close/>
                <a:moveTo>
                  <a:pt x="299208" y="238125"/>
                </a:moveTo>
                <a:lnTo>
                  <a:pt x="283026" y="252730"/>
                </a:lnTo>
                <a:lnTo>
                  <a:pt x="275411" y="260033"/>
                </a:lnTo>
                <a:lnTo>
                  <a:pt x="267479" y="267653"/>
                </a:lnTo>
                <a:lnTo>
                  <a:pt x="253835" y="281940"/>
                </a:lnTo>
                <a:lnTo>
                  <a:pt x="240191" y="296863"/>
                </a:lnTo>
                <a:lnTo>
                  <a:pt x="227182" y="311785"/>
                </a:lnTo>
                <a:lnTo>
                  <a:pt x="214490" y="327343"/>
                </a:lnTo>
                <a:lnTo>
                  <a:pt x="202433" y="343218"/>
                </a:lnTo>
                <a:lnTo>
                  <a:pt x="190376" y="359093"/>
                </a:lnTo>
                <a:lnTo>
                  <a:pt x="178954" y="375603"/>
                </a:lnTo>
                <a:lnTo>
                  <a:pt x="168483" y="392430"/>
                </a:lnTo>
                <a:lnTo>
                  <a:pt x="178002" y="398145"/>
                </a:lnTo>
                <a:lnTo>
                  <a:pt x="188472" y="403860"/>
                </a:lnTo>
                <a:lnTo>
                  <a:pt x="198943" y="409575"/>
                </a:lnTo>
                <a:lnTo>
                  <a:pt x="210048" y="414973"/>
                </a:lnTo>
                <a:lnTo>
                  <a:pt x="221471" y="420053"/>
                </a:lnTo>
                <a:lnTo>
                  <a:pt x="232894" y="425450"/>
                </a:lnTo>
                <a:lnTo>
                  <a:pt x="245268" y="430848"/>
                </a:lnTo>
                <a:lnTo>
                  <a:pt x="257642" y="435610"/>
                </a:lnTo>
                <a:lnTo>
                  <a:pt x="268430" y="439738"/>
                </a:lnTo>
                <a:lnTo>
                  <a:pt x="277315" y="414655"/>
                </a:lnTo>
                <a:lnTo>
                  <a:pt x="287151" y="390208"/>
                </a:lnTo>
                <a:lnTo>
                  <a:pt x="297304" y="366078"/>
                </a:lnTo>
                <a:lnTo>
                  <a:pt x="302381" y="354330"/>
                </a:lnTo>
                <a:lnTo>
                  <a:pt x="308409" y="342900"/>
                </a:lnTo>
                <a:lnTo>
                  <a:pt x="313803" y="331153"/>
                </a:lnTo>
                <a:lnTo>
                  <a:pt x="319515" y="319723"/>
                </a:lnTo>
                <a:lnTo>
                  <a:pt x="325543" y="308610"/>
                </a:lnTo>
                <a:lnTo>
                  <a:pt x="331572" y="297498"/>
                </a:lnTo>
                <a:lnTo>
                  <a:pt x="337600" y="286703"/>
                </a:lnTo>
                <a:lnTo>
                  <a:pt x="344264" y="275908"/>
                </a:lnTo>
                <a:lnTo>
                  <a:pt x="350609" y="265430"/>
                </a:lnTo>
                <a:lnTo>
                  <a:pt x="357590" y="254953"/>
                </a:lnTo>
                <a:lnTo>
                  <a:pt x="349023" y="253048"/>
                </a:lnTo>
                <a:lnTo>
                  <a:pt x="323957" y="245745"/>
                </a:lnTo>
                <a:lnTo>
                  <a:pt x="299208" y="238125"/>
                </a:lnTo>
                <a:close/>
                <a:moveTo>
                  <a:pt x="1081336" y="129223"/>
                </a:moveTo>
                <a:lnTo>
                  <a:pt x="1090538" y="137795"/>
                </a:lnTo>
                <a:lnTo>
                  <a:pt x="1099422" y="146368"/>
                </a:lnTo>
                <a:lnTo>
                  <a:pt x="1107989" y="155575"/>
                </a:lnTo>
                <a:lnTo>
                  <a:pt x="1116873" y="164465"/>
                </a:lnTo>
                <a:lnTo>
                  <a:pt x="1125123" y="173990"/>
                </a:lnTo>
                <a:lnTo>
                  <a:pt x="1133690" y="183833"/>
                </a:lnTo>
                <a:lnTo>
                  <a:pt x="1141622" y="193358"/>
                </a:lnTo>
                <a:lnTo>
                  <a:pt x="1149555" y="203518"/>
                </a:lnTo>
                <a:lnTo>
                  <a:pt x="1164467" y="199708"/>
                </a:lnTo>
                <a:lnTo>
                  <a:pt x="1179380" y="195898"/>
                </a:lnTo>
                <a:lnTo>
                  <a:pt x="1188899" y="193358"/>
                </a:lnTo>
                <a:lnTo>
                  <a:pt x="1175890" y="184468"/>
                </a:lnTo>
                <a:lnTo>
                  <a:pt x="1162881" y="175578"/>
                </a:lnTo>
                <a:lnTo>
                  <a:pt x="1149872" y="167323"/>
                </a:lnTo>
                <a:lnTo>
                  <a:pt x="1136863" y="159068"/>
                </a:lnTo>
                <a:lnTo>
                  <a:pt x="1123219" y="151130"/>
                </a:lnTo>
                <a:lnTo>
                  <a:pt x="1109258" y="143510"/>
                </a:lnTo>
                <a:lnTo>
                  <a:pt x="1095297" y="136208"/>
                </a:lnTo>
                <a:lnTo>
                  <a:pt x="1081336" y="129223"/>
                </a:lnTo>
                <a:close/>
                <a:moveTo>
                  <a:pt x="462297" y="129223"/>
                </a:moveTo>
                <a:lnTo>
                  <a:pt x="448336" y="136208"/>
                </a:lnTo>
                <a:lnTo>
                  <a:pt x="434375" y="143510"/>
                </a:lnTo>
                <a:lnTo>
                  <a:pt x="420731" y="151130"/>
                </a:lnTo>
                <a:lnTo>
                  <a:pt x="407088" y="159068"/>
                </a:lnTo>
                <a:lnTo>
                  <a:pt x="394079" y="167323"/>
                </a:lnTo>
                <a:lnTo>
                  <a:pt x="380752" y="175578"/>
                </a:lnTo>
                <a:lnTo>
                  <a:pt x="367743" y="184468"/>
                </a:lnTo>
                <a:lnTo>
                  <a:pt x="355052" y="193358"/>
                </a:lnTo>
                <a:lnTo>
                  <a:pt x="374406" y="198438"/>
                </a:lnTo>
                <a:lnTo>
                  <a:pt x="394079" y="203518"/>
                </a:lnTo>
                <a:lnTo>
                  <a:pt x="402011" y="193358"/>
                </a:lnTo>
                <a:lnTo>
                  <a:pt x="410261" y="183833"/>
                </a:lnTo>
                <a:lnTo>
                  <a:pt x="418510" y="173990"/>
                </a:lnTo>
                <a:lnTo>
                  <a:pt x="427077" y="164465"/>
                </a:lnTo>
                <a:lnTo>
                  <a:pt x="435644" y="155575"/>
                </a:lnTo>
                <a:lnTo>
                  <a:pt x="444528" y="146368"/>
                </a:lnTo>
                <a:lnTo>
                  <a:pt x="453095" y="137795"/>
                </a:lnTo>
                <a:lnTo>
                  <a:pt x="462297" y="129223"/>
                </a:lnTo>
                <a:close/>
                <a:moveTo>
                  <a:pt x="931891" y="96838"/>
                </a:moveTo>
                <a:lnTo>
                  <a:pt x="942045" y="110490"/>
                </a:lnTo>
                <a:lnTo>
                  <a:pt x="951881" y="125413"/>
                </a:lnTo>
                <a:lnTo>
                  <a:pt x="961717" y="140970"/>
                </a:lnTo>
                <a:lnTo>
                  <a:pt x="970918" y="157480"/>
                </a:lnTo>
                <a:lnTo>
                  <a:pt x="979803" y="174625"/>
                </a:lnTo>
                <a:lnTo>
                  <a:pt x="988369" y="192405"/>
                </a:lnTo>
                <a:lnTo>
                  <a:pt x="996936" y="210820"/>
                </a:lnTo>
                <a:lnTo>
                  <a:pt x="1004869" y="230188"/>
                </a:lnTo>
                <a:lnTo>
                  <a:pt x="1025176" y="227330"/>
                </a:lnTo>
                <a:lnTo>
                  <a:pt x="1045165" y="224155"/>
                </a:lnTo>
                <a:lnTo>
                  <a:pt x="1065472" y="220980"/>
                </a:lnTo>
                <a:lnTo>
                  <a:pt x="1084827" y="217170"/>
                </a:lnTo>
                <a:lnTo>
                  <a:pt x="1076260" y="207645"/>
                </a:lnTo>
                <a:lnTo>
                  <a:pt x="1067376" y="198120"/>
                </a:lnTo>
                <a:lnTo>
                  <a:pt x="1058491" y="188913"/>
                </a:lnTo>
                <a:lnTo>
                  <a:pt x="1049607" y="180023"/>
                </a:lnTo>
                <a:lnTo>
                  <a:pt x="1040406" y="171450"/>
                </a:lnTo>
                <a:lnTo>
                  <a:pt x="1031204" y="163195"/>
                </a:lnTo>
                <a:lnTo>
                  <a:pt x="1021685" y="155258"/>
                </a:lnTo>
                <a:lnTo>
                  <a:pt x="1011849" y="147320"/>
                </a:lnTo>
                <a:lnTo>
                  <a:pt x="1002648" y="140018"/>
                </a:lnTo>
                <a:lnTo>
                  <a:pt x="992494" y="133033"/>
                </a:lnTo>
                <a:lnTo>
                  <a:pt x="982975" y="126048"/>
                </a:lnTo>
                <a:lnTo>
                  <a:pt x="972822" y="119380"/>
                </a:lnTo>
                <a:lnTo>
                  <a:pt x="962986" y="113348"/>
                </a:lnTo>
                <a:lnTo>
                  <a:pt x="952515" y="107315"/>
                </a:lnTo>
                <a:lnTo>
                  <a:pt x="942045" y="101918"/>
                </a:lnTo>
                <a:lnTo>
                  <a:pt x="931891" y="96838"/>
                </a:lnTo>
                <a:close/>
                <a:moveTo>
                  <a:pt x="611742" y="96838"/>
                </a:moveTo>
                <a:lnTo>
                  <a:pt x="601589" y="101918"/>
                </a:lnTo>
                <a:lnTo>
                  <a:pt x="591118" y="107315"/>
                </a:lnTo>
                <a:lnTo>
                  <a:pt x="580965" y="113348"/>
                </a:lnTo>
                <a:lnTo>
                  <a:pt x="570811" y="119698"/>
                </a:lnTo>
                <a:lnTo>
                  <a:pt x="560658" y="126048"/>
                </a:lnTo>
                <a:lnTo>
                  <a:pt x="551139" y="133033"/>
                </a:lnTo>
                <a:lnTo>
                  <a:pt x="540986" y="140018"/>
                </a:lnTo>
                <a:lnTo>
                  <a:pt x="531784" y="147320"/>
                </a:lnTo>
                <a:lnTo>
                  <a:pt x="521948" y="155258"/>
                </a:lnTo>
                <a:lnTo>
                  <a:pt x="512746" y="163195"/>
                </a:lnTo>
                <a:lnTo>
                  <a:pt x="503228" y="171450"/>
                </a:lnTo>
                <a:lnTo>
                  <a:pt x="494343" y="180023"/>
                </a:lnTo>
                <a:lnTo>
                  <a:pt x="485142" y="189230"/>
                </a:lnTo>
                <a:lnTo>
                  <a:pt x="476258" y="198120"/>
                </a:lnTo>
                <a:lnTo>
                  <a:pt x="467691" y="207645"/>
                </a:lnTo>
                <a:lnTo>
                  <a:pt x="458807" y="217170"/>
                </a:lnTo>
                <a:lnTo>
                  <a:pt x="478479" y="220980"/>
                </a:lnTo>
                <a:lnTo>
                  <a:pt x="498468" y="224155"/>
                </a:lnTo>
                <a:lnTo>
                  <a:pt x="518458" y="227330"/>
                </a:lnTo>
                <a:lnTo>
                  <a:pt x="538764" y="230188"/>
                </a:lnTo>
                <a:lnTo>
                  <a:pt x="547014" y="210820"/>
                </a:lnTo>
                <a:lnTo>
                  <a:pt x="555264" y="192405"/>
                </a:lnTo>
                <a:lnTo>
                  <a:pt x="564148" y="174625"/>
                </a:lnTo>
                <a:lnTo>
                  <a:pt x="573032" y="157480"/>
                </a:lnTo>
                <a:lnTo>
                  <a:pt x="582234" y="140970"/>
                </a:lnTo>
                <a:lnTo>
                  <a:pt x="591753" y="125413"/>
                </a:lnTo>
                <a:lnTo>
                  <a:pt x="601589" y="110490"/>
                </a:lnTo>
                <a:lnTo>
                  <a:pt x="611742" y="96838"/>
                </a:lnTo>
                <a:close/>
                <a:moveTo>
                  <a:pt x="801166" y="63818"/>
                </a:moveTo>
                <a:lnTo>
                  <a:pt x="801166" y="245110"/>
                </a:lnTo>
                <a:lnTo>
                  <a:pt x="837655" y="244158"/>
                </a:lnTo>
                <a:lnTo>
                  <a:pt x="873509" y="242570"/>
                </a:lnTo>
                <a:lnTo>
                  <a:pt x="909363" y="240348"/>
                </a:lnTo>
                <a:lnTo>
                  <a:pt x="944266" y="237173"/>
                </a:lnTo>
                <a:lnTo>
                  <a:pt x="935064" y="216853"/>
                </a:lnTo>
                <a:lnTo>
                  <a:pt x="925545" y="197803"/>
                </a:lnTo>
                <a:lnTo>
                  <a:pt x="916027" y="179705"/>
                </a:lnTo>
                <a:lnTo>
                  <a:pt x="906190" y="162878"/>
                </a:lnTo>
                <a:lnTo>
                  <a:pt x="901114" y="155258"/>
                </a:lnTo>
                <a:lnTo>
                  <a:pt x="896037" y="147320"/>
                </a:lnTo>
                <a:lnTo>
                  <a:pt x="890960" y="140018"/>
                </a:lnTo>
                <a:lnTo>
                  <a:pt x="885884" y="133033"/>
                </a:lnTo>
                <a:lnTo>
                  <a:pt x="880807" y="126048"/>
                </a:lnTo>
                <a:lnTo>
                  <a:pt x="875730" y="119698"/>
                </a:lnTo>
                <a:lnTo>
                  <a:pt x="870019" y="113665"/>
                </a:lnTo>
                <a:lnTo>
                  <a:pt x="864942" y="107633"/>
                </a:lnTo>
                <a:lnTo>
                  <a:pt x="856693" y="99695"/>
                </a:lnTo>
                <a:lnTo>
                  <a:pt x="848760" y="92075"/>
                </a:lnTo>
                <a:lnTo>
                  <a:pt x="840828" y="85725"/>
                </a:lnTo>
                <a:lnTo>
                  <a:pt x="832896" y="79693"/>
                </a:lnTo>
                <a:lnTo>
                  <a:pt x="824963" y="74613"/>
                </a:lnTo>
                <a:lnTo>
                  <a:pt x="817031" y="70168"/>
                </a:lnTo>
                <a:lnTo>
                  <a:pt x="809099" y="66675"/>
                </a:lnTo>
                <a:lnTo>
                  <a:pt x="801166" y="63818"/>
                </a:lnTo>
                <a:close/>
                <a:moveTo>
                  <a:pt x="742467" y="63818"/>
                </a:moveTo>
                <a:lnTo>
                  <a:pt x="734535" y="66675"/>
                </a:lnTo>
                <a:lnTo>
                  <a:pt x="726920" y="70168"/>
                </a:lnTo>
                <a:lnTo>
                  <a:pt x="718987" y="74613"/>
                </a:lnTo>
                <a:lnTo>
                  <a:pt x="711055" y="79693"/>
                </a:lnTo>
                <a:lnTo>
                  <a:pt x="703123" y="85725"/>
                </a:lnTo>
                <a:lnTo>
                  <a:pt x="694873" y="92075"/>
                </a:lnTo>
                <a:lnTo>
                  <a:pt x="686941" y="99695"/>
                </a:lnTo>
                <a:lnTo>
                  <a:pt x="678691" y="107633"/>
                </a:lnTo>
                <a:lnTo>
                  <a:pt x="673614" y="113665"/>
                </a:lnTo>
                <a:lnTo>
                  <a:pt x="668538" y="119698"/>
                </a:lnTo>
                <a:lnTo>
                  <a:pt x="662826" y="126048"/>
                </a:lnTo>
                <a:lnTo>
                  <a:pt x="657750" y="133033"/>
                </a:lnTo>
                <a:lnTo>
                  <a:pt x="652990" y="140018"/>
                </a:lnTo>
                <a:lnTo>
                  <a:pt x="647596" y="147320"/>
                </a:lnTo>
                <a:lnTo>
                  <a:pt x="642519" y="154940"/>
                </a:lnTo>
                <a:lnTo>
                  <a:pt x="637760" y="162878"/>
                </a:lnTo>
                <a:lnTo>
                  <a:pt x="632683" y="171450"/>
                </a:lnTo>
                <a:lnTo>
                  <a:pt x="627607" y="179705"/>
                </a:lnTo>
                <a:lnTo>
                  <a:pt x="618088" y="197803"/>
                </a:lnTo>
                <a:lnTo>
                  <a:pt x="608569" y="216853"/>
                </a:lnTo>
                <a:lnTo>
                  <a:pt x="599685" y="237173"/>
                </a:lnTo>
                <a:lnTo>
                  <a:pt x="634587" y="240030"/>
                </a:lnTo>
                <a:lnTo>
                  <a:pt x="670124" y="242570"/>
                </a:lnTo>
                <a:lnTo>
                  <a:pt x="705978" y="244158"/>
                </a:lnTo>
                <a:lnTo>
                  <a:pt x="742467" y="245110"/>
                </a:lnTo>
                <a:lnTo>
                  <a:pt x="742467" y="63818"/>
                </a:lnTo>
                <a:close/>
                <a:moveTo>
                  <a:pt x="754841" y="0"/>
                </a:moveTo>
                <a:lnTo>
                  <a:pt x="771975" y="0"/>
                </a:lnTo>
                <a:lnTo>
                  <a:pt x="789109" y="0"/>
                </a:lnTo>
                <a:lnTo>
                  <a:pt x="806243" y="635"/>
                </a:lnTo>
                <a:lnTo>
                  <a:pt x="823377" y="1588"/>
                </a:lnTo>
                <a:lnTo>
                  <a:pt x="840193" y="2858"/>
                </a:lnTo>
                <a:lnTo>
                  <a:pt x="856693" y="4445"/>
                </a:lnTo>
                <a:lnTo>
                  <a:pt x="873509" y="6350"/>
                </a:lnTo>
                <a:lnTo>
                  <a:pt x="890008" y="9208"/>
                </a:lnTo>
                <a:lnTo>
                  <a:pt x="906508" y="11748"/>
                </a:lnTo>
                <a:lnTo>
                  <a:pt x="923007" y="14923"/>
                </a:lnTo>
                <a:lnTo>
                  <a:pt x="939189" y="18098"/>
                </a:lnTo>
                <a:lnTo>
                  <a:pt x="955371" y="21908"/>
                </a:lnTo>
                <a:lnTo>
                  <a:pt x="971236" y="25718"/>
                </a:lnTo>
                <a:lnTo>
                  <a:pt x="987100" y="30480"/>
                </a:lnTo>
                <a:lnTo>
                  <a:pt x="1002965" y="35243"/>
                </a:lnTo>
                <a:lnTo>
                  <a:pt x="1018512" y="40005"/>
                </a:lnTo>
                <a:lnTo>
                  <a:pt x="1034060" y="45720"/>
                </a:lnTo>
                <a:lnTo>
                  <a:pt x="1049290" y="51435"/>
                </a:lnTo>
                <a:lnTo>
                  <a:pt x="1064520" y="57150"/>
                </a:lnTo>
                <a:lnTo>
                  <a:pt x="1079115" y="63818"/>
                </a:lnTo>
                <a:lnTo>
                  <a:pt x="1094028" y="70168"/>
                </a:lnTo>
                <a:lnTo>
                  <a:pt x="1108624" y="76835"/>
                </a:lnTo>
                <a:lnTo>
                  <a:pt x="1123219" y="84455"/>
                </a:lnTo>
                <a:lnTo>
                  <a:pt x="1137497" y="91758"/>
                </a:lnTo>
                <a:lnTo>
                  <a:pt x="1151458" y="99695"/>
                </a:lnTo>
                <a:lnTo>
                  <a:pt x="1165419" y="107633"/>
                </a:lnTo>
                <a:lnTo>
                  <a:pt x="1179063" y="116205"/>
                </a:lnTo>
                <a:lnTo>
                  <a:pt x="1192707" y="124778"/>
                </a:lnTo>
                <a:lnTo>
                  <a:pt x="1206033" y="133668"/>
                </a:lnTo>
                <a:lnTo>
                  <a:pt x="1219042" y="142558"/>
                </a:lnTo>
                <a:lnTo>
                  <a:pt x="1232051" y="152400"/>
                </a:lnTo>
                <a:lnTo>
                  <a:pt x="1244743" y="161925"/>
                </a:lnTo>
                <a:lnTo>
                  <a:pt x="1257434" y="171768"/>
                </a:lnTo>
                <a:lnTo>
                  <a:pt x="1270126" y="182245"/>
                </a:lnTo>
                <a:lnTo>
                  <a:pt x="1282818" y="193358"/>
                </a:lnTo>
                <a:lnTo>
                  <a:pt x="1295192" y="204470"/>
                </a:lnTo>
                <a:lnTo>
                  <a:pt x="1307567" y="215900"/>
                </a:lnTo>
                <a:lnTo>
                  <a:pt x="1323749" y="232093"/>
                </a:lnTo>
                <a:lnTo>
                  <a:pt x="1339296" y="248920"/>
                </a:lnTo>
                <a:lnTo>
                  <a:pt x="1354844" y="266065"/>
                </a:lnTo>
                <a:lnTo>
                  <a:pt x="1369756" y="283528"/>
                </a:lnTo>
                <a:lnTo>
                  <a:pt x="1384035" y="301625"/>
                </a:lnTo>
                <a:lnTo>
                  <a:pt x="1397995" y="320358"/>
                </a:lnTo>
                <a:lnTo>
                  <a:pt x="1411322" y="339090"/>
                </a:lnTo>
                <a:lnTo>
                  <a:pt x="1423696" y="358775"/>
                </a:lnTo>
                <a:lnTo>
                  <a:pt x="1431629" y="371158"/>
                </a:lnTo>
                <a:lnTo>
                  <a:pt x="1439244" y="383858"/>
                </a:lnTo>
                <a:lnTo>
                  <a:pt x="1446859" y="396875"/>
                </a:lnTo>
                <a:lnTo>
                  <a:pt x="1453839" y="410210"/>
                </a:lnTo>
                <a:lnTo>
                  <a:pt x="1463675" y="429260"/>
                </a:lnTo>
                <a:lnTo>
                  <a:pt x="1301855" y="429260"/>
                </a:lnTo>
                <a:lnTo>
                  <a:pt x="1321528" y="420370"/>
                </a:lnTo>
                <a:lnTo>
                  <a:pt x="1340565" y="411480"/>
                </a:lnTo>
                <a:lnTo>
                  <a:pt x="1358651" y="401955"/>
                </a:lnTo>
                <a:lnTo>
                  <a:pt x="1375785" y="392430"/>
                </a:lnTo>
                <a:lnTo>
                  <a:pt x="1364680" y="375603"/>
                </a:lnTo>
                <a:lnTo>
                  <a:pt x="1353257" y="359093"/>
                </a:lnTo>
                <a:lnTo>
                  <a:pt x="1341517" y="343218"/>
                </a:lnTo>
                <a:lnTo>
                  <a:pt x="1329143" y="327343"/>
                </a:lnTo>
                <a:lnTo>
                  <a:pt x="1316451" y="311785"/>
                </a:lnTo>
                <a:lnTo>
                  <a:pt x="1303442" y="296863"/>
                </a:lnTo>
                <a:lnTo>
                  <a:pt x="1290116" y="281940"/>
                </a:lnTo>
                <a:lnTo>
                  <a:pt x="1276155" y="267653"/>
                </a:lnTo>
                <a:lnTo>
                  <a:pt x="1268222" y="260033"/>
                </a:lnTo>
                <a:lnTo>
                  <a:pt x="1260607" y="252730"/>
                </a:lnTo>
                <a:lnTo>
                  <a:pt x="1244425" y="238125"/>
                </a:lnTo>
                <a:lnTo>
                  <a:pt x="1215869" y="246698"/>
                </a:lnTo>
                <a:lnTo>
                  <a:pt x="1200956" y="250825"/>
                </a:lnTo>
                <a:lnTo>
                  <a:pt x="1186361" y="254953"/>
                </a:lnTo>
                <a:lnTo>
                  <a:pt x="1198735" y="274955"/>
                </a:lnTo>
                <a:lnTo>
                  <a:pt x="1210792" y="295275"/>
                </a:lnTo>
                <a:lnTo>
                  <a:pt x="1222215" y="316230"/>
                </a:lnTo>
                <a:lnTo>
                  <a:pt x="1233003" y="337820"/>
                </a:lnTo>
                <a:lnTo>
                  <a:pt x="1243473" y="360045"/>
                </a:lnTo>
                <a:lnTo>
                  <a:pt x="1253310" y="382588"/>
                </a:lnTo>
                <a:lnTo>
                  <a:pt x="1262828" y="405448"/>
                </a:lnTo>
                <a:lnTo>
                  <a:pt x="1271395" y="429260"/>
                </a:lnTo>
                <a:lnTo>
                  <a:pt x="1208888" y="429260"/>
                </a:lnTo>
                <a:lnTo>
                  <a:pt x="1200004" y="407353"/>
                </a:lnTo>
                <a:lnTo>
                  <a:pt x="1190803" y="385763"/>
                </a:lnTo>
                <a:lnTo>
                  <a:pt x="1180967" y="365125"/>
                </a:lnTo>
                <a:lnTo>
                  <a:pt x="1170813" y="344805"/>
                </a:lnTo>
                <a:lnTo>
                  <a:pt x="1160025" y="325120"/>
                </a:lnTo>
                <a:lnTo>
                  <a:pt x="1148603" y="306070"/>
                </a:lnTo>
                <a:lnTo>
                  <a:pt x="1137180" y="287020"/>
                </a:lnTo>
                <a:lnTo>
                  <a:pt x="1125123" y="269240"/>
                </a:lnTo>
                <a:lnTo>
                  <a:pt x="1101009" y="274320"/>
                </a:lnTo>
                <a:lnTo>
                  <a:pt x="1076260" y="278765"/>
                </a:lnTo>
                <a:lnTo>
                  <a:pt x="1051194" y="282893"/>
                </a:lnTo>
                <a:lnTo>
                  <a:pt x="1025493" y="286703"/>
                </a:lnTo>
                <a:lnTo>
                  <a:pt x="1031204" y="303213"/>
                </a:lnTo>
                <a:lnTo>
                  <a:pt x="1036281" y="320040"/>
                </a:lnTo>
                <a:lnTo>
                  <a:pt x="1041040" y="337503"/>
                </a:lnTo>
                <a:lnTo>
                  <a:pt x="1045800" y="355283"/>
                </a:lnTo>
                <a:lnTo>
                  <a:pt x="1050559" y="373063"/>
                </a:lnTo>
                <a:lnTo>
                  <a:pt x="1054684" y="391478"/>
                </a:lnTo>
                <a:lnTo>
                  <a:pt x="1058809" y="410528"/>
                </a:lnTo>
                <a:lnTo>
                  <a:pt x="1062616" y="429260"/>
                </a:lnTo>
                <a:lnTo>
                  <a:pt x="1002965" y="429260"/>
                </a:lnTo>
                <a:lnTo>
                  <a:pt x="999475" y="412750"/>
                </a:lnTo>
                <a:lnTo>
                  <a:pt x="995667" y="396240"/>
                </a:lnTo>
                <a:lnTo>
                  <a:pt x="991542" y="380365"/>
                </a:lnTo>
                <a:lnTo>
                  <a:pt x="987418" y="364490"/>
                </a:lnTo>
                <a:lnTo>
                  <a:pt x="982658" y="346075"/>
                </a:lnTo>
                <a:lnTo>
                  <a:pt x="976947" y="328295"/>
                </a:lnTo>
                <a:lnTo>
                  <a:pt x="971553" y="311150"/>
                </a:lnTo>
                <a:lnTo>
                  <a:pt x="966159" y="294005"/>
                </a:lnTo>
                <a:lnTo>
                  <a:pt x="946169" y="295910"/>
                </a:lnTo>
                <a:lnTo>
                  <a:pt x="926180" y="297815"/>
                </a:lnTo>
                <a:lnTo>
                  <a:pt x="905556" y="299403"/>
                </a:lnTo>
                <a:lnTo>
                  <a:pt x="884932" y="300673"/>
                </a:lnTo>
                <a:lnTo>
                  <a:pt x="864308" y="301625"/>
                </a:lnTo>
                <a:lnTo>
                  <a:pt x="843684" y="302578"/>
                </a:lnTo>
                <a:lnTo>
                  <a:pt x="822742" y="303213"/>
                </a:lnTo>
                <a:lnTo>
                  <a:pt x="801166" y="303848"/>
                </a:lnTo>
                <a:lnTo>
                  <a:pt x="801166" y="519748"/>
                </a:lnTo>
                <a:lnTo>
                  <a:pt x="822108" y="519113"/>
                </a:lnTo>
                <a:lnTo>
                  <a:pt x="843366" y="518478"/>
                </a:lnTo>
                <a:lnTo>
                  <a:pt x="864308" y="517525"/>
                </a:lnTo>
                <a:lnTo>
                  <a:pt x="884614" y="516573"/>
                </a:lnTo>
                <a:lnTo>
                  <a:pt x="884614" y="575310"/>
                </a:lnTo>
                <a:lnTo>
                  <a:pt x="864308" y="576263"/>
                </a:lnTo>
                <a:lnTo>
                  <a:pt x="843366" y="577215"/>
                </a:lnTo>
                <a:lnTo>
                  <a:pt x="822108" y="577850"/>
                </a:lnTo>
                <a:lnTo>
                  <a:pt x="801166" y="578168"/>
                </a:lnTo>
                <a:lnTo>
                  <a:pt x="801166" y="742950"/>
                </a:lnTo>
                <a:lnTo>
                  <a:pt x="884614" y="742950"/>
                </a:lnTo>
                <a:lnTo>
                  <a:pt x="884614" y="801688"/>
                </a:lnTo>
                <a:lnTo>
                  <a:pt x="801166" y="801688"/>
                </a:lnTo>
                <a:lnTo>
                  <a:pt x="801166" y="965835"/>
                </a:lnTo>
                <a:lnTo>
                  <a:pt x="822108" y="966470"/>
                </a:lnTo>
                <a:lnTo>
                  <a:pt x="843366" y="967105"/>
                </a:lnTo>
                <a:lnTo>
                  <a:pt x="864308" y="968058"/>
                </a:lnTo>
                <a:lnTo>
                  <a:pt x="884614" y="969010"/>
                </a:lnTo>
                <a:lnTo>
                  <a:pt x="884614" y="1028065"/>
                </a:lnTo>
                <a:lnTo>
                  <a:pt x="864308" y="1026795"/>
                </a:lnTo>
                <a:lnTo>
                  <a:pt x="843366" y="1025843"/>
                </a:lnTo>
                <a:lnTo>
                  <a:pt x="822108" y="1025208"/>
                </a:lnTo>
                <a:lnTo>
                  <a:pt x="801166" y="1024890"/>
                </a:lnTo>
                <a:lnTo>
                  <a:pt x="801166" y="1240473"/>
                </a:lnTo>
                <a:lnTo>
                  <a:pt x="824963" y="1240790"/>
                </a:lnTo>
                <a:lnTo>
                  <a:pt x="848126" y="1241743"/>
                </a:lnTo>
                <a:lnTo>
                  <a:pt x="832896" y="1300163"/>
                </a:lnTo>
                <a:lnTo>
                  <a:pt x="801166" y="1299528"/>
                </a:lnTo>
                <a:lnTo>
                  <a:pt x="801166" y="1423353"/>
                </a:lnTo>
                <a:lnTo>
                  <a:pt x="771658" y="1538606"/>
                </a:lnTo>
                <a:lnTo>
                  <a:pt x="771023" y="1541781"/>
                </a:lnTo>
                <a:lnTo>
                  <a:pt x="771023" y="1544638"/>
                </a:lnTo>
                <a:lnTo>
                  <a:pt x="753890" y="1544321"/>
                </a:lnTo>
                <a:lnTo>
                  <a:pt x="736756" y="1543686"/>
                </a:lnTo>
                <a:lnTo>
                  <a:pt x="719622" y="1542733"/>
                </a:lnTo>
                <a:lnTo>
                  <a:pt x="702805" y="1541463"/>
                </a:lnTo>
                <a:lnTo>
                  <a:pt x="685989" y="1539558"/>
                </a:lnTo>
                <a:lnTo>
                  <a:pt x="669489" y="1537653"/>
                </a:lnTo>
                <a:lnTo>
                  <a:pt x="652673" y="1535431"/>
                </a:lnTo>
                <a:lnTo>
                  <a:pt x="636491" y="1532573"/>
                </a:lnTo>
                <a:lnTo>
                  <a:pt x="619992" y="1529716"/>
                </a:lnTo>
                <a:lnTo>
                  <a:pt x="603810" y="1526223"/>
                </a:lnTo>
                <a:lnTo>
                  <a:pt x="587628" y="1522096"/>
                </a:lnTo>
                <a:lnTo>
                  <a:pt x="571763" y="1518286"/>
                </a:lnTo>
                <a:lnTo>
                  <a:pt x="555898" y="1513841"/>
                </a:lnTo>
                <a:lnTo>
                  <a:pt x="540351" y="1509078"/>
                </a:lnTo>
                <a:lnTo>
                  <a:pt x="524486" y="1503998"/>
                </a:lnTo>
                <a:lnTo>
                  <a:pt x="509256" y="1498601"/>
                </a:lnTo>
                <a:lnTo>
                  <a:pt x="494343" y="1492886"/>
                </a:lnTo>
                <a:lnTo>
                  <a:pt x="479113" y="1486853"/>
                </a:lnTo>
                <a:lnTo>
                  <a:pt x="464200" y="1480503"/>
                </a:lnTo>
                <a:lnTo>
                  <a:pt x="449288" y="1474153"/>
                </a:lnTo>
                <a:lnTo>
                  <a:pt x="434692" y="1467168"/>
                </a:lnTo>
                <a:lnTo>
                  <a:pt x="420414" y="1459866"/>
                </a:lnTo>
                <a:lnTo>
                  <a:pt x="406136" y="1452246"/>
                </a:lnTo>
                <a:lnTo>
                  <a:pt x="392175" y="1444626"/>
                </a:lnTo>
                <a:lnTo>
                  <a:pt x="378214" y="1436688"/>
                </a:lnTo>
                <a:lnTo>
                  <a:pt x="364570" y="1428116"/>
                </a:lnTo>
                <a:lnTo>
                  <a:pt x="350927" y="1419861"/>
                </a:lnTo>
                <a:lnTo>
                  <a:pt x="337600" y="1410653"/>
                </a:lnTo>
                <a:lnTo>
                  <a:pt x="324591" y="1401763"/>
                </a:lnTo>
                <a:lnTo>
                  <a:pt x="311582" y="1392238"/>
                </a:lnTo>
                <a:lnTo>
                  <a:pt x="298891" y="1382396"/>
                </a:lnTo>
                <a:lnTo>
                  <a:pt x="286199" y="1372553"/>
                </a:lnTo>
                <a:lnTo>
                  <a:pt x="273507" y="1361758"/>
                </a:lnTo>
                <a:lnTo>
                  <a:pt x="260815" y="1351280"/>
                </a:lnTo>
                <a:lnTo>
                  <a:pt x="248441" y="1339850"/>
                </a:lnTo>
                <a:lnTo>
                  <a:pt x="236701" y="1328420"/>
                </a:lnTo>
                <a:lnTo>
                  <a:pt x="220202" y="1311910"/>
                </a:lnTo>
                <a:lnTo>
                  <a:pt x="204337" y="1295400"/>
                </a:lnTo>
                <a:lnTo>
                  <a:pt x="188790" y="1278255"/>
                </a:lnTo>
                <a:lnTo>
                  <a:pt x="173877" y="1260475"/>
                </a:lnTo>
                <a:lnTo>
                  <a:pt x="159599" y="1242378"/>
                </a:lnTo>
                <a:lnTo>
                  <a:pt x="145638" y="1223963"/>
                </a:lnTo>
                <a:lnTo>
                  <a:pt x="132629" y="1204913"/>
                </a:lnTo>
                <a:lnTo>
                  <a:pt x="119937" y="1185863"/>
                </a:lnTo>
                <a:lnTo>
                  <a:pt x="112005" y="1173163"/>
                </a:lnTo>
                <a:lnTo>
                  <a:pt x="104390" y="1160463"/>
                </a:lnTo>
                <a:lnTo>
                  <a:pt x="97409" y="1147445"/>
                </a:lnTo>
                <a:lnTo>
                  <a:pt x="90111" y="1134428"/>
                </a:lnTo>
                <a:lnTo>
                  <a:pt x="79641" y="1114108"/>
                </a:lnTo>
                <a:lnTo>
                  <a:pt x="69805" y="1093153"/>
                </a:lnTo>
                <a:lnTo>
                  <a:pt x="60286" y="1072198"/>
                </a:lnTo>
                <a:lnTo>
                  <a:pt x="51719" y="1050608"/>
                </a:lnTo>
                <a:lnTo>
                  <a:pt x="43469" y="1029018"/>
                </a:lnTo>
                <a:lnTo>
                  <a:pt x="36172" y="1006793"/>
                </a:lnTo>
                <a:lnTo>
                  <a:pt x="29826" y="984568"/>
                </a:lnTo>
                <a:lnTo>
                  <a:pt x="23480" y="961708"/>
                </a:lnTo>
                <a:lnTo>
                  <a:pt x="18086" y="939165"/>
                </a:lnTo>
                <a:lnTo>
                  <a:pt x="13326" y="915988"/>
                </a:lnTo>
                <a:lnTo>
                  <a:pt x="9202" y="892493"/>
                </a:lnTo>
                <a:lnTo>
                  <a:pt x="6029" y="868998"/>
                </a:lnTo>
                <a:lnTo>
                  <a:pt x="3490" y="845185"/>
                </a:lnTo>
                <a:lnTo>
                  <a:pt x="1587" y="820738"/>
                </a:lnTo>
                <a:lnTo>
                  <a:pt x="317" y="796608"/>
                </a:lnTo>
                <a:lnTo>
                  <a:pt x="0" y="772160"/>
                </a:lnTo>
                <a:lnTo>
                  <a:pt x="317" y="747713"/>
                </a:lnTo>
                <a:lnTo>
                  <a:pt x="1587" y="723583"/>
                </a:lnTo>
                <a:lnTo>
                  <a:pt x="3490" y="699453"/>
                </a:lnTo>
                <a:lnTo>
                  <a:pt x="6029" y="675640"/>
                </a:lnTo>
                <a:lnTo>
                  <a:pt x="9202" y="651828"/>
                </a:lnTo>
                <a:lnTo>
                  <a:pt x="13326" y="628650"/>
                </a:lnTo>
                <a:lnTo>
                  <a:pt x="18086" y="605473"/>
                </a:lnTo>
                <a:lnTo>
                  <a:pt x="23480" y="582295"/>
                </a:lnTo>
                <a:lnTo>
                  <a:pt x="29826" y="559753"/>
                </a:lnTo>
                <a:lnTo>
                  <a:pt x="36172" y="537528"/>
                </a:lnTo>
                <a:lnTo>
                  <a:pt x="43469" y="515620"/>
                </a:lnTo>
                <a:lnTo>
                  <a:pt x="51719" y="493713"/>
                </a:lnTo>
                <a:lnTo>
                  <a:pt x="60286" y="472440"/>
                </a:lnTo>
                <a:lnTo>
                  <a:pt x="69805" y="451168"/>
                </a:lnTo>
                <a:lnTo>
                  <a:pt x="79641" y="430530"/>
                </a:lnTo>
                <a:lnTo>
                  <a:pt x="90111" y="410210"/>
                </a:lnTo>
                <a:lnTo>
                  <a:pt x="97409" y="396875"/>
                </a:lnTo>
                <a:lnTo>
                  <a:pt x="104390" y="383858"/>
                </a:lnTo>
                <a:lnTo>
                  <a:pt x="112005" y="371158"/>
                </a:lnTo>
                <a:lnTo>
                  <a:pt x="119937" y="358775"/>
                </a:lnTo>
                <a:lnTo>
                  <a:pt x="132629" y="339090"/>
                </a:lnTo>
                <a:lnTo>
                  <a:pt x="145638" y="320040"/>
                </a:lnTo>
                <a:lnTo>
                  <a:pt x="159599" y="301625"/>
                </a:lnTo>
                <a:lnTo>
                  <a:pt x="173877" y="283528"/>
                </a:lnTo>
                <a:lnTo>
                  <a:pt x="188790" y="266065"/>
                </a:lnTo>
                <a:lnTo>
                  <a:pt x="204337" y="248920"/>
                </a:lnTo>
                <a:lnTo>
                  <a:pt x="220202" y="232093"/>
                </a:lnTo>
                <a:lnTo>
                  <a:pt x="236701" y="215900"/>
                </a:lnTo>
                <a:lnTo>
                  <a:pt x="248441" y="204470"/>
                </a:lnTo>
                <a:lnTo>
                  <a:pt x="260815" y="193358"/>
                </a:lnTo>
                <a:lnTo>
                  <a:pt x="273507" y="182245"/>
                </a:lnTo>
                <a:lnTo>
                  <a:pt x="286199" y="171768"/>
                </a:lnTo>
                <a:lnTo>
                  <a:pt x="298891" y="161925"/>
                </a:lnTo>
                <a:lnTo>
                  <a:pt x="311582" y="152400"/>
                </a:lnTo>
                <a:lnTo>
                  <a:pt x="324591" y="142558"/>
                </a:lnTo>
                <a:lnTo>
                  <a:pt x="337600" y="133668"/>
                </a:lnTo>
                <a:lnTo>
                  <a:pt x="350927" y="124460"/>
                </a:lnTo>
                <a:lnTo>
                  <a:pt x="364570" y="116205"/>
                </a:lnTo>
                <a:lnTo>
                  <a:pt x="378531" y="107633"/>
                </a:lnTo>
                <a:lnTo>
                  <a:pt x="392492" y="99695"/>
                </a:lnTo>
                <a:lnTo>
                  <a:pt x="406136" y="91758"/>
                </a:lnTo>
                <a:lnTo>
                  <a:pt x="420731" y="84455"/>
                </a:lnTo>
                <a:lnTo>
                  <a:pt x="435009" y="76835"/>
                </a:lnTo>
                <a:lnTo>
                  <a:pt x="449922" y="70168"/>
                </a:lnTo>
                <a:lnTo>
                  <a:pt x="464518" y="63818"/>
                </a:lnTo>
                <a:lnTo>
                  <a:pt x="479748" y="57150"/>
                </a:lnTo>
                <a:lnTo>
                  <a:pt x="494661" y="51118"/>
                </a:lnTo>
                <a:lnTo>
                  <a:pt x="509573" y="45720"/>
                </a:lnTo>
                <a:lnTo>
                  <a:pt x="525121" y="40005"/>
                </a:lnTo>
                <a:lnTo>
                  <a:pt x="540668" y="35243"/>
                </a:lnTo>
                <a:lnTo>
                  <a:pt x="556533" y="30480"/>
                </a:lnTo>
                <a:lnTo>
                  <a:pt x="572398" y="25718"/>
                </a:lnTo>
                <a:lnTo>
                  <a:pt x="588262" y="21908"/>
                </a:lnTo>
                <a:lnTo>
                  <a:pt x="604444" y="18098"/>
                </a:lnTo>
                <a:lnTo>
                  <a:pt x="620626" y="14605"/>
                </a:lnTo>
                <a:lnTo>
                  <a:pt x="637125" y="11748"/>
                </a:lnTo>
                <a:lnTo>
                  <a:pt x="653625" y="9208"/>
                </a:lnTo>
                <a:lnTo>
                  <a:pt x="670124" y="6350"/>
                </a:lnTo>
                <a:lnTo>
                  <a:pt x="686941" y="4445"/>
                </a:lnTo>
                <a:lnTo>
                  <a:pt x="703757" y="2858"/>
                </a:lnTo>
                <a:lnTo>
                  <a:pt x="720574" y="1588"/>
                </a:lnTo>
                <a:lnTo>
                  <a:pt x="737708" y="635"/>
                </a:lnTo>
                <a:lnTo>
                  <a:pt x="7548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459808" y="709850"/>
            <a:ext cx="6676242" cy="48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smtClean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4+1</a:t>
            </a:r>
            <a:r>
              <a:rPr lang="en-US" sz="2000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View</a:t>
            </a:r>
            <a:r>
              <a:rPr lang="en-US" altLang="zh-CN" sz="2000" b="1" smtClean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分别有哪些</a:t>
            </a:r>
            <a:endParaRPr lang="en-US" altLang="zh-CN" sz="2000" b="1" dirty="0" smtClean="0">
              <a:solidFill>
                <a:schemeClr val="tx1"/>
              </a:solidFill>
              <a:latin typeface="幼圆" panose="02010509060101010101" pitchFamily="49" charset="-122"/>
              <a:ea typeface="Tahoma" panose="020B0604030504040204" pitchFamily="34" charset="0"/>
              <a:cs typeface="Tahoma" panose="020B0604030504040204" pitchFamily="34" charset="0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996006" y="544807"/>
            <a:ext cx="640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latin typeface="Bernard MT Condensed" panose="02050806060905020404" pitchFamily="18" charset="0"/>
              </a:rPr>
              <a:t>“</a:t>
            </a:r>
            <a:endParaRPr lang="zh-CN" altLang="en-US" sz="4800" b="1" dirty="0">
              <a:latin typeface="Bernard MT Condensed" panose="020508060609050204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021173" y="2494338"/>
            <a:ext cx="640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latin typeface="Bernard MT Condensed" panose="02050806060905020404" pitchFamily="18" charset="0"/>
              </a:rPr>
              <a:t>“</a:t>
            </a:r>
            <a:endParaRPr lang="zh-CN" altLang="en-US" sz="4800" b="1" dirty="0">
              <a:latin typeface="Bernard MT Condensed" panose="02050806060905020404" pitchFamily="18" charset="0"/>
            </a:endParaRPr>
          </a:p>
        </p:txBody>
      </p:sp>
      <p:pic>
        <p:nvPicPr>
          <p:cNvPr id="11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12" name="文本框 24"/>
          <p:cNvSpPr txBox="1"/>
          <p:nvPr/>
        </p:nvSpPr>
        <p:spPr>
          <a:xfrm>
            <a:off x="3030961" y="4458760"/>
            <a:ext cx="640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latin typeface="Bernard MT Condensed" panose="02050806060905020404" pitchFamily="18" charset="0"/>
              </a:rPr>
              <a:t>“</a:t>
            </a:r>
            <a:endParaRPr lang="zh-CN" altLang="en-US" sz="4800" b="1" dirty="0">
              <a:latin typeface="Bernard MT Condensed" panose="020508060609050204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519929" y="1701149"/>
            <a:ext cx="7847154" cy="48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CN" sz="1800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逻辑视图、开发视图、进程视图、物理视图、场景视图</a:t>
            </a:r>
            <a:endParaRPr lang="zh-CN" sz="1800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454215" y="2835061"/>
            <a:ext cx="6676242" cy="48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2.</a:t>
            </a:r>
            <a:r>
              <a:rPr lang="en-US" sz="1800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4+1View</a:t>
            </a:r>
            <a:r>
              <a:rPr lang="zh-CN" altLang="en-US" sz="1800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是谁提出的？</a:t>
            </a:r>
            <a:endParaRPr lang="zh-CN" altLang="en-US" sz="1800" dirty="0" smtClean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87770" y="3799794"/>
            <a:ext cx="7384361" cy="48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Kruchten</a:t>
            </a:r>
            <a:endParaRPr lang="en-US" sz="1800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479382" y="4747750"/>
            <a:ext cx="6676242" cy="48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3.</a:t>
            </a:r>
            <a:r>
              <a:rPr lang="zh-CN" sz="1800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视图与</a:t>
            </a:r>
            <a:r>
              <a:rPr lang="en-US" altLang="zh-CN" sz="1800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UML</a:t>
            </a:r>
            <a:r>
              <a:rPr lang="zh-CN" altLang="en-US" sz="1800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图的对应关系（说出至少两种）？</a:t>
            </a:r>
            <a:endParaRPr lang="zh-CN" altLang="en-US" sz="1800" dirty="0" smtClean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488055" y="5470525"/>
            <a:ext cx="7516495" cy="1031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CN" sz="1800" dirty="0" smtClean="0">
                <a:solidFill>
                  <a:schemeClr val="tx1"/>
                </a:solidFill>
                <a:ea typeface="幼圆" panose="02010509060101010101" pitchFamily="49" charset="-122"/>
              </a:rPr>
              <a:t>场景视图对应用例图、逻辑视图对应类图、开发视图对应类图组件图、</a:t>
            </a:r>
            <a:r>
              <a:rPr sz="1800" dirty="0" smtClean="0">
                <a:solidFill>
                  <a:schemeClr val="tx1"/>
                </a:solidFill>
                <a:ea typeface="幼圆" panose="02010509060101010101" pitchFamily="49" charset="-122"/>
                <a:sym typeface="+mn-ea"/>
              </a:rPr>
              <a:t>进程视图</a:t>
            </a:r>
            <a:r>
              <a:rPr lang="zh-CN" sz="1800" dirty="0" smtClean="0">
                <a:solidFill>
                  <a:schemeClr val="tx1"/>
                </a:solidFill>
                <a:ea typeface="幼圆" panose="02010509060101010101" pitchFamily="49" charset="-122"/>
                <a:sym typeface="+mn-ea"/>
              </a:rPr>
              <a:t>对应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状态机图，通信图，活动图、部署视图对应部署图。</a:t>
            </a:r>
            <a:endParaRPr lang="zh-CN" sz="1800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9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allAtOnce"/>
      <p:bldP spid="23" grpId="0" build="allAtOnce"/>
      <p:bldP spid="25" grpId="0" build="allAtOnce"/>
      <p:bldP spid="12" grpId="0" build="allAtOnce"/>
      <p:bldP spid="15" grpId="0" build="allAtOnce"/>
      <p:bldP spid="16" grpId="0" build="allAtOnce"/>
      <p:bldP spid="17" grpId="0" build="allAtOnce"/>
      <p:bldP spid="18" grpId="0" build="allAtOnce"/>
      <p:bldP spid="19" grpId="0" uiExpand="1" build="allAtOnce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88162" y="3626453"/>
            <a:ext cx="18325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绩效评定</a:t>
            </a:r>
            <a:endParaRPr lang="en-US" altLang="zh-CN" sz="3200" b="1" dirty="0" smtClean="0">
              <a:solidFill>
                <a:schemeClr val="accent1"/>
              </a:solidFill>
              <a:latin typeface="+mn-ea"/>
            </a:endParaRPr>
          </a:p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参考资料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43014" y="1763974"/>
            <a:ext cx="1705972" cy="1705970"/>
          </a:xfrm>
          <a:prstGeom prst="ellipse">
            <a:avLst/>
          </a:prstGeom>
          <a:solidFill>
            <a:srgbClr val="7DA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tx1"/>
                </a:solidFill>
              </a:rPr>
              <a:t>9</a:t>
            </a:r>
            <a:endParaRPr lang="en-US" altLang="zh-CN" sz="6000" dirty="0">
              <a:solidFill>
                <a:schemeClr val="tx1"/>
              </a:solidFill>
            </a:endParaRPr>
          </a:p>
        </p:txBody>
      </p:sp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</a:rPr>
              <a:t>绩效评定</a:t>
            </a:r>
            <a:endParaRPr lang="zh-CN" altLang="en-US" dirty="0" smtClean="0">
              <a:latin typeface="+mn-ea"/>
            </a:endParaRPr>
          </a:p>
        </p:txBody>
      </p:sp>
      <p:pic>
        <p:nvPicPr>
          <p:cNvPr id="11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graphicFrame>
        <p:nvGraphicFramePr>
          <p:cNvPr id="38" name="表格 37"/>
          <p:cNvGraphicFramePr/>
          <p:nvPr/>
        </p:nvGraphicFramePr>
        <p:xfrm>
          <a:off x="1251952" y="1103991"/>
          <a:ext cx="9372600" cy="3470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/>
                <a:gridCol w="3124200"/>
                <a:gridCol w="3124200"/>
              </a:tblGrid>
              <a:tr h="6718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j-lt"/>
                        </a:rPr>
                        <a:t>组员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j-lt"/>
                        </a:rPr>
                        <a:t>评分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j-lt"/>
                        </a:rPr>
                        <a:t>说明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14535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 dirty="0">
                          <a:solidFill>
                            <a:schemeClr val="bg1"/>
                          </a:solidFill>
                          <a:latin typeface="+mj-lt"/>
                        </a:rPr>
                        <a:t>许佳俊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 dirty="0">
                          <a:solidFill>
                            <a:schemeClr val="bg1"/>
                          </a:solidFill>
                          <a:latin typeface="+mj-lt"/>
                        </a:rPr>
                        <a:t>8.5</a:t>
                      </a:r>
                      <a:endParaRPr lang="en-US" altLang="zh-CN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b="1">
                          <a:solidFill>
                            <a:schemeClr val="bg1"/>
                          </a:solidFill>
                          <a:latin typeface="+mj-lt"/>
                        </a:rPr>
                        <a:t>修改</a:t>
                      </a:r>
                      <a:r>
                        <a:rPr lang="en-US" altLang="zh-CN" b="1">
                          <a:solidFill>
                            <a:schemeClr val="bg1"/>
                          </a:solidFill>
                          <a:latin typeface="+mj-lt"/>
                        </a:rPr>
                        <a:t>PPT</a:t>
                      </a:r>
                      <a:r>
                        <a:rPr lang="zh-CN" altLang="en-US" b="1">
                          <a:solidFill>
                            <a:schemeClr val="bg1"/>
                          </a:solidFill>
                          <a:latin typeface="+mj-lt"/>
                        </a:rPr>
                        <a:t>。</a:t>
                      </a:r>
                      <a:endParaRPr lang="zh-CN" altLang="en-US" b="1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6724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  <a:latin typeface="+mj-lt"/>
                        </a:rPr>
                        <a:t>何宇晨</a:t>
                      </a:r>
                      <a:endParaRPr lang="zh-CN" altLang="en-US" b="1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 dirty="0">
                          <a:solidFill>
                            <a:schemeClr val="bg1"/>
                          </a:solidFill>
                          <a:latin typeface="+mj-lt"/>
                        </a:rPr>
                        <a:t>8</a:t>
                      </a:r>
                      <a:endParaRPr lang="en-US" altLang="zh-CN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  <a:latin typeface="+mj-lt"/>
                        </a:rPr>
                        <a:t>制作</a:t>
                      </a:r>
                      <a:r>
                        <a:rPr lang="en-US" altLang="zh-CN" b="1">
                          <a:solidFill>
                            <a:schemeClr val="bg1"/>
                          </a:solidFill>
                          <a:latin typeface="+mj-lt"/>
                        </a:rPr>
                        <a:t>PPT</a:t>
                      </a:r>
                      <a:r>
                        <a:rPr lang="zh-CN" altLang="en-US" b="1">
                          <a:solidFill>
                            <a:schemeClr val="bg1"/>
                          </a:solidFill>
                          <a:latin typeface="+mj-lt"/>
                        </a:rPr>
                        <a:t>。</a:t>
                      </a:r>
                      <a:endParaRPr lang="zh-CN" altLang="en-US" b="1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6724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  <a:latin typeface="+mj-lt"/>
                        </a:rPr>
                        <a:t>徐柯杰</a:t>
                      </a:r>
                      <a:endParaRPr lang="zh-CN" altLang="en-US" b="1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 dirty="0">
                          <a:solidFill>
                            <a:schemeClr val="bg1"/>
                          </a:solidFill>
                          <a:latin typeface="+mj-lt"/>
                        </a:rPr>
                        <a:t>8</a:t>
                      </a:r>
                      <a:endParaRPr lang="en-US" altLang="zh-CN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  <a:latin typeface="+mj-lt"/>
                        </a:rPr>
                        <a:t>修改</a:t>
                      </a:r>
                      <a:r>
                        <a:rPr lang="en-US" altLang="zh-CN" b="1">
                          <a:solidFill>
                            <a:schemeClr val="bg1"/>
                          </a:solidFill>
                          <a:latin typeface="+mj-lt"/>
                        </a:rPr>
                        <a:t>PPT</a:t>
                      </a:r>
                      <a:r>
                        <a:rPr lang="zh-CN" altLang="en-US" b="1">
                          <a:solidFill>
                            <a:schemeClr val="bg1"/>
                          </a:solidFill>
                          <a:latin typeface="+mj-lt"/>
                        </a:rPr>
                        <a:t>。</a:t>
                      </a:r>
                      <a:endParaRPr lang="zh-CN" altLang="en-US" b="1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853270" y="3668398"/>
            <a:ext cx="243522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accent1"/>
                </a:solidFill>
                <a:latin typeface="+mn-ea"/>
              </a:rPr>
              <a:t>4+1View</a:t>
            </a:r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介绍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43014" y="1763974"/>
            <a:ext cx="1705972" cy="1705970"/>
          </a:xfrm>
          <a:prstGeom prst="ellipse">
            <a:avLst/>
          </a:prstGeom>
          <a:solidFill>
            <a:srgbClr val="7DA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solidFill>
                  <a:schemeClr val="tx1"/>
                </a:solidFill>
              </a:rPr>
              <a:t>1</a:t>
            </a:r>
            <a:endParaRPr lang="zh-CN" altLang="en-US" sz="6000" dirty="0">
              <a:solidFill>
                <a:schemeClr val="tx1"/>
              </a:solidFill>
            </a:endParaRPr>
          </a:p>
        </p:txBody>
      </p:sp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</a:rPr>
              <a:t>参考资料</a:t>
            </a:r>
            <a:endParaRPr lang="zh-CN" altLang="en-US" dirty="0" smtClean="0">
              <a:latin typeface="+mn-ea"/>
            </a:endParaRPr>
          </a:p>
        </p:txBody>
      </p:sp>
      <p:pic>
        <p:nvPicPr>
          <p:cNvPr id="11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892776" y="1493240"/>
            <a:ext cx="10491084" cy="38421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http://blog.csdn.net/sunchaohuang/article/details/1669390百度百科</a:t>
            </a:r>
            <a:endParaRPr lang="en-US" altLang="zh-CN" dirty="0" smtClean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https://en.wikipedia.org/wiki/4+1_architectural_view_model</a:t>
            </a:r>
            <a:endParaRPr lang="zh-CN" altLang="en-US" dirty="0" smtClean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https://www.2cto.com/kf/201504/387641.html</a:t>
            </a:r>
            <a:endParaRPr lang="zh-CN" altLang="en-US" dirty="0" smtClean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《</a:t>
            </a:r>
            <a:r>
              <a:rPr lang="en-US" altLang="zh-CN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UML2 </a:t>
            </a:r>
            <a:r>
              <a:rPr lang="zh-CN" altLang="en-US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基础、建模与设计教程》</a:t>
            </a:r>
            <a:endParaRPr lang="zh-CN" altLang="en-US" dirty="0" smtClean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402842" y="735842"/>
            <a:ext cx="5386316" cy="53863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075318" y="3991219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 smtClean="0"/>
              <a:t>谢谢大家</a:t>
            </a:r>
            <a:endParaRPr lang="zh-CN" altLang="en-US" sz="3600" b="1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5447731" y="3771541"/>
            <a:ext cx="129653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02548" y="2013358"/>
            <a:ext cx="1517702" cy="15228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3"/>
          <p:cNvSpPr>
            <a:spLocks noGrp="1"/>
          </p:cNvSpPr>
          <p:nvPr>
            <p:ph type="title"/>
          </p:nvPr>
        </p:nvSpPr>
        <p:spPr>
          <a:xfrm>
            <a:off x="649550" y="192772"/>
            <a:ext cx="10642600" cy="1007204"/>
          </a:xfrm>
        </p:spPr>
        <p:txBody>
          <a:bodyPr/>
          <a:lstStyle/>
          <a:p>
            <a:pPr eaLnBrk="1" hangingPunct="1"/>
            <a:r>
              <a:rPr lang="en-US" dirty="0" smtClean="0"/>
              <a:t>4+1View</a:t>
            </a:r>
            <a:r>
              <a:rPr lang="zh-CN" altLang="en-US" dirty="0" smtClean="0"/>
              <a:t>介绍</a:t>
            </a:r>
            <a:endParaRPr lang="zh-CN" altLang="en-US" dirty="0" smtClean="0"/>
          </a:p>
        </p:txBody>
      </p:sp>
      <p:grpSp>
        <p:nvGrpSpPr>
          <p:cNvPr id="2" name="组合 14"/>
          <p:cNvGrpSpPr/>
          <p:nvPr/>
        </p:nvGrpSpPr>
        <p:grpSpPr>
          <a:xfrm rot="5400000">
            <a:off x="1675704" y="5773417"/>
            <a:ext cx="868566" cy="713377"/>
            <a:chOff x="4972050" y="2667658"/>
            <a:chExt cx="2247900" cy="1846262"/>
          </a:xfrm>
        </p:grpSpPr>
        <p:sp>
          <p:nvSpPr>
            <p:cNvPr id="16" name="자유형 24"/>
            <p:cNvSpPr/>
            <p:nvPr/>
          </p:nvSpPr>
          <p:spPr bwMode="auto">
            <a:xfrm rot="19844698" flipH="1">
              <a:off x="4978400" y="3628095"/>
              <a:ext cx="2014537" cy="469900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203047 w 3164587"/>
                <a:gd name="connsiteY0-2" fmla="*/ 0 h 650470"/>
                <a:gd name="connsiteX1-3" fmla="*/ 3164587 w 3164587"/>
                <a:gd name="connsiteY1-4" fmla="*/ 0 h 650470"/>
                <a:gd name="connsiteX2-5" fmla="*/ 3164587 w 3164587"/>
                <a:gd name="connsiteY2-6" fmla="*/ 648072 h 650470"/>
                <a:gd name="connsiteX3-7" fmla="*/ 0 w 3164587"/>
                <a:gd name="connsiteY3-8" fmla="*/ 650470 h 650470"/>
                <a:gd name="connsiteX4-9" fmla="*/ 203047 w 3164587"/>
                <a:gd name="connsiteY4-10" fmla="*/ 0 h 650470"/>
                <a:gd name="connsiteX0-11" fmla="*/ 407488 w 3164587"/>
                <a:gd name="connsiteY0-12" fmla="*/ 0 h 655811"/>
                <a:gd name="connsiteX1-13" fmla="*/ 3164587 w 3164587"/>
                <a:gd name="connsiteY1-14" fmla="*/ 5341 h 655811"/>
                <a:gd name="connsiteX2-15" fmla="*/ 3164587 w 3164587"/>
                <a:gd name="connsiteY2-16" fmla="*/ 653413 h 655811"/>
                <a:gd name="connsiteX3-17" fmla="*/ 0 w 3164587"/>
                <a:gd name="connsiteY3-18" fmla="*/ 655811 h 655811"/>
                <a:gd name="connsiteX4-19" fmla="*/ 407488 w 3164587"/>
                <a:gd name="connsiteY4-20" fmla="*/ 0 h 655811"/>
                <a:gd name="connsiteX0-21" fmla="*/ 407488 w 3164587"/>
                <a:gd name="connsiteY0-22" fmla="*/ 0 h 655811"/>
                <a:gd name="connsiteX1-23" fmla="*/ 2615502 w 3164587"/>
                <a:gd name="connsiteY1-24" fmla="*/ 57122 h 655811"/>
                <a:gd name="connsiteX2-25" fmla="*/ 3164587 w 3164587"/>
                <a:gd name="connsiteY2-26" fmla="*/ 653413 h 655811"/>
                <a:gd name="connsiteX3-27" fmla="*/ 0 w 3164587"/>
                <a:gd name="connsiteY3-28" fmla="*/ 655811 h 655811"/>
                <a:gd name="connsiteX4-29" fmla="*/ 407488 w 3164587"/>
                <a:gd name="connsiteY4-30" fmla="*/ 0 h 655811"/>
                <a:gd name="connsiteX0-31" fmla="*/ 407488 w 2967403"/>
                <a:gd name="connsiteY0-32" fmla="*/ 0 h 685357"/>
                <a:gd name="connsiteX1-33" fmla="*/ 2615502 w 2967403"/>
                <a:gd name="connsiteY1-34" fmla="*/ 57122 h 685357"/>
                <a:gd name="connsiteX2-35" fmla="*/ 2967403 w 2967403"/>
                <a:gd name="connsiteY2-36" fmla="*/ 685357 h 685357"/>
                <a:gd name="connsiteX3-37" fmla="*/ 0 w 2967403"/>
                <a:gd name="connsiteY3-38" fmla="*/ 655811 h 685357"/>
                <a:gd name="connsiteX4-39" fmla="*/ 407488 w 2967403"/>
                <a:gd name="connsiteY4-40" fmla="*/ 0 h 685357"/>
                <a:gd name="connsiteX0-41" fmla="*/ 407488 w 2967403"/>
                <a:gd name="connsiteY0-42" fmla="*/ 0 h 685357"/>
                <a:gd name="connsiteX1-43" fmla="*/ 2583917 w 2967403"/>
                <a:gd name="connsiteY1-44" fmla="*/ 20227 h 685357"/>
                <a:gd name="connsiteX2-45" fmla="*/ 2967403 w 2967403"/>
                <a:gd name="connsiteY2-46" fmla="*/ 685357 h 685357"/>
                <a:gd name="connsiteX3-47" fmla="*/ 0 w 2967403"/>
                <a:gd name="connsiteY3-48" fmla="*/ 655811 h 685357"/>
                <a:gd name="connsiteX4-49" fmla="*/ 407488 w 2967403"/>
                <a:gd name="connsiteY4-50" fmla="*/ 0 h 685357"/>
                <a:gd name="connsiteX0-51" fmla="*/ 407488 w 2967403"/>
                <a:gd name="connsiteY0-52" fmla="*/ 5703 h 691060"/>
                <a:gd name="connsiteX1-53" fmla="*/ 2591228 w 2967403"/>
                <a:gd name="connsiteY1-54" fmla="*/ 0 h 691060"/>
                <a:gd name="connsiteX2-55" fmla="*/ 2967403 w 2967403"/>
                <a:gd name="connsiteY2-56" fmla="*/ 691060 h 691060"/>
                <a:gd name="connsiteX3-57" fmla="*/ 0 w 2967403"/>
                <a:gd name="connsiteY3-58" fmla="*/ 661514 h 691060"/>
                <a:gd name="connsiteX4-59" fmla="*/ 407488 w 2967403"/>
                <a:gd name="connsiteY4-60" fmla="*/ 5703 h 6910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967403" h="691060">
                  <a:moveTo>
                    <a:pt x="407488" y="5703"/>
                  </a:moveTo>
                  <a:lnTo>
                    <a:pt x="2591228" y="0"/>
                  </a:lnTo>
                  <a:lnTo>
                    <a:pt x="2967403" y="691060"/>
                  </a:lnTo>
                  <a:lnTo>
                    <a:pt x="0" y="661514"/>
                  </a:lnTo>
                  <a:lnTo>
                    <a:pt x="407488" y="5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" name="자유형 32"/>
            <p:cNvSpPr/>
            <p:nvPr/>
          </p:nvSpPr>
          <p:spPr bwMode="auto">
            <a:xfrm rot="1755302">
              <a:off x="5002212" y="2667658"/>
              <a:ext cx="2212975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60319" h="632671">
                  <a:moveTo>
                    <a:pt x="0" y="58505"/>
                  </a:moveTo>
                  <a:lnTo>
                    <a:pt x="2904034" y="0"/>
                  </a:lnTo>
                  <a:lnTo>
                    <a:pt x="3260319" y="632671"/>
                  </a:lnTo>
                  <a:lnTo>
                    <a:pt x="298779" y="632671"/>
                  </a:lnTo>
                  <a:lnTo>
                    <a:pt x="0" y="5850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자유형 17"/>
            <p:cNvSpPr/>
            <p:nvPr/>
          </p:nvSpPr>
          <p:spPr bwMode="auto">
            <a:xfrm rot="1755302">
              <a:off x="4984750" y="3118508"/>
              <a:ext cx="2224087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  <a:gd name="connsiteX0-21" fmla="*/ 0 w 3277939"/>
                <a:gd name="connsiteY0-22" fmla="*/ 46540 h 632671"/>
                <a:gd name="connsiteX1-23" fmla="*/ 2921654 w 3277939"/>
                <a:gd name="connsiteY1-24" fmla="*/ 0 h 632671"/>
                <a:gd name="connsiteX2-25" fmla="*/ 3277939 w 3277939"/>
                <a:gd name="connsiteY2-26" fmla="*/ 632671 h 632671"/>
                <a:gd name="connsiteX3-27" fmla="*/ 316399 w 3277939"/>
                <a:gd name="connsiteY3-28" fmla="*/ 632671 h 632671"/>
                <a:gd name="connsiteX4-29" fmla="*/ 0 w 3277939"/>
                <a:gd name="connsiteY4-30" fmla="*/ 46540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77939" h="632671">
                  <a:moveTo>
                    <a:pt x="0" y="46540"/>
                  </a:moveTo>
                  <a:lnTo>
                    <a:pt x="2921654" y="0"/>
                  </a:lnTo>
                  <a:lnTo>
                    <a:pt x="3277939" y="632671"/>
                  </a:lnTo>
                  <a:lnTo>
                    <a:pt x="316399" y="632671"/>
                  </a:lnTo>
                  <a:lnTo>
                    <a:pt x="0" y="465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자유형 19"/>
            <p:cNvSpPr/>
            <p:nvPr/>
          </p:nvSpPr>
          <p:spPr bwMode="auto">
            <a:xfrm rot="19844698" flipH="1">
              <a:off x="4972050" y="4074183"/>
              <a:ext cx="2247900" cy="439737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961540 w 2961540"/>
                <a:gd name="connsiteY1-4" fmla="*/ 0 h 648072"/>
                <a:gd name="connsiteX2-5" fmla="*/ 2961540 w 2961540"/>
                <a:gd name="connsiteY2-6" fmla="*/ 648072 h 648072"/>
                <a:gd name="connsiteX3-7" fmla="*/ 383001 w 2961540"/>
                <a:gd name="connsiteY3-8" fmla="*/ 645803 h 648072"/>
                <a:gd name="connsiteX4-9" fmla="*/ 0 w 2961540"/>
                <a:gd name="connsiteY4-10" fmla="*/ 0 h 648072"/>
                <a:gd name="connsiteX0-11" fmla="*/ 0 w 3311251"/>
                <a:gd name="connsiteY0-12" fmla="*/ 0 h 648698"/>
                <a:gd name="connsiteX1-13" fmla="*/ 2961540 w 3311251"/>
                <a:gd name="connsiteY1-14" fmla="*/ 0 h 648698"/>
                <a:gd name="connsiteX2-15" fmla="*/ 3311251 w 3311251"/>
                <a:gd name="connsiteY2-16" fmla="*/ 648698 h 648698"/>
                <a:gd name="connsiteX3-17" fmla="*/ 383001 w 3311251"/>
                <a:gd name="connsiteY3-18" fmla="*/ 645803 h 648698"/>
                <a:gd name="connsiteX4-19" fmla="*/ 0 w 3311251"/>
                <a:gd name="connsiteY4-20" fmla="*/ 0 h 6486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11251" h="648698">
                  <a:moveTo>
                    <a:pt x="0" y="0"/>
                  </a:moveTo>
                  <a:lnTo>
                    <a:pt x="2961540" y="0"/>
                  </a:lnTo>
                  <a:lnTo>
                    <a:pt x="3311251" y="648698"/>
                  </a:lnTo>
                  <a:lnTo>
                    <a:pt x="383001" y="645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</p:grpSp>
      <p:sp>
        <p:nvSpPr>
          <p:cNvPr id="20" name="矩形: 圆角 19"/>
          <p:cNvSpPr/>
          <p:nvPr/>
        </p:nvSpPr>
        <p:spPr>
          <a:xfrm>
            <a:off x="1510019" y="5602404"/>
            <a:ext cx="1208015" cy="10735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58140" y="1219835"/>
            <a:ext cx="3136265" cy="3822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800" b="1">
                <a:solidFill>
                  <a:schemeClr val="accent6">
                    <a:lumMod val="75000"/>
                  </a:schemeClr>
                </a:solidFill>
                <a:sym typeface="+mn-ea"/>
              </a:rPr>
              <a:t>4+1</a:t>
            </a:r>
            <a:r>
              <a:rPr lang="zh-CN" altLang="en-US" sz="1800" b="1">
                <a:solidFill>
                  <a:schemeClr val="accent6">
                    <a:lumMod val="75000"/>
                  </a:schemeClr>
                </a:solidFill>
                <a:sym typeface="+mn-ea"/>
              </a:rPr>
              <a:t>视图模型概况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：</a:t>
            </a:r>
            <a:endParaRPr lang="en-US" sz="1800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en-US" sz="1800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Kruchten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（克鲁奇特）提出了一个"4+1"视图模型，从5个不同的视角包括</a:t>
            </a:r>
            <a:r>
              <a:rPr lang="zh-CN" altLang="en-US" sz="1800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逻辑视图</a:t>
            </a:r>
            <a:r>
              <a:rPr lang="zh-CN" altLang="en-US" sz="1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、</a:t>
            </a:r>
            <a:r>
              <a:rPr lang="zh-CN" altLang="en-US" sz="1800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进程视图</a:t>
            </a:r>
            <a:r>
              <a:rPr lang="zh-CN" altLang="en-US" sz="1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、</a:t>
            </a:r>
            <a:r>
              <a:rPr lang="zh-CN" altLang="en-US" sz="1800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物理视图</a:t>
            </a:r>
            <a:r>
              <a:rPr lang="zh-CN" altLang="en-US" sz="1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、</a:t>
            </a:r>
            <a:r>
              <a:rPr lang="zh-CN" altLang="en-US" sz="1800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开发视图</a:t>
            </a:r>
            <a:r>
              <a:rPr lang="zh-CN" altLang="en-US" sz="1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、</a:t>
            </a:r>
            <a:r>
              <a:rPr lang="zh-CN" altLang="en-US" sz="1800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场景视图</a:t>
            </a:r>
            <a:r>
              <a:rPr lang="zh-CN" alt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（又名逻辑视图、并发视图、组件视图、用例视图、部署视图）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来描述软件体系结构。</a:t>
            </a:r>
            <a:endParaRPr lang="zh-CN" altLang="en-US" sz="1800" dirty="0" smtClean="0">
              <a:solidFill>
                <a:schemeClr val="tx1"/>
              </a:solidFill>
              <a:ea typeface="幼圆" panose="02010509060101010101" pitchFamily="49" charset="-122"/>
              <a:sym typeface="+mn-e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494405" y="1402715"/>
            <a:ext cx="2486025" cy="3867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00">
                <a:solidFill>
                  <a:schemeClr val="tx1"/>
                </a:solidFill>
                <a:sym typeface="+mn-ea"/>
              </a:rPr>
              <a:t>每一个视图只关心系统的一个侧面，5个试图结合在一起才能反映系统的软件体系结构的全部内容。如右图：</a:t>
            </a:r>
            <a:endParaRPr lang="en-US" altLang="zh-CN" sz="1800" dirty="0" smtClean="0">
              <a:solidFill>
                <a:schemeClr val="tx1"/>
              </a:solidFill>
              <a:ea typeface="幼圆" panose="02010509060101010101" pitchFamily="49" charset="-122"/>
            </a:endParaRPr>
          </a:p>
        </p:txBody>
      </p:sp>
      <p:pic>
        <p:nvPicPr>
          <p:cNvPr id="29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grpSp>
        <p:nvGrpSpPr>
          <p:cNvPr id="3" name="组合 29"/>
          <p:cNvGrpSpPr/>
          <p:nvPr/>
        </p:nvGrpSpPr>
        <p:grpSpPr>
          <a:xfrm rot="5400000">
            <a:off x="4151886" y="5767369"/>
            <a:ext cx="868566" cy="713377"/>
            <a:chOff x="4972050" y="2667658"/>
            <a:chExt cx="2247900" cy="1846262"/>
          </a:xfrm>
        </p:grpSpPr>
        <p:sp>
          <p:nvSpPr>
            <p:cNvPr id="31" name="자유형 24"/>
            <p:cNvSpPr/>
            <p:nvPr/>
          </p:nvSpPr>
          <p:spPr bwMode="auto">
            <a:xfrm rot="19844698" flipH="1">
              <a:off x="4978400" y="3628095"/>
              <a:ext cx="2014537" cy="469900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203047 w 3164587"/>
                <a:gd name="connsiteY0-2" fmla="*/ 0 h 650470"/>
                <a:gd name="connsiteX1-3" fmla="*/ 3164587 w 3164587"/>
                <a:gd name="connsiteY1-4" fmla="*/ 0 h 650470"/>
                <a:gd name="connsiteX2-5" fmla="*/ 3164587 w 3164587"/>
                <a:gd name="connsiteY2-6" fmla="*/ 648072 h 650470"/>
                <a:gd name="connsiteX3-7" fmla="*/ 0 w 3164587"/>
                <a:gd name="connsiteY3-8" fmla="*/ 650470 h 650470"/>
                <a:gd name="connsiteX4-9" fmla="*/ 203047 w 3164587"/>
                <a:gd name="connsiteY4-10" fmla="*/ 0 h 650470"/>
                <a:gd name="connsiteX0-11" fmla="*/ 407488 w 3164587"/>
                <a:gd name="connsiteY0-12" fmla="*/ 0 h 655811"/>
                <a:gd name="connsiteX1-13" fmla="*/ 3164587 w 3164587"/>
                <a:gd name="connsiteY1-14" fmla="*/ 5341 h 655811"/>
                <a:gd name="connsiteX2-15" fmla="*/ 3164587 w 3164587"/>
                <a:gd name="connsiteY2-16" fmla="*/ 653413 h 655811"/>
                <a:gd name="connsiteX3-17" fmla="*/ 0 w 3164587"/>
                <a:gd name="connsiteY3-18" fmla="*/ 655811 h 655811"/>
                <a:gd name="connsiteX4-19" fmla="*/ 407488 w 3164587"/>
                <a:gd name="connsiteY4-20" fmla="*/ 0 h 655811"/>
                <a:gd name="connsiteX0-21" fmla="*/ 407488 w 3164587"/>
                <a:gd name="connsiteY0-22" fmla="*/ 0 h 655811"/>
                <a:gd name="connsiteX1-23" fmla="*/ 2615502 w 3164587"/>
                <a:gd name="connsiteY1-24" fmla="*/ 57122 h 655811"/>
                <a:gd name="connsiteX2-25" fmla="*/ 3164587 w 3164587"/>
                <a:gd name="connsiteY2-26" fmla="*/ 653413 h 655811"/>
                <a:gd name="connsiteX3-27" fmla="*/ 0 w 3164587"/>
                <a:gd name="connsiteY3-28" fmla="*/ 655811 h 655811"/>
                <a:gd name="connsiteX4-29" fmla="*/ 407488 w 3164587"/>
                <a:gd name="connsiteY4-30" fmla="*/ 0 h 655811"/>
                <a:gd name="connsiteX0-31" fmla="*/ 407488 w 2967403"/>
                <a:gd name="connsiteY0-32" fmla="*/ 0 h 685357"/>
                <a:gd name="connsiteX1-33" fmla="*/ 2615502 w 2967403"/>
                <a:gd name="connsiteY1-34" fmla="*/ 57122 h 685357"/>
                <a:gd name="connsiteX2-35" fmla="*/ 2967403 w 2967403"/>
                <a:gd name="connsiteY2-36" fmla="*/ 685357 h 685357"/>
                <a:gd name="connsiteX3-37" fmla="*/ 0 w 2967403"/>
                <a:gd name="connsiteY3-38" fmla="*/ 655811 h 685357"/>
                <a:gd name="connsiteX4-39" fmla="*/ 407488 w 2967403"/>
                <a:gd name="connsiteY4-40" fmla="*/ 0 h 685357"/>
                <a:gd name="connsiteX0-41" fmla="*/ 407488 w 2967403"/>
                <a:gd name="connsiteY0-42" fmla="*/ 0 h 685357"/>
                <a:gd name="connsiteX1-43" fmla="*/ 2583917 w 2967403"/>
                <a:gd name="connsiteY1-44" fmla="*/ 20227 h 685357"/>
                <a:gd name="connsiteX2-45" fmla="*/ 2967403 w 2967403"/>
                <a:gd name="connsiteY2-46" fmla="*/ 685357 h 685357"/>
                <a:gd name="connsiteX3-47" fmla="*/ 0 w 2967403"/>
                <a:gd name="connsiteY3-48" fmla="*/ 655811 h 685357"/>
                <a:gd name="connsiteX4-49" fmla="*/ 407488 w 2967403"/>
                <a:gd name="connsiteY4-50" fmla="*/ 0 h 685357"/>
                <a:gd name="connsiteX0-51" fmla="*/ 407488 w 2967403"/>
                <a:gd name="connsiteY0-52" fmla="*/ 5703 h 691060"/>
                <a:gd name="connsiteX1-53" fmla="*/ 2591228 w 2967403"/>
                <a:gd name="connsiteY1-54" fmla="*/ 0 h 691060"/>
                <a:gd name="connsiteX2-55" fmla="*/ 2967403 w 2967403"/>
                <a:gd name="connsiteY2-56" fmla="*/ 691060 h 691060"/>
                <a:gd name="connsiteX3-57" fmla="*/ 0 w 2967403"/>
                <a:gd name="connsiteY3-58" fmla="*/ 661514 h 691060"/>
                <a:gd name="connsiteX4-59" fmla="*/ 407488 w 2967403"/>
                <a:gd name="connsiteY4-60" fmla="*/ 5703 h 6910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967403" h="691060">
                  <a:moveTo>
                    <a:pt x="407488" y="5703"/>
                  </a:moveTo>
                  <a:lnTo>
                    <a:pt x="2591228" y="0"/>
                  </a:lnTo>
                  <a:lnTo>
                    <a:pt x="2967403" y="691060"/>
                  </a:lnTo>
                  <a:lnTo>
                    <a:pt x="0" y="661514"/>
                  </a:lnTo>
                  <a:lnTo>
                    <a:pt x="407488" y="5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2" name="자유형 32"/>
            <p:cNvSpPr/>
            <p:nvPr/>
          </p:nvSpPr>
          <p:spPr bwMode="auto">
            <a:xfrm rot="1755302">
              <a:off x="5002212" y="2667658"/>
              <a:ext cx="2212975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60319" h="632671">
                  <a:moveTo>
                    <a:pt x="0" y="58505"/>
                  </a:moveTo>
                  <a:lnTo>
                    <a:pt x="2904034" y="0"/>
                  </a:lnTo>
                  <a:lnTo>
                    <a:pt x="3260319" y="632671"/>
                  </a:lnTo>
                  <a:lnTo>
                    <a:pt x="298779" y="632671"/>
                  </a:lnTo>
                  <a:lnTo>
                    <a:pt x="0" y="5850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3" name="자유형 17"/>
            <p:cNvSpPr/>
            <p:nvPr/>
          </p:nvSpPr>
          <p:spPr bwMode="auto">
            <a:xfrm rot="1755302">
              <a:off x="4984750" y="3118508"/>
              <a:ext cx="2224087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  <a:gd name="connsiteX0-21" fmla="*/ 0 w 3277939"/>
                <a:gd name="connsiteY0-22" fmla="*/ 46540 h 632671"/>
                <a:gd name="connsiteX1-23" fmla="*/ 2921654 w 3277939"/>
                <a:gd name="connsiteY1-24" fmla="*/ 0 h 632671"/>
                <a:gd name="connsiteX2-25" fmla="*/ 3277939 w 3277939"/>
                <a:gd name="connsiteY2-26" fmla="*/ 632671 h 632671"/>
                <a:gd name="connsiteX3-27" fmla="*/ 316399 w 3277939"/>
                <a:gd name="connsiteY3-28" fmla="*/ 632671 h 632671"/>
                <a:gd name="connsiteX4-29" fmla="*/ 0 w 3277939"/>
                <a:gd name="connsiteY4-30" fmla="*/ 46540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77939" h="632671">
                  <a:moveTo>
                    <a:pt x="0" y="46540"/>
                  </a:moveTo>
                  <a:lnTo>
                    <a:pt x="2921654" y="0"/>
                  </a:lnTo>
                  <a:lnTo>
                    <a:pt x="3277939" y="632671"/>
                  </a:lnTo>
                  <a:lnTo>
                    <a:pt x="316399" y="632671"/>
                  </a:lnTo>
                  <a:lnTo>
                    <a:pt x="0" y="465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자유형 19"/>
            <p:cNvSpPr/>
            <p:nvPr/>
          </p:nvSpPr>
          <p:spPr bwMode="auto">
            <a:xfrm rot="19844698" flipH="1">
              <a:off x="4972050" y="4074183"/>
              <a:ext cx="2247900" cy="439737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961540 w 2961540"/>
                <a:gd name="connsiteY1-4" fmla="*/ 0 h 648072"/>
                <a:gd name="connsiteX2-5" fmla="*/ 2961540 w 2961540"/>
                <a:gd name="connsiteY2-6" fmla="*/ 648072 h 648072"/>
                <a:gd name="connsiteX3-7" fmla="*/ 383001 w 2961540"/>
                <a:gd name="connsiteY3-8" fmla="*/ 645803 h 648072"/>
                <a:gd name="connsiteX4-9" fmla="*/ 0 w 2961540"/>
                <a:gd name="connsiteY4-10" fmla="*/ 0 h 648072"/>
                <a:gd name="connsiteX0-11" fmla="*/ 0 w 3311251"/>
                <a:gd name="connsiteY0-12" fmla="*/ 0 h 648698"/>
                <a:gd name="connsiteX1-13" fmla="*/ 2961540 w 3311251"/>
                <a:gd name="connsiteY1-14" fmla="*/ 0 h 648698"/>
                <a:gd name="connsiteX2-15" fmla="*/ 3311251 w 3311251"/>
                <a:gd name="connsiteY2-16" fmla="*/ 648698 h 648698"/>
                <a:gd name="connsiteX3-17" fmla="*/ 383001 w 3311251"/>
                <a:gd name="connsiteY3-18" fmla="*/ 645803 h 648698"/>
                <a:gd name="connsiteX4-19" fmla="*/ 0 w 3311251"/>
                <a:gd name="connsiteY4-20" fmla="*/ 0 h 6486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11251" h="648698">
                  <a:moveTo>
                    <a:pt x="0" y="0"/>
                  </a:moveTo>
                  <a:lnTo>
                    <a:pt x="2961540" y="0"/>
                  </a:lnTo>
                  <a:lnTo>
                    <a:pt x="3311251" y="648698"/>
                  </a:lnTo>
                  <a:lnTo>
                    <a:pt x="383001" y="645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</p:grpSp>
      <p:sp>
        <p:nvSpPr>
          <p:cNvPr id="35" name="矩形: 圆角 19"/>
          <p:cNvSpPr/>
          <p:nvPr/>
        </p:nvSpPr>
        <p:spPr>
          <a:xfrm>
            <a:off x="3986201" y="5596356"/>
            <a:ext cx="1208015" cy="10735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51"/>
          <p:cNvGrpSpPr/>
          <p:nvPr/>
        </p:nvGrpSpPr>
        <p:grpSpPr>
          <a:xfrm rot="5400000">
            <a:off x="9806037" y="5781804"/>
            <a:ext cx="868566" cy="713377"/>
            <a:chOff x="4972050" y="2667658"/>
            <a:chExt cx="2247900" cy="1846262"/>
          </a:xfrm>
        </p:grpSpPr>
        <p:sp>
          <p:nvSpPr>
            <p:cNvPr id="53" name="자유형 24"/>
            <p:cNvSpPr/>
            <p:nvPr/>
          </p:nvSpPr>
          <p:spPr bwMode="auto">
            <a:xfrm rot="19844698" flipH="1">
              <a:off x="4978400" y="3628095"/>
              <a:ext cx="2014537" cy="469900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203047 w 3164587"/>
                <a:gd name="connsiteY0-2" fmla="*/ 0 h 650470"/>
                <a:gd name="connsiteX1-3" fmla="*/ 3164587 w 3164587"/>
                <a:gd name="connsiteY1-4" fmla="*/ 0 h 650470"/>
                <a:gd name="connsiteX2-5" fmla="*/ 3164587 w 3164587"/>
                <a:gd name="connsiteY2-6" fmla="*/ 648072 h 650470"/>
                <a:gd name="connsiteX3-7" fmla="*/ 0 w 3164587"/>
                <a:gd name="connsiteY3-8" fmla="*/ 650470 h 650470"/>
                <a:gd name="connsiteX4-9" fmla="*/ 203047 w 3164587"/>
                <a:gd name="connsiteY4-10" fmla="*/ 0 h 650470"/>
                <a:gd name="connsiteX0-11" fmla="*/ 407488 w 3164587"/>
                <a:gd name="connsiteY0-12" fmla="*/ 0 h 655811"/>
                <a:gd name="connsiteX1-13" fmla="*/ 3164587 w 3164587"/>
                <a:gd name="connsiteY1-14" fmla="*/ 5341 h 655811"/>
                <a:gd name="connsiteX2-15" fmla="*/ 3164587 w 3164587"/>
                <a:gd name="connsiteY2-16" fmla="*/ 653413 h 655811"/>
                <a:gd name="connsiteX3-17" fmla="*/ 0 w 3164587"/>
                <a:gd name="connsiteY3-18" fmla="*/ 655811 h 655811"/>
                <a:gd name="connsiteX4-19" fmla="*/ 407488 w 3164587"/>
                <a:gd name="connsiteY4-20" fmla="*/ 0 h 655811"/>
                <a:gd name="connsiteX0-21" fmla="*/ 407488 w 3164587"/>
                <a:gd name="connsiteY0-22" fmla="*/ 0 h 655811"/>
                <a:gd name="connsiteX1-23" fmla="*/ 2615502 w 3164587"/>
                <a:gd name="connsiteY1-24" fmla="*/ 57122 h 655811"/>
                <a:gd name="connsiteX2-25" fmla="*/ 3164587 w 3164587"/>
                <a:gd name="connsiteY2-26" fmla="*/ 653413 h 655811"/>
                <a:gd name="connsiteX3-27" fmla="*/ 0 w 3164587"/>
                <a:gd name="connsiteY3-28" fmla="*/ 655811 h 655811"/>
                <a:gd name="connsiteX4-29" fmla="*/ 407488 w 3164587"/>
                <a:gd name="connsiteY4-30" fmla="*/ 0 h 655811"/>
                <a:gd name="connsiteX0-31" fmla="*/ 407488 w 2967403"/>
                <a:gd name="connsiteY0-32" fmla="*/ 0 h 685357"/>
                <a:gd name="connsiteX1-33" fmla="*/ 2615502 w 2967403"/>
                <a:gd name="connsiteY1-34" fmla="*/ 57122 h 685357"/>
                <a:gd name="connsiteX2-35" fmla="*/ 2967403 w 2967403"/>
                <a:gd name="connsiteY2-36" fmla="*/ 685357 h 685357"/>
                <a:gd name="connsiteX3-37" fmla="*/ 0 w 2967403"/>
                <a:gd name="connsiteY3-38" fmla="*/ 655811 h 685357"/>
                <a:gd name="connsiteX4-39" fmla="*/ 407488 w 2967403"/>
                <a:gd name="connsiteY4-40" fmla="*/ 0 h 685357"/>
                <a:gd name="connsiteX0-41" fmla="*/ 407488 w 2967403"/>
                <a:gd name="connsiteY0-42" fmla="*/ 0 h 685357"/>
                <a:gd name="connsiteX1-43" fmla="*/ 2583917 w 2967403"/>
                <a:gd name="connsiteY1-44" fmla="*/ 20227 h 685357"/>
                <a:gd name="connsiteX2-45" fmla="*/ 2967403 w 2967403"/>
                <a:gd name="connsiteY2-46" fmla="*/ 685357 h 685357"/>
                <a:gd name="connsiteX3-47" fmla="*/ 0 w 2967403"/>
                <a:gd name="connsiteY3-48" fmla="*/ 655811 h 685357"/>
                <a:gd name="connsiteX4-49" fmla="*/ 407488 w 2967403"/>
                <a:gd name="connsiteY4-50" fmla="*/ 0 h 685357"/>
                <a:gd name="connsiteX0-51" fmla="*/ 407488 w 2967403"/>
                <a:gd name="connsiteY0-52" fmla="*/ 5703 h 691060"/>
                <a:gd name="connsiteX1-53" fmla="*/ 2591228 w 2967403"/>
                <a:gd name="connsiteY1-54" fmla="*/ 0 h 691060"/>
                <a:gd name="connsiteX2-55" fmla="*/ 2967403 w 2967403"/>
                <a:gd name="connsiteY2-56" fmla="*/ 691060 h 691060"/>
                <a:gd name="connsiteX3-57" fmla="*/ 0 w 2967403"/>
                <a:gd name="connsiteY3-58" fmla="*/ 661514 h 691060"/>
                <a:gd name="connsiteX4-59" fmla="*/ 407488 w 2967403"/>
                <a:gd name="connsiteY4-60" fmla="*/ 5703 h 6910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967403" h="691060">
                  <a:moveTo>
                    <a:pt x="407488" y="5703"/>
                  </a:moveTo>
                  <a:lnTo>
                    <a:pt x="2591228" y="0"/>
                  </a:lnTo>
                  <a:lnTo>
                    <a:pt x="2967403" y="691060"/>
                  </a:lnTo>
                  <a:lnTo>
                    <a:pt x="0" y="661514"/>
                  </a:lnTo>
                  <a:lnTo>
                    <a:pt x="407488" y="5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4" name="자유형 32"/>
            <p:cNvSpPr/>
            <p:nvPr/>
          </p:nvSpPr>
          <p:spPr bwMode="auto">
            <a:xfrm rot="1755302">
              <a:off x="5002212" y="2667658"/>
              <a:ext cx="2212975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60319" h="632671">
                  <a:moveTo>
                    <a:pt x="0" y="58505"/>
                  </a:moveTo>
                  <a:lnTo>
                    <a:pt x="2904034" y="0"/>
                  </a:lnTo>
                  <a:lnTo>
                    <a:pt x="3260319" y="632671"/>
                  </a:lnTo>
                  <a:lnTo>
                    <a:pt x="298779" y="632671"/>
                  </a:lnTo>
                  <a:lnTo>
                    <a:pt x="0" y="5850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" name="자유형 17"/>
            <p:cNvSpPr/>
            <p:nvPr/>
          </p:nvSpPr>
          <p:spPr bwMode="auto">
            <a:xfrm rot="1755302">
              <a:off x="4984750" y="3118508"/>
              <a:ext cx="2224087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  <a:gd name="connsiteX0-21" fmla="*/ 0 w 3277939"/>
                <a:gd name="connsiteY0-22" fmla="*/ 46540 h 632671"/>
                <a:gd name="connsiteX1-23" fmla="*/ 2921654 w 3277939"/>
                <a:gd name="connsiteY1-24" fmla="*/ 0 h 632671"/>
                <a:gd name="connsiteX2-25" fmla="*/ 3277939 w 3277939"/>
                <a:gd name="connsiteY2-26" fmla="*/ 632671 h 632671"/>
                <a:gd name="connsiteX3-27" fmla="*/ 316399 w 3277939"/>
                <a:gd name="connsiteY3-28" fmla="*/ 632671 h 632671"/>
                <a:gd name="connsiteX4-29" fmla="*/ 0 w 3277939"/>
                <a:gd name="connsiteY4-30" fmla="*/ 46540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77939" h="632671">
                  <a:moveTo>
                    <a:pt x="0" y="46540"/>
                  </a:moveTo>
                  <a:lnTo>
                    <a:pt x="2921654" y="0"/>
                  </a:lnTo>
                  <a:lnTo>
                    <a:pt x="3277939" y="632671"/>
                  </a:lnTo>
                  <a:lnTo>
                    <a:pt x="316399" y="632671"/>
                  </a:lnTo>
                  <a:lnTo>
                    <a:pt x="0" y="465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6" name="자유형 19"/>
            <p:cNvSpPr/>
            <p:nvPr/>
          </p:nvSpPr>
          <p:spPr bwMode="auto">
            <a:xfrm rot="19844698" flipH="1">
              <a:off x="4972050" y="4074183"/>
              <a:ext cx="2247900" cy="439737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961540 w 2961540"/>
                <a:gd name="connsiteY1-4" fmla="*/ 0 h 648072"/>
                <a:gd name="connsiteX2-5" fmla="*/ 2961540 w 2961540"/>
                <a:gd name="connsiteY2-6" fmla="*/ 648072 h 648072"/>
                <a:gd name="connsiteX3-7" fmla="*/ 383001 w 2961540"/>
                <a:gd name="connsiteY3-8" fmla="*/ 645803 h 648072"/>
                <a:gd name="connsiteX4-9" fmla="*/ 0 w 2961540"/>
                <a:gd name="connsiteY4-10" fmla="*/ 0 h 648072"/>
                <a:gd name="connsiteX0-11" fmla="*/ 0 w 3311251"/>
                <a:gd name="connsiteY0-12" fmla="*/ 0 h 648698"/>
                <a:gd name="connsiteX1-13" fmla="*/ 2961540 w 3311251"/>
                <a:gd name="connsiteY1-14" fmla="*/ 0 h 648698"/>
                <a:gd name="connsiteX2-15" fmla="*/ 3311251 w 3311251"/>
                <a:gd name="connsiteY2-16" fmla="*/ 648698 h 648698"/>
                <a:gd name="connsiteX3-17" fmla="*/ 383001 w 3311251"/>
                <a:gd name="connsiteY3-18" fmla="*/ 645803 h 648698"/>
                <a:gd name="connsiteX4-19" fmla="*/ 0 w 3311251"/>
                <a:gd name="connsiteY4-20" fmla="*/ 0 h 6486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11251" h="648698">
                  <a:moveTo>
                    <a:pt x="0" y="0"/>
                  </a:moveTo>
                  <a:lnTo>
                    <a:pt x="2961540" y="0"/>
                  </a:lnTo>
                  <a:lnTo>
                    <a:pt x="3311251" y="648698"/>
                  </a:lnTo>
                  <a:lnTo>
                    <a:pt x="383001" y="645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</p:grpSp>
      <p:sp>
        <p:nvSpPr>
          <p:cNvPr id="57" name="矩形: 圆角 19"/>
          <p:cNvSpPr/>
          <p:nvPr/>
        </p:nvSpPr>
        <p:spPr>
          <a:xfrm>
            <a:off x="9640352" y="5610791"/>
            <a:ext cx="1208015" cy="10735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8904288" y="0"/>
            <a:ext cx="3287712" cy="1921954"/>
            <a:chOff x="1001713" y="1526099"/>
            <a:chExt cx="3287712" cy="1921954"/>
          </a:xfrm>
        </p:grpSpPr>
        <p:sp>
          <p:nvSpPr>
            <p:cNvPr id="26" name="MH_Other_1"/>
            <p:cNvSpPr/>
            <p:nvPr>
              <p:custDataLst>
                <p:tags r:id="rId2"/>
              </p:custDataLst>
            </p:nvPr>
          </p:nvSpPr>
          <p:spPr>
            <a:xfrm>
              <a:off x="1001713" y="1719264"/>
              <a:ext cx="3287712" cy="1209675"/>
            </a:xfrm>
            <a:prstGeom prst="roundRect">
              <a:avLst>
                <a:gd name="adj" fmla="val 464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ea typeface="微软雅黑" panose="020B0503020204020204" pitchFamily="34" charset="-122"/>
              </a:endParaRPr>
            </a:p>
          </p:txBody>
        </p:sp>
        <p:sp>
          <p:nvSpPr>
            <p:cNvPr id="27" name="MH_SubTitle_1"/>
            <p:cNvSpPr/>
            <p:nvPr>
              <p:custDataLst>
                <p:tags r:id="rId3"/>
              </p:custDataLst>
            </p:nvPr>
          </p:nvSpPr>
          <p:spPr>
            <a:xfrm>
              <a:off x="1116013" y="1817689"/>
              <a:ext cx="3060700" cy="1012825"/>
            </a:xfrm>
            <a:prstGeom prst="roundRect">
              <a:avLst>
                <a:gd name="adj" fmla="val 4648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0" bIns="0" anchor="ctr"/>
            <a:lstStyle/>
            <a:p>
              <a:pPr algn="ctr" eaLnBrk="1" hangingPunct="1">
                <a:lnSpc>
                  <a:spcPct val="90000"/>
                </a:lnSpc>
                <a:defRPr/>
              </a:pPr>
              <a:r>
                <a:rPr lang="en-US" altLang="zh-CN" sz="2000" b="1" dirty="0" smtClean="0">
                  <a:solidFill>
                    <a:schemeClr val="accent1"/>
                  </a:solidFill>
                  <a:latin typeface="+mj-lt"/>
                  <a:ea typeface="+mj-ea"/>
                  <a:cs typeface="+mj-cs"/>
                </a:rPr>
                <a:t>4+1View</a:t>
              </a:r>
              <a:endParaRPr lang="en-US" altLang="zh-CN" sz="20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28" name="任意多边形 33"/>
            <p:cNvSpPr/>
            <p:nvPr/>
          </p:nvSpPr>
          <p:spPr>
            <a:xfrm>
              <a:off x="2981325" y="1526099"/>
              <a:ext cx="1308100" cy="1921954"/>
            </a:xfrm>
            <a:custGeom>
              <a:avLst/>
              <a:gdLst>
                <a:gd name="connsiteX0" fmla="*/ 248287 w 644152"/>
                <a:gd name="connsiteY0" fmla="*/ 0 h 946434"/>
                <a:gd name="connsiteX1" fmla="*/ 587926 w 644152"/>
                <a:gd name="connsiteY1" fmla="*/ 0 h 946434"/>
                <a:gd name="connsiteX2" fmla="*/ 644152 w 644152"/>
                <a:gd name="connsiteY2" fmla="*/ 56226 h 946434"/>
                <a:gd name="connsiteX3" fmla="*/ 644152 w 644152"/>
                <a:gd name="connsiteY3" fmla="*/ 515263 h 946434"/>
                <a:gd name="connsiteX4" fmla="*/ 0 w 644152"/>
                <a:gd name="connsiteY4" fmla="*/ 946434 h 946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4152" h="946434">
                  <a:moveTo>
                    <a:pt x="248287" y="0"/>
                  </a:moveTo>
                  <a:lnTo>
                    <a:pt x="587926" y="0"/>
                  </a:lnTo>
                  <a:cubicBezTo>
                    <a:pt x="618978" y="0"/>
                    <a:pt x="644152" y="25174"/>
                    <a:pt x="644152" y="56226"/>
                  </a:cubicBezTo>
                  <a:lnTo>
                    <a:pt x="644152" y="515263"/>
                  </a:lnTo>
                  <a:lnTo>
                    <a:pt x="0" y="946434"/>
                  </a:lnTo>
                  <a:close/>
                </a:path>
              </a:pathLst>
            </a:cu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KSO_Shape"/>
            <p:cNvSpPr/>
            <p:nvPr/>
          </p:nvSpPr>
          <p:spPr>
            <a:xfrm>
              <a:off x="3570288" y="1955973"/>
              <a:ext cx="503918" cy="387177"/>
            </a:xfrm>
            <a:custGeom>
              <a:avLst/>
              <a:gdLst/>
              <a:ahLst/>
              <a:cxnLst/>
              <a:rect l="l" t="t" r="r" b="b"/>
              <a:pathLst>
                <a:path w="3710374" h="2848566">
                  <a:moveTo>
                    <a:pt x="132902" y="1177607"/>
                  </a:moveTo>
                  <a:cubicBezTo>
                    <a:pt x="206302" y="1177607"/>
                    <a:pt x="265804" y="1237109"/>
                    <a:pt x="265804" y="1310509"/>
                  </a:cubicBezTo>
                  <a:lnTo>
                    <a:pt x="265804" y="1822976"/>
                  </a:lnTo>
                  <a:cubicBezTo>
                    <a:pt x="265804" y="1896376"/>
                    <a:pt x="206302" y="1955878"/>
                    <a:pt x="132902" y="1955878"/>
                  </a:cubicBezTo>
                  <a:cubicBezTo>
                    <a:pt x="59502" y="1955878"/>
                    <a:pt x="0" y="1896376"/>
                    <a:pt x="0" y="1822976"/>
                  </a:cubicBezTo>
                  <a:lnTo>
                    <a:pt x="0" y="1310509"/>
                  </a:lnTo>
                  <a:cubicBezTo>
                    <a:pt x="0" y="1237109"/>
                    <a:pt x="59502" y="1177607"/>
                    <a:pt x="132902" y="1177607"/>
                  </a:cubicBezTo>
                  <a:close/>
                  <a:moveTo>
                    <a:pt x="3676647" y="1014899"/>
                  </a:moveTo>
                  <a:cubicBezTo>
                    <a:pt x="3699953" y="1011726"/>
                    <a:pt x="3709766" y="1038156"/>
                    <a:pt x="3709762" y="1126078"/>
                  </a:cubicBezTo>
                  <a:lnTo>
                    <a:pt x="3709762" y="2733814"/>
                  </a:lnTo>
                  <a:cubicBezTo>
                    <a:pt x="3714789" y="2810852"/>
                    <a:pt x="3689665" y="2852720"/>
                    <a:pt x="3604255" y="2784056"/>
                  </a:cubicBezTo>
                  <a:cubicBezTo>
                    <a:pt x="3539382" y="2731902"/>
                    <a:pt x="3308368" y="2542961"/>
                    <a:pt x="3100502" y="2373078"/>
                  </a:cubicBezTo>
                  <a:lnTo>
                    <a:pt x="2983265" y="2373078"/>
                  </a:lnTo>
                  <a:lnTo>
                    <a:pt x="2983265" y="2692091"/>
                  </a:lnTo>
                  <a:cubicBezTo>
                    <a:pt x="2983265" y="2778510"/>
                    <a:pt x="2913209" y="2848566"/>
                    <a:pt x="2826790" y="2848566"/>
                  </a:cubicBezTo>
                  <a:lnTo>
                    <a:pt x="542844" y="2848566"/>
                  </a:lnTo>
                  <a:cubicBezTo>
                    <a:pt x="456425" y="2848566"/>
                    <a:pt x="386369" y="2778510"/>
                    <a:pt x="386369" y="2692091"/>
                  </a:cubicBezTo>
                  <a:lnTo>
                    <a:pt x="386369" y="1261585"/>
                  </a:lnTo>
                  <a:cubicBezTo>
                    <a:pt x="386369" y="1175166"/>
                    <a:pt x="456425" y="1105110"/>
                    <a:pt x="542844" y="1105110"/>
                  </a:cubicBezTo>
                  <a:lnTo>
                    <a:pt x="2826790" y="1105110"/>
                  </a:lnTo>
                  <a:cubicBezTo>
                    <a:pt x="2913209" y="1105110"/>
                    <a:pt x="2983265" y="1175166"/>
                    <a:pt x="2983265" y="1261585"/>
                  </a:cubicBezTo>
                  <a:lnTo>
                    <a:pt x="2983265" y="1470870"/>
                  </a:lnTo>
                  <a:lnTo>
                    <a:pt x="3095401" y="1470870"/>
                  </a:lnTo>
                  <a:cubicBezTo>
                    <a:pt x="3315877" y="1289257"/>
                    <a:pt x="3568799" y="1079374"/>
                    <a:pt x="3619327" y="1045691"/>
                  </a:cubicBezTo>
                  <a:cubicBezTo>
                    <a:pt x="3643821" y="1029362"/>
                    <a:pt x="3662662" y="1016802"/>
                    <a:pt x="3676647" y="1014899"/>
                  </a:cubicBezTo>
                  <a:close/>
                  <a:moveTo>
                    <a:pt x="2266043" y="0"/>
                  </a:moveTo>
                  <a:cubicBezTo>
                    <a:pt x="2555481" y="0"/>
                    <a:pt x="2790117" y="234636"/>
                    <a:pt x="2790117" y="524074"/>
                  </a:cubicBezTo>
                  <a:cubicBezTo>
                    <a:pt x="2790117" y="813512"/>
                    <a:pt x="2555481" y="1048148"/>
                    <a:pt x="2266043" y="1048148"/>
                  </a:cubicBezTo>
                  <a:cubicBezTo>
                    <a:pt x="1976605" y="1048148"/>
                    <a:pt x="1741969" y="813512"/>
                    <a:pt x="1741969" y="524074"/>
                  </a:cubicBezTo>
                  <a:cubicBezTo>
                    <a:pt x="1741969" y="234636"/>
                    <a:pt x="1976605" y="0"/>
                    <a:pt x="2266043" y="0"/>
                  </a:cubicBezTo>
                  <a:close/>
                  <a:moveTo>
                    <a:pt x="1041907" y="0"/>
                  </a:moveTo>
                  <a:cubicBezTo>
                    <a:pt x="1331345" y="0"/>
                    <a:pt x="1565981" y="234636"/>
                    <a:pt x="1565981" y="524074"/>
                  </a:cubicBezTo>
                  <a:cubicBezTo>
                    <a:pt x="1565981" y="813512"/>
                    <a:pt x="1331345" y="1048148"/>
                    <a:pt x="1041907" y="1048148"/>
                  </a:cubicBezTo>
                  <a:cubicBezTo>
                    <a:pt x="752469" y="1048148"/>
                    <a:pt x="517833" y="813512"/>
                    <a:pt x="517833" y="524074"/>
                  </a:cubicBezTo>
                  <a:cubicBezTo>
                    <a:pt x="517833" y="234636"/>
                    <a:pt x="752469" y="0"/>
                    <a:pt x="1041907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6" name="图片 5" descr="image0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0430" y="1542415"/>
            <a:ext cx="5080635" cy="358838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248545" y="3668398"/>
            <a:ext cx="18161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逻辑</a:t>
            </a:r>
            <a:r>
              <a:rPr lang="en-US" altLang="zh-CN" sz="3200" b="1" dirty="0" smtClean="0">
                <a:solidFill>
                  <a:schemeClr val="accent1"/>
                </a:solidFill>
                <a:latin typeface="+mn-ea"/>
              </a:rPr>
              <a:t>	</a:t>
            </a:r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视图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43014" y="1763974"/>
            <a:ext cx="1705972" cy="1705970"/>
          </a:xfrm>
          <a:prstGeom prst="ellipse">
            <a:avLst/>
          </a:prstGeom>
          <a:solidFill>
            <a:srgbClr val="7DA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solidFill>
                  <a:schemeClr val="tx1"/>
                </a:solidFill>
              </a:rPr>
              <a:t>2</a:t>
            </a:r>
            <a:endParaRPr lang="zh-CN" altLang="en-US" sz="6000" dirty="0">
              <a:solidFill>
                <a:schemeClr val="tx1"/>
              </a:solidFill>
            </a:endParaRPr>
          </a:p>
        </p:txBody>
      </p:sp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dirty="0" smtClean="0"/>
              <a:t>逻辑视图</a:t>
            </a:r>
            <a:endParaRPr lang="zh-CN" dirty="0"/>
          </a:p>
        </p:txBody>
      </p:sp>
      <p:grpSp>
        <p:nvGrpSpPr>
          <p:cNvPr id="46" name="组合 45"/>
          <p:cNvGrpSpPr/>
          <p:nvPr/>
        </p:nvGrpSpPr>
        <p:grpSpPr>
          <a:xfrm>
            <a:off x="2512588" y="1689784"/>
            <a:ext cx="1789690" cy="342213"/>
            <a:chOff x="2546144" y="1471670"/>
            <a:chExt cx="1789690" cy="342213"/>
          </a:xfrm>
        </p:grpSpPr>
        <p:sp>
          <p:nvSpPr>
            <p:cNvPr id="23" name="自由: 形状 17"/>
            <p:cNvSpPr>
              <a:spLocks noChangeArrowheads="1"/>
            </p:cNvSpPr>
            <p:nvPr/>
          </p:nvSpPr>
          <p:spPr bwMode="auto">
            <a:xfrm rot="21599018">
              <a:off x="2546144" y="1471902"/>
              <a:ext cx="1706715" cy="341981"/>
            </a:xfrm>
            <a:custGeom>
              <a:avLst/>
              <a:gdLst>
                <a:gd name="connsiteX0" fmla="*/ 1569820 w 1706715"/>
                <a:gd name="connsiteY0" fmla="*/ 0 h 341981"/>
                <a:gd name="connsiteX1" fmla="*/ 1706715 w 1706715"/>
                <a:gd name="connsiteY1" fmla="*/ 170991 h 341981"/>
                <a:gd name="connsiteX2" fmla="*/ 1569820 w 1706715"/>
                <a:gd name="connsiteY2" fmla="*/ 341981 h 341981"/>
                <a:gd name="connsiteX3" fmla="*/ 0 w 1706715"/>
                <a:gd name="connsiteY3" fmla="*/ 341981 h 341981"/>
                <a:gd name="connsiteX4" fmla="*/ 0 w 1706715"/>
                <a:gd name="connsiteY4" fmla="*/ 341634 h 341981"/>
                <a:gd name="connsiteX5" fmla="*/ 357395 w 1706715"/>
                <a:gd name="connsiteY5" fmla="*/ 341635 h 341981"/>
                <a:gd name="connsiteX6" fmla="*/ 494290 w 1706715"/>
                <a:gd name="connsiteY6" fmla="*/ 170645 h 341981"/>
                <a:gd name="connsiteX7" fmla="*/ 357673 w 1706715"/>
                <a:gd name="connsiteY7" fmla="*/ 0 h 341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06715" h="341981">
                  <a:moveTo>
                    <a:pt x="1569820" y="0"/>
                  </a:moveTo>
                  <a:lnTo>
                    <a:pt x="1706715" y="170991"/>
                  </a:lnTo>
                  <a:lnTo>
                    <a:pt x="1569820" y="341981"/>
                  </a:lnTo>
                  <a:lnTo>
                    <a:pt x="0" y="341981"/>
                  </a:lnTo>
                  <a:lnTo>
                    <a:pt x="0" y="341634"/>
                  </a:lnTo>
                  <a:lnTo>
                    <a:pt x="357395" y="341635"/>
                  </a:lnTo>
                  <a:lnTo>
                    <a:pt x="494290" y="170645"/>
                  </a:lnTo>
                  <a:lnTo>
                    <a:pt x="357673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50000"/>
              </a:schemeClr>
            </a:solidFill>
            <a:ln w="9525">
              <a:noFill/>
              <a:miter lim="800000"/>
            </a:ln>
            <a:effectLst/>
          </p:spPr>
          <p:txBody>
            <a:bodyPr wrap="square" lIns="648000" tIns="0" bIns="0" anchor="ctr">
              <a:noAutofit/>
            </a:bodyPr>
            <a:lstStyle/>
            <a:p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AutoShape 8"/>
            <p:cNvSpPr>
              <a:spLocks noChangeArrowheads="1"/>
            </p:cNvSpPr>
            <p:nvPr/>
          </p:nvSpPr>
          <p:spPr bwMode="auto">
            <a:xfrm rot="21599018">
              <a:off x="4091646" y="1471670"/>
              <a:ext cx="244188" cy="341388"/>
            </a:xfrm>
            <a:prstGeom prst="chevron">
              <a:avLst>
                <a:gd name="adj" fmla="val 55472"/>
              </a:avLst>
            </a:prstGeom>
            <a:solidFill>
              <a:schemeClr val="accent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anchor="ctr"/>
            <a:lstStyle/>
            <a:p>
              <a:pPr algn="ctr">
                <a:lnSpc>
                  <a:spcPct val="120000"/>
                </a:lnSpc>
              </a:pPr>
              <a:endParaRPr lang="zh-CN" alt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117787" y="3142874"/>
            <a:ext cx="1533879" cy="766939"/>
            <a:chOff x="1109398" y="3017039"/>
            <a:chExt cx="1533879" cy="766939"/>
          </a:xfrm>
        </p:grpSpPr>
        <p:sp>
          <p:nvSpPr>
            <p:cNvPr id="31" name="MH_Other_4"/>
            <p:cNvSpPr/>
            <p:nvPr>
              <p:custDataLst>
                <p:tags r:id="rId1"/>
              </p:custDataLst>
            </p:nvPr>
          </p:nvSpPr>
          <p:spPr bwMode="auto">
            <a:xfrm>
              <a:off x="1109398" y="3017039"/>
              <a:ext cx="1533879" cy="766939"/>
            </a:xfrm>
            <a:custGeom>
              <a:avLst/>
              <a:gdLst>
                <a:gd name="T0" fmla="*/ 0 w 503"/>
                <a:gd name="T1" fmla="*/ 0 h 252"/>
                <a:gd name="T2" fmla="*/ 2147483646 w 503"/>
                <a:gd name="T3" fmla="*/ 2147483646 h 252"/>
                <a:gd name="T4" fmla="*/ 2147483646 w 503"/>
                <a:gd name="T5" fmla="*/ 0 h 252"/>
                <a:gd name="T6" fmla="*/ 0 w 503"/>
                <a:gd name="T7" fmla="*/ 0 h 25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03" h="252">
                  <a:moveTo>
                    <a:pt x="0" y="0"/>
                  </a:moveTo>
                  <a:cubicBezTo>
                    <a:pt x="0" y="139"/>
                    <a:pt x="112" y="252"/>
                    <a:pt x="251" y="252"/>
                  </a:cubicBezTo>
                  <a:cubicBezTo>
                    <a:pt x="390" y="252"/>
                    <a:pt x="503" y="139"/>
                    <a:pt x="50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bIns="36000"/>
            <a:lstStyle/>
            <a:p>
              <a:endParaRPr lang="zh-CN" altLang="en-US" sz="3200">
                <a:latin typeface="+mj-ea"/>
                <a:ea typeface="+mj-ea"/>
              </a:endParaRPr>
            </a:p>
          </p:txBody>
        </p:sp>
        <p:sp>
          <p:nvSpPr>
            <p:cNvPr id="33" name="KSO_Shape"/>
            <p:cNvSpPr/>
            <p:nvPr/>
          </p:nvSpPr>
          <p:spPr bwMode="auto">
            <a:xfrm>
              <a:off x="1653392" y="3198268"/>
              <a:ext cx="445891" cy="379751"/>
            </a:xfrm>
            <a:custGeom>
              <a:avLst/>
              <a:gdLst/>
              <a:ahLst/>
              <a:cxnLst/>
              <a:rect l="0" t="0" r="r" b="b"/>
              <a:pathLst>
                <a:path w="4999037" h="4260141">
                  <a:moveTo>
                    <a:pt x="1900345" y="3557911"/>
                  </a:moveTo>
                  <a:lnTo>
                    <a:pt x="3097730" y="3557911"/>
                  </a:lnTo>
                  <a:lnTo>
                    <a:pt x="3102535" y="3590573"/>
                  </a:lnTo>
                  <a:lnTo>
                    <a:pt x="3107340" y="3623235"/>
                  </a:lnTo>
                  <a:lnTo>
                    <a:pt x="3113106" y="3656858"/>
                  </a:lnTo>
                  <a:lnTo>
                    <a:pt x="3119833" y="3691441"/>
                  </a:lnTo>
                  <a:lnTo>
                    <a:pt x="3126560" y="3717378"/>
                  </a:lnTo>
                  <a:lnTo>
                    <a:pt x="3134248" y="3744276"/>
                  </a:lnTo>
                  <a:lnTo>
                    <a:pt x="3140975" y="3769253"/>
                  </a:lnTo>
                  <a:lnTo>
                    <a:pt x="3148663" y="3795190"/>
                  </a:lnTo>
                  <a:lnTo>
                    <a:pt x="3158272" y="3821127"/>
                  </a:lnTo>
                  <a:lnTo>
                    <a:pt x="3166921" y="3846104"/>
                  </a:lnTo>
                  <a:lnTo>
                    <a:pt x="3177492" y="3871081"/>
                  </a:lnTo>
                  <a:lnTo>
                    <a:pt x="3189024" y="3895097"/>
                  </a:lnTo>
                  <a:lnTo>
                    <a:pt x="3200556" y="3919113"/>
                  </a:lnTo>
                  <a:lnTo>
                    <a:pt x="3213048" y="3941208"/>
                  </a:lnTo>
                  <a:lnTo>
                    <a:pt x="3226502" y="3964263"/>
                  </a:lnTo>
                  <a:lnTo>
                    <a:pt x="3240917" y="3984437"/>
                  </a:lnTo>
                  <a:lnTo>
                    <a:pt x="3256293" y="4004610"/>
                  </a:lnTo>
                  <a:lnTo>
                    <a:pt x="3271668" y="4024784"/>
                  </a:lnTo>
                  <a:lnTo>
                    <a:pt x="3288966" y="4042075"/>
                  </a:lnTo>
                  <a:lnTo>
                    <a:pt x="3306264" y="4058406"/>
                  </a:lnTo>
                  <a:lnTo>
                    <a:pt x="3318757" y="4069934"/>
                  </a:lnTo>
                  <a:lnTo>
                    <a:pt x="3331249" y="4079540"/>
                  </a:lnTo>
                  <a:lnTo>
                    <a:pt x="3344703" y="4089147"/>
                  </a:lnTo>
                  <a:lnTo>
                    <a:pt x="3358157" y="4097793"/>
                  </a:lnTo>
                  <a:lnTo>
                    <a:pt x="3372572" y="4106438"/>
                  </a:lnTo>
                  <a:lnTo>
                    <a:pt x="3386026" y="4114123"/>
                  </a:lnTo>
                  <a:lnTo>
                    <a:pt x="3402362" y="4121809"/>
                  </a:lnTo>
                  <a:lnTo>
                    <a:pt x="3417738" y="4127573"/>
                  </a:lnTo>
                  <a:lnTo>
                    <a:pt x="3433114" y="4133336"/>
                  </a:lnTo>
                  <a:lnTo>
                    <a:pt x="3450411" y="4138140"/>
                  </a:lnTo>
                  <a:lnTo>
                    <a:pt x="3467709" y="4142943"/>
                  </a:lnTo>
                  <a:lnTo>
                    <a:pt x="3485007" y="4145825"/>
                  </a:lnTo>
                  <a:lnTo>
                    <a:pt x="3504227" y="4148707"/>
                  </a:lnTo>
                  <a:lnTo>
                    <a:pt x="3523446" y="4151589"/>
                  </a:lnTo>
                  <a:lnTo>
                    <a:pt x="3543627" y="4152549"/>
                  </a:lnTo>
                  <a:lnTo>
                    <a:pt x="3564769" y="4152549"/>
                  </a:lnTo>
                  <a:lnTo>
                    <a:pt x="3564769" y="4260141"/>
                  </a:lnTo>
                  <a:lnTo>
                    <a:pt x="1434268" y="4260141"/>
                  </a:lnTo>
                  <a:lnTo>
                    <a:pt x="1434268" y="4152549"/>
                  </a:lnTo>
                  <a:lnTo>
                    <a:pt x="1455409" y="4152549"/>
                  </a:lnTo>
                  <a:lnTo>
                    <a:pt x="1474629" y="4151589"/>
                  </a:lnTo>
                  <a:lnTo>
                    <a:pt x="1493849" y="4148707"/>
                  </a:lnTo>
                  <a:lnTo>
                    <a:pt x="1513068" y="4145825"/>
                  </a:lnTo>
                  <a:lnTo>
                    <a:pt x="1530366" y="4142943"/>
                  </a:lnTo>
                  <a:lnTo>
                    <a:pt x="1547664" y="4138140"/>
                  </a:lnTo>
                  <a:lnTo>
                    <a:pt x="1564962" y="4133336"/>
                  </a:lnTo>
                  <a:lnTo>
                    <a:pt x="1581298" y="4127573"/>
                  </a:lnTo>
                  <a:lnTo>
                    <a:pt x="1596674" y="4121809"/>
                  </a:lnTo>
                  <a:lnTo>
                    <a:pt x="1612050" y="4114123"/>
                  </a:lnTo>
                  <a:lnTo>
                    <a:pt x="1626465" y="4106438"/>
                  </a:lnTo>
                  <a:lnTo>
                    <a:pt x="1639918" y="4097793"/>
                  </a:lnTo>
                  <a:lnTo>
                    <a:pt x="1653372" y="4089147"/>
                  </a:lnTo>
                  <a:lnTo>
                    <a:pt x="1666826" y="4079540"/>
                  </a:lnTo>
                  <a:lnTo>
                    <a:pt x="1679319" y="4069934"/>
                  </a:lnTo>
                  <a:lnTo>
                    <a:pt x="1691811" y="4058406"/>
                  </a:lnTo>
                  <a:lnTo>
                    <a:pt x="1703343" y="4047839"/>
                  </a:lnTo>
                  <a:lnTo>
                    <a:pt x="1715836" y="4036311"/>
                  </a:lnTo>
                  <a:lnTo>
                    <a:pt x="1726407" y="4024784"/>
                  </a:lnTo>
                  <a:lnTo>
                    <a:pt x="1736978" y="4012295"/>
                  </a:lnTo>
                  <a:lnTo>
                    <a:pt x="1757158" y="3985397"/>
                  </a:lnTo>
                  <a:lnTo>
                    <a:pt x="1776378" y="3956578"/>
                  </a:lnTo>
                  <a:lnTo>
                    <a:pt x="1793676" y="3926798"/>
                  </a:lnTo>
                  <a:lnTo>
                    <a:pt x="1809052" y="3895097"/>
                  </a:lnTo>
                  <a:lnTo>
                    <a:pt x="1824427" y="3863396"/>
                  </a:lnTo>
                  <a:lnTo>
                    <a:pt x="1837881" y="3829773"/>
                  </a:lnTo>
                  <a:lnTo>
                    <a:pt x="1849413" y="3795190"/>
                  </a:lnTo>
                  <a:lnTo>
                    <a:pt x="1859984" y="3761568"/>
                  </a:lnTo>
                  <a:lnTo>
                    <a:pt x="1868632" y="3726984"/>
                  </a:lnTo>
                  <a:lnTo>
                    <a:pt x="1878242" y="3692401"/>
                  </a:lnTo>
                  <a:lnTo>
                    <a:pt x="1884969" y="3657818"/>
                  </a:lnTo>
                  <a:lnTo>
                    <a:pt x="1890735" y="3623235"/>
                  </a:lnTo>
                  <a:lnTo>
                    <a:pt x="1896501" y="3590573"/>
                  </a:lnTo>
                  <a:lnTo>
                    <a:pt x="1900345" y="3557911"/>
                  </a:lnTo>
                  <a:close/>
                  <a:moveTo>
                    <a:pt x="344993" y="345832"/>
                  </a:moveTo>
                  <a:lnTo>
                    <a:pt x="344993" y="3036592"/>
                  </a:lnTo>
                  <a:lnTo>
                    <a:pt x="4655005" y="3036592"/>
                  </a:lnTo>
                  <a:lnTo>
                    <a:pt x="4655005" y="345832"/>
                  </a:lnTo>
                  <a:lnTo>
                    <a:pt x="344993" y="345832"/>
                  </a:lnTo>
                  <a:close/>
                  <a:moveTo>
                    <a:pt x="142226" y="0"/>
                  </a:moveTo>
                  <a:lnTo>
                    <a:pt x="4857773" y="0"/>
                  </a:lnTo>
                  <a:lnTo>
                    <a:pt x="4872187" y="961"/>
                  </a:lnTo>
                  <a:lnTo>
                    <a:pt x="4885641" y="2882"/>
                  </a:lnTo>
                  <a:lnTo>
                    <a:pt x="4899095" y="6725"/>
                  </a:lnTo>
                  <a:lnTo>
                    <a:pt x="4913510" y="10567"/>
                  </a:lnTo>
                  <a:lnTo>
                    <a:pt x="4925042" y="17292"/>
                  </a:lnTo>
                  <a:lnTo>
                    <a:pt x="4936573" y="24016"/>
                  </a:lnTo>
                  <a:lnTo>
                    <a:pt x="4947144" y="32662"/>
                  </a:lnTo>
                  <a:lnTo>
                    <a:pt x="4957715" y="42268"/>
                  </a:lnTo>
                  <a:lnTo>
                    <a:pt x="4967325" y="51875"/>
                  </a:lnTo>
                  <a:lnTo>
                    <a:pt x="4975974" y="62442"/>
                  </a:lnTo>
                  <a:lnTo>
                    <a:pt x="4982701" y="73970"/>
                  </a:lnTo>
                  <a:lnTo>
                    <a:pt x="4988466" y="87419"/>
                  </a:lnTo>
                  <a:lnTo>
                    <a:pt x="4993271" y="99907"/>
                  </a:lnTo>
                  <a:lnTo>
                    <a:pt x="4996154" y="113356"/>
                  </a:lnTo>
                  <a:lnTo>
                    <a:pt x="4999037" y="127766"/>
                  </a:lnTo>
                  <a:lnTo>
                    <a:pt x="4999037" y="142175"/>
                  </a:lnTo>
                  <a:lnTo>
                    <a:pt x="4999037" y="3238327"/>
                  </a:lnTo>
                  <a:lnTo>
                    <a:pt x="4999037" y="3253697"/>
                  </a:lnTo>
                  <a:lnTo>
                    <a:pt x="4996154" y="3268106"/>
                  </a:lnTo>
                  <a:lnTo>
                    <a:pt x="4993271" y="3281555"/>
                  </a:lnTo>
                  <a:lnTo>
                    <a:pt x="4988466" y="3295004"/>
                  </a:lnTo>
                  <a:lnTo>
                    <a:pt x="4982701" y="3307493"/>
                  </a:lnTo>
                  <a:lnTo>
                    <a:pt x="4975974" y="3319021"/>
                  </a:lnTo>
                  <a:lnTo>
                    <a:pt x="4967325" y="3329588"/>
                  </a:lnTo>
                  <a:lnTo>
                    <a:pt x="4957715" y="3339194"/>
                  </a:lnTo>
                  <a:lnTo>
                    <a:pt x="4947144" y="3349761"/>
                  </a:lnTo>
                  <a:lnTo>
                    <a:pt x="4936573" y="3357446"/>
                  </a:lnTo>
                  <a:lnTo>
                    <a:pt x="4925042" y="3364171"/>
                  </a:lnTo>
                  <a:lnTo>
                    <a:pt x="4913510" y="3369935"/>
                  </a:lnTo>
                  <a:lnTo>
                    <a:pt x="4899095" y="3374738"/>
                  </a:lnTo>
                  <a:lnTo>
                    <a:pt x="4885641" y="3378580"/>
                  </a:lnTo>
                  <a:lnTo>
                    <a:pt x="4872187" y="3380502"/>
                  </a:lnTo>
                  <a:lnTo>
                    <a:pt x="4857773" y="3381462"/>
                  </a:lnTo>
                  <a:lnTo>
                    <a:pt x="142226" y="3381462"/>
                  </a:lnTo>
                  <a:lnTo>
                    <a:pt x="127811" y="3380502"/>
                  </a:lnTo>
                  <a:lnTo>
                    <a:pt x="113396" y="3378580"/>
                  </a:lnTo>
                  <a:lnTo>
                    <a:pt x="99942" y="3374738"/>
                  </a:lnTo>
                  <a:lnTo>
                    <a:pt x="86489" y="3369935"/>
                  </a:lnTo>
                  <a:lnTo>
                    <a:pt x="73996" y="3364171"/>
                  </a:lnTo>
                  <a:lnTo>
                    <a:pt x="62464" y="3357446"/>
                  </a:lnTo>
                  <a:lnTo>
                    <a:pt x="51893" y="3349761"/>
                  </a:lnTo>
                  <a:lnTo>
                    <a:pt x="42283" y="3339194"/>
                  </a:lnTo>
                  <a:lnTo>
                    <a:pt x="31713" y="3329588"/>
                  </a:lnTo>
                  <a:lnTo>
                    <a:pt x="24025" y="3319021"/>
                  </a:lnTo>
                  <a:lnTo>
                    <a:pt x="17298" y="3307493"/>
                  </a:lnTo>
                  <a:lnTo>
                    <a:pt x="11532" y="3295004"/>
                  </a:lnTo>
                  <a:lnTo>
                    <a:pt x="6727" y="3281555"/>
                  </a:lnTo>
                  <a:lnTo>
                    <a:pt x="2883" y="3268106"/>
                  </a:lnTo>
                  <a:lnTo>
                    <a:pt x="961" y="3253697"/>
                  </a:lnTo>
                  <a:lnTo>
                    <a:pt x="0" y="3238327"/>
                  </a:lnTo>
                  <a:lnTo>
                    <a:pt x="0" y="142175"/>
                  </a:lnTo>
                  <a:lnTo>
                    <a:pt x="961" y="127766"/>
                  </a:lnTo>
                  <a:lnTo>
                    <a:pt x="2883" y="113356"/>
                  </a:lnTo>
                  <a:lnTo>
                    <a:pt x="6727" y="99907"/>
                  </a:lnTo>
                  <a:lnTo>
                    <a:pt x="11532" y="87419"/>
                  </a:lnTo>
                  <a:lnTo>
                    <a:pt x="17298" y="73970"/>
                  </a:lnTo>
                  <a:lnTo>
                    <a:pt x="24025" y="62442"/>
                  </a:lnTo>
                  <a:lnTo>
                    <a:pt x="31713" y="51875"/>
                  </a:lnTo>
                  <a:lnTo>
                    <a:pt x="42283" y="42268"/>
                  </a:lnTo>
                  <a:lnTo>
                    <a:pt x="51893" y="32662"/>
                  </a:lnTo>
                  <a:lnTo>
                    <a:pt x="62464" y="24016"/>
                  </a:lnTo>
                  <a:lnTo>
                    <a:pt x="73996" y="17292"/>
                  </a:lnTo>
                  <a:lnTo>
                    <a:pt x="86489" y="10567"/>
                  </a:lnTo>
                  <a:lnTo>
                    <a:pt x="99942" y="6725"/>
                  </a:lnTo>
                  <a:lnTo>
                    <a:pt x="113396" y="2882"/>
                  </a:lnTo>
                  <a:lnTo>
                    <a:pt x="127811" y="961"/>
                  </a:lnTo>
                  <a:lnTo>
                    <a:pt x="142226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dirty="0">
                <a:solidFill>
                  <a:srgbClr val="FFFFFF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193454" y="4652891"/>
            <a:ext cx="1533879" cy="766939"/>
            <a:chOff x="8886159" y="2689868"/>
            <a:chExt cx="1533879" cy="766939"/>
          </a:xfrm>
        </p:grpSpPr>
        <p:sp>
          <p:nvSpPr>
            <p:cNvPr id="32" name="MH_Other_4"/>
            <p:cNvSpPr/>
            <p:nvPr>
              <p:custDataLst>
                <p:tags r:id="rId2"/>
              </p:custDataLst>
            </p:nvPr>
          </p:nvSpPr>
          <p:spPr bwMode="auto">
            <a:xfrm>
              <a:off x="8886159" y="2689868"/>
              <a:ext cx="1533879" cy="766939"/>
            </a:xfrm>
            <a:custGeom>
              <a:avLst/>
              <a:gdLst>
                <a:gd name="T0" fmla="*/ 0 w 503"/>
                <a:gd name="T1" fmla="*/ 0 h 252"/>
                <a:gd name="T2" fmla="*/ 2147483646 w 503"/>
                <a:gd name="T3" fmla="*/ 2147483646 h 252"/>
                <a:gd name="T4" fmla="*/ 2147483646 w 503"/>
                <a:gd name="T5" fmla="*/ 0 h 252"/>
                <a:gd name="T6" fmla="*/ 0 w 503"/>
                <a:gd name="T7" fmla="*/ 0 h 25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03" h="252">
                  <a:moveTo>
                    <a:pt x="0" y="0"/>
                  </a:moveTo>
                  <a:cubicBezTo>
                    <a:pt x="0" y="139"/>
                    <a:pt x="112" y="252"/>
                    <a:pt x="251" y="252"/>
                  </a:cubicBezTo>
                  <a:cubicBezTo>
                    <a:pt x="390" y="252"/>
                    <a:pt x="503" y="139"/>
                    <a:pt x="50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bIns="36000"/>
            <a:lstStyle/>
            <a:p>
              <a:endParaRPr lang="zh-CN" altLang="en-US" sz="3200">
                <a:latin typeface="+mj-ea"/>
                <a:ea typeface="+mj-ea"/>
              </a:endParaRPr>
            </a:p>
          </p:txBody>
        </p:sp>
        <p:sp>
          <p:nvSpPr>
            <p:cNvPr id="34" name="KSO_Shape"/>
            <p:cNvSpPr/>
            <p:nvPr/>
          </p:nvSpPr>
          <p:spPr bwMode="auto">
            <a:xfrm>
              <a:off x="9430153" y="2877785"/>
              <a:ext cx="445891" cy="366374"/>
            </a:xfrm>
            <a:custGeom>
              <a:avLst/>
              <a:gdLst/>
              <a:ahLst/>
              <a:cxnLst/>
              <a:rect l="0" t="0" r="r" b="b"/>
              <a:pathLst>
                <a:path w="1903412" h="1563688">
                  <a:moveTo>
                    <a:pt x="872180" y="1544638"/>
                  </a:moveTo>
                  <a:lnTo>
                    <a:pt x="875675" y="1544638"/>
                  </a:lnTo>
                  <a:lnTo>
                    <a:pt x="1859905" y="1544638"/>
                  </a:lnTo>
                  <a:lnTo>
                    <a:pt x="1863400" y="1544638"/>
                  </a:lnTo>
                  <a:lnTo>
                    <a:pt x="1866577" y="1545233"/>
                  </a:lnTo>
                  <a:lnTo>
                    <a:pt x="1869118" y="1545829"/>
                  </a:lnTo>
                  <a:lnTo>
                    <a:pt x="1871660" y="1546722"/>
                  </a:lnTo>
                  <a:lnTo>
                    <a:pt x="1873884" y="1547912"/>
                  </a:lnTo>
                  <a:lnTo>
                    <a:pt x="1875154" y="1549103"/>
                  </a:lnTo>
                  <a:lnTo>
                    <a:pt x="1876107" y="1550591"/>
                  </a:lnTo>
                  <a:lnTo>
                    <a:pt x="1876425" y="1552079"/>
                  </a:lnTo>
                  <a:lnTo>
                    <a:pt x="1876425" y="1555651"/>
                  </a:lnTo>
                  <a:lnTo>
                    <a:pt x="1876107" y="1557140"/>
                  </a:lnTo>
                  <a:lnTo>
                    <a:pt x="1875154" y="1558926"/>
                  </a:lnTo>
                  <a:lnTo>
                    <a:pt x="1873884" y="1560116"/>
                  </a:lnTo>
                  <a:lnTo>
                    <a:pt x="1871660" y="1561307"/>
                  </a:lnTo>
                  <a:lnTo>
                    <a:pt x="1869118" y="1562200"/>
                  </a:lnTo>
                  <a:lnTo>
                    <a:pt x="1866577" y="1563093"/>
                  </a:lnTo>
                  <a:lnTo>
                    <a:pt x="1863400" y="1563390"/>
                  </a:lnTo>
                  <a:lnTo>
                    <a:pt x="1859905" y="1563688"/>
                  </a:lnTo>
                  <a:lnTo>
                    <a:pt x="875675" y="1563688"/>
                  </a:lnTo>
                  <a:lnTo>
                    <a:pt x="872180" y="1563390"/>
                  </a:lnTo>
                  <a:lnTo>
                    <a:pt x="869003" y="1563093"/>
                  </a:lnTo>
                  <a:lnTo>
                    <a:pt x="866144" y="1562200"/>
                  </a:lnTo>
                  <a:lnTo>
                    <a:pt x="863603" y="1561307"/>
                  </a:lnTo>
                  <a:lnTo>
                    <a:pt x="861696" y="1560116"/>
                  </a:lnTo>
                  <a:lnTo>
                    <a:pt x="860108" y="1558926"/>
                  </a:lnTo>
                  <a:lnTo>
                    <a:pt x="859155" y="1557140"/>
                  </a:lnTo>
                  <a:lnTo>
                    <a:pt x="858837" y="1555651"/>
                  </a:lnTo>
                  <a:lnTo>
                    <a:pt x="858837" y="1552079"/>
                  </a:lnTo>
                  <a:lnTo>
                    <a:pt x="859155" y="1550591"/>
                  </a:lnTo>
                  <a:lnTo>
                    <a:pt x="860108" y="1549103"/>
                  </a:lnTo>
                  <a:lnTo>
                    <a:pt x="861696" y="1547912"/>
                  </a:lnTo>
                  <a:lnTo>
                    <a:pt x="863603" y="1546722"/>
                  </a:lnTo>
                  <a:lnTo>
                    <a:pt x="866144" y="1545829"/>
                  </a:lnTo>
                  <a:lnTo>
                    <a:pt x="869003" y="1545233"/>
                  </a:lnTo>
                  <a:lnTo>
                    <a:pt x="872180" y="1544638"/>
                  </a:lnTo>
                  <a:close/>
                  <a:moveTo>
                    <a:pt x="1255848" y="1415770"/>
                  </a:moveTo>
                  <a:lnTo>
                    <a:pt x="1252677" y="1416407"/>
                  </a:lnTo>
                  <a:lnTo>
                    <a:pt x="1249823" y="1417361"/>
                  </a:lnTo>
                  <a:lnTo>
                    <a:pt x="1247286" y="1419271"/>
                  </a:lnTo>
                  <a:lnTo>
                    <a:pt x="1245383" y="1420862"/>
                  </a:lnTo>
                  <a:lnTo>
                    <a:pt x="1243797" y="1422771"/>
                  </a:lnTo>
                  <a:lnTo>
                    <a:pt x="1242529" y="1424680"/>
                  </a:lnTo>
                  <a:lnTo>
                    <a:pt x="1242212" y="1426908"/>
                  </a:lnTo>
                  <a:lnTo>
                    <a:pt x="1235235" y="1522691"/>
                  </a:lnTo>
                  <a:lnTo>
                    <a:pt x="1235235" y="1525237"/>
                  </a:lnTo>
                  <a:lnTo>
                    <a:pt x="1236186" y="1527146"/>
                  </a:lnTo>
                  <a:lnTo>
                    <a:pt x="1237772" y="1529056"/>
                  </a:lnTo>
                  <a:lnTo>
                    <a:pt x="1239675" y="1530647"/>
                  </a:lnTo>
                  <a:lnTo>
                    <a:pt x="1242212" y="1532238"/>
                  </a:lnTo>
                  <a:lnTo>
                    <a:pt x="1245066" y="1533193"/>
                  </a:lnTo>
                  <a:lnTo>
                    <a:pt x="1247920" y="1533829"/>
                  </a:lnTo>
                  <a:lnTo>
                    <a:pt x="1251408" y="1534147"/>
                  </a:lnTo>
                  <a:lnTo>
                    <a:pt x="1488299" y="1535738"/>
                  </a:lnTo>
                  <a:lnTo>
                    <a:pt x="1491787" y="1535738"/>
                  </a:lnTo>
                  <a:lnTo>
                    <a:pt x="1494641" y="1535102"/>
                  </a:lnTo>
                  <a:lnTo>
                    <a:pt x="1497813" y="1533829"/>
                  </a:lnTo>
                  <a:lnTo>
                    <a:pt x="1500032" y="1532556"/>
                  </a:lnTo>
                  <a:lnTo>
                    <a:pt x="1502252" y="1530965"/>
                  </a:lnTo>
                  <a:lnTo>
                    <a:pt x="1503521" y="1529056"/>
                  </a:lnTo>
                  <a:lnTo>
                    <a:pt x="1504472" y="1526828"/>
                  </a:lnTo>
                  <a:lnTo>
                    <a:pt x="1504789" y="1524601"/>
                  </a:lnTo>
                  <a:lnTo>
                    <a:pt x="1499715" y="1428181"/>
                  </a:lnTo>
                  <a:lnTo>
                    <a:pt x="1499398" y="1425953"/>
                  </a:lnTo>
                  <a:lnTo>
                    <a:pt x="1498130" y="1424044"/>
                  </a:lnTo>
                  <a:lnTo>
                    <a:pt x="1496227" y="1422134"/>
                  </a:lnTo>
                  <a:lnTo>
                    <a:pt x="1494324" y="1420543"/>
                  </a:lnTo>
                  <a:lnTo>
                    <a:pt x="1491787" y="1418952"/>
                  </a:lnTo>
                  <a:lnTo>
                    <a:pt x="1489250" y="1417679"/>
                  </a:lnTo>
                  <a:lnTo>
                    <a:pt x="1486396" y="1417043"/>
                  </a:lnTo>
                  <a:lnTo>
                    <a:pt x="1483225" y="1416725"/>
                  </a:lnTo>
                  <a:lnTo>
                    <a:pt x="1259019" y="1415770"/>
                  </a:lnTo>
                  <a:lnTo>
                    <a:pt x="1255848" y="1415770"/>
                  </a:lnTo>
                  <a:close/>
                  <a:moveTo>
                    <a:pt x="1699820" y="1377902"/>
                  </a:moveTo>
                  <a:lnTo>
                    <a:pt x="1703942" y="1405269"/>
                  </a:lnTo>
                  <a:lnTo>
                    <a:pt x="1750876" y="1405587"/>
                  </a:lnTo>
                  <a:lnTo>
                    <a:pt x="1746437" y="1378220"/>
                  </a:lnTo>
                  <a:lnTo>
                    <a:pt x="1699820" y="1377902"/>
                  </a:lnTo>
                  <a:close/>
                  <a:moveTo>
                    <a:pt x="1636078" y="1377902"/>
                  </a:moveTo>
                  <a:lnTo>
                    <a:pt x="1639249" y="1404951"/>
                  </a:lnTo>
                  <a:lnTo>
                    <a:pt x="1686183" y="1405269"/>
                  </a:lnTo>
                  <a:lnTo>
                    <a:pt x="1682378" y="1377902"/>
                  </a:lnTo>
                  <a:lnTo>
                    <a:pt x="1636078" y="1377902"/>
                  </a:lnTo>
                  <a:close/>
                  <a:moveTo>
                    <a:pt x="1572019" y="1377584"/>
                  </a:moveTo>
                  <a:lnTo>
                    <a:pt x="1574239" y="1404633"/>
                  </a:lnTo>
                  <a:lnTo>
                    <a:pt x="1621490" y="1404951"/>
                  </a:lnTo>
                  <a:lnTo>
                    <a:pt x="1618636" y="1377584"/>
                  </a:lnTo>
                  <a:lnTo>
                    <a:pt x="1572019" y="1377584"/>
                  </a:lnTo>
                  <a:close/>
                  <a:moveTo>
                    <a:pt x="1507960" y="1377266"/>
                  </a:moveTo>
                  <a:lnTo>
                    <a:pt x="1509546" y="1404314"/>
                  </a:lnTo>
                  <a:lnTo>
                    <a:pt x="1556797" y="1404633"/>
                  </a:lnTo>
                  <a:lnTo>
                    <a:pt x="1554577" y="1377266"/>
                  </a:lnTo>
                  <a:lnTo>
                    <a:pt x="1507960" y="1377266"/>
                  </a:lnTo>
                  <a:close/>
                  <a:moveTo>
                    <a:pt x="1443902" y="1376948"/>
                  </a:moveTo>
                  <a:lnTo>
                    <a:pt x="1444853" y="1403996"/>
                  </a:lnTo>
                  <a:lnTo>
                    <a:pt x="1491787" y="1403996"/>
                  </a:lnTo>
                  <a:lnTo>
                    <a:pt x="1490519" y="1377266"/>
                  </a:lnTo>
                  <a:lnTo>
                    <a:pt x="1443902" y="1376948"/>
                  </a:lnTo>
                  <a:close/>
                  <a:moveTo>
                    <a:pt x="1380160" y="1376629"/>
                  </a:moveTo>
                  <a:lnTo>
                    <a:pt x="1379843" y="1403678"/>
                  </a:lnTo>
                  <a:lnTo>
                    <a:pt x="1426777" y="1403996"/>
                  </a:lnTo>
                  <a:lnTo>
                    <a:pt x="1426460" y="1376948"/>
                  </a:lnTo>
                  <a:lnTo>
                    <a:pt x="1380160" y="1376629"/>
                  </a:lnTo>
                  <a:close/>
                  <a:moveTo>
                    <a:pt x="1316101" y="1376311"/>
                  </a:moveTo>
                  <a:lnTo>
                    <a:pt x="1315150" y="1403360"/>
                  </a:lnTo>
                  <a:lnTo>
                    <a:pt x="1362401" y="1403360"/>
                  </a:lnTo>
                  <a:lnTo>
                    <a:pt x="1362718" y="1376629"/>
                  </a:lnTo>
                  <a:lnTo>
                    <a:pt x="1316101" y="1376311"/>
                  </a:lnTo>
                  <a:close/>
                  <a:moveTo>
                    <a:pt x="1252043" y="1375993"/>
                  </a:moveTo>
                  <a:lnTo>
                    <a:pt x="1250140" y="1403041"/>
                  </a:lnTo>
                  <a:lnTo>
                    <a:pt x="1297391" y="1403041"/>
                  </a:lnTo>
                  <a:lnTo>
                    <a:pt x="1298660" y="1376311"/>
                  </a:lnTo>
                  <a:lnTo>
                    <a:pt x="1252043" y="1375993"/>
                  </a:lnTo>
                  <a:close/>
                  <a:moveTo>
                    <a:pt x="1188301" y="1375675"/>
                  </a:moveTo>
                  <a:lnTo>
                    <a:pt x="1185764" y="1402723"/>
                  </a:lnTo>
                  <a:lnTo>
                    <a:pt x="1232698" y="1402723"/>
                  </a:lnTo>
                  <a:lnTo>
                    <a:pt x="1234601" y="1375993"/>
                  </a:lnTo>
                  <a:lnTo>
                    <a:pt x="1188301" y="1375675"/>
                  </a:lnTo>
                  <a:close/>
                  <a:moveTo>
                    <a:pt x="1124242" y="1375356"/>
                  </a:moveTo>
                  <a:lnTo>
                    <a:pt x="1120754" y="1402405"/>
                  </a:lnTo>
                  <a:lnTo>
                    <a:pt x="1167688" y="1402405"/>
                  </a:lnTo>
                  <a:lnTo>
                    <a:pt x="1170859" y="1375675"/>
                  </a:lnTo>
                  <a:lnTo>
                    <a:pt x="1124242" y="1375356"/>
                  </a:lnTo>
                  <a:close/>
                  <a:moveTo>
                    <a:pt x="1060183" y="1375038"/>
                  </a:moveTo>
                  <a:lnTo>
                    <a:pt x="1056061" y="1402087"/>
                  </a:lnTo>
                  <a:lnTo>
                    <a:pt x="1102995" y="1402087"/>
                  </a:lnTo>
                  <a:lnTo>
                    <a:pt x="1106800" y="1375356"/>
                  </a:lnTo>
                  <a:lnTo>
                    <a:pt x="1060183" y="1375038"/>
                  </a:lnTo>
                  <a:close/>
                  <a:moveTo>
                    <a:pt x="996442" y="1374720"/>
                  </a:moveTo>
                  <a:lnTo>
                    <a:pt x="991051" y="1401769"/>
                  </a:lnTo>
                  <a:lnTo>
                    <a:pt x="1038302" y="1401769"/>
                  </a:lnTo>
                  <a:lnTo>
                    <a:pt x="1042742" y="1375038"/>
                  </a:lnTo>
                  <a:lnTo>
                    <a:pt x="996442" y="1374720"/>
                  </a:lnTo>
                  <a:close/>
                  <a:moveTo>
                    <a:pt x="394079" y="1340803"/>
                  </a:moveTo>
                  <a:lnTo>
                    <a:pt x="364253" y="1348105"/>
                  </a:lnTo>
                  <a:lnTo>
                    <a:pt x="354734" y="1351280"/>
                  </a:lnTo>
                  <a:lnTo>
                    <a:pt x="367743" y="1359853"/>
                  </a:lnTo>
                  <a:lnTo>
                    <a:pt x="380752" y="1368743"/>
                  </a:lnTo>
                  <a:lnTo>
                    <a:pt x="393761" y="1376998"/>
                  </a:lnTo>
                  <a:lnTo>
                    <a:pt x="407088" y="1385571"/>
                  </a:lnTo>
                  <a:lnTo>
                    <a:pt x="420414" y="1393191"/>
                  </a:lnTo>
                  <a:lnTo>
                    <a:pt x="434375" y="1400493"/>
                  </a:lnTo>
                  <a:lnTo>
                    <a:pt x="448336" y="1408113"/>
                  </a:lnTo>
                  <a:lnTo>
                    <a:pt x="462297" y="1415098"/>
                  </a:lnTo>
                  <a:lnTo>
                    <a:pt x="453095" y="1406526"/>
                  </a:lnTo>
                  <a:lnTo>
                    <a:pt x="444528" y="1397636"/>
                  </a:lnTo>
                  <a:lnTo>
                    <a:pt x="435644" y="1389063"/>
                  </a:lnTo>
                  <a:lnTo>
                    <a:pt x="427077" y="1379538"/>
                  </a:lnTo>
                  <a:lnTo>
                    <a:pt x="418510" y="1370331"/>
                  </a:lnTo>
                  <a:lnTo>
                    <a:pt x="410261" y="1360488"/>
                  </a:lnTo>
                  <a:lnTo>
                    <a:pt x="402011" y="1350963"/>
                  </a:lnTo>
                  <a:lnTo>
                    <a:pt x="394079" y="1340803"/>
                  </a:lnTo>
                  <a:close/>
                  <a:moveTo>
                    <a:pt x="1694111" y="1340353"/>
                  </a:moveTo>
                  <a:lnTo>
                    <a:pt x="1698234" y="1367401"/>
                  </a:lnTo>
                  <a:lnTo>
                    <a:pt x="1744534" y="1367719"/>
                  </a:lnTo>
                  <a:lnTo>
                    <a:pt x="1739777" y="1340671"/>
                  </a:lnTo>
                  <a:lnTo>
                    <a:pt x="1694111" y="1340353"/>
                  </a:lnTo>
                  <a:close/>
                  <a:moveTo>
                    <a:pt x="1631321" y="1340034"/>
                  </a:moveTo>
                  <a:lnTo>
                    <a:pt x="1634809" y="1367083"/>
                  </a:lnTo>
                  <a:lnTo>
                    <a:pt x="1680792" y="1367401"/>
                  </a:lnTo>
                  <a:lnTo>
                    <a:pt x="1676987" y="1340353"/>
                  </a:lnTo>
                  <a:lnTo>
                    <a:pt x="1631321" y="1340034"/>
                  </a:lnTo>
                  <a:close/>
                  <a:moveTo>
                    <a:pt x="1568531" y="1339716"/>
                  </a:moveTo>
                  <a:lnTo>
                    <a:pt x="1571068" y="1366765"/>
                  </a:lnTo>
                  <a:lnTo>
                    <a:pt x="1617051" y="1367083"/>
                  </a:lnTo>
                  <a:lnTo>
                    <a:pt x="1614196" y="1340034"/>
                  </a:lnTo>
                  <a:lnTo>
                    <a:pt x="1568531" y="1339716"/>
                  </a:lnTo>
                  <a:close/>
                  <a:moveTo>
                    <a:pt x="1505741" y="1339716"/>
                  </a:moveTo>
                  <a:lnTo>
                    <a:pt x="1507326" y="1366765"/>
                  </a:lnTo>
                  <a:lnTo>
                    <a:pt x="1553626" y="1366765"/>
                  </a:lnTo>
                  <a:lnTo>
                    <a:pt x="1551406" y="1339716"/>
                  </a:lnTo>
                  <a:lnTo>
                    <a:pt x="1505741" y="1339716"/>
                  </a:lnTo>
                  <a:close/>
                  <a:moveTo>
                    <a:pt x="1442950" y="1339398"/>
                  </a:moveTo>
                  <a:lnTo>
                    <a:pt x="1443585" y="1366128"/>
                  </a:lnTo>
                  <a:lnTo>
                    <a:pt x="1489884" y="1366128"/>
                  </a:lnTo>
                  <a:lnTo>
                    <a:pt x="1488616" y="1339398"/>
                  </a:lnTo>
                  <a:lnTo>
                    <a:pt x="1442950" y="1339398"/>
                  </a:lnTo>
                  <a:close/>
                  <a:moveTo>
                    <a:pt x="1380160" y="1339080"/>
                  </a:moveTo>
                  <a:lnTo>
                    <a:pt x="1380160" y="1365810"/>
                  </a:lnTo>
                  <a:lnTo>
                    <a:pt x="1426143" y="1365810"/>
                  </a:lnTo>
                  <a:lnTo>
                    <a:pt x="1425826" y="1339398"/>
                  </a:lnTo>
                  <a:lnTo>
                    <a:pt x="1380160" y="1339080"/>
                  </a:lnTo>
                  <a:close/>
                  <a:moveTo>
                    <a:pt x="1317370" y="1338761"/>
                  </a:moveTo>
                  <a:lnTo>
                    <a:pt x="1316418" y="1365492"/>
                  </a:lnTo>
                  <a:lnTo>
                    <a:pt x="1362718" y="1365492"/>
                  </a:lnTo>
                  <a:lnTo>
                    <a:pt x="1363035" y="1339080"/>
                  </a:lnTo>
                  <a:lnTo>
                    <a:pt x="1317370" y="1338761"/>
                  </a:lnTo>
                  <a:close/>
                  <a:moveTo>
                    <a:pt x="1254897" y="1338443"/>
                  </a:moveTo>
                  <a:lnTo>
                    <a:pt x="1252677" y="1365174"/>
                  </a:lnTo>
                  <a:lnTo>
                    <a:pt x="1298977" y="1365492"/>
                  </a:lnTo>
                  <a:lnTo>
                    <a:pt x="1300245" y="1338761"/>
                  </a:lnTo>
                  <a:lnTo>
                    <a:pt x="1254897" y="1338443"/>
                  </a:lnTo>
                  <a:close/>
                  <a:moveTo>
                    <a:pt x="1192106" y="1338443"/>
                  </a:moveTo>
                  <a:lnTo>
                    <a:pt x="1189252" y="1364855"/>
                  </a:lnTo>
                  <a:lnTo>
                    <a:pt x="1235235" y="1365174"/>
                  </a:lnTo>
                  <a:lnTo>
                    <a:pt x="1237772" y="1338443"/>
                  </a:lnTo>
                  <a:lnTo>
                    <a:pt x="1192106" y="1338443"/>
                  </a:lnTo>
                  <a:close/>
                  <a:moveTo>
                    <a:pt x="1128999" y="1338125"/>
                  </a:moveTo>
                  <a:lnTo>
                    <a:pt x="1125511" y="1364537"/>
                  </a:lnTo>
                  <a:lnTo>
                    <a:pt x="1172128" y="1364855"/>
                  </a:lnTo>
                  <a:lnTo>
                    <a:pt x="1174665" y="1338125"/>
                  </a:lnTo>
                  <a:lnTo>
                    <a:pt x="1128999" y="1338125"/>
                  </a:lnTo>
                  <a:close/>
                  <a:moveTo>
                    <a:pt x="1066526" y="1337807"/>
                  </a:moveTo>
                  <a:lnTo>
                    <a:pt x="1061769" y="1364219"/>
                  </a:lnTo>
                  <a:lnTo>
                    <a:pt x="1108386" y="1364537"/>
                  </a:lnTo>
                  <a:lnTo>
                    <a:pt x="1111874" y="1338125"/>
                  </a:lnTo>
                  <a:lnTo>
                    <a:pt x="1066526" y="1337807"/>
                  </a:lnTo>
                  <a:close/>
                  <a:moveTo>
                    <a:pt x="1003419" y="1337489"/>
                  </a:moveTo>
                  <a:lnTo>
                    <a:pt x="998345" y="1363901"/>
                  </a:lnTo>
                  <a:lnTo>
                    <a:pt x="1044644" y="1364219"/>
                  </a:lnTo>
                  <a:lnTo>
                    <a:pt x="1049401" y="1337807"/>
                  </a:lnTo>
                  <a:lnTo>
                    <a:pt x="1003419" y="1337489"/>
                  </a:lnTo>
                  <a:close/>
                  <a:moveTo>
                    <a:pt x="538764" y="1314450"/>
                  </a:moveTo>
                  <a:lnTo>
                    <a:pt x="518458" y="1317308"/>
                  </a:lnTo>
                  <a:lnTo>
                    <a:pt x="498468" y="1320165"/>
                  </a:lnTo>
                  <a:lnTo>
                    <a:pt x="478479" y="1323340"/>
                  </a:lnTo>
                  <a:lnTo>
                    <a:pt x="458807" y="1326833"/>
                  </a:lnTo>
                  <a:lnTo>
                    <a:pt x="467691" y="1336675"/>
                  </a:lnTo>
                  <a:lnTo>
                    <a:pt x="476258" y="1346200"/>
                  </a:lnTo>
                  <a:lnTo>
                    <a:pt x="485142" y="1355408"/>
                  </a:lnTo>
                  <a:lnTo>
                    <a:pt x="494343" y="1364298"/>
                  </a:lnTo>
                  <a:lnTo>
                    <a:pt x="503228" y="1372871"/>
                  </a:lnTo>
                  <a:lnTo>
                    <a:pt x="512746" y="1381126"/>
                  </a:lnTo>
                  <a:lnTo>
                    <a:pt x="521948" y="1389381"/>
                  </a:lnTo>
                  <a:lnTo>
                    <a:pt x="531784" y="1397001"/>
                  </a:lnTo>
                  <a:lnTo>
                    <a:pt x="540986" y="1404621"/>
                  </a:lnTo>
                  <a:lnTo>
                    <a:pt x="551139" y="1411606"/>
                  </a:lnTo>
                  <a:lnTo>
                    <a:pt x="560658" y="1418273"/>
                  </a:lnTo>
                  <a:lnTo>
                    <a:pt x="570811" y="1424941"/>
                  </a:lnTo>
                  <a:lnTo>
                    <a:pt x="580965" y="1430973"/>
                  </a:lnTo>
                  <a:lnTo>
                    <a:pt x="591118" y="1437323"/>
                  </a:lnTo>
                  <a:lnTo>
                    <a:pt x="601589" y="1442721"/>
                  </a:lnTo>
                  <a:lnTo>
                    <a:pt x="611742" y="1447801"/>
                  </a:lnTo>
                  <a:lnTo>
                    <a:pt x="601589" y="1433831"/>
                  </a:lnTo>
                  <a:lnTo>
                    <a:pt x="591753" y="1419226"/>
                  </a:lnTo>
                  <a:lnTo>
                    <a:pt x="582234" y="1403351"/>
                  </a:lnTo>
                  <a:lnTo>
                    <a:pt x="573032" y="1387158"/>
                  </a:lnTo>
                  <a:lnTo>
                    <a:pt x="564148" y="1370013"/>
                  </a:lnTo>
                  <a:lnTo>
                    <a:pt x="555264" y="1352233"/>
                  </a:lnTo>
                  <a:lnTo>
                    <a:pt x="547014" y="1333500"/>
                  </a:lnTo>
                  <a:lnTo>
                    <a:pt x="538764" y="1314450"/>
                  </a:lnTo>
                  <a:close/>
                  <a:moveTo>
                    <a:pt x="1688403" y="1302485"/>
                  </a:moveTo>
                  <a:lnTo>
                    <a:pt x="1692526" y="1329215"/>
                  </a:lnTo>
                  <a:lnTo>
                    <a:pt x="1737557" y="1329533"/>
                  </a:lnTo>
                  <a:lnTo>
                    <a:pt x="1733117" y="1302803"/>
                  </a:lnTo>
                  <a:lnTo>
                    <a:pt x="1688403" y="1302485"/>
                  </a:lnTo>
                  <a:close/>
                  <a:moveTo>
                    <a:pt x="1626881" y="1302166"/>
                  </a:moveTo>
                  <a:lnTo>
                    <a:pt x="1630053" y="1329215"/>
                  </a:lnTo>
                  <a:lnTo>
                    <a:pt x="1675401" y="1329215"/>
                  </a:lnTo>
                  <a:lnTo>
                    <a:pt x="1671596" y="1302485"/>
                  </a:lnTo>
                  <a:lnTo>
                    <a:pt x="1626881" y="1302166"/>
                  </a:lnTo>
                  <a:close/>
                  <a:moveTo>
                    <a:pt x="1565042" y="1302166"/>
                  </a:moveTo>
                  <a:lnTo>
                    <a:pt x="1567579" y="1328897"/>
                  </a:lnTo>
                  <a:lnTo>
                    <a:pt x="1612928" y="1329215"/>
                  </a:lnTo>
                  <a:lnTo>
                    <a:pt x="1610074" y="1302166"/>
                  </a:lnTo>
                  <a:lnTo>
                    <a:pt x="1565042" y="1302166"/>
                  </a:lnTo>
                  <a:close/>
                  <a:moveTo>
                    <a:pt x="1503521" y="1301848"/>
                  </a:moveTo>
                  <a:lnTo>
                    <a:pt x="1505106" y="1328578"/>
                  </a:lnTo>
                  <a:lnTo>
                    <a:pt x="1550772" y="1328897"/>
                  </a:lnTo>
                  <a:lnTo>
                    <a:pt x="1548552" y="1302166"/>
                  </a:lnTo>
                  <a:lnTo>
                    <a:pt x="1503521" y="1301848"/>
                  </a:lnTo>
                  <a:close/>
                  <a:moveTo>
                    <a:pt x="1441999" y="1301848"/>
                  </a:moveTo>
                  <a:lnTo>
                    <a:pt x="1442633" y="1328260"/>
                  </a:lnTo>
                  <a:lnTo>
                    <a:pt x="1487982" y="1328578"/>
                  </a:lnTo>
                  <a:lnTo>
                    <a:pt x="1486713" y="1301848"/>
                  </a:lnTo>
                  <a:lnTo>
                    <a:pt x="1441999" y="1301848"/>
                  </a:lnTo>
                  <a:close/>
                  <a:moveTo>
                    <a:pt x="1380477" y="1301530"/>
                  </a:moveTo>
                  <a:lnTo>
                    <a:pt x="1380477" y="1328260"/>
                  </a:lnTo>
                  <a:lnTo>
                    <a:pt x="1425509" y="1328260"/>
                  </a:lnTo>
                  <a:lnTo>
                    <a:pt x="1425191" y="1301530"/>
                  </a:lnTo>
                  <a:lnTo>
                    <a:pt x="1380477" y="1301530"/>
                  </a:lnTo>
                  <a:close/>
                  <a:moveTo>
                    <a:pt x="1318638" y="1301212"/>
                  </a:moveTo>
                  <a:lnTo>
                    <a:pt x="1317687" y="1327942"/>
                  </a:lnTo>
                  <a:lnTo>
                    <a:pt x="1363353" y="1328260"/>
                  </a:lnTo>
                  <a:lnTo>
                    <a:pt x="1363670" y="1301530"/>
                  </a:lnTo>
                  <a:lnTo>
                    <a:pt x="1318638" y="1301212"/>
                  </a:lnTo>
                  <a:close/>
                  <a:moveTo>
                    <a:pt x="1257434" y="1301212"/>
                  </a:moveTo>
                  <a:lnTo>
                    <a:pt x="1255531" y="1327624"/>
                  </a:lnTo>
                  <a:lnTo>
                    <a:pt x="1300879" y="1327942"/>
                  </a:lnTo>
                  <a:lnTo>
                    <a:pt x="1301831" y="1301212"/>
                  </a:lnTo>
                  <a:lnTo>
                    <a:pt x="1257434" y="1301212"/>
                  </a:lnTo>
                  <a:close/>
                  <a:moveTo>
                    <a:pt x="1195595" y="1300894"/>
                  </a:moveTo>
                  <a:lnTo>
                    <a:pt x="1193058" y="1327306"/>
                  </a:lnTo>
                  <a:lnTo>
                    <a:pt x="1238406" y="1327624"/>
                  </a:lnTo>
                  <a:lnTo>
                    <a:pt x="1240626" y="1300894"/>
                  </a:lnTo>
                  <a:lnTo>
                    <a:pt x="1195595" y="1300894"/>
                  </a:lnTo>
                  <a:close/>
                  <a:moveTo>
                    <a:pt x="1134073" y="1300575"/>
                  </a:moveTo>
                  <a:lnTo>
                    <a:pt x="1130268" y="1327306"/>
                  </a:lnTo>
                  <a:lnTo>
                    <a:pt x="1175933" y="1327306"/>
                  </a:lnTo>
                  <a:lnTo>
                    <a:pt x="1178787" y="1300894"/>
                  </a:lnTo>
                  <a:lnTo>
                    <a:pt x="1134073" y="1300575"/>
                  </a:lnTo>
                  <a:close/>
                  <a:moveTo>
                    <a:pt x="1072551" y="1300575"/>
                  </a:moveTo>
                  <a:lnTo>
                    <a:pt x="1068112" y="1326987"/>
                  </a:lnTo>
                  <a:lnTo>
                    <a:pt x="1113460" y="1326987"/>
                  </a:lnTo>
                  <a:lnTo>
                    <a:pt x="1117266" y="1300575"/>
                  </a:lnTo>
                  <a:lnTo>
                    <a:pt x="1072551" y="1300575"/>
                  </a:lnTo>
                  <a:close/>
                  <a:moveTo>
                    <a:pt x="1010712" y="1300257"/>
                  </a:moveTo>
                  <a:lnTo>
                    <a:pt x="1005638" y="1326669"/>
                  </a:lnTo>
                  <a:lnTo>
                    <a:pt x="1050987" y="1326987"/>
                  </a:lnTo>
                  <a:lnTo>
                    <a:pt x="1055744" y="1300575"/>
                  </a:lnTo>
                  <a:lnTo>
                    <a:pt x="1010712" y="1300257"/>
                  </a:lnTo>
                  <a:close/>
                  <a:moveTo>
                    <a:pt x="742467" y="1299528"/>
                  </a:moveTo>
                  <a:lnTo>
                    <a:pt x="705978" y="1300480"/>
                  </a:lnTo>
                  <a:lnTo>
                    <a:pt x="670124" y="1302068"/>
                  </a:lnTo>
                  <a:lnTo>
                    <a:pt x="634587" y="1304290"/>
                  </a:lnTo>
                  <a:lnTo>
                    <a:pt x="600002" y="1307148"/>
                  </a:lnTo>
                  <a:lnTo>
                    <a:pt x="608886" y="1327150"/>
                  </a:lnTo>
                  <a:lnTo>
                    <a:pt x="618088" y="1346518"/>
                  </a:lnTo>
                  <a:lnTo>
                    <a:pt x="627607" y="1364298"/>
                  </a:lnTo>
                  <a:lnTo>
                    <a:pt x="632683" y="1373188"/>
                  </a:lnTo>
                  <a:lnTo>
                    <a:pt x="637760" y="1381126"/>
                  </a:lnTo>
                  <a:lnTo>
                    <a:pt x="642519" y="1389381"/>
                  </a:lnTo>
                  <a:lnTo>
                    <a:pt x="647596" y="1397001"/>
                  </a:lnTo>
                  <a:lnTo>
                    <a:pt x="652673" y="1404621"/>
                  </a:lnTo>
                  <a:lnTo>
                    <a:pt x="657750" y="1411288"/>
                  </a:lnTo>
                  <a:lnTo>
                    <a:pt x="662826" y="1417956"/>
                  </a:lnTo>
                  <a:lnTo>
                    <a:pt x="668220" y="1424623"/>
                  </a:lnTo>
                  <a:lnTo>
                    <a:pt x="673614" y="1430656"/>
                  </a:lnTo>
                  <a:lnTo>
                    <a:pt x="678691" y="1436688"/>
                  </a:lnTo>
                  <a:lnTo>
                    <a:pt x="686941" y="1444626"/>
                  </a:lnTo>
                  <a:lnTo>
                    <a:pt x="694873" y="1451928"/>
                  </a:lnTo>
                  <a:lnTo>
                    <a:pt x="703123" y="1458913"/>
                  </a:lnTo>
                  <a:lnTo>
                    <a:pt x="711055" y="1464628"/>
                  </a:lnTo>
                  <a:lnTo>
                    <a:pt x="718987" y="1469708"/>
                  </a:lnTo>
                  <a:lnTo>
                    <a:pt x="726920" y="1474153"/>
                  </a:lnTo>
                  <a:lnTo>
                    <a:pt x="734535" y="1477963"/>
                  </a:lnTo>
                  <a:lnTo>
                    <a:pt x="742467" y="1480821"/>
                  </a:lnTo>
                  <a:lnTo>
                    <a:pt x="742467" y="1299528"/>
                  </a:lnTo>
                  <a:close/>
                  <a:moveTo>
                    <a:pt x="1682695" y="1264935"/>
                  </a:moveTo>
                  <a:lnTo>
                    <a:pt x="1686818" y="1291665"/>
                  </a:lnTo>
                  <a:lnTo>
                    <a:pt x="1731215" y="1291665"/>
                  </a:lnTo>
                  <a:lnTo>
                    <a:pt x="1726775" y="1264935"/>
                  </a:lnTo>
                  <a:lnTo>
                    <a:pt x="1682695" y="1264935"/>
                  </a:lnTo>
                  <a:close/>
                  <a:moveTo>
                    <a:pt x="1622442" y="1264617"/>
                  </a:moveTo>
                  <a:lnTo>
                    <a:pt x="1625613" y="1291347"/>
                  </a:lnTo>
                  <a:lnTo>
                    <a:pt x="1670327" y="1291665"/>
                  </a:lnTo>
                  <a:lnTo>
                    <a:pt x="1666205" y="1264617"/>
                  </a:lnTo>
                  <a:lnTo>
                    <a:pt x="1622442" y="1264617"/>
                  </a:lnTo>
                  <a:close/>
                  <a:moveTo>
                    <a:pt x="1561871" y="1264617"/>
                  </a:moveTo>
                  <a:lnTo>
                    <a:pt x="1564091" y="1291347"/>
                  </a:lnTo>
                  <a:lnTo>
                    <a:pt x="1608805" y="1291347"/>
                  </a:lnTo>
                  <a:lnTo>
                    <a:pt x="1605951" y="1264617"/>
                  </a:lnTo>
                  <a:lnTo>
                    <a:pt x="1561871" y="1264617"/>
                  </a:lnTo>
                  <a:close/>
                  <a:moveTo>
                    <a:pt x="1501618" y="1264298"/>
                  </a:moveTo>
                  <a:lnTo>
                    <a:pt x="1502886" y="1291029"/>
                  </a:lnTo>
                  <a:lnTo>
                    <a:pt x="1547284" y="1291029"/>
                  </a:lnTo>
                  <a:lnTo>
                    <a:pt x="1545381" y="1264298"/>
                  </a:lnTo>
                  <a:lnTo>
                    <a:pt x="1501618" y="1264298"/>
                  </a:lnTo>
                  <a:close/>
                  <a:moveTo>
                    <a:pt x="1441048" y="1263980"/>
                  </a:moveTo>
                  <a:lnTo>
                    <a:pt x="1441682" y="1290711"/>
                  </a:lnTo>
                  <a:lnTo>
                    <a:pt x="1486396" y="1291029"/>
                  </a:lnTo>
                  <a:lnTo>
                    <a:pt x="1485128" y="1264298"/>
                  </a:lnTo>
                  <a:lnTo>
                    <a:pt x="1441048" y="1263980"/>
                  </a:lnTo>
                  <a:close/>
                  <a:moveTo>
                    <a:pt x="1380794" y="1263980"/>
                  </a:moveTo>
                  <a:lnTo>
                    <a:pt x="1380477" y="1290711"/>
                  </a:lnTo>
                  <a:lnTo>
                    <a:pt x="1424874" y="1290711"/>
                  </a:lnTo>
                  <a:lnTo>
                    <a:pt x="1424557" y="1263980"/>
                  </a:lnTo>
                  <a:lnTo>
                    <a:pt x="1380794" y="1263980"/>
                  </a:lnTo>
                  <a:close/>
                  <a:moveTo>
                    <a:pt x="1320224" y="1263662"/>
                  </a:moveTo>
                  <a:lnTo>
                    <a:pt x="1319273" y="1290392"/>
                  </a:lnTo>
                  <a:lnTo>
                    <a:pt x="1363670" y="1290711"/>
                  </a:lnTo>
                  <a:lnTo>
                    <a:pt x="1363987" y="1263980"/>
                  </a:lnTo>
                  <a:lnTo>
                    <a:pt x="1320224" y="1263662"/>
                  </a:lnTo>
                  <a:close/>
                  <a:moveTo>
                    <a:pt x="1259654" y="1263662"/>
                  </a:moveTo>
                  <a:lnTo>
                    <a:pt x="1258068" y="1290392"/>
                  </a:lnTo>
                  <a:lnTo>
                    <a:pt x="1302465" y="1290392"/>
                  </a:lnTo>
                  <a:lnTo>
                    <a:pt x="1303416" y="1263662"/>
                  </a:lnTo>
                  <a:lnTo>
                    <a:pt x="1259654" y="1263662"/>
                  </a:lnTo>
                  <a:close/>
                  <a:moveTo>
                    <a:pt x="1199083" y="1263344"/>
                  </a:moveTo>
                  <a:lnTo>
                    <a:pt x="1196546" y="1290074"/>
                  </a:lnTo>
                  <a:lnTo>
                    <a:pt x="1241260" y="1290392"/>
                  </a:lnTo>
                  <a:lnTo>
                    <a:pt x="1243163" y="1263662"/>
                  </a:lnTo>
                  <a:lnTo>
                    <a:pt x="1199083" y="1263344"/>
                  </a:lnTo>
                  <a:close/>
                  <a:moveTo>
                    <a:pt x="1138830" y="1263344"/>
                  </a:moveTo>
                  <a:lnTo>
                    <a:pt x="1135659" y="1289756"/>
                  </a:lnTo>
                  <a:lnTo>
                    <a:pt x="1180056" y="1290074"/>
                  </a:lnTo>
                  <a:lnTo>
                    <a:pt x="1182593" y="1263344"/>
                  </a:lnTo>
                  <a:lnTo>
                    <a:pt x="1138830" y="1263344"/>
                  </a:lnTo>
                  <a:close/>
                  <a:moveTo>
                    <a:pt x="1078259" y="1263026"/>
                  </a:moveTo>
                  <a:lnTo>
                    <a:pt x="1074137" y="1289756"/>
                  </a:lnTo>
                  <a:lnTo>
                    <a:pt x="1118851" y="1289756"/>
                  </a:lnTo>
                  <a:lnTo>
                    <a:pt x="1122339" y="1263344"/>
                  </a:lnTo>
                  <a:lnTo>
                    <a:pt x="1078259" y="1263026"/>
                  </a:lnTo>
                  <a:close/>
                  <a:moveTo>
                    <a:pt x="1018006" y="1263026"/>
                  </a:moveTo>
                  <a:lnTo>
                    <a:pt x="1012615" y="1289438"/>
                  </a:lnTo>
                  <a:lnTo>
                    <a:pt x="1057329" y="1289756"/>
                  </a:lnTo>
                  <a:lnTo>
                    <a:pt x="1061769" y="1263026"/>
                  </a:lnTo>
                  <a:lnTo>
                    <a:pt x="1018006" y="1263026"/>
                  </a:lnTo>
                  <a:close/>
                  <a:moveTo>
                    <a:pt x="1676987" y="1227067"/>
                  </a:moveTo>
                  <a:lnTo>
                    <a:pt x="1681109" y="1253797"/>
                  </a:lnTo>
                  <a:lnTo>
                    <a:pt x="1724872" y="1254115"/>
                  </a:lnTo>
                  <a:lnTo>
                    <a:pt x="1719798" y="1227067"/>
                  </a:lnTo>
                  <a:lnTo>
                    <a:pt x="1676987" y="1227067"/>
                  </a:lnTo>
                  <a:close/>
                  <a:moveTo>
                    <a:pt x="1618002" y="1227067"/>
                  </a:moveTo>
                  <a:lnTo>
                    <a:pt x="1621173" y="1253797"/>
                  </a:lnTo>
                  <a:lnTo>
                    <a:pt x="1664619" y="1253797"/>
                  </a:lnTo>
                  <a:lnTo>
                    <a:pt x="1660813" y="1227067"/>
                  </a:lnTo>
                  <a:lnTo>
                    <a:pt x="1618002" y="1227067"/>
                  </a:lnTo>
                  <a:close/>
                  <a:moveTo>
                    <a:pt x="1558383" y="1226431"/>
                  </a:moveTo>
                  <a:lnTo>
                    <a:pt x="1560920" y="1253479"/>
                  </a:lnTo>
                  <a:lnTo>
                    <a:pt x="1604683" y="1253797"/>
                  </a:lnTo>
                  <a:lnTo>
                    <a:pt x="1601512" y="1226431"/>
                  </a:lnTo>
                  <a:lnTo>
                    <a:pt x="1558383" y="1226431"/>
                  </a:lnTo>
                  <a:close/>
                  <a:moveTo>
                    <a:pt x="1499398" y="1226431"/>
                  </a:moveTo>
                  <a:lnTo>
                    <a:pt x="1500984" y="1253479"/>
                  </a:lnTo>
                  <a:lnTo>
                    <a:pt x="1544430" y="1253479"/>
                  </a:lnTo>
                  <a:lnTo>
                    <a:pt x="1542210" y="1226431"/>
                  </a:lnTo>
                  <a:lnTo>
                    <a:pt x="1499398" y="1226431"/>
                  </a:lnTo>
                  <a:close/>
                  <a:moveTo>
                    <a:pt x="1439779" y="1226112"/>
                  </a:moveTo>
                  <a:lnTo>
                    <a:pt x="1440730" y="1253161"/>
                  </a:lnTo>
                  <a:lnTo>
                    <a:pt x="1484493" y="1253479"/>
                  </a:lnTo>
                  <a:lnTo>
                    <a:pt x="1483225" y="1226431"/>
                  </a:lnTo>
                  <a:lnTo>
                    <a:pt x="1439779" y="1226112"/>
                  </a:lnTo>
                  <a:close/>
                  <a:moveTo>
                    <a:pt x="1380794" y="1226112"/>
                  </a:moveTo>
                  <a:lnTo>
                    <a:pt x="1380794" y="1253161"/>
                  </a:lnTo>
                  <a:lnTo>
                    <a:pt x="1424240" y="1253161"/>
                  </a:lnTo>
                  <a:lnTo>
                    <a:pt x="1423606" y="1226112"/>
                  </a:lnTo>
                  <a:lnTo>
                    <a:pt x="1380794" y="1226112"/>
                  </a:lnTo>
                  <a:close/>
                  <a:moveTo>
                    <a:pt x="1321492" y="1226112"/>
                  </a:moveTo>
                  <a:lnTo>
                    <a:pt x="1320541" y="1252843"/>
                  </a:lnTo>
                  <a:lnTo>
                    <a:pt x="1364304" y="1253161"/>
                  </a:lnTo>
                  <a:lnTo>
                    <a:pt x="1364621" y="1226112"/>
                  </a:lnTo>
                  <a:lnTo>
                    <a:pt x="1321492" y="1226112"/>
                  </a:lnTo>
                  <a:close/>
                  <a:moveTo>
                    <a:pt x="1262190" y="1225794"/>
                  </a:moveTo>
                  <a:lnTo>
                    <a:pt x="1260605" y="1252843"/>
                  </a:lnTo>
                  <a:lnTo>
                    <a:pt x="1304051" y="1252843"/>
                  </a:lnTo>
                  <a:lnTo>
                    <a:pt x="1305319" y="1225794"/>
                  </a:lnTo>
                  <a:lnTo>
                    <a:pt x="1262190" y="1225794"/>
                  </a:lnTo>
                  <a:close/>
                  <a:moveTo>
                    <a:pt x="1203206" y="1225794"/>
                  </a:moveTo>
                  <a:lnTo>
                    <a:pt x="1200352" y="1252524"/>
                  </a:lnTo>
                  <a:lnTo>
                    <a:pt x="1244115" y="1252843"/>
                  </a:lnTo>
                  <a:lnTo>
                    <a:pt x="1246017" y="1225794"/>
                  </a:lnTo>
                  <a:lnTo>
                    <a:pt x="1203206" y="1225794"/>
                  </a:lnTo>
                  <a:close/>
                  <a:moveTo>
                    <a:pt x="1143904" y="1225476"/>
                  </a:moveTo>
                  <a:lnTo>
                    <a:pt x="1140415" y="1252524"/>
                  </a:lnTo>
                  <a:lnTo>
                    <a:pt x="1183861" y="1252524"/>
                  </a:lnTo>
                  <a:lnTo>
                    <a:pt x="1187032" y="1225794"/>
                  </a:lnTo>
                  <a:lnTo>
                    <a:pt x="1143904" y="1225476"/>
                  </a:lnTo>
                  <a:close/>
                  <a:moveTo>
                    <a:pt x="1084602" y="1225476"/>
                  </a:moveTo>
                  <a:lnTo>
                    <a:pt x="1080162" y="1252206"/>
                  </a:lnTo>
                  <a:lnTo>
                    <a:pt x="1123925" y="1252524"/>
                  </a:lnTo>
                  <a:lnTo>
                    <a:pt x="1127731" y="1225476"/>
                  </a:lnTo>
                  <a:lnTo>
                    <a:pt x="1084602" y="1225476"/>
                  </a:lnTo>
                  <a:close/>
                  <a:moveTo>
                    <a:pt x="1025300" y="1225476"/>
                  </a:moveTo>
                  <a:lnTo>
                    <a:pt x="1020226" y="1252206"/>
                  </a:lnTo>
                  <a:lnTo>
                    <a:pt x="1063672" y="1252206"/>
                  </a:lnTo>
                  <a:lnTo>
                    <a:pt x="1068429" y="1225476"/>
                  </a:lnTo>
                  <a:lnTo>
                    <a:pt x="1025300" y="1225476"/>
                  </a:lnTo>
                  <a:close/>
                  <a:moveTo>
                    <a:pt x="1671279" y="1188881"/>
                  </a:moveTo>
                  <a:lnTo>
                    <a:pt x="1675401" y="1216248"/>
                  </a:lnTo>
                  <a:lnTo>
                    <a:pt x="1718213" y="1216248"/>
                  </a:lnTo>
                  <a:lnTo>
                    <a:pt x="1713456" y="1188881"/>
                  </a:lnTo>
                  <a:lnTo>
                    <a:pt x="1671279" y="1188881"/>
                  </a:lnTo>
                  <a:close/>
                  <a:moveTo>
                    <a:pt x="1613245" y="1188881"/>
                  </a:moveTo>
                  <a:lnTo>
                    <a:pt x="1616416" y="1215929"/>
                  </a:lnTo>
                  <a:lnTo>
                    <a:pt x="1659228" y="1216248"/>
                  </a:lnTo>
                  <a:lnTo>
                    <a:pt x="1655422" y="1188881"/>
                  </a:lnTo>
                  <a:lnTo>
                    <a:pt x="1613245" y="1188881"/>
                  </a:lnTo>
                  <a:close/>
                  <a:moveTo>
                    <a:pt x="1555212" y="1188881"/>
                  </a:moveTo>
                  <a:lnTo>
                    <a:pt x="1557432" y="1215929"/>
                  </a:lnTo>
                  <a:lnTo>
                    <a:pt x="1600560" y="1215929"/>
                  </a:lnTo>
                  <a:lnTo>
                    <a:pt x="1597389" y="1188881"/>
                  </a:lnTo>
                  <a:lnTo>
                    <a:pt x="1555212" y="1188881"/>
                  </a:lnTo>
                  <a:close/>
                  <a:moveTo>
                    <a:pt x="1497178" y="1188881"/>
                  </a:moveTo>
                  <a:lnTo>
                    <a:pt x="1498764" y="1215929"/>
                  </a:lnTo>
                  <a:lnTo>
                    <a:pt x="1541575" y="1215929"/>
                  </a:lnTo>
                  <a:lnTo>
                    <a:pt x="1539356" y="1188881"/>
                  </a:lnTo>
                  <a:lnTo>
                    <a:pt x="1497178" y="1188881"/>
                  </a:lnTo>
                  <a:close/>
                  <a:moveTo>
                    <a:pt x="1438828" y="1188563"/>
                  </a:moveTo>
                  <a:lnTo>
                    <a:pt x="1439779" y="1215611"/>
                  </a:lnTo>
                  <a:lnTo>
                    <a:pt x="1482591" y="1215929"/>
                  </a:lnTo>
                  <a:lnTo>
                    <a:pt x="1481322" y="1188563"/>
                  </a:lnTo>
                  <a:lnTo>
                    <a:pt x="1438828" y="1188563"/>
                  </a:lnTo>
                  <a:close/>
                  <a:moveTo>
                    <a:pt x="1381111" y="1188563"/>
                  </a:moveTo>
                  <a:lnTo>
                    <a:pt x="1380794" y="1215611"/>
                  </a:lnTo>
                  <a:lnTo>
                    <a:pt x="1423606" y="1215611"/>
                  </a:lnTo>
                  <a:lnTo>
                    <a:pt x="1422972" y="1188563"/>
                  </a:lnTo>
                  <a:lnTo>
                    <a:pt x="1381111" y="1188563"/>
                  </a:lnTo>
                  <a:close/>
                  <a:moveTo>
                    <a:pt x="1322761" y="1188563"/>
                  </a:moveTo>
                  <a:lnTo>
                    <a:pt x="1321810" y="1215611"/>
                  </a:lnTo>
                  <a:lnTo>
                    <a:pt x="1364621" y="1215611"/>
                  </a:lnTo>
                  <a:lnTo>
                    <a:pt x="1365255" y="1188563"/>
                  </a:lnTo>
                  <a:lnTo>
                    <a:pt x="1322761" y="1188563"/>
                  </a:lnTo>
                  <a:close/>
                  <a:moveTo>
                    <a:pt x="1264727" y="1188563"/>
                  </a:moveTo>
                  <a:lnTo>
                    <a:pt x="1263142" y="1215293"/>
                  </a:lnTo>
                  <a:lnTo>
                    <a:pt x="1305636" y="1215293"/>
                  </a:lnTo>
                  <a:lnTo>
                    <a:pt x="1307222" y="1188563"/>
                  </a:lnTo>
                  <a:lnTo>
                    <a:pt x="1264727" y="1188563"/>
                  </a:lnTo>
                  <a:close/>
                  <a:moveTo>
                    <a:pt x="1206694" y="1188244"/>
                  </a:moveTo>
                  <a:lnTo>
                    <a:pt x="1204157" y="1215293"/>
                  </a:lnTo>
                  <a:lnTo>
                    <a:pt x="1246969" y="1215293"/>
                  </a:lnTo>
                  <a:lnTo>
                    <a:pt x="1248871" y="1188563"/>
                  </a:lnTo>
                  <a:lnTo>
                    <a:pt x="1206694" y="1188244"/>
                  </a:lnTo>
                  <a:close/>
                  <a:moveTo>
                    <a:pt x="1148661" y="1188244"/>
                  </a:moveTo>
                  <a:lnTo>
                    <a:pt x="1145172" y="1215293"/>
                  </a:lnTo>
                  <a:lnTo>
                    <a:pt x="1188301" y="1215293"/>
                  </a:lnTo>
                  <a:lnTo>
                    <a:pt x="1190838" y="1188244"/>
                  </a:lnTo>
                  <a:lnTo>
                    <a:pt x="1148661" y="1188244"/>
                  </a:lnTo>
                  <a:close/>
                  <a:moveTo>
                    <a:pt x="1090627" y="1188244"/>
                  </a:moveTo>
                  <a:lnTo>
                    <a:pt x="1086505" y="1214975"/>
                  </a:lnTo>
                  <a:lnTo>
                    <a:pt x="1128999" y="1214975"/>
                  </a:lnTo>
                  <a:lnTo>
                    <a:pt x="1132805" y="1188244"/>
                  </a:lnTo>
                  <a:lnTo>
                    <a:pt x="1090627" y="1188244"/>
                  </a:lnTo>
                  <a:close/>
                  <a:moveTo>
                    <a:pt x="1032594" y="1187926"/>
                  </a:moveTo>
                  <a:lnTo>
                    <a:pt x="1027203" y="1214975"/>
                  </a:lnTo>
                  <a:lnTo>
                    <a:pt x="1070331" y="1214975"/>
                  </a:lnTo>
                  <a:lnTo>
                    <a:pt x="1074771" y="1188244"/>
                  </a:lnTo>
                  <a:lnTo>
                    <a:pt x="1032594" y="1187926"/>
                  </a:lnTo>
                  <a:close/>
                  <a:moveTo>
                    <a:pt x="1740728" y="1132875"/>
                  </a:moveTo>
                  <a:lnTo>
                    <a:pt x="1737874" y="1133193"/>
                  </a:lnTo>
                  <a:lnTo>
                    <a:pt x="1735337" y="1133829"/>
                  </a:lnTo>
                  <a:lnTo>
                    <a:pt x="1733117" y="1134784"/>
                  </a:lnTo>
                  <a:lnTo>
                    <a:pt x="1731532" y="1136057"/>
                  </a:lnTo>
                  <a:lnTo>
                    <a:pt x="1730263" y="1137648"/>
                  </a:lnTo>
                  <a:lnTo>
                    <a:pt x="1729312" y="1139875"/>
                  </a:lnTo>
                  <a:lnTo>
                    <a:pt x="1728995" y="1142103"/>
                  </a:lnTo>
                  <a:lnTo>
                    <a:pt x="1728995" y="1144330"/>
                  </a:lnTo>
                  <a:lnTo>
                    <a:pt x="1730263" y="1151649"/>
                  </a:lnTo>
                  <a:lnTo>
                    <a:pt x="1731215" y="1153877"/>
                  </a:lnTo>
                  <a:lnTo>
                    <a:pt x="1732166" y="1156104"/>
                  </a:lnTo>
                  <a:lnTo>
                    <a:pt x="1734069" y="1158332"/>
                  </a:lnTo>
                  <a:lnTo>
                    <a:pt x="1735971" y="1159923"/>
                  </a:lnTo>
                  <a:lnTo>
                    <a:pt x="1738508" y="1161514"/>
                  </a:lnTo>
                  <a:lnTo>
                    <a:pt x="1741045" y="1162469"/>
                  </a:lnTo>
                  <a:lnTo>
                    <a:pt x="1743582" y="1163105"/>
                  </a:lnTo>
                  <a:lnTo>
                    <a:pt x="1746437" y="1163423"/>
                  </a:lnTo>
                  <a:lnTo>
                    <a:pt x="1772123" y="1163423"/>
                  </a:lnTo>
                  <a:lnTo>
                    <a:pt x="1775295" y="1163105"/>
                  </a:lnTo>
                  <a:lnTo>
                    <a:pt x="1777832" y="1162469"/>
                  </a:lnTo>
                  <a:lnTo>
                    <a:pt x="1779734" y="1161514"/>
                  </a:lnTo>
                  <a:lnTo>
                    <a:pt x="1781637" y="1159923"/>
                  </a:lnTo>
                  <a:lnTo>
                    <a:pt x="1782906" y="1158332"/>
                  </a:lnTo>
                  <a:lnTo>
                    <a:pt x="1783857" y="1156104"/>
                  </a:lnTo>
                  <a:lnTo>
                    <a:pt x="1784174" y="1154195"/>
                  </a:lnTo>
                  <a:lnTo>
                    <a:pt x="1783857" y="1151968"/>
                  </a:lnTo>
                  <a:lnTo>
                    <a:pt x="1782271" y="1144330"/>
                  </a:lnTo>
                  <a:lnTo>
                    <a:pt x="1781637" y="1142103"/>
                  </a:lnTo>
                  <a:lnTo>
                    <a:pt x="1780369" y="1139875"/>
                  </a:lnTo>
                  <a:lnTo>
                    <a:pt x="1778783" y="1137648"/>
                  </a:lnTo>
                  <a:lnTo>
                    <a:pt x="1776563" y="1136057"/>
                  </a:lnTo>
                  <a:lnTo>
                    <a:pt x="1774343" y="1134784"/>
                  </a:lnTo>
                  <a:lnTo>
                    <a:pt x="1771489" y="1133829"/>
                  </a:lnTo>
                  <a:lnTo>
                    <a:pt x="1768635" y="1133193"/>
                  </a:lnTo>
                  <a:lnTo>
                    <a:pt x="1766098" y="1132875"/>
                  </a:lnTo>
                  <a:lnTo>
                    <a:pt x="1740728" y="1132875"/>
                  </a:lnTo>
                  <a:close/>
                  <a:moveTo>
                    <a:pt x="1664619" y="1132875"/>
                  </a:moveTo>
                  <a:lnTo>
                    <a:pt x="1661765" y="1133193"/>
                  </a:lnTo>
                  <a:lnTo>
                    <a:pt x="1659545" y="1133829"/>
                  </a:lnTo>
                  <a:lnTo>
                    <a:pt x="1657325" y="1134784"/>
                  </a:lnTo>
                  <a:lnTo>
                    <a:pt x="1655422" y="1136057"/>
                  </a:lnTo>
                  <a:lnTo>
                    <a:pt x="1654154" y="1137648"/>
                  </a:lnTo>
                  <a:lnTo>
                    <a:pt x="1653203" y="1139875"/>
                  </a:lnTo>
                  <a:lnTo>
                    <a:pt x="1652568" y="1142103"/>
                  </a:lnTo>
                  <a:lnTo>
                    <a:pt x="1652568" y="1144330"/>
                  </a:lnTo>
                  <a:lnTo>
                    <a:pt x="1653837" y="1151649"/>
                  </a:lnTo>
                  <a:lnTo>
                    <a:pt x="1654471" y="1153877"/>
                  </a:lnTo>
                  <a:lnTo>
                    <a:pt x="1655422" y="1156104"/>
                  </a:lnTo>
                  <a:lnTo>
                    <a:pt x="1657008" y="1158332"/>
                  </a:lnTo>
                  <a:lnTo>
                    <a:pt x="1658911" y="1159923"/>
                  </a:lnTo>
                  <a:lnTo>
                    <a:pt x="1661131" y="1161196"/>
                  </a:lnTo>
                  <a:lnTo>
                    <a:pt x="1663668" y="1162469"/>
                  </a:lnTo>
                  <a:lnTo>
                    <a:pt x="1666205" y="1163105"/>
                  </a:lnTo>
                  <a:lnTo>
                    <a:pt x="1669376" y="1163105"/>
                  </a:lnTo>
                  <a:lnTo>
                    <a:pt x="1695063" y="1163423"/>
                  </a:lnTo>
                  <a:lnTo>
                    <a:pt x="1697917" y="1163105"/>
                  </a:lnTo>
                  <a:lnTo>
                    <a:pt x="1700137" y="1162469"/>
                  </a:lnTo>
                  <a:lnTo>
                    <a:pt x="1702357" y="1161514"/>
                  </a:lnTo>
                  <a:lnTo>
                    <a:pt x="1704576" y="1159923"/>
                  </a:lnTo>
                  <a:lnTo>
                    <a:pt x="1705845" y="1158332"/>
                  </a:lnTo>
                  <a:lnTo>
                    <a:pt x="1706796" y="1156104"/>
                  </a:lnTo>
                  <a:lnTo>
                    <a:pt x="1707430" y="1153877"/>
                  </a:lnTo>
                  <a:lnTo>
                    <a:pt x="1707113" y="1151649"/>
                  </a:lnTo>
                  <a:lnTo>
                    <a:pt x="1705845" y="1144330"/>
                  </a:lnTo>
                  <a:lnTo>
                    <a:pt x="1705211" y="1142103"/>
                  </a:lnTo>
                  <a:lnTo>
                    <a:pt x="1704259" y="1139875"/>
                  </a:lnTo>
                  <a:lnTo>
                    <a:pt x="1702357" y="1137648"/>
                  </a:lnTo>
                  <a:lnTo>
                    <a:pt x="1700137" y="1136057"/>
                  </a:lnTo>
                  <a:lnTo>
                    <a:pt x="1697917" y="1134784"/>
                  </a:lnTo>
                  <a:lnTo>
                    <a:pt x="1695697" y="1133829"/>
                  </a:lnTo>
                  <a:lnTo>
                    <a:pt x="1692843" y="1133193"/>
                  </a:lnTo>
                  <a:lnTo>
                    <a:pt x="1689989" y="1132875"/>
                  </a:lnTo>
                  <a:lnTo>
                    <a:pt x="1664619" y="1132875"/>
                  </a:lnTo>
                  <a:close/>
                  <a:moveTo>
                    <a:pt x="1586924" y="1132875"/>
                  </a:moveTo>
                  <a:lnTo>
                    <a:pt x="1584704" y="1133511"/>
                  </a:lnTo>
                  <a:lnTo>
                    <a:pt x="1582167" y="1134784"/>
                  </a:lnTo>
                  <a:lnTo>
                    <a:pt x="1580264" y="1136057"/>
                  </a:lnTo>
                  <a:lnTo>
                    <a:pt x="1578679" y="1137648"/>
                  </a:lnTo>
                  <a:lnTo>
                    <a:pt x="1577727" y="1139875"/>
                  </a:lnTo>
                  <a:lnTo>
                    <a:pt x="1577093" y="1142103"/>
                  </a:lnTo>
                  <a:lnTo>
                    <a:pt x="1577093" y="1144330"/>
                  </a:lnTo>
                  <a:lnTo>
                    <a:pt x="1578044" y="1151649"/>
                  </a:lnTo>
                  <a:lnTo>
                    <a:pt x="1578362" y="1153877"/>
                  </a:lnTo>
                  <a:lnTo>
                    <a:pt x="1579313" y="1156104"/>
                  </a:lnTo>
                  <a:lnTo>
                    <a:pt x="1580899" y="1158332"/>
                  </a:lnTo>
                  <a:lnTo>
                    <a:pt x="1583118" y="1159923"/>
                  </a:lnTo>
                  <a:lnTo>
                    <a:pt x="1585338" y="1161196"/>
                  </a:lnTo>
                  <a:lnTo>
                    <a:pt x="1587558" y="1162151"/>
                  </a:lnTo>
                  <a:lnTo>
                    <a:pt x="1590412" y="1162787"/>
                  </a:lnTo>
                  <a:lnTo>
                    <a:pt x="1593266" y="1163105"/>
                  </a:lnTo>
                  <a:lnTo>
                    <a:pt x="1618953" y="1163105"/>
                  </a:lnTo>
                  <a:lnTo>
                    <a:pt x="1621807" y="1163105"/>
                  </a:lnTo>
                  <a:lnTo>
                    <a:pt x="1624344" y="1162469"/>
                  </a:lnTo>
                  <a:lnTo>
                    <a:pt x="1626564" y="1161196"/>
                  </a:lnTo>
                  <a:lnTo>
                    <a:pt x="1628467" y="1159923"/>
                  </a:lnTo>
                  <a:lnTo>
                    <a:pt x="1629735" y="1158332"/>
                  </a:lnTo>
                  <a:lnTo>
                    <a:pt x="1631004" y="1156104"/>
                  </a:lnTo>
                  <a:lnTo>
                    <a:pt x="1631321" y="1153877"/>
                  </a:lnTo>
                  <a:lnTo>
                    <a:pt x="1631321" y="1151649"/>
                  </a:lnTo>
                  <a:lnTo>
                    <a:pt x="1630370" y="1144330"/>
                  </a:lnTo>
                  <a:lnTo>
                    <a:pt x="1629735" y="1142103"/>
                  </a:lnTo>
                  <a:lnTo>
                    <a:pt x="1628784" y="1139875"/>
                  </a:lnTo>
                  <a:lnTo>
                    <a:pt x="1627198" y="1137648"/>
                  </a:lnTo>
                  <a:lnTo>
                    <a:pt x="1625296" y="1136057"/>
                  </a:lnTo>
                  <a:lnTo>
                    <a:pt x="1623076" y="1134784"/>
                  </a:lnTo>
                  <a:lnTo>
                    <a:pt x="1620856" y="1133829"/>
                  </a:lnTo>
                  <a:lnTo>
                    <a:pt x="1618002" y="1132875"/>
                  </a:lnTo>
                  <a:lnTo>
                    <a:pt x="1615148" y="1132875"/>
                  </a:lnTo>
                  <a:lnTo>
                    <a:pt x="1589778" y="1132875"/>
                  </a:lnTo>
                  <a:lnTo>
                    <a:pt x="1586924" y="1132875"/>
                  </a:lnTo>
                  <a:close/>
                  <a:moveTo>
                    <a:pt x="1510815" y="1132875"/>
                  </a:moveTo>
                  <a:lnTo>
                    <a:pt x="1508278" y="1133511"/>
                  </a:lnTo>
                  <a:lnTo>
                    <a:pt x="1506058" y="1134784"/>
                  </a:lnTo>
                  <a:lnTo>
                    <a:pt x="1504155" y="1136057"/>
                  </a:lnTo>
                  <a:lnTo>
                    <a:pt x="1502569" y="1137648"/>
                  </a:lnTo>
                  <a:lnTo>
                    <a:pt x="1501618" y="1139875"/>
                  </a:lnTo>
                  <a:lnTo>
                    <a:pt x="1500984" y="1142103"/>
                  </a:lnTo>
                  <a:lnTo>
                    <a:pt x="1500667" y="1144330"/>
                  </a:lnTo>
                  <a:lnTo>
                    <a:pt x="1501301" y="1151649"/>
                  </a:lnTo>
                  <a:lnTo>
                    <a:pt x="1501618" y="1153877"/>
                  </a:lnTo>
                  <a:lnTo>
                    <a:pt x="1502569" y="1156104"/>
                  </a:lnTo>
                  <a:lnTo>
                    <a:pt x="1503838" y="1158332"/>
                  </a:lnTo>
                  <a:lnTo>
                    <a:pt x="1505741" y="1159923"/>
                  </a:lnTo>
                  <a:lnTo>
                    <a:pt x="1507960" y="1161196"/>
                  </a:lnTo>
                  <a:lnTo>
                    <a:pt x="1510180" y="1162151"/>
                  </a:lnTo>
                  <a:lnTo>
                    <a:pt x="1512717" y="1162787"/>
                  </a:lnTo>
                  <a:lnTo>
                    <a:pt x="1515888" y="1163105"/>
                  </a:lnTo>
                  <a:lnTo>
                    <a:pt x="1541575" y="1163105"/>
                  </a:lnTo>
                  <a:lnTo>
                    <a:pt x="1544430" y="1162787"/>
                  </a:lnTo>
                  <a:lnTo>
                    <a:pt x="1546966" y="1162151"/>
                  </a:lnTo>
                  <a:lnTo>
                    <a:pt x="1549503" y="1161196"/>
                  </a:lnTo>
                  <a:lnTo>
                    <a:pt x="1551406" y="1159923"/>
                  </a:lnTo>
                  <a:lnTo>
                    <a:pt x="1552992" y="1158332"/>
                  </a:lnTo>
                  <a:lnTo>
                    <a:pt x="1553943" y="1156104"/>
                  </a:lnTo>
                  <a:lnTo>
                    <a:pt x="1554577" y="1153877"/>
                  </a:lnTo>
                  <a:lnTo>
                    <a:pt x="1554577" y="1151649"/>
                  </a:lnTo>
                  <a:lnTo>
                    <a:pt x="1553943" y="1144330"/>
                  </a:lnTo>
                  <a:lnTo>
                    <a:pt x="1553626" y="1142103"/>
                  </a:lnTo>
                  <a:lnTo>
                    <a:pt x="1552675" y="1139875"/>
                  </a:lnTo>
                  <a:lnTo>
                    <a:pt x="1551089" y="1137648"/>
                  </a:lnTo>
                  <a:lnTo>
                    <a:pt x="1549186" y="1136057"/>
                  </a:lnTo>
                  <a:lnTo>
                    <a:pt x="1546966" y="1134784"/>
                  </a:lnTo>
                  <a:lnTo>
                    <a:pt x="1544430" y="1133511"/>
                  </a:lnTo>
                  <a:lnTo>
                    <a:pt x="1541893" y="1132875"/>
                  </a:lnTo>
                  <a:lnTo>
                    <a:pt x="1539038" y="1132875"/>
                  </a:lnTo>
                  <a:lnTo>
                    <a:pt x="1513986" y="1132875"/>
                  </a:lnTo>
                  <a:lnTo>
                    <a:pt x="1510815" y="1132875"/>
                  </a:lnTo>
                  <a:close/>
                  <a:moveTo>
                    <a:pt x="981854" y="1117600"/>
                  </a:moveTo>
                  <a:lnTo>
                    <a:pt x="1765464" y="1117600"/>
                  </a:lnTo>
                  <a:lnTo>
                    <a:pt x="1769904" y="1117918"/>
                  </a:lnTo>
                  <a:lnTo>
                    <a:pt x="1774978" y="1118236"/>
                  </a:lnTo>
                  <a:lnTo>
                    <a:pt x="1779417" y="1119191"/>
                  </a:lnTo>
                  <a:lnTo>
                    <a:pt x="1783857" y="1120464"/>
                  </a:lnTo>
                  <a:lnTo>
                    <a:pt x="1787980" y="1122373"/>
                  </a:lnTo>
                  <a:lnTo>
                    <a:pt x="1792736" y="1124283"/>
                  </a:lnTo>
                  <a:lnTo>
                    <a:pt x="1796542" y="1126510"/>
                  </a:lnTo>
                  <a:lnTo>
                    <a:pt x="1800347" y="1129056"/>
                  </a:lnTo>
                  <a:lnTo>
                    <a:pt x="1803836" y="1131602"/>
                  </a:lnTo>
                  <a:lnTo>
                    <a:pt x="1807007" y="1134466"/>
                  </a:lnTo>
                  <a:lnTo>
                    <a:pt x="1810495" y="1137648"/>
                  </a:lnTo>
                  <a:lnTo>
                    <a:pt x="1813032" y="1141148"/>
                  </a:lnTo>
                  <a:lnTo>
                    <a:pt x="1815252" y="1144649"/>
                  </a:lnTo>
                  <a:lnTo>
                    <a:pt x="1817155" y="1148149"/>
                  </a:lnTo>
                  <a:lnTo>
                    <a:pt x="1818740" y="1151649"/>
                  </a:lnTo>
                  <a:lnTo>
                    <a:pt x="1820009" y="1155468"/>
                  </a:lnTo>
                  <a:lnTo>
                    <a:pt x="1903095" y="1502007"/>
                  </a:lnTo>
                  <a:lnTo>
                    <a:pt x="1903412" y="1506144"/>
                  </a:lnTo>
                  <a:lnTo>
                    <a:pt x="1903412" y="1509963"/>
                  </a:lnTo>
                  <a:lnTo>
                    <a:pt x="1903095" y="1513463"/>
                  </a:lnTo>
                  <a:lnTo>
                    <a:pt x="1901827" y="1516963"/>
                  </a:lnTo>
                  <a:lnTo>
                    <a:pt x="1900241" y="1520146"/>
                  </a:lnTo>
                  <a:lnTo>
                    <a:pt x="1898338" y="1523646"/>
                  </a:lnTo>
                  <a:lnTo>
                    <a:pt x="1895801" y="1526510"/>
                  </a:lnTo>
                  <a:lnTo>
                    <a:pt x="1892313" y="1529056"/>
                  </a:lnTo>
                  <a:lnTo>
                    <a:pt x="1889142" y="1531283"/>
                  </a:lnTo>
                  <a:lnTo>
                    <a:pt x="1885336" y="1533511"/>
                  </a:lnTo>
                  <a:lnTo>
                    <a:pt x="1881214" y="1535420"/>
                  </a:lnTo>
                  <a:lnTo>
                    <a:pt x="1876774" y="1537011"/>
                  </a:lnTo>
                  <a:lnTo>
                    <a:pt x="1871700" y="1538284"/>
                  </a:lnTo>
                  <a:lnTo>
                    <a:pt x="1866626" y="1538920"/>
                  </a:lnTo>
                  <a:lnTo>
                    <a:pt x="1861235" y="1539557"/>
                  </a:lnTo>
                  <a:lnTo>
                    <a:pt x="1855210" y="1539875"/>
                  </a:lnTo>
                  <a:lnTo>
                    <a:pt x="884498" y="1539875"/>
                  </a:lnTo>
                  <a:lnTo>
                    <a:pt x="878789" y="1539557"/>
                  </a:lnTo>
                  <a:lnTo>
                    <a:pt x="873081" y="1538920"/>
                  </a:lnTo>
                  <a:lnTo>
                    <a:pt x="868007" y="1537966"/>
                  </a:lnTo>
                  <a:lnTo>
                    <a:pt x="863250" y="1536693"/>
                  </a:lnTo>
                  <a:lnTo>
                    <a:pt x="858811" y="1535102"/>
                  </a:lnTo>
                  <a:lnTo>
                    <a:pt x="854371" y="1533193"/>
                  </a:lnTo>
                  <a:lnTo>
                    <a:pt x="850566" y="1531283"/>
                  </a:lnTo>
                  <a:lnTo>
                    <a:pt x="847394" y="1528737"/>
                  </a:lnTo>
                  <a:lnTo>
                    <a:pt x="844223" y="1526192"/>
                  </a:lnTo>
                  <a:lnTo>
                    <a:pt x="842003" y="1523010"/>
                  </a:lnTo>
                  <a:lnTo>
                    <a:pt x="839466" y="1519827"/>
                  </a:lnTo>
                  <a:lnTo>
                    <a:pt x="837881" y="1516645"/>
                  </a:lnTo>
                  <a:lnTo>
                    <a:pt x="836929" y="1513463"/>
                  </a:lnTo>
                  <a:lnTo>
                    <a:pt x="836612" y="1509963"/>
                  </a:lnTo>
                  <a:lnTo>
                    <a:pt x="836612" y="1506144"/>
                  </a:lnTo>
                  <a:lnTo>
                    <a:pt x="837246" y="1502007"/>
                  </a:lnTo>
                  <a:lnTo>
                    <a:pt x="926675" y="1154832"/>
                  </a:lnTo>
                  <a:lnTo>
                    <a:pt x="927943" y="1151331"/>
                  </a:lnTo>
                  <a:lnTo>
                    <a:pt x="929529" y="1147513"/>
                  </a:lnTo>
                  <a:lnTo>
                    <a:pt x="931432" y="1144012"/>
                  </a:lnTo>
                  <a:lnTo>
                    <a:pt x="933969" y="1140830"/>
                  </a:lnTo>
                  <a:lnTo>
                    <a:pt x="936823" y="1137011"/>
                  </a:lnTo>
                  <a:lnTo>
                    <a:pt x="939677" y="1134147"/>
                  </a:lnTo>
                  <a:lnTo>
                    <a:pt x="943165" y="1131283"/>
                  </a:lnTo>
                  <a:lnTo>
                    <a:pt x="946971" y="1128738"/>
                  </a:lnTo>
                  <a:lnTo>
                    <a:pt x="950776" y="1126192"/>
                  </a:lnTo>
                  <a:lnTo>
                    <a:pt x="954582" y="1124283"/>
                  </a:lnTo>
                  <a:lnTo>
                    <a:pt x="959021" y="1122373"/>
                  </a:lnTo>
                  <a:lnTo>
                    <a:pt x="963461" y="1120464"/>
                  </a:lnTo>
                  <a:lnTo>
                    <a:pt x="967901" y="1119191"/>
                  </a:lnTo>
                  <a:lnTo>
                    <a:pt x="972341" y="1118236"/>
                  </a:lnTo>
                  <a:lnTo>
                    <a:pt x="977097" y="1117918"/>
                  </a:lnTo>
                  <a:lnTo>
                    <a:pt x="981854" y="1117600"/>
                  </a:lnTo>
                  <a:close/>
                  <a:moveTo>
                    <a:pt x="268430" y="1104583"/>
                  </a:moveTo>
                  <a:lnTo>
                    <a:pt x="254469" y="1109980"/>
                  </a:lnTo>
                  <a:lnTo>
                    <a:pt x="240826" y="1115695"/>
                  </a:lnTo>
                  <a:lnTo>
                    <a:pt x="227500" y="1121410"/>
                  </a:lnTo>
                  <a:lnTo>
                    <a:pt x="214808" y="1127443"/>
                  </a:lnTo>
                  <a:lnTo>
                    <a:pt x="202433" y="1133158"/>
                  </a:lnTo>
                  <a:lnTo>
                    <a:pt x="190693" y="1139190"/>
                  </a:lnTo>
                  <a:lnTo>
                    <a:pt x="178954" y="1145858"/>
                  </a:lnTo>
                  <a:lnTo>
                    <a:pt x="168483" y="1151890"/>
                  </a:lnTo>
                  <a:lnTo>
                    <a:pt x="178954" y="1168718"/>
                  </a:lnTo>
                  <a:lnTo>
                    <a:pt x="190376" y="1185228"/>
                  </a:lnTo>
                  <a:lnTo>
                    <a:pt x="202433" y="1201420"/>
                  </a:lnTo>
                  <a:lnTo>
                    <a:pt x="214490" y="1217295"/>
                  </a:lnTo>
                  <a:lnTo>
                    <a:pt x="227182" y="1232535"/>
                  </a:lnTo>
                  <a:lnTo>
                    <a:pt x="240191" y="1247775"/>
                  </a:lnTo>
                  <a:lnTo>
                    <a:pt x="253835" y="1262380"/>
                  </a:lnTo>
                  <a:lnTo>
                    <a:pt x="267479" y="1276668"/>
                  </a:lnTo>
                  <a:lnTo>
                    <a:pt x="283026" y="1291590"/>
                  </a:lnTo>
                  <a:lnTo>
                    <a:pt x="299208" y="1306195"/>
                  </a:lnTo>
                  <a:lnTo>
                    <a:pt x="313486" y="1301750"/>
                  </a:lnTo>
                  <a:lnTo>
                    <a:pt x="327764" y="1297623"/>
                  </a:lnTo>
                  <a:lnTo>
                    <a:pt x="357590" y="1289368"/>
                  </a:lnTo>
                  <a:lnTo>
                    <a:pt x="350609" y="1278890"/>
                  </a:lnTo>
                  <a:lnTo>
                    <a:pt x="344264" y="1268413"/>
                  </a:lnTo>
                  <a:lnTo>
                    <a:pt x="337600" y="1257618"/>
                  </a:lnTo>
                  <a:lnTo>
                    <a:pt x="331572" y="1246823"/>
                  </a:lnTo>
                  <a:lnTo>
                    <a:pt x="325543" y="1235710"/>
                  </a:lnTo>
                  <a:lnTo>
                    <a:pt x="319515" y="1224280"/>
                  </a:lnTo>
                  <a:lnTo>
                    <a:pt x="313803" y="1213168"/>
                  </a:lnTo>
                  <a:lnTo>
                    <a:pt x="308409" y="1201738"/>
                  </a:lnTo>
                  <a:lnTo>
                    <a:pt x="302381" y="1189990"/>
                  </a:lnTo>
                  <a:lnTo>
                    <a:pt x="297304" y="1178243"/>
                  </a:lnTo>
                  <a:lnTo>
                    <a:pt x="287151" y="1154113"/>
                  </a:lnTo>
                  <a:lnTo>
                    <a:pt x="277315" y="1129665"/>
                  </a:lnTo>
                  <a:lnTo>
                    <a:pt x="268430" y="1104583"/>
                  </a:lnTo>
                  <a:close/>
                  <a:moveTo>
                    <a:pt x="469277" y="1050290"/>
                  </a:moveTo>
                  <a:lnTo>
                    <a:pt x="441990" y="1055688"/>
                  </a:lnTo>
                  <a:lnTo>
                    <a:pt x="415337" y="1061403"/>
                  </a:lnTo>
                  <a:lnTo>
                    <a:pt x="389319" y="1067118"/>
                  </a:lnTo>
                  <a:lnTo>
                    <a:pt x="364253" y="1073785"/>
                  </a:lnTo>
                  <a:lnTo>
                    <a:pt x="343946" y="1079500"/>
                  </a:lnTo>
                  <a:lnTo>
                    <a:pt x="324274" y="1085215"/>
                  </a:lnTo>
                  <a:lnTo>
                    <a:pt x="328716" y="1098550"/>
                  </a:lnTo>
                  <a:lnTo>
                    <a:pt x="333476" y="1111568"/>
                  </a:lnTo>
                  <a:lnTo>
                    <a:pt x="338235" y="1124585"/>
                  </a:lnTo>
                  <a:lnTo>
                    <a:pt x="343629" y="1136968"/>
                  </a:lnTo>
                  <a:lnTo>
                    <a:pt x="349023" y="1149668"/>
                  </a:lnTo>
                  <a:lnTo>
                    <a:pt x="354417" y="1162050"/>
                  </a:lnTo>
                  <a:lnTo>
                    <a:pt x="360446" y="1174115"/>
                  </a:lnTo>
                  <a:lnTo>
                    <a:pt x="366157" y="1186180"/>
                  </a:lnTo>
                  <a:lnTo>
                    <a:pt x="371868" y="1197928"/>
                  </a:lnTo>
                  <a:lnTo>
                    <a:pt x="378531" y="1209358"/>
                  </a:lnTo>
                  <a:lnTo>
                    <a:pt x="384560" y="1220788"/>
                  </a:lnTo>
                  <a:lnTo>
                    <a:pt x="391223" y="1232218"/>
                  </a:lnTo>
                  <a:lnTo>
                    <a:pt x="397886" y="1243013"/>
                  </a:lnTo>
                  <a:lnTo>
                    <a:pt x="404549" y="1254125"/>
                  </a:lnTo>
                  <a:lnTo>
                    <a:pt x="411530" y="1264603"/>
                  </a:lnTo>
                  <a:lnTo>
                    <a:pt x="418510" y="1275080"/>
                  </a:lnTo>
                  <a:lnTo>
                    <a:pt x="442942" y="1270318"/>
                  </a:lnTo>
                  <a:lnTo>
                    <a:pt x="467373" y="1265873"/>
                  </a:lnTo>
                  <a:lnTo>
                    <a:pt x="492440" y="1261428"/>
                  </a:lnTo>
                  <a:lnTo>
                    <a:pt x="518140" y="1257618"/>
                  </a:lnTo>
                  <a:lnTo>
                    <a:pt x="510525" y="1234123"/>
                  </a:lnTo>
                  <a:lnTo>
                    <a:pt x="503545" y="1209993"/>
                  </a:lnTo>
                  <a:lnTo>
                    <a:pt x="496882" y="1184910"/>
                  </a:lnTo>
                  <a:lnTo>
                    <a:pt x="490219" y="1159193"/>
                  </a:lnTo>
                  <a:lnTo>
                    <a:pt x="484507" y="1132840"/>
                  </a:lnTo>
                  <a:lnTo>
                    <a:pt x="479113" y="1106170"/>
                  </a:lnTo>
                  <a:lnTo>
                    <a:pt x="473719" y="1078548"/>
                  </a:lnTo>
                  <a:lnTo>
                    <a:pt x="469277" y="1050290"/>
                  </a:lnTo>
                  <a:close/>
                  <a:moveTo>
                    <a:pt x="742467" y="1024890"/>
                  </a:moveTo>
                  <a:lnTo>
                    <a:pt x="714228" y="1025525"/>
                  </a:lnTo>
                  <a:lnTo>
                    <a:pt x="686623" y="1026478"/>
                  </a:lnTo>
                  <a:lnTo>
                    <a:pt x="659019" y="1028065"/>
                  </a:lnTo>
                  <a:lnTo>
                    <a:pt x="631731" y="1029653"/>
                  </a:lnTo>
                  <a:lnTo>
                    <a:pt x="605396" y="1031875"/>
                  </a:lnTo>
                  <a:lnTo>
                    <a:pt x="578743" y="1034733"/>
                  </a:lnTo>
                  <a:lnTo>
                    <a:pt x="553043" y="1037908"/>
                  </a:lnTo>
                  <a:lnTo>
                    <a:pt x="527025" y="1041083"/>
                  </a:lnTo>
                  <a:lnTo>
                    <a:pt x="530515" y="1059498"/>
                  </a:lnTo>
                  <a:lnTo>
                    <a:pt x="533688" y="1077595"/>
                  </a:lnTo>
                  <a:lnTo>
                    <a:pt x="536861" y="1095375"/>
                  </a:lnTo>
                  <a:lnTo>
                    <a:pt x="540351" y="1112838"/>
                  </a:lnTo>
                  <a:lnTo>
                    <a:pt x="543841" y="1130300"/>
                  </a:lnTo>
                  <a:lnTo>
                    <a:pt x="547966" y="1147128"/>
                  </a:lnTo>
                  <a:lnTo>
                    <a:pt x="552091" y="1163638"/>
                  </a:lnTo>
                  <a:lnTo>
                    <a:pt x="556216" y="1180148"/>
                  </a:lnTo>
                  <a:lnTo>
                    <a:pt x="561292" y="1198245"/>
                  </a:lnTo>
                  <a:lnTo>
                    <a:pt x="566686" y="1216025"/>
                  </a:lnTo>
                  <a:lnTo>
                    <a:pt x="572080" y="1233488"/>
                  </a:lnTo>
                  <a:lnTo>
                    <a:pt x="577792" y="1250315"/>
                  </a:lnTo>
                  <a:lnTo>
                    <a:pt x="597464" y="1248410"/>
                  </a:lnTo>
                  <a:lnTo>
                    <a:pt x="617771" y="1246823"/>
                  </a:lnTo>
                  <a:lnTo>
                    <a:pt x="638077" y="1245235"/>
                  </a:lnTo>
                  <a:lnTo>
                    <a:pt x="658701" y="1243648"/>
                  </a:lnTo>
                  <a:lnTo>
                    <a:pt x="679326" y="1242378"/>
                  </a:lnTo>
                  <a:lnTo>
                    <a:pt x="699950" y="1241425"/>
                  </a:lnTo>
                  <a:lnTo>
                    <a:pt x="721208" y="1240790"/>
                  </a:lnTo>
                  <a:lnTo>
                    <a:pt x="742467" y="1240473"/>
                  </a:lnTo>
                  <a:lnTo>
                    <a:pt x="742467" y="1024890"/>
                  </a:lnTo>
                  <a:close/>
                  <a:moveTo>
                    <a:pt x="507035" y="801688"/>
                  </a:moveTo>
                  <a:lnTo>
                    <a:pt x="507670" y="824865"/>
                  </a:lnTo>
                  <a:lnTo>
                    <a:pt x="508622" y="848360"/>
                  </a:lnTo>
                  <a:lnTo>
                    <a:pt x="509573" y="871538"/>
                  </a:lnTo>
                  <a:lnTo>
                    <a:pt x="510843" y="894080"/>
                  </a:lnTo>
                  <a:lnTo>
                    <a:pt x="512746" y="916940"/>
                  </a:lnTo>
                  <a:lnTo>
                    <a:pt x="514650" y="939165"/>
                  </a:lnTo>
                  <a:lnTo>
                    <a:pt x="516871" y="961073"/>
                  </a:lnTo>
                  <a:lnTo>
                    <a:pt x="519410" y="982663"/>
                  </a:lnTo>
                  <a:lnTo>
                    <a:pt x="546062" y="979170"/>
                  </a:lnTo>
                  <a:lnTo>
                    <a:pt x="572715" y="976313"/>
                  </a:lnTo>
                  <a:lnTo>
                    <a:pt x="600319" y="973455"/>
                  </a:lnTo>
                  <a:lnTo>
                    <a:pt x="627924" y="971233"/>
                  </a:lnTo>
                  <a:lnTo>
                    <a:pt x="656163" y="969328"/>
                  </a:lnTo>
                  <a:lnTo>
                    <a:pt x="684720" y="967740"/>
                  </a:lnTo>
                  <a:lnTo>
                    <a:pt x="713276" y="966788"/>
                  </a:lnTo>
                  <a:lnTo>
                    <a:pt x="742467" y="965835"/>
                  </a:lnTo>
                  <a:lnTo>
                    <a:pt x="742467" y="801688"/>
                  </a:lnTo>
                  <a:lnTo>
                    <a:pt x="507035" y="801688"/>
                  </a:lnTo>
                  <a:close/>
                  <a:moveTo>
                    <a:pt x="273824" y="801688"/>
                  </a:moveTo>
                  <a:lnTo>
                    <a:pt x="274142" y="816610"/>
                  </a:lnTo>
                  <a:lnTo>
                    <a:pt x="275094" y="831533"/>
                  </a:lnTo>
                  <a:lnTo>
                    <a:pt x="276045" y="846455"/>
                  </a:lnTo>
                  <a:lnTo>
                    <a:pt x="276997" y="860743"/>
                  </a:lnTo>
                  <a:lnTo>
                    <a:pt x="278584" y="875665"/>
                  </a:lnTo>
                  <a:lnTo>
                    <a:pt x="280170" y="889953"/>
                  </a:lnTo>
                  <a:lnTo>
                    <a:pt x="281757" y="904558"/>
                  </a:lnTo>
                  <a:lnTo>
                    <a:pt x="283660" y="918845"/>
                  </a:lnTo>
                  <a:lnTo>
                    <a:pt x="285882" y="933133"/>
                  </a:lnTo>
                  <a:lnTo>
                    <a:pt x="288737" y="947103"/>
                  </a:lnTo>
                  <a:lnTo>
                    <a:pt x="291276" y="961073"/>
                  </a:lnTo>
                  <a:lnTo>
                    <a:pt x="293814" y="975043"/>
                  </a:lnTo>
                  <a:lnTo>
                    <a:pt x="296670" y="988695"/>
                  </a:lnTo>
                  <a:lnTo>
                    <a:pt x="299842" y="1002665"/>
                  </a:lnTo>
                  <a:lnTo>
                    <a:pt x="303015" y="1015683"/>
                  </a:lnTo>
                  <a:lnTo>
                    <a:pt x="306823" y="1029335"/>
                  </a:lnTo>
                  <a:lnTo>
                    <a:pt x="324909" y="1023938"/>
                  </a:lnTo>
                  <a:lnTo>
                    <a:pt x="343312" y="1018858"/>
                  </a:lnTo>
                  <a:lnTo>
                    <a:pt x="362032" y="1013778"/>
                  </a:lnTo>
                  <a:lnTo>
                    <a:pt x="381070" y="1009015"/>
                  </a:lnTo>
                  <a:lnTo>
                    <a:pt x="400742" y="1004570"/>
                  </a:lnTo>
                  <a:lnTo>
                    <a:pt x="420414" y="1000125"/>
                  </a:lnTo>
                  <a:lnTo>
                    <a:pt x="440721" y="995998"/>
                  </a:lnTo>
                  <a:lnTo>
                    <a:pt x="461345" y="992188"/>
                  </a:lnTo>
                  <a:lnTo>
                    <a:pt x="458489" y="969328"/>
                  </a:lnTo>
                  <a:lnTo>
                    <a:pt x="456268" y="945833"/>
                  </a:lnTo>
                  <a:lnTo>
                    <a:pt x="454047" y="922655"/>
                  </a:lnTo>
                  <a:lnTo>
                    <a:pt x="452461" y="899160"/>
                  </a:lnTo>
                  <a:lnTo>
                    <a:pt x="451191" y="874713"/>
                  </a:lnTo>
                  <a:lnTo>
                    <a:pt x="449922" y="850900"/>
                  </a:lnTo>
                  <a:lnTo>
                    <a:pt x="448970" y="826135"/>
                  </a:lnTo>
                  <a:lnTo>
                    <a:pt x="448653" y="801688"/>
                  </a:lnTo>
                  <a:lnTo>
                    <a:pt x="273824" y="801688"/>
                  </a:lnTo>
                  <a:close/>
                  <a:moveTo>
                    <a:pt x="59334" y="801688"/>
                  </a:moveTo>
                  <a:lnTo>
                    <a:pt x="60286" y="821690"/>
                  </a:lnTo>
                  <a:lnTo>
                    <a:pt x="62507" y="841693"/>
                  </a:lnTo>
                  <a:lnTo>
                    <a:pt x="64411" y="861378"/>
                  </a:lnTo>
                  <a:lnTo>
                    <a:pt x="67266" y="881380"/>
                  </a:lnTo>
                  <a:lnTo>
                    <a:pt x="70439" y="900748"/>
                  </a:lnTo>
                  <a:lnTo>
                    <a:pt x="74247" y="919798"/>
                  </a:lnTo>
                  <a:lnTo>
                    <a:pt x="78372" y="938848"/>
                  </a:lnTo>
                  <a:lnTo>
                    <a:pt x="83448" y="957898"/>
                  </a:lnTo>
                  <a:lnTo>
                    <a:pt x="88525" y="976630"/>
                  </a:lnTo>
                  <a:lnTo>
                    <a:pt x="94236" y="995045"/>
                  </a:lnTo>
                  <a:lnTo>
                    <a:pt x="100899" y="1013143"/>
                  </a:lnTo>
                  <a:lnTo>
                    <a:pt x="107245" y="1031240"/>
                  </a:lnTo>
                  <a:lnTo>
                    <a:pt x="114860" y="1049020"/>
                  </a:lnTo>
                  <a:lnTo>
                    <a:pt x="122475" y="1066483"/>
                  </a:lnTo>
                  <a:lnTo>
                    <a:pt x="130408" y="1083628"/>
                  </a:lnTo>
                  <a:lnTo>
                    <a:pt x="138975" y="1100773"/>
                  </a:lnTo>
                  <a:lnTo>
                    <a:pt x="150080" y="1094740"/>
                  </a:lnTo>
                  <a:lnTo>
                    <a:pt x="161185" y="1088390"/>
                  </a:lnTo>
                  <a:lnTo>
                    <a:pt x="172925" y="1082358"/>
                  </a:lnTo>
                  <a:lnTo>
                    <a:pt x="184982" y="1076325"/>
                  </a:lnTo>
                  <a:lnTo>
                    <a:pt x="197039" y="1070293"/>
                  </a:lnTo>
                  <a:lnTo>
                    <a:pt x="209731" y="1064895"/>
                  </a:lnTo>
                  <a:lnTo>
                    <a:pt x="222740" y="1059498"/>
                  </a:lnTo>
                  <a:lnTo>
                    <a:pt x="236066" y="1054100"/>
                  </a:lnTo>
                  <a:lnTo>
                    <a:pt x="250979" y="1048385"/>
                  </a:lnTo>
                  <a:lnTo>
                    <a:pt x="247172" y="1033780"/>
                  </a:lnTo>
                  <a:lnTo>
                    <a:pt x="243364" y="1019175"/>
                  </a:lnTo>
                  <a:lnTo>
                    <a:pt x="240191" y="1004570"/>
                  </a:lnTo>
                  <a:lnTo>
                    <a:pt x="236701" y="989330"/>
                  </a:lnTo>
                  <a:lnTo>
                    <a:pt x="233528" y="974408"/>
                  </a:lnTo>
                  <a:lnTo>
                    <a:pt x="230672" y="959168"/>
                  </a:lnTo>
                  <a:lnTo>
                    <a:pt x="228134" y="943928"/>
                  </a:lnTo>
                  <a:lnTo>
                    <a:pt x="225913" y="928370"/>
                  </a:lnTo>
                  <a:lnTo>
                    <a:pt x="223692" y="912813"/>
                  </a:lnTo>
                  <a:lnTo>
                    <a:pt x="221788" y="897573"/>
                  </a:lnTo>
                  <a:lnTo>
                    <a:pt x="220202" y="881698"/>
                  </a:lnTo>
                  <a:lnTo>
                    <a:pt x="218615" y="865823"/>
                  </a:lnTo>
                  <a:lnTo>
                    <a:pt x="217029" y="849948"/>
                  </a:lnTo>
                  <a:lnTo>
                    <a:pt x="216077" y="834073"/>
                  </a:lnTo>
                  <a:lnTo>
                    <a:pt x="215125" y="817880"/>
                  </a:lnTo>
                  <a:lnTo>
                    <a:pt x="214808" y="801688"/>
                  </a:lnTo>
                  <a:lnTo>
                    <a:pt x="59334" y="801688"/>
                  </a:lnTo>
                  <a:close/>
                  <a:moveTo>
                    <a:pt x="1734820" y="720725"/>
                  </a:moveTo>
                  <a:lnTo>
                    <a:pt x="1735138" y="764540"/>
                  </a:lnTo>
                  <a:lnTo>
                    <a:pt x="1735138" y="861378"/>
                  </a:lnTo>
                  <a:lnTo>
                    <a:pt x="1735138" y="913765"/>
                  </a:lnTo>
                  <a:lnTo>
                    <a:pt x="1734503" y="960120"/>
                  </a:lnTo>
                  <a:lnTo>
                    <a:pt x="1734185" y="979488"/>
                  </a:lnTo>
                  <a:lnTo>
                    <a:pt x="1733549" y="994728"/>
                  </a:lnTo>
                  <a:lnTo>
                    <a:pt x="1732914" y="1005840"/>
                  </a:lnTo>
                  <a:lnTo>
                    <a:pt x="1732596" y="1009333"/>
                  </a:lnTo>
                  <a:lnTo>
                    <a:pt x="1732278" y="1011238"/>
                  </a:lnTo>
                  <a:lnTo>
                    <a:pt x="1731642" y="1011873"/>
                  </a:lnTo>
                  <a:lnTo>
                    <a:pt x="1730689" y="1012190"/>
                  </a:lnTo>
                  <a:lnTo>
                    <a:pt x="1727511" y="1013143"/>
                  </a:lnTo>
                  <a:lnTo>
                    <a:pt x="1722744" y="1014095"/>
                  </a:lnTo>
                  <a:lnTo>
                    <a:pt x="1716071" y="1014730"/>
                  </a:lnTo>
                  <a:lnTo>
                    <a:pt x="1708443" y="1015365"/>
                  </a:lnTo>
                  <a:lnTo>
                    <a:pt x="1698910" y="1015683"/>
                  </a:lnTo>
                  <a:lnTo>
                    <a:pt x="1676982" y="1016000"/>
                  </a:lnTo>
                  <a:lnTo>
                    <a:pt x="1650923" y="1016000"/>
                  </a:lnTo>
                  <a:lnTo>
                    <a:pt x="1622321" y="1015683"/>
                  </a:lnTo>
                  <a:lnTo>
                    <a:pt x="1591496" y="1014730"/>
                  </a:lnTo>
                  <a:lnTo>
                    <a:pt x="1559716" y="1013778"/>
                  </a:lnTo>
                  <a:lnTo>
                    <a:pt x="1497746" y="1011555"/>
                  </a:lnTo>
                  <a:lnTo>
                    <a:pt x="1443404" y="1009333"/>
                  </a:lnTo>
                  <a:lnTo>
                    <a:pt x="1390650" y="1006793"/>
                  </a:lnTo>
                  <a:lnTo>
                    <a:pt x="1438319" y="1005205"/>
                  </a:lnTo>
                  <a:lnTo>
                    <a:pt x="1487259" y="1003300"/>
                  </a:lnTo>
                  <a:lnTo>
                    <a:pt x="1543509" y="1000443"/>
                  </a:lnTo>
                  <a:lnTo>
                    <a:pt x="1572428" y="998538"/>
                  </a:lnTo>
                  <a:lnTo>
                    <a:pt x="1600394" y="996633"/>
                  </a:lnTo>
                  <a:lnTo>
                    <a:pt x="1626771" y="994410"/>
                  </a:lnTo>
                  <a:lnTo>
                    <a:pt x="1650605" y="992188"/>
                  </a:lnTo>
                  <a:lnTo>
                    <a:pt x="1671262" y="989648"/>
                  </a:lnTo>
                  <a:lnTo>
                    <a:pt x="1679842" y="988378"/>
                  </a:lnTo>
                  <a:lnTo>
                    <a:pt x="1687787" y="986790"/>
                  </a:lnTo>
                  <a:lnTo>
                    <a:pt x="1693825" y="985520"/>
                  </a:lnTo>
                  <a:lnTo>
                    <a:pt x="1698592" y="983933"/>
                  </a:lnTo>
                  <a:lnTo>
                    <a:pt x="1702088" y="982028"/>
                  </a:lnTo>
                  <a:lnTo>
                    <a:pt x="1703359" y="981075"/>
                  </a:lnTo>
                  <a:lnTo>
                    <a:pt x="1704312" y="980440"/>
                  </a:lnTo>
                  <a:lnTo>
                    <a:pt x="1705266" y="978218"/>
                  </a:lnTo>
                  <a:lnTo>
                    <a:pt x="1706219" y="974725"/>
                  </a:lnTo>
                  <a:lnTo>
                    <a:pt x="1707490" y="969963"/>
                  </a:lnTo>
                  <a:lnTo>
                    <a:pt x="1708443" y="963930"/>
                  </a:lnTo>
                  <a:lnTo>
                    <a:pt x="1710986" y="949960"/>
                  </a:lnTo>
                  <a:lnTo>
                    <a:pt x="1713528" y="932498"/>
                  </a:lnTo>
                  <a:lnTo>
                    <a:pt x="1716071" y="912178"/>
                  </a:lnTo>
                  <a:lnTo>
                    <a:pt x="1718613" y="890270"/>
                  </a:lnTo>
                  <a:lnTo>
                    <a:pt x="1723698" y="844233"/>
                  </a:lnTo>
                  <a:lnTo>
                    <a:pt x="1728147" y="798513"/>
                  </a:lnTo>
                  <a:lnTo>
                    <a:pt x="1731642" y="759143"/>
                  </a:lnTo>
                  <a:lnTo>
                    <a:pt x="1734820" y="720725"/>
                  </a:lnTo>
                  <a:close/>
                  <a:moveTo>
                    <a:pt x="519410" y="561340"/>
                  </a:moveTo>
                  <a:lnTo>
                    <a:pt x="516871" y="583565"/>
                  </a:lnTo>
                  <a:lnTo>
                    <a:pt x="514650" y="605473"/>
                  </a:lnTo>
                  <a:lnTo>
                    <a:pt x="512746" y="627698"/>
                  </a:lnTo>
                  <a:lnTo>
                    <a:pt x="510843" y="650240"/>
                  </a:lnTo>
                  <a:lnTo>
                    <a:pt x="509573" y="673100"/>
                  </a:lnTo>
                  <a:lnTo>
                    <a:pt x="508622" y="695960"/>
                  </a:lnTo>
                  <a:lnTo>
                    <a:pt x="507670" y="719138"/>
                  </a:lnTo>
                  <a:lnTo>
                    <a:pt x="507352" y="742950"/>
                  </a:lnTo>
                  <a:lnTo>
                    <a:pt x="742467" y="742950"/>
                  </a:lnTo>
                  <a:lnTo>
                    <a:pt x="742467" y="578485"/>
                  </a:lnTo>
                  <a:lnTo>
                    <a:pt x="713276" y="577850"/>
                  </a:lnTo>
                  <a:lnTo>
                    <a:pt x="684720" y="576580"/>
                  </a:lnTo>
                  <a:lnTo>
                    <a:pt x="656163" y="575310"/>
                  </a:lnTo>
                  <a:lnTo>
                    <a:pt x="627924" y="573405"/>
                  </a:lnTo>
                  <a:lnTo>
                    <a:pt x="600319" y="570865"/>
                  </a:lnTo>
                  <a:lnTo>
                    <a:pt x="573032" y="568325"/>
                  </a:lnTo>
                  <a:lnTo>
                    <a:pt x="546062" y="564833"/>
                  </a:lnTo>
                  <a:lnTo>
                    <a:pt x="519410" y="561340"/>
                  </a:lnTo>
                  <a:close/>
                  <a:moveTo>
                    <a:pt x="1074474" y="554038"/>
                  </a:moveTo>
                  <a:lnTo>
                    <a:pt x="1100533" y="554038"/>
                  </a:lnTo>
                  <a:lnTo>
                    <a:pt x="1129135" y="554356"/>
                  </a:lnTo>
                  <a:lnTo>
                    <a:pt x="1159961" y="555308"/>
                  </a:lnTo>
                  <a:lnTo>
                    <a:pt x="1191422" y="556261"/>
                  </a:lnTo>
                  <a:lnTo>
                    <a:pt x="1253392" y="558483"/>
                  </a:lnTo>
                  <a:lnTo>
                    <a:pt x="1307734" y="560706"/>
                  </a:lnTo>
                  <a:lnTo>
                    <a:pt x="1360488" y="563246"/>
                  </a:lnTo>
                  <a:lnTo>
                    <a:pt x="1313137" y="564833"/>
                  </a:lnTo>
                  <a:lnTo>
                    <a:pt x="1264197" y="567056"/>
                  </a:lnTo>
                  <a:lnTo>
                    <a:pt x="1207947" y="569913"/>
                  </a:lnTo>
                  <a:lnTo>
                    <a:pt x="1179028" y="571501"/>
                  </a:lnTo>
                  <a:lnTo>
                    <a:pt x="1150745" y="573406"/>
                  </a:lnTo>
                  <a:lnTo>
                    <a:pt x="1124685" y="575628"/>
                  </a:lnTo>
                  <a:lnTo>
                    <a:pt x="1100851" y="577851"/>
                  </a:lnTo>
                  <a:lnTo>
                    <a:pt x="1079877" y="580391"/>
                  </a:lnTo>
                  <a:lnTo>
                    <a:pt x="1071296" y="581661"/>
                  </a:lnTo>
                  <a:lnTo>
                    <a:pt x="1063669" y="583248"/>
                  </a:lnTo>
                  <a:lnTo>
                    <a:pt x="1057313" y="584836"/>
                  </a:lnTo>
                  <a:lnTo>
                    <a:pt x="1052546" y="586423"/>
                  </a:lnTo>
                  <a:lnTo>
                    <a:pt x="1049051" y="588011"/>
                  </a:lnTo>
                  <a:lnTo>
                    <a:pt x="1048097" y="588963"/>
                  </a:lnTo>
                  <a:lnTo>
                    <a:pt x="1046826" y="589598"/>
                  </a:lnTo>
                  <a:lnTo>
                    <a:pt x="1045873" y="591821"/>
                  </a:lnTo>
                  <a:lnTo>
                    <a:pt x="1044919" y="595313"/>
                  </a:lnTo>
                  <a:lnTo>
                    <a:pt x="1042695" y="606108"/>
                  </a:lnTo>
                  <a:lnTo>
                    <a:pt x="1040152" y="620396"/>
                  </a:lnTo>
                  <a:lnTo>
                    <a:pt x="1037610" y="637858"/>
                  </a:lnTo>
                  <a:lnTo>
                    <a:pt x="1035386" y="657861"/>
                  </a:lnTo>
                  <a:lnTo>
                    <a:pt x="1032843" y="679768"/>
                  </a:lnTo>
                  <a:lnTo>
                    <a:pt x="1027441" y="726123"/>
                  </a:lnTo>
                  <a:lnTo>
                    <a:pt x="1022992" y="771526"/>
                  </a:lnTo>
                  <a:lnTo>
                    <a:pt x="1019496" y="811213"/>
                  </a:lnTo>
                  <a:lnTo>
                    <a:pt x="1016318" y="849313"/>
                  </a:lnTo>
                  <a:lnTo>
                    <a:pt x="1016000" y="805498"/>
                  </a:lnTo>
                  <a:lnTo>
                    <a:pt x="1016000" y="708978"/>
                  </a:lnTo>
                  <a:lnTo>
                    <a:pt x="1016318" y="656591"/>
                  </a:lnTo>
                  <a:lnTo>
                    <a:pt x="1016636" y="609918"/>
                  </a:lnTo>
                  <a:lnTo>
                    <a:pt x="1017271" y="590551"/>
                  </a:lnTo>
                  <a:lnTo>
                    <a:pt x="1017589" y="575311"/>
                  </a:lnTo>
                  <a:lnTo>
                    <a:pt x="1018225" y="564198"/>
                  </a:lnTo>
                  <a:lnTo>
                    <a:pt x="1018860" y="560706"/>
                  </a:lnTo>
                  <a:lnTo>
                    <a:pt x="1019178" y="558801"/>
                  </a:lnTo>
                  <a:lnTo>
                    <a:pt x="1019496" y="558166"/>
                  </a:lnTo>
                  <a:lnTo>
                    <a:pt x="1020449" y="557848"/>
                  </a:lnTo>
                  <a:lnTo>
                    <a:pt x="1023627" y="556896"/>
                  </a:lnTo>
                  <a:lnTo>
                    <a:pt x="1028394" y="555943"/>
                  </a:lnTo>
                  <a:lnTo>
                    <a:pt x="1035068" y="555308"/>
                  </a:lnTo>
                  <a:lnTo>
                    <a:pt x="1043013" y="554673"/>
                  </a:lnTo>
                  <a:lnTo>
                    <a:pt x="1052546" y="554356"/>
                  </a:lnTo>
                  <a:lnTo>
                    <a:pt x="1074474" y="554038"/>
                  </a:lnTo>
                  <a:close/>
                  <a:moveTo>
                    <a:pt x="995680" y="516891"/>
                  </a:moveTo>
                  <a:lnTo>
                    <a:pt x="992187" y="517208"/>
                  </a:lnTo>
                  <a:lnTo>
                    <a:pt x="989330" y="518161"/>
                  </a:lnTo>
                  <a:lnTo>
                    <a:pt x="986790" y="519748"/>
                  </a:lnTo>
                  <a:lnTo>
                    <a:pt x="984567" y="521971"/>
                  </a:lnTo>
                  <a:lnTo>
                    <a:pt x="982662" y="524511"/>
                  </a:lnTo>
                  <a:lnTo>
                    <a:pt x="981075" y="527368"/>
                  </a:lnTo>
                  <a:lnTo>
                    <a:pt x="980440" y="530543"/>
                  </a:lnTo>
                  <a:lnTo>
                    <a:pt x="980122" y="534353"/>
                  </a:lnTo>
                  <a:lnTo>
                    <a:pt x="980122" y="1036638"/>
                  </a:lnTo>
                  <a:lnTo>
                    <a:pt x="980440" y="1040131"/>
                  </a:lnTo>
                  <a:lnTo>
                    <a:pt x="981075" y="1043306"/>
                  </a:lnTo>
                  <a:lnTo>
                    <a:pt x="982662" y="1046163"/>
                  </a:lnTo>
                  <a:lnTo>
                    <a:pt x="984567" y="1048703"/>
                  </a:lnTo>
                  <a:lnTo>
                    <a:pt x="986790" y="1050926"/>
                  </a:lnTo>
                  <a:lnTo>
                    <a:pt x="989330" y="1052196"/>
                  </a:lnTo>
                  <a:lnTo>
                    <a:pt x="992187" y="1053783"/>
                  </a:lnTo>
                  <a:lnTo>
                    <a:pt x="995680" y="1054101"/>
                  </a:lnTo>
                  <a:lnTo>
                    <a:pt x="1752918" y="1054101"/>
                  </a:lnTo>
                  <a:lnTo>
                    <a:pt x="1756093" y="1053783"/>
                  </a:lnTo>
                  <a:lnTo>
                    <a:pt x="1759268" y="1052196"/>
                  </a:lnTo>
                  <a:lnTo>
                    <a:pt x="1761808" y="1050926"/>
                  </a:lnTo>
                  <a:lnTo>
                    <a:pt x="1764030" y="1048703"/>
                  </a:lnTo>
                  <a:lnTo>
                    <a:pt x="1765935" y="1046163"/>
                  </a:lnTo>
                  <a:lnTo>
                    <a:pt x="1767205" y="1043306"/>
                  </a:lnTo>
                  <a:lnTo>
                    <a:pt x="1768158" y="1040131"/>
                  </a:lnTo>
                  <a:lnTo>
                    <a:pt x="1768475" y="1036638"/>
                  </a:lnTo>
                  <a:lnTo>
                    <a:pt x="1768475" y="534353"/>
                  </a:lnTo>
                  <a:lnTo>
                    <a:pt x="1768158" y="530543"/>
                  </a:lnTo>
                  <a:lnTo>
                    <a:pt x="1767205" y="527368"/>
                  </a:lnTo>
                  <a:lnTo>
                    <a:pt x="1765935" y="524511"/>
                  </a:lnTo>
                  <a:lnTo>
                    <a:pt x="1764030" y="521971"/>
                  </a:lnTo>
                  <a:lnTo>
                    <a:pt x="1761808" y="519748"/>
                  </a:lnTo>
                  <a:lnTo>
                    <a:pt x="1759268" y="518161"/>
                  </a:lnTo>
                  <a:lnTo>
                    <a:pt x="1756093" y="517208"/>
                  </a:lnTo>
                  <a:lnTo>
                    <a:pt x="1752918" y="516891"/>
                  </a:lnTo>
                  <a:lnTo>
                    <a:pt x="995680" y="516891"/>
                  </a:lnTo>
                  <a:close/>
                  <a:moveTo>
                    <a:pt x="306823" y="515303"/>
                  </a:moveTo>
                  <a:lnTo>
                    <a:pt x="303015" y="528320"/>
                  </a:lnTo>
                  <a:lnTo>
                    <a:pt x="299842" y="541973"/>
                  </a:lnTo>
                  <a:lnTo>
                    <a:pt x="296670" y="555625"/>
                  </a:lnTo>
                  <a:lnTo>
                    <a:pt x="293814" y="569595"/>
                  </a:lnTo>
                  <a:lnTo>
                    <a:pt x="290958" y="583565"/>
                  </a:lnTo>
                  <a:lnTo>
                    <a:pt x="288420" y="597218"/>
                  </a:lnTo>
                  <a:lnTo>
                    <a:pt x="285882" y="611505"/>
                  </a:lnTo>
                  <a:lnTo>
                    <a:pt x="283660" y="625793"/>
                  </a:lnTo>
                  <a:lnTo>
                    <a:pt x="281757" y="640080"/>
                  </a:lnTo>
                  <a:lnTo>
                    <a:pt x="280170" y="654368"/>
                  </a:lnTo>
                  <a:lnTo>
                    <a:pt x="278584" y="668655"/>
                  </a:lnTo>
                  <a:lnTo>
                    <a:pt x="276997" y="683260"/>
                  </a:lnTo>
                  <a:lnTo>
                    <a:pt x="276045" y="698183"/>
                  </a:lnTo>
                  <a:lnTo>
                    <a:pt x="275094" y="713105"/>
                  </a:lnTo>
                  <a:lnTo>
                    <a:pt x="274142" y="728028"/>
                  </a:lnTo>
                  <a:lnTo>
                    <a:pt x="273824" y="742950"/>
                  </a:lnTo>
                  <a:lnTo>
                    <a:pt x="448336" y="742950"/>
                  </a:lnTo>
                  <a:lnTo>
                    <a:pt x="448970" y="718185"/>
                  </a:lnTo>
                  <a:lnTo>
                    <a:pt x="449922" y="693738"/>
                  </a:lnTo>
                  <a:lnTo>
                    <a:pt x="450874" y="669290"/>
                  </a:lnTo>
                  <a:lnTo>
                    <a:pt x="452461" y="645478"/>
                  </a:lnTo>
                  <a:lnTo>
                    <a:pt x="454047" y="621983"/>
                  </a:lnTo>
                  <a:lnTo>
                    <a:pt x="456268" y="598170"/>
                  </a:lnTo>
                  <a:lnTo>
                    <a:pt x="458489" y="574993"/>
                  </a:lnTo>
                  <a:lnTo>
                    <a:pt x="461345" y="552450"/>
                  </a:lnTo>
                  <a:lnTo>
                    <a:pt x="432154" y="546418"/>
                  </a:lnTo>
                  <a:lnTo>
                    <a:pt x="403597" y="540703"/>
                  </a:lnTo>
                  <a:lnTo>
                    <a:pt x="376310" y="534353"/>
                  </a:lnTo>
                  <a:lnTo>
                    <a:pt x="349023" y="527368"/>
                  </a:lnTo>
                  <a:lnTo>
                    <a:pt x="327764" y="521335"/>
                  </a:lnTo>
                  <a:lnTo>
                    <a:pt x="306823" y="515303"/>
                  </a:lnTo>
                  <a:close/>
                  <a:moveTo>
                    <a:pt x="956945" y="477838"/>
                  </a:moveTo>
                  <a:lnTo>
                    <a:pt x="958532" y="477838"/>
                  </a:lnTo>
                  <a:lnTo>
                    <a:pt x="1789748" y="477838"/>
                  </a:lnTo>
                  <a:lnTo>
                    <a:pt x="1791653" y="477838"/>
                  </a:lnTo>
                  <a:lnTo>
                    <a:pt x="1793240" y="478156"/>
                  </a:lnTo>
                  <a:lnTo>
                    <a:pt x="1796415" y="479743"/>
                  </a:lnTo>
                  <a:lnTo>
                    <a:pt x="1799273" y="481648"/>
                  </a:lnTo>
                  <a:lnTo>
                    <a:pt x="1801813" y="483871"/>
                  </a:lnTo>
                  <a:lnTo>
                    <a:pt x="1803718" y="486728"/>
                  </a:lnTo>
                  <a:lnTo>
                    <a:pt x="1805305" y="490221"/>
                  </a:lnTo>
                  <a:lnTo>
                    <a:pt x="1806258" y="493713"/>
                  </a:lnTo>
                  <a:lnTo>
                    <a:pt x="1806575" y="498158"/>
                  </a:lnTo>
                  <a:lnTo>
                    <a:pt x="1806575" y="1074103"/>
                  </a:lnTo>
                  <a:lnTo>
                    <a:pt x="1806258" y="1077913"/>
                  </a:lnTo>
                  <a:lnTo>
                    <a:pt x="1805305" y="1081406"/>
                  </a:lnTo>
                  <a:lnTo>
                    <a:pt x="1803718" y="1084898"/>
                  </a:lnTo>
                  <a:lnTo>
                    <a:pt x="1801813" y="1088073"/>
                  </a:lnTo>
                  <a:lnTo>
                    <a:pt x="1799273" y="1090613"/>
                  </a:lnTo>
                  <a:lnTo>
                    <a:pt x="1796415" y="1092201"/>
                  </a:lnTo>
                  <a:lnTo>
                    <a:pt x="1793240" y="1093471"/>
                  </a:lnTo>
                  <a:lnTo>
                    <a:pt x="1791653" y="1093788"/>
                  </a:lnTo>
                  <a:lnTo>
                    <a:pt x="1789748" y="1093788"/>
                  </a:lnTo>
                  <a:lnTo>
                    <a:pt x="958532" y="1093788"/>
                  </a:lnTo>
                  <a:lnTo>
                    <a:pt x="956945" y="1093788"/>
                  </a:lnTo>
                  <a:lnTo>
                    <a:pt x="955040" y="1093471"/>
                  </a:lnTo>
                  <a:lnTo>
                    <a:pt x="951865" y="1092201"/>
                  </a:lnTo>
                  <a:lnTo>
                    <a:pt x="949325" y="1090613"/>
                  </a:lnTo>
                  <a:lnTo>
                    <a:pt x="946785" y="1088073"/>
                  </a:lnTo>
                  <a:lnTo>
                    <a:pt x="944562" y="1084898"/>
                  </a:lnTo>
                  <a:lnTo>
                    <a:pt x="942657" y="1081406"/>
                  </a:lnTo>
                  <a:lnTo>
                    <a:pt x="941705" y="1077913"/>
                  </a:lnTo>
                  <a:lnTo>
                    <a:pt x="941387" y="1074103"/>
                  </a:lnTo>
                  <a:lnTo>
                    <a:pt x="941387" y="498158"/>
                  </a:lnTo>
                  <a:lnTo>
                    <a:pt x="941705" y="493713"/>
                  </a:lnTo>
                  <a:lnTo>
                    <a:pt x="942657" y="490221"/>
                  </a:lnTo>
                  <a:lnTo>
                    <a:pt x="944562" y="486728"/>
                  </a:lnTo>
                  <a:lnTo>
                    <a:pt x="946785" y="483871"/>
                  </a:lnTo>
                  <a:lnTo>
                    <a:pt x="949325" y="481648"/>
                  </a:lnTo>
                  <a:lnTo>
                    <a:pt x="951865" y="479743"/>
                  </a:lnTo>
                  <a:lnTo>
                    <a:pt x="955040" y="478156"/>
                  </a:lnTo>
                  <a:lnTo>
                    <a:pt x="956945" y="477838"/>
                  </a:lnTo>
                  <a:close/>
                  <a:moveTo>
                    <a:pt x="138975" y="443230"/>
                  </a:moveTo>
                  <a:lnTo>
                    <a:pt x="130408" y="460375"/>
                  </a:lnTo>
                  <a:lnTo>
                    <a:pt x="122475" y="477838"/>
                  </a:lnTo>
                  <a:lnTo>
                    <a:pt x="114860" y="495300"/>
                  </a:lnTo>
                  <a:lnTo>
                    <a:pt x="107245" y="513080"/>
                  </a:lnTo>
                  <a:lnTo>
                    <a:pt x="100899" y="531178"/>
                  </a:lnTo>
                  <a:lnTo>
                    <a:pt x="94236" y="549593"/>
                  </a:lnTo>
                  <a:lnTo>
                    <a:pt x="88525" y="568008"/>
                  </a:lnTo>
                  <a:lnTo>
                    <a:pt x="83448" y="586740"/>
                  </a:lnTo>
                  <a:lnTo>
                    <a:pt x="78372" y="605473"/>
                  </a:lnTo>
                  <a:lnTo>
                    <a:pt x="74247" y="624523"/>
                  </a:lnTo>
                  <a:lnTo>
                    <a:pt x="70439" y="643890"/>
                  </a:lnTo>
                  <a:lnTo>
                    <a:pt x="67266" y="663258"/>
                  </a:lnTo>
                  <a:lnTo>
                    <a:pt x="64411" y="682943"/>
                  </a:lnTo>
                  <a:lnTo>
                    <a:pt x="62507" y="702628"/>
                  </a:lnTo>
                  <a:lnTo>
                    <a:pt x="60286" y="722948"/>
                  </a:lnTo>
                  <a:lnTo>
                    <a:pt x="59334" y="742950"/>
                  </a:lnTo>
                  <a:lnTo>
                    <a:pt x="214808" y="742950"/>
                  </a:lnTo>
                  <a:lnTo>
                    <a:pt x="215125" y="726758"/>
                  </a:lnTo>
                  <a:lnTo>
                    <a:pt x="216077" y="710565"/>
                  </a:lnTo>
                  <a:lnTo>
                    <a:pt x="217029" y="694373"/>
                  </a:lnTo>
                  <a:lnTo>
                    <a:pt x="218615" y="678498"/>
                  </a:lnTo>
                  <a:lnTo>
                    <a:pt x="220202" y="662623"/>
                  </a:lnTo>
                  <a:lnTo>
                    <a:pt x="221788" y="647065"/>
                  </a:lnTo>
                  <a:lnTo>
                    <a:pt x="223692" y="631190"/>
                  </a:lnTo>
                  <a:lnTo>
                    <a:pt x="225913" y="615950"/>
                  </a:lnTo>
                  <a:lnTo>
                    <a:pt x="228134" y="600710"/>
                  </a:lnTo>
                  <a:lnTo>
                    <a:pt x="230672" y="585470"/>
                  </a:lnTo>
                  <a:lnTo>
                    <a:pt x="233528" y="570230"/>
                  </a:lnTo>
                  <a:lnTo>
                    <a:pt x="236701" y="554990"/>
                  </a:lnTo>
                  <a:lnTo>
                    <a:pt x="239874" y="540068"/>
                  </a:lnTo>
                  <a:lnTo>
                    <a:pt x="243364" y="525145"/>
                  </a:lnTo>
                  <a:lnTo>
                    <a:pt x="247172" y="510540"/>
                  </a:lnTo>
                  <a:lnTo>
                    <a:pt x="250979" y="496253"/>
                  </a:lnTo>
                  <a:lnTo>
                    <a:pt x="235749" y="490220"/>
                  </a:lnTo>
                  <a:lnTo>
                    <a:pt x="220519" y="484188"/>
                  </a:lnTo>
                  <a:lnTo>
                    <a:pt x="205924" y="477520"/>
                  </a:lnTo>
                  <a:lnTo>
                    <a:pt x="191645" y="471170"/>
                  </a:lnTo>
                  <a:lnTo>
                    <a:pt x="177684" y="464820"/>
                  </a:lnTo>
                  <a:lnTo>
                    <a:pt x="164358" y="457518"/>
                  </a:lnTo>
                  <a:lnTo>
                    <a:pt x="151666" y="450850"/>
                  </a:lnTo>
                  <a:lnTo>
                    <a:pt x="138975" y="443230"/>
                  </a:lnTo>
                  <a:close/>
                  <a:moveTo>
                    <a:pt x="577792" y="294005"/>
                  </a:moveTo>
                  <a:lnTo>
                    <a:pt x="570177" y="317500"/>
                  </a:lnTo>
                  <a:lnTo>
                    <a:pt x="562562" y="341630"/>
                  </a:lnTo>
                  <a:lnTo>
                    <a:pt x="555581" y="366713"/>
                  </a:lnTo>
                  <a:lnTo>
                    <a:pt x="549235" y="392748"/>
                  </a:lnTo>
                  <a:lnTo>
                    <a:pt x="542889" y="419100"/>
                  </a:lnTo>
                  <a:lnTo>
                    <a:pt x="537495" y="446405"/>
                  </a:lnTo>
                  <a:lnTo>
                    <a:pt x="532101" y="474345"/>
                  </a:lnTo>
                  <a:lnTo>
                    <a:pt x="527342" y="503238"/>
                  </a:lnTo>
                  <a:lnTo>
                    <a:pt x="553043" y="506413"/>
                  </a:lnTo>
                  <a:lnTo>
                    <a:pt x="578743" y="509588"/>
                  </a:lnTo>
                  <a:lnTo>
                    <a:pt x="605396" y="512128"/>
                  </a:lnTo>
                  <a:lnTo>
                    <a:pt x="631731" y="514668"/>
                  </a:lnTo>
                  <a:lnTo>
                    <a:pt x="659019" y="516573"/>
                  </a:lnTo>
                  <a:lnTo>
                    <a:pt x="686623" y="517843"/>
                  </a:lnTo>
                  <a:lnTo>
                    <a:pt x="714228" y="519113"/>
                  </a:lnTo>
                  <a:lnTo>
                    <a:pt x="742467" y="519748"/>
                  </a:lnTo>
                  <a:lnTo>
                    <a:pt x="742467" y="303848"/>
                  </a:lnTo>
                  <a:lnTo>
                    <a:pt x="721208" y="303213"/>
                  </a:lnTo>
                  <a:lnTo>
                    <a:pt x="699950" y="302578"/>
                  </a:lnTo>
                  <a:lnTo>
                    <a:pt x="679326" y="301625"/>
                  </a:lnTo>
                  <a:lnTo>
                    <a:pt x="658701" y="300673"/>
                  </a:lnTo>
                  <a:lnTo>
                    <a:pt x="638077" y="299403"/>
                  </a:lnTo>
                  <a:lnTo>
                    <a:pt x="618088" y="297815"/>
                  </a:lnTo>
                  <a:lnTo>
                    <a:pt x="597464" y="295910"/>
                  </a:lnTo>
                  <a:lnTo>
                    <a:pt x="577792" y="294005"/>
                  </a:lnTo>
                  <a:close/>
                  <a:moveTo>
                    <a:pt x="418510" y="269240"/>
                  </a:moveTo>
                  <a:lnTo>
                    <a:pt x="411530" y="279718"/>
                  </a:lnTo>
                  <a:lnTo>
                    <a:pt x="404549" y="290513"/>
                  </a:lnTo>
                  <a:lnTo>
                    <a:pt x="397886" y="300990"/>
                  </a:lnTo>
                  <a:lnTo>
                    <a:pt x="391223" y="312103"/>
                  </a:lnTo>
                  <a:lnTo>
                    <a:pt x="384560" y="323533"/>
                  </a:lnTo>
                  <a:lnTo>
                    <a:pt x="378531" y="334645"/>
                  </a:lnTo>
                  <a:lnTo>
                    <a:pt x="371868" y="346393"/>
                  </a:lnTo>
                  <a:lnTo>
                    <a:pt x="366157" y="358458"/>
                  </a:lnTo>
                  <a:lnTo>
                    <a:pt x="360446" y="370205"/>
                  </a:lnTo>
                  <a:lnTo>
                    <a:pt x="354417" y="382270"/>
                  </a:lnTo>
                  <a:lnTo>
                    <a:pt x="349023" y="394653"/>
                  </a:lnTo>
                  <a:lnTo>
                    <a:pt x="343946" y="407035"/>
                  </a:lnTo>
                  <a:lnTo>
                    <a:pt x="338870" y="419735"/>
                  </a:lnTo>
                  <a:lnTo>
                    <a:pt x="333476" y="432753"/>
                  </a:lnTo>
                  <a:lnTo>
                    <a:pt x="328716" y="445770"/>
                  </a:lnTo>
                  <a:lnTo>
                    <a:pt x="324274" y="458788"/>
                  </a:lnTo>
                  <a:lnTo>
                    <a:pt x="341091" y="463868"/>
                  </a:lnTo>
                  <a:lnTo>
                    <a:pt x="358224" y="468948"/>
                  </a:lnTo>
                  <a:lnTo>
                    <a:pt x="375993" y="473393"/>
                  </a:lnTo>
                  <a:lnTo>
                    <a:pt x="393761" y="477838"/>
                  </a:lnTo>
                  <a:lnTo>
                    <a:pt x="412164" y="482283"/>
                  </a:lnTo>
                  <a:lnTo>
                    <a:pt x="430885" y="486410"/>
                  </a:lnTo>
                  <a:lnTo>
                    <a:pt x="449922" y="490220"/>
                  </a:lnTo>
                  <a:lnTo>
                    <a:pt x="469277" y="493713"/>
                  </a:lnTo>
                  <a:lnTo>
                    <a:pt x="472133" y="474663"/>
                  </a:lnTo>
                  <a:lnTo>
                    <a:pt x="475623" y="455930"/>
                  </a:lnTo>
                  <a:lnTo>
                    <a:pt x="479113" y="437515"/>
                  </a:lnTo>
                  <a:lnTo>
                    <a:pt x="482921" y="419418"/>
                  </a:lnTo>
                  <a:lnTo>
                    <a:pt x="486728" y="401320"/>
                  </a:lnTo>
                  <a:lnTo>
                    <a:pt x="490536" y="383540"/>
                  </a:lnTo>
                  <a:lnTo>
                    <a:pt x="495295" y="366395"/>
                  </a:lnTo>
                  <a:lnTo>
                    <a:pt x="499420" y="349250"/>
                  </a:lnTo>
                  <a:lnTo>
                    <a:pt x="503862" y="333058"/>
                  </a:lnTo>
                  <a:lnTo>
                    <a:pt x="508304" y="317183"/>
                  </a:lnTo>
                  <a:lnTo>
                    <a:pt x="513381" y="301943"/>
                  </a:lnTo>
                  <a:lnTo>
                    <a:pt x="518140" y="286703"/>
                  </a:lnTo>
                  <a:lnTo>
                    <a:pt x="492440" y="282893"/>
                  </a:lnTo>
                  <a:lnTo>
                    <a:pt x="467691" y="278765"/>
                  </a:lnTo>
                  <a:lnTo>
                    <a:pt x="442942" y="274320"/>
                  </a:lnTo>
                  <a:lnTo>
                    <a:pt x="418510" y="269240"/>
                  </a:lnTo>
                  <a:close/>
                  <a:moveTo>
                    <a:pt x="299208" y="238125"/>
                  </a:moveTo>
                  <a:lnTo>
                    <a:pt x="283026" y="252730"/>
                  </a:lnTo>
                  <a:lnTo>
                    <a:pt x="275411" y="260033"/>
                  </a:lnTo>
                  <a:lnTo>
                    <a:pt x="267479" y="267653"/>
                  </a:lnTo>
                  <a:lnTo>
                    <a:pt x="253835" y="281940"/>
                  </a:lnTo>
                  <a:lnTo>
                    <a:pt x="240191" y="296863"/>
                  </a:lnTo>
                  <a:lnTo>
                    <a:pt x="227182" y="311785"/>
                  </a:lnTo>
                  <a:lnTo>
                    <a:pt x="214490" y="327343"/>
                  </a:lnTo>
                  <a:lnTo>
                    <a:pt x="202433" y="343218"/>
                  </a:lnTo>
                  <a:lnTo>
                    <a:pt x="190376" y="359093"/>
                  </a:lnTo>
                  <a:lnTo>
                    <a:pt x="178954" y="375603"/>
                  </a:lnTo>
                  <a:lnTo>
                    <a:pt x="168483" y="392430"/>
                  </a:lnTo>
                  <a:lnTo>
                    <a:pt x="178002" y="398145"/>
                  </a:lnTo>
                  <a:lnTo>
                    <a:pt x="188472" y="403860"/>
                  </a:lnTo>
                  <a:lnTo>
                    <a:pt x="198943" y="409575"/>
                  </a:lnTo>
                  <a:lnTo>
                    <a:pt x="210048" y="414973"/>
                  </a:lnTo>
                  <a:lnTo>
                    <a:pt x="221471" y="420053"/>
                  </a:lnTo>
                  <a:lnTo>
                    <a:pt x="232894" y="425450"/>
                  </a:lnTo>
                  <a:lnTo>
                    <a:pt x="245268" y="430848"/>
                  </a:lnTo>
                  <a:lnTo>
                    <a:pt x="257642" y="435610"/>
                  </a:lnTo>
                  <a:lnTo>
                    <a:pt x="268430" y="439738"/>
                  </a:lnTo>
                  <a:lnTo>
                    <a:pt x="277315" y="414655"/>
                  </a:lnTo>
                  <a:lnTo>
                    <a:pt x="287151" y="390208"/>
                  </a:lnTo>
                  <a:lnTo>
                    <a:pt x="297304" y="366078"/>
                  </a:lnTo>
                  <a:lnTo>
                    <a:pt x="302381" y="354330"/>
                  </a:lnTo>
                  <a:lnTo>
                    <a:pt x="308409" y="342900"/>
                  </a:lnTo>
                  <a:lnTo>
                    <a:pt x="313803" y="331153"/>
                  </a:lnTo>
                  <a:lnTo>
                    <a:pt x="319515" y="319723"/>
                  </a:lnTo>
                  <a:lnTo>
                    <a:pt x="325543" y="308610"/>
                  </a:lnTo>
                  <a:lnTo>
                    <a:pt x="331572" y="297498"/>
                  </a:lnTo>
                  <a:lnTo>
                    <a:pt x="337600" y="286703"/>
                  </a:lnTo>
                  <a:lnTo>
                    <a:pt x="344264" y="275908"/>
                  </a:lnTo>
                  <a:lnTo>
                    <a:pt x="350609" y="265430"/>
                  </a:lnTo>
                  <a:lnTo>
                    <a:pt x="357590" y="254953"/>
                  </a:lnTo>
                  <a:lnTo>
                    <a:pt x="349023" y="253048"/>
                  </a:lnTo>
                  <a:lnTo>
                    <a:pt x="323957" y="245745"/>
                  </a:lnTo>
                  <a:lnTo>
                    <a:pt x="299208" y="238125"/>
                  </a:lnTo>
                  <a:close/>
                  <a:moveTo>
                    <a:pt x="1081336" y="129223"/>
                  </a:moveTo>
                  <a:lnTo>
                    <a:pt x="1090538" y="137795"/>
                  </a:lnTo>
                  <a:lnTo>
                    <a:pt x="1099422" y="146368"/>
                  </a:lnTo>
                  <a:lnTo>
                    <a:pt x="1107989" y="155575"/>
                  </a:lnTo>
                  <a:lnTo>
                    <a:pt x="1116873" y="164465"/>
                  </a:lnTo>
                  <a:lnTo>
                    <a:pt x="1125123" y="173990"/>
                  </a:lnTo>
                  <a:lnTo>
                    <a:pt x="1133690" y="183833"/>
                  </a:lnTo>
                  <a:lnTo>
                    <a:pt x="1141622" y="193358"/>
                  </a:lnTo>
                  <a:lnTo>
                    <a:pt x="1149555" y="203518"/>
                  </a:lnTo>
                  <a:lnTo>
                    <a:pt x="1164467" y="199708"/>
                  </a:lnTo>
                  <a:lnTo>
                    <a:pt x="1179380" y="195898"/>
                  </a:lnTo>
                  <a:lnTo>
                    <a:pt x="1188899" y="193358"/>
                  </a:lnTo>
                  <a:lnTo>
                    <a:pt x="1175890" y="184468"/>
                  </a:lnTo>
                  <a:lnTo>
                    <a:pt x="1162881" y="175578"/>
                  </a:lnTo>
                  <a:lnTo>
                    <a:pt x="1149872" y="167323"/>
                  </a:lnTo>
                  <a:lnTo>
                    <a:pt x="1136863" y="159068"/>
                  </a:lnTo>
                  <a:lnTo>
                    <a:pt x="1123219" y="151130"/>
                  </a:lnTo>
                  <a:lnTo>
                    <a:pt x="1109258" y="143510"/>
                  </a:lnTo>
                  <a:lnTo>
                    <a:pt x="1095297" y="136208"/>
                  </a:lnTo>
                  <a:lnTo>
                    <a:pt x="1081336" y="129223"/>
                  </a:lnTo>
                  <a:close/>
                  <a:moveTo>
                    <a:pt x="462297" y="129223"/>
                  </a:moveTo>
                  <a:lnTo>
                    <a:pt x="448336" y="136208"/>
                  </a:lnTo>
                  <a:lnTo>
                    <a:pt x="434375" y="143510"/>
                  </a:lnTo>
                  <a:lnTo>
                    <a:pt x="420731" y="151130"/>
                  </a:lnTo>
                  <a:lnTo>
                    <a:pt x="407088" y="159068"/>
                  </a:lnTo>
                  <a:lnTo>
                    <a:pt x="394079" y="167323"/>
                  </a:lnTo>
                  <a:lnTo>
                    <a:pt x="380752" y="175578"/>
                  </a:lnTo>
                  <a:lnTo>
                    <a:pt x="367743" y="184468"/>
                  </a:lnTo>
                  <a:lnTo>
                    <a:pt x="355052" y="193358"/>
                  </a:lnTo>
                  <a:lnTo>
                    <a:pt x="374406" y="198438"/>
                  </a:lnTo>
                  <a:lnTo>
                    <a:pt x="394079" y="203518"/>
                  </a:lnTo>
                  <a:lnTo>
                    <a:pt x="402011" y="193358"/>
                  </a:lnTo>
                  <a:lnTo>
                    <a:pt x="410261" y="183833"/>
                  </a:lnTo>
                  <a:lnTo>
                    <a:pt x="418510" y="173990"/>
                  </a:lnTo>
                  <a:lnTo>
                    <a:pt x="427077" y="164465"/>
                  </a:lnTo>
                  <a:lnTo>
                    <a:pt x="435644" y="155575"/>
                  </a:lnTo>
                  <a:lnTo>
                    <a:pt x="444528" y="146368"/>
                  </a:lnTo>
                  <a:lnTo>
                    <a:pt x="453095" y="137795"/>
                  </a:lnTo>
                  <a:lnTo>
                    <a:pt x="462297" y="129223"/>
                  </a:lnTo>
                  <a:close/>
                  <a:moveTo>
                    <a:pt x="931891" y="96838"/>
                  </a:moveTo>
                  <a:lnTo>
                    <a:pt x="942045" y="110490"/>
                  </a:lnTo>
                  <a:lnTo>
                    <a:pt x="951881" y="125413"/>
                  </a:lnTo>
                  <a:lnTo>
                    <a:pt x="961717" y="140970"/>
                  </a:lnTo>
                  <a:lnTo>
                    <a:pt x="970918" y="157480"/>
                  </a:lnTo>
                  <a:lnTo>
                    <a:pt x="979803" y="174625"/>
                  </a:lnTo>
                  <a:lnTo>
                    <a:pt x="988369" y="192405"/>
                  </a:lnTo>
                  <a:lnTo>
                    <a:pt x="996936" y="210820"/>
                  </a:lnTo>
                  <a:lnTo>
                    <a:pt x="1004869" y="230188"/>
                  </a:lnTo>
                  <a:lnTo>
                    <a:pt x="1025176" y="227330"/>
                  </a:lnTo>
                  <a:lnTo>
                    <a:pt x="1045165" y="224155"/>
                  </a:lnTo>
                  <a:lnTo>
                    <a:pt x="1065472" y="220980"/>
                  </a:lnTo>
                  <a:lnTo>
                    <a:pt x="1084827" y="217170"/>
                  </a:lnTo>
                  <a:lnTo>
                    <a:pt x="1076260" y="207645"/>
                  </a:lnTo>
                  <a:lnTo>
                    <a:pt x="1067376" y="198120"/>
                  </a:lnTo>
                  <a:lnTo>
                    <a:pt x="1058491" y="188913"/>
                  </a:lnTo>
                  <a:lnTo>
                    <a:pt x="1049607" y="180023"/>
                  </a:lnTo>
                  <a:lnTo>
                    <a:pt x="1040406" y="171450"/>
                  </a:lnTo>
                  <a:lnTo>
                    <a:pt x="1031204" y="163195"/>
                  </a:lnTo>
                  <a:lnTo>
                    <a:pt x="1021685" y="155258"/>
                  </a:lnTo>
                  <a:lnTo>
                    <a:pt x="1011849" y="147320"/>
                  </a:lnTo>
                  <a:lnTo>
                    <a:pt x="1002648" y="140018"/>
                  </a:lnTo>
                  <a:lnTo>
                    <a:pt x="992494" y="133033"/>
                  </a:lnTo>
                  <a:lnTo>
                    <a:pt x="982975" y="126048"/>
                  </a:lnTo>
                  <a:lnTo>
                    <a:pt x="972822" y="119380"/>
                  </a:lnTo>
                  <a:lnTo>
                    <a:pt x="962986" y="113348"/>
                  </a:lnTo>
                  <a:lnTo>
                    <a:pt x="952515" y="107315"/>
                  </a:lnTo>
                  <a:lnTo>
                    <a:pt x="942045" y="101918"/>
                  </a:lnTo>
                  <a:lnTo>
                    <a:pt x="931891" y="96838"/>
                  </a:lnTo>
                  <a:close/>
                  <a:moveTo>
                    <a:pt x="611742" y="96838"/>
                  </a:moveTo>
                  <a:lnTo>
                    <a:pt x="601589" y="101918"/>
                  </a:lnTo>
                  <a:lnTo>
                    <a:pt x="591118" y="107315"/>
                  </a:lnTo>
                  <a:lnTo>
                    <a:pt x="580965" y="113348"/>
                  </a:lnTo>
                  <a:lnTo>
                    <a:pt x="570811" y="119698"/>
                  </a:lnTo>
                  <a:lnTo>
                    <a:pt x="560658" y="126048"/>
                  </a:lnTo>
                  <a:lnTo>
                    <a:pt x="551139" y="133033"/>
                  </a:lnTo>
                  <a:lnTo>
                    <a:pt x="540986" y="140018"/>
                  </a:lnTo>
                  <a:lnTo>
                    <a:pt x="531784" y="147320"/>
                  </a:lnTo>
                  <a:lnTo>
                    <a:pt x="521948" y="155258"/>
                  </a:lnTo>
                  <a:lnTo>
                    <a:pt x="512746" y="163195"/>
                  </a:lnTo>
                  <a:lnTo>
                    <a:pt x="503228" y="171450"/>
                  </a:lnTo>
                  <a:lnTo>
                    <a:pt x="494343" y="180023"/>
                  </a:lnTo>
                  <a:lnTo>
                    <a:pt x="485142" y="189230"/>
                  </a:lnTo>
                  <a:lnTo>
                    <a:pt x="476258" y="198120"/>
                  </a:lnTo>
                  <a:lnTo>
                    <a:pt x="467691" y="207645"/>
                  </a:lnTo>
                  <a:lnTo>
                    <a:pt x="458807" y="217170"/>
                  </a:lnTo>
                  <a:lnTo>
                    <a:pt x="478479" y="220980"/>
                  </a:lnTo>
                  <a:lnTo>
                    <a:pt x="498468" y="224155"/>
                  </a:lnTo>
                  <a:lnTo>
                    <a:pt x="518458" y="227330"/>
                  </a:lnTo>
                  <a:lnTo>
                    <a:pt x="538764" y="230188"/>
                  </a:lnTo>
                  <a:lnTo>
                    <a:pt x="547014" y="210820"/>
                  </a:lnTo>
                  <a:lnTo>
                    <a:pt x="555264" y="192405"/>
                  </a:lnTo>
                  <a:lnTo>
                    <a:pt x="564148" y="174625"/>
                  </a:lnTo>
                  <a:lnTo>
                    <a:pt x="573032" y="157480"/>
                  </a:lnTo>
                  <a:lnTo>
                    <a:pt x="582234" y="140970"/>
                  </a:lnTo>
                  <a:lnTo>
                    <a:pt x="591753" y="125413"/>
                  </a:lnTo>
                  <a:lnTo>
                    <a:pt x="601589" y="110490"/>
                  </a:lnTo>
                  <a:lnTo>
                    <a:pt x="611742" y="96838"/>
                  </a:lnTo>
                  <a:close/>
                  <a:moveTo>
                    <a:pt x="801166" y="63818"/>
                  </a:moveTo>
                  <a:lnTo>
                    <a:pt x="801166" y="245110"/>
                  </a:lnTo>
                  <a:lnTo>
                    <a:pt x="837655" y="244158"/>
                  </a:lnTo>
                  <a:lnTo>
                    <a:pt x="873509" y="242570"/>
                  </a:lnTo>
                  <a:lnTo>
                    <a:pt x="909363" y="240348"/>
                  </a:lnTo>
                  <a:lnTo>
                    <a:pt x="944266" y="237173"/>
                  </a:lnTo>
                  <a:lnTo>
                    <a:pt x="935064" y="216853"/>
                  </a:lnTo>
                  <a:lnTo>
                    <a:pt x="925545" y="197803"/>
                  </a:lnTo>
                  <a:lnTo>
                    <a:pt x="916027" y="179705"/>
                  </a:lnTo>
                  <a:lnTo>
                    <a:pt x="906190" y="162878"/>
                  </a:lnTo>
                  <a:lnTo>
                    <a:pt x="901114" y="155258"/>
                  </a:lnTo>
                  <a:lnTo>
                    <a:pt x="896037" y="147320"/>
                  </a:lnTo>
                  <a:lnTo>
                    <a:pt x="890960" y="140018"/>
                  </a:lnTo>
                  <a:lnTo>
                    <a:pt x="885884" y="133033"/>
                  </a:lnTo>
                  <a:lnTo>
                    <a:pt x="880807" y="126048"/>
                  </a:lnTo>
                  <a:lnTo>
                    <a:pt x="875730" y="119698"/>
                  </a:lnTo>
                  <a:lnTo>
                    <a:pt x="870019" y="113665"/>
                  </a:lnTo>
                  <a:lnTo>
                    <a:pt x="864942" y="107633"/>
                  </a:lnTo>
                  <a:lnTo>
                    <a:pt x="856693" y="99695"/>
                  </a:lnTo>
                  <a:lnTo>
                    <a:pt x="848760" y="92075"/>
                  </a:lnTo>
                  <a:lnTo>
                    <a:pt x="840828" y="85725"/>
                  </a:lnTo>
                  <a:lnTo>
                    <a:pt x="832896" y="79693"/>
                  </a:lnTo>
                  <a:lnTo>
                    <a:pt x="824963" y="74613"/>
                  </a:lnTo>
                  <a:lnTo>
                    <a:pt x="817031" y="70168"/>
                  </a:lnTo>
                  <a:lnTo>
                    <a:pt x="809099" y="66675"/>
                  </a:lnTo>
                  <a:lnTo>
                    <a:pt x="801166" y="63818"/>
                  </a:lnTo>
                  <a:close/>
                  <a:moveTo>
                    <a:pt x="742467" y="63818"/>
                  </a:moveTo>
                  <a:lnTo>
                    <a:pt x="734535" y="66675"/>
                  </a:lnTo>
                  <a:lnTo>
                    <a:pt x="726920" y="70168"/>
                  </a:lnTo>
                  <a:lnTo>
                    <a:pt x="718987" y="74613"/>
                  </a:lnTo>
                  <a:lnTo>
                    <a:pt x="711055" y="79693"/>
                  </a:lnTo>
                  <a:lnTo>
                    <a:pt x="703123" y="85725"/>
                  </a:lnTo>
                  <a:lnTo>
                    <a:pt x="694873" y="92075"/>
                  </a:lnTo>
                  <a:lnTo>
                    <a:pt x="686941" y="99695"/>
                  </a:lnTo>
                  <a:lnTo>
                    <a:pt x="678691" y="107633"/>
                  </a:lnTo>
                  <a:lnTo>
                    <a:pt x="673614" y="113665"/>
                  </a:lnTo>
                  <a:lnTo>
                    <a:pt x="668538" y="119698"/>
                  </a:lnTo>
                  <a:lnTo>
                    <a:pt x="662826" y="126048"/>
                  </a:lnTo>
                  <a:lnTo>
                    <a:pt x="657750" y="133033"/>
                  </a:lnTo>
                  <a:lnTo>
                    <a:pt x="652990" y="140018"/>
                  </a:lnTo>
                  <a:lnTo>
                    <a:pt x="647596" y="147320"/>
                  </a:lnTo>
                  <a:lnTo>
                    <a:pt x="642519" y="154940"/>
                  </a:lnTo>
                  <a:lnTo>
                    <a:pt x="637760" y="162878"/>
                  </a:lnTo>
                  <a:lnTo>
                    <a:pt x="632683" y="171450"/>
                  </a:lnTo>
                  <a:lnTo>
                    <a:pt x="627607" y="179705"/>
                  </a:lnTo>
                  <a:lnTo>
                    <a:pt x="618088" y="197803"/>
                  </a:lnTo>
                  <a:lnTo>
                    <a:pt x="608569" y="216853"/>
                  </a:lnTo>
                  <a:lnTo>
                    <a:pt x="599685" y="237173"/>
                  </a:lnTo>
                  <a:lnTo>
                    <a:pt x="634587" y="240030"/>
                  </a:lnTo>
                  <a:lnTo>
                    <a:pt x="670124" y="242570"/>
                  </a:lnTo>
                  <a:lnTo>
                    <a:pt x="705978" y="244158"/>
                  </a:lnTo>
                  <a:lnTo>
                    <a:pt x="742467" y="245110"/>
                  </a:lnTo>
                  <a:lnTo>
                    <a:pt x="742467" y="63818"/>
                  </a:lnTo>
                  <a:close/>
                  <a:moveTo>
                    <a:pt x="754841" y="0"/>
                  </a:moveTo>
                  <a:lnTo>
                    <a:pt x="771975" y="0"/>
                  </a:lnTo>
                  <a:lnTo>
                    <a:pt x="789109" y="0"/>
                  </a:lnTo>
                  <a:lnTo>
                    <a:pt x="806243" y="635"/>
                  </a:lnTo>
                  <a:lnTo>
                    <a:pt x="823377" y="1588"/>
                  </a:lnTo>
                  <a:lnTo>
                    <a:pt x="840193" y="2858"/>
                  </a:lnTo>
                  <a:lnTo>
                    <a:pt x="856693" y="4445"/>
                  </a:lnTo>
                  <a:lnTo>
                    <a:pt x="873509" y="6350"/>
                  </a:lnTo>
                  <a:lnTo>
                    <a:pt x="890008" y="9208"/>
                  </a:lnTo>
                  <a:lnTo>
                    <a:pt x="906508" y="11748"/>
                  </a:lnTo>
                  <a:lnTo>
                    <a:pt x="923007" y="14923"/>
                  </a:lnTo>
                  <a:lnTo>
                    <a:pt x="939189" y="18098"/>
                  </a:lnTo>
                  <a:lnTo>
                    <a:pt x="955371" y="21908"/>
                  </a:lnTo>
                  <a:lnTo>
                    <a:pt x="971236" y="25718"/>
                  </a:lnTo>
                  <a:lnTo>
                    <a:pt x="987100" y="30480"/>
                  </a:lnTo>
                  <a:lnTo>
                    <a:pt x="1002965" y="35243"/>
                  </a:lnTo>
                  <a:lnTo>
                    <a:pt x="1018512" y="40005"/>
                  </a:lnTo>
                  <a:lnTo>
                    <a:pt x="1034060" y="45720"/>
                  </a:lnTo>
                  <a:lnTo>
                    <a:pt x="1049290" y="51435"/>
                  </a:lnTo>
                  <a:lnTo>
                    <a:pt x="1064520" y="57150"/>
                  </a:lnTo>
                  <a:lnTo>
                    <a:pt x="1079115" y="63818"/>
                  </a:lnTo>
                  <a:lnTo>
                    <a:pt x="1094028" y="70168"/>
                  </a:lnTo>
                  <a:lnTo>
                    <a:pt x="1108624" y="76835"/>
                  </a:lnTo>
                  <a:lnTo>
                    <a:pt x="1123219" y="84455"/>
                  </a:lnTo>
                  <a:lnTo>
                    <a:pt x="1137497" y="91758"/>
                  </a:lnTo>
                  <a:lnTo>
                    <a:pt x="1151458" y="99695"/>
                  </a:lnTo>
                  <a:lnTo>
                    <a:pt x="1165419" y="107633"/>
                  </a:lnTo>
                  <a:lnTo>
                    <a:pt x="1179063" y="116205"/>
                  </a:lnTo>
                  <a:lnTo>
                    <a:pt x="1192707" y="124778"/>
                  </a:lnTo>
                  <a:lnTo>
                    <a:pt x="1206033" y="133668"/>
                  </a:lnTo>
                  <a:lnTo>
                    <a:pt x="1219042" y="142558"/>
                  </a:lnTo>
                  <a:lnTo>
                    <a:pt x="1232051" y="152400"/>
                  </a:lnTo>
                  <a:lnTo>
                    <a:pt x="1244743" y="161925"/>
                  </a:lnTo>
                  <a:lnTo>
                    <a:pt x="1257434" y="171768"/>
                  </a:lnTo>
                  <a:lnTo>
                    <a:pt x="1270126" y="182245"/>
                  </a:lnTo>
                  <a:lnTo>
                    <a:pt x="1282818" y="193358"/>
                  </a:lnTo>
                  <a:lnTo>
                    <a:pt x="1295192" y="204470"/>
                  </a:lnTo>
                  <a:lnTo>
                    <a:pt x="1307567" y="215900"/>
                  </a:lnTo>
                  <a:lnTo>
                    <a:pt x="1323749" y="232093"/>
                  </a:lnTo>
                  <a:lnTo>
                    <a:pt x="1339296" y="248920"/>
                  </a:lnTo>
                  <a:lnTo>
                    <a:pt x="1354844" y="266065"/>
                  </a:lnTo>
                  <a:lnTo>
                    <a:pt x="1369756" y="283528"/>
                  </a:lnTo>
                  <a:lnTo>
                    <a:pt x="1384035" y="301625"/>
                  </a:lnTo>
                  <a:lnTo>
                    <a:pt x="1397995" y="320358"/>
                  </a:lnTo>
                  <a:lnTo>
                    <a:pt x="1411322" y="339090"/>
                  </a:lnTo>
                  <a:lnTo>
                    <a:pt x="1423696" y="358775"/>
                  </a:lnTo>
                  <a:lnTo>
                    <a:pt x="1431629" y="371158"/>
                  </a:lnTo>
                  <a:lnTo>
                    <a:pt x="1439244" y="383858"/>
                  </a:lnTo>
                  <a:lnTo>
                    <a:pt x="1446859" y="396875"/>
                  </a:lnTo>
                  <a:lnTo>
                    <a:pt x="1453839" y="410210"/>
                  </a:lnTo>
                  <a:lnTo>
                    <a:pt x="1463675" y="429260"/>
                  </a:lnTo>
                  <a:lnTo>
                    <a:pt x="1301855" y="429260"/>
                  </a:lnTo>
                  <a:lnTo>
                    <a:pt x="1321528" y="420370"/>
                  </a:lnTo>
                  <a:lnTo>
                    <a:pt x="1340565" y="411480"/>
                  </a:lnTo>
                  <a:lnTo>
                    <a:pt x="1358651" y="401955"/>
                  </a:lnTo>
                  <a:lnTo>
                    <a:pt x="1375785" y="392430"/>
                  </a:lnTo>
                  <a:lnTo>
                    <a:pt x="1364680" y="375603"/>
                  </a:lnTo>
                  <a:lnTo>
                    <a:pt x="1353257" y="359093"/>
                  </a:lnTo>
                  <a:lnTo>
                    <a:pt x="1341517" y="343218"/>
                  </a:lnTo>
                  <a:lnTo>
                    <a:pt x="1329143" y="327343"/>
                  </a:lnTo>
                  <a:lnTo>
                    <a:pt x="1316451" y="311785"/>
                  </a:lnTo>
                  <a:lnTo>
                    <a:pt x="1303442" y="296863"/>
                  </a:lnTo>
                  <a:lnTo>
                    <a:pt x="1290116" y="281940"/>
                  </a:lnTo>
                  <a:lnTo>
                    <a:pt x="1276155" y="267653"/>
                  </a:lnTo>
                  <a:lnTo>
                    <a:pt x="1268222" y="260033"/>
                  </a:lnTo>
                  <a:lnTo>
                    <a:pt x="1260607" y="252730"/>
                  </a:lnTo>
                  <a:lnTo>
                    <a:pt x="1244425" y="238125"/>
                  </a:lnTo>
                  <a:lnTo>
                    <a:pt x="1215869" y="246698"/>
                  </a:lnTo>
                  <a:lnTo>
                    <a:pt x="1200956" y="250825"/>
                  </a:lnTo>
                  <a:lnTo>
                    <a:pt x="1186361" y="254953"/>
                  </a:lnTo>
                  <a:lnTo>
                    <a:pt x="1198735" y="274955"/>
                  </a:lnTo>
                  <a:lnTo>
                    <a:pt x="1210792" y="295275"/>
                  </a:lnTo>
                  <a:lnTo>
                    <a:pt x="1222215" y="316230"/>
                  </a:lnTo>
                  <a:lnTo>
                    <a:pt x="1233003" y="337820"/>
                  </a:lnTo>
                  <a:lnTo>
                    <a:pt x="1243473" y="360045"/>
                  </a:lnTo>
                  <a:lnTo>
                    <a:pt x="1253310" y="382588"/>
                  </a:lnTo>
                  <a:lnTo>
                    <a:pt x="1262828" y="405448"/>
                  </a:lnTo>
                  <a:lnTo>
                    <a:pt x="1271395" y="429260"/>
                  </a:lnTo>
                  <a:lnTo>
                    <a:pt x="1208888" y="429260"/>
                  </a:lnTo>
                  <a:lnTo>
                    <a:pt x="1200004" y="407353"/>
                  </a:lnTo>
                  <a:lnTo>
                    <a:pt x="1190803" y="385763"/>
                  </a:lnTo>
                  <a:lnTo>
                    <a:pt x="1180967" y="365125"/>
                  </a:lnTo>
                  <a:lnTo>
                    <a:pt x="1170813" y="344805"/>
                  </a:lnTo>
                  <a:lnTo>
                    <a:pt x="1160025" y="325120"/>
                  </a:lnTo>
                  <a:lnTo>
                    <a:pt x="1148603" y="306070"/>
                  </a:lnTo>
                  <a:lnTo>
                    <a:pt x="1137180" y="287020"/>
                  </a:lnTo>
                  <a:lnTo>
                    <a:pt x="1125123" y="269240"/>
                  </a:lnTo>
                  <a:lnTo>
                    <a:pt x="1101009" y="274320"/>
                  </a:lnTo>
                  <a:lnTo>
                    <a:pt x="1076260" y="278765"/>
                  </a:lnTo>
                  <a:lnTo>
                    <a:pt x="1051194" y="282893"/>
                  </a:lnTo>
                  <a:lnTo>
                    <a:pt x="1025493" y="286703"/>
                  </a:lnTo>
                  <a:lnTo>
                    <a:pt x="1031204" y="303213"/>
                  </a:lnTo>
                  <a:lnTo>
                    <a:pt x="1036281" y="320040"/>
                  </a:lnTo>
                  <a:lnTo>
                    <a:pt x="1041040" y="337503"/>
                  </a:lnTo>
                  <a:lnTo>
                    <a:pt x="1045800" y="355283"/>
                  </a:lnTo>
                  <a:lnTo>
                    <a:pt x="1050559" y="373063"/>
                  </a:lnTo>
                  <a:lnTo>
                    <a:pt x="1054684" y="391478"/>
                  </a:lnTo>
                  <a:lnTo>
                    <a:pt x="1058809" y="410528"/>
                  </a:lnTo>
                  <a:lnTo>
                    <a:pt x="1062616" y="429260"/>
                  </a:lnTo>
                  <a:lnTo>
                    <a:pt x="1002965" y="429260"/>
                  </a:lnTo>
                  <a:lnTo>
                    <a:pt x="999475" y="412750"/>
                  </a:lnTo>
                  <a:lnTo>
                    <a:pt x="995667" y="396240"/>
                  </a:lnTo>
                  <a:lnTo>
                    <a:pt x="991542" y="380365"/>
                  </a:lnTo>
                  <a:lnTo>
                    <a:pt x="987418" y="364490"/>
                  </a:lnTo>
                  <a:lnTo>
                    <a:pt x="982658" y="346075"/>
                  </a:lnTo>
                  <a:lnTo>
                    <a:pt x="976947" y="328295"/>
                  </a:lnTo>
                  <a:lnTo>
                    <a:pt x="971553" y="311150"/>
                  </a:lnTo>
                  <a:lnTo>
                    <a:pt x="966159" y="294005"/>
                  </a:lnTo>
                  <a:lnTo>
                    <a:pt x="946169" y="295910"/>
                  </a:lnTo>
                  <a:lnTo>
                    <a:pt x="926180" y="297815"/>
                  </a:lnTo>
                  <a:lnTo>
                    <a:pt x="905556" y="299403"/>
                  </a:lnTo>
                  <a:lnTo>
                    <a:pt x="884932" y="300673"/>
                  </a:lnTo>
                  <a:lnTo>
                    <a:pt x="864308" y="301625"/>
                  </a:lnTo>
                  <a:lnTo>
                    <a:pt x="843684" y="302578"/>
                  </a:lnTo>
                  <a:lnTo>
                    <a:pt x="822742" y="303213"/>
                  </a:lnTo>
                  <a:lnTo>
                    <a:pt x="801166" y="303848"/>
                  </a:lnTo>
                  <a:lnTo>
                    <a:pt x="801166" y="519748"/>
                  </a:lnTo>
                  <a:lnTo>
                    <a:pt x="822108" y="519113"/>
                  </a:lnTo>
                  <a:lnTo>
                    <a:pt x="843366" y="518478"/>
                  </a:lnTo>
                  <a:lnTo>
                    <a:pt x="864308" y="517525"/>
                  </a:lnTo>
                  <a:lnTo>
                    <a:pt x="884614" y="516573"/>
                  </a:lnTo>
                  <a:lnTo>
                    <a:pt x="884614" y="575310"/>
                  </a:lnTo>
                  <a:lnTo>
                    <a:pt x="864308" y="576263"/>
                  </a:lnTo>
                  <a:lnTo>
                    <a:pt x="843366" y="577215"/>
                  </a:lnTo>
                  <a:lnTo>
                    <a:pt x="822108" y="577850"/>
                  </a:lnTo>
                  <a:lnTo>
                    <a:pt x="801166" y="578168"/>
                  </a:lnTo>
                  <a:lnTo>
                    <a:pt x="801166" y="742950"/>
                  </a:lnTo>
                  <a:lnTo>
                    <a:pt x="884614" y="742950"/>
                  </a:lnTo>
                  <a:lnTo>
                    <a:pt x="884614" y="801688"/>
                  </a:lnTo>
                  <a:lnTo>
                    <a:pt x="801166" y="801688"/>
                  </a:lnTo>
                  <a:lnTo>
                    <a:pt x="801166" y="965835"/>
                  </a:lnTo>
                  <a:lnTo>
                    <a:pt x="822108" y="966470"/>
                  </a:lnTo>
                  <a:lnTo>
                    <a:pt x="843366" y="967105"/>
                  </a:lnTo>
                  <a:lnTo>
                    <a:pt x="864308" y="968058"/>
                  </a:lnTo>
                  <a:lnTo>
                    <a:pt x="884614" y="969010"/>
                  </a:lnTo>
                  <a:lnTo>
                    <a:pt x="884614" y="1028065"/>
                  </a:lnTo>
                  <a:lnTo>
                    <a:pt x="864308" y="1026795"/>
                  </a:lnTo>
                  <a:lnTo>
                    <a:pt x="843366" y="1025843"/>
                  </a:lnTo>
                  <a:lnTo>
                    <a:pt x="822108" y="1025208"/>
                  </a:lnTo>
                  <a:lnTo>
                    <a:pt x="801166" y="1024890"/>
                  </a:lnTo>
                  <a:lnTo>
                    <a:pt x="801166" y="1240473"/>
                  </a:lnTo>
                  <a:lnTo>
                    <a:pt x="824963" y="1240790"/>
                  </a:lnTo>
                  <a:lnTo>
                    <a:pt x="848126" y="1241743"/>
                  </a:lnTo>
                  <a:lnTo>
                    <a:pt x="832896" y="1300163"/>
                  </a:lnTo>
                  <a:lnTo>
                    <a:pt x="801166" y="1299528"/>
                  </a:lnTo>
                  <a:lnTo>
                    <a:pt x="801166" y="1423353"/>
                  </a:lnTo>
                  <a:lnTo>
                    <a:pt x="771658" y="1538606"/>
                  </a:lnTo>
                  <a:lnTo>
                    <a:pt x="771023" y="1541781"/>
                  </a:lnTo>
                  <a:lnTo>
                    <a:pt x="771023" y="1544638"/>
                  </a:lnTo>
                  <a:lnTo>
                    <a:pt x="753890" y="1544321"/>
                  </a:lnTo>
                  <a:lnTo>
                    <a:pt x="736756" y="1543686"/>
                  </a:lnTo>
                  <a:lnTo>
                    <a:pt x="719622" y="1542733"/>
                  </a:lnTo>
                  <a:lnTo>
                    <a:pt x="702805" y="1541463"/>
                  </a:lnTo>
                  <a:lnTo>
                    <a:pt x="685989" y="1539558"/>
                  </a:lnTo>
                  <a:lnTo>
                    <a:pt x="669489" y="1537653"/>
                  </a:lnTo>
                  <a:lnTo>
                    <a:pt x="652673" y="1535431"/>
                  </a:lnTo>
                  <a:lnTo>
                    <a:pt x="636491" y="1532573"/>
                  </a:lnTo>
                  <a:lnTo>
                    <a:pt x="619992" y="1529716"/>
                  </a:lnTo>
                  <a:lnTo>
                    <a:pt x="603810" y="1526223"/>
                  </a:lnTo>
                  <a:lnTo>
                    <a:pt x="587628" y="1522096"/>
                  </a:lnTo>
                  <a:lnTo>
                    <a:pt x="571763" y="1518286"/>
                  </a:lnTo>
                  <a:lnTo>
                    <a:pt x="555898" y="1513841"/>
                  </a:lnTo>
                  <a:lnTo>
                    <a:pt x="540351" y="1509078"/>
                  </a:lnTo>
                  <a:lnTo>
                    <a:pt x="524486" y="1503998"/>
                  </a:lnTo>
                  <a:lnTo>
                    <a:pt x="509256" y="1498601"/>
                  </a:lnTo>
                  <a:lnTo>
                    <a:pt x="494343" y="1492886"/>
                  </a:lnTo>
                  <a:lnTo>
                    <a:pt x="479113" y="1486853"/>
                  </a:lnTo>
                  <a:lnTo>
                    <a:pt x="464200" y="1480503"/>
                  </a:lnTo>
                  <a:lnTo>
                    <a:pt x="449288" y="1474153"/>
                  </a:lnTo>
                  <a:lnTo>
                    <a:pt x="434692" y="1467168"/>
                  </a:lnTo>
                  <a:lnTo>
                    <a:pt x="420414" y="1459866"/>
                  </a:lnTo>
                  <a:lnTo>
                    <a:pt x="406136" y="1452246"/>
                  </a:lnTo>
                  <a:lnTo>
                    <a:pt x="392175" y="1444626"/>
                  </a:lnTo>
                  <a:lnTo>
                    <a:pt x="378214" y="1436688"/>
                  </a:lnTo>
                  <a:lnTo>
                    <a:pt x="364570" y="1428116"/>
                  </a:lnTo>
                  <a:lnTo>
                    <a:pt x="350927" y="1419861"/>
                  </a:lnTo>
                  <a:lnTo>
                    <a:pt x="337600" y="1410653"/>
                  </a:lnTo>
                  <a:lnTo>
                    <a:pt x="324591" y="1401763"/>
                  </a:lnTo>
                  <a:lnTo>
                    <a:pt x="311582" y="1392238"/>
                  </a:lnTo>
                  <a:lnTo>
                    <a:pt x="298891" y="1382396"/>
                  </a:lnTo>
                  <a:lnTo>
                    <a:pt x="286199" y="1372553"/>
                  </a:lnTo>
                  <a:lnTo>
                    <a:pt x="273507" y="1361758"/>
                  </a:lnTo>
                  <a:lnTo>
                    <a:pt x="260815" y="1351280"/>
                  </a:lnTo>
                  <a:lnTo>
                    <a:pt x="248441" y="1339850"/>
                  </a:lnTo>
                  <a:lnTo>
                    <a:pt x="236701" y="1328420"/>
                  </a:lnTo>
                  <a:lnTo>
                    <a:pt x="220202" y="1311910"/>
                  </a:lnTo>
                  <a:lnTo>
                    <a:pt x="204337" y="1295400"/>
                  </a:lnTo>
                  <a:lnTo>
                    <a:pt x="188790" y="1278255"/>
                  </a:lnTo>
                  <a:lnTo>
                    <a:pt x="173877" y="1260475"/>
                  </a:lnTo>
                  <a:lnTo>
                    <a:pt x="159599" y="1242378"/>
                  </a:lnTo>
                  <a:lnTo>
                    <a:pt x="145638" y="1223963"/>
                  </a:lnTo>
                  <a:lnTo>
                    <a:pt x="132629" y="1204913"/>
                  </a:lnTo>
                  <a:lnTo>
                    <a:pt x="119937" y="1185863"/>
                  </a:lnTo>
                  <a:lnTo>
                    <a:pt x="112005" y="1173163"/>
                  </a:lnTo>
                  <a:lnTo>
                    <a:pt x="104390" y="1160463"/>
                  </a:lnTo>
                  <a:lnTo>
                    <a:pt x="97409" y="1147445"/>
                  </a:lnTo>
                  <a:lnTo>
                    <a:pt x="90111" y="1134428"/>
                  </a:lnTo>
                  <a:lnTo>
                    <a:pt x="79641" y="1114108"/>
                  </a:lnTo>
                  <a:lnTo>
                    <a:pt x="69805" y="1093153"/>
                  </a:lnTo>
                  <a:lnTo>
                    <a:pt x="60286" y="1072198"/>
                  </a:lnTo>
                  <a:lnTo>
                    <a:pt x="51719" y="1050608"/>
                  </a:lnTo>
                  <a:lnTo>
                    <a:pt x="43469" y="1029018"/>
                  </a:lnTo>
                  <a:lnTo>
                    <a:pt x="36172" y="1006793"/>
                  </a:lnTo>
                  <a:lnTo>
                    <a:pt x="29826" y="984568"/>
                  </a:lnTo>
                  <a:lnTo>
                    <a:pt x="23480" y="961708"/>
                  </a:lnTo>
                  <a:lnTo>
                    <a:pt x="18086" y="939165"/>
                  </a:lnTo>
                  <a:lnTo>
                    <a:pt x="13326" y="915988"/>
                  </a:lnTo>
                  <a:lnTo>
                    <a:pt x="9202" y="892493"/>
                  </a:lnTo>
                  <a:lnTo>
                    <a:pt x="6029" y="868998"/>
                  </a:lnTo>
                  <a:lnTo>
                    <a:pt x="3490" y="845185"/>
                  </a:lnTo>
                  <a:lnTo>
                    <a:pt x="1587" y="820738"/>
                  </a:lnTo>
                  <a:lnTo>
                    <a:pt x="317" y="796608"/>
                  </a:lnTo>
                  <a:lnTo>
                    <a:pt x="0" y="772160"/>
                  </a:lnTo>
                  <a:lnTo>
                    <a:pt x="317" y="747713"/>
                  </a:lnTo>
                  <a:lnTo>
                    <a:pt x="1587" y="723583"/>
                  </a:lnTo>
                  <a:lnTo>
                    <a:pt x="3490" y="699453"/>
                  </a:lnTo>
                  <a:lnTo>
                    <a:pt x="6029" y="675640"/>
                  </a:lnTo>
                  <a:lnTo>
                    <a:pt x="9202" y="651828"/>
                  </a:lnTo>
                  <a:lnTo>
                    <a:pt x="13326" y="628650"/>
                  </a:lnTo>
                  <a:lnTo>
                    <a:pt x="18086" y="605473"/>
                  </a:lnTo>
                  <a:lnTo>
                    <a:pt x="23480" y="582295"/>
                  </a:lnTo>
                  <a:lnTo>
                    <a:pt x="29826" y="559753"/>
                  </a:lnTo>
                  <a:lnTo>
                    <a:pt x="36172" y="537528"/>
                  </a:lnTo>
                  <a:lnTo>
                    <a:pt x="43469" y="515620"/>
                  </a:lnTo>
                  <a:lnTo>
                    <a:pt x="51719" y="493713"/>
                  </a:lnTo>
                  <a:lnTo>
                    <a:pt x="60286" y="472440"/>
                  </a:lnTo>
                  <a:lnTo>
                    <a:pt x="69805" y="451168"/>
                  </a:lnTo>
                  <a:lnTo>
                    <a:pt x="79641" y="430530"/>
                  </a:lnTo>
                  <a:lnTo>
                    <a:pt x="90111" y="410210"/>
                  </a:lnTo>
                  <a:lnTo>
                    <a:pt x="97409" y="396875"/>
                  </a:lnTo>
                  <a:lnTo>
                    <a:pt x="104390" y="383858"/>
                  </a:lnTo>
                  <a:lnTo>
                    <a:pt x="112005" y="371158"/>
                  </a:lnTo>
                  <a:lnTo>
                    <a:pt x="119937" y="358775"/>
                  </a:lnTo>
                  <a:lnTo>
                    <a:pt x="132629" y="339090"/>
                  </a:lnTo>
                  <a:lnTo>
                    <a:pt x="145638" y="320040"/>
                  </a:lnTo>
                  <a:lnTo>
                    <a:pt x="159599" y="301625"/>
                  </a:lnTo>
                  <a:lnTo>
                    <a:pt x="173877" y="283528"/>
                  </a:lnTo>
                  <a:lnTo>
                    <a:pt x="188790" y="266065"/>
                  </a:lnTo>
                  <a:lnTo>
                    <a:pt x="204337" y="248920"/>
                  </a:lnTo>
                  <a:lnTo>
                    <a:pt x="220202" y="232093"/>
                  </a:lnTo>
                  <a:lnTo>
                    <a:pt x="236701" y="215900"/>
                  </a:lnTo>
                  <a:lnTo>
                    <a:pt x="248441" y="204470"/>
                  </a:lnTo>
                  <a:lnTo>
                    <a:pt x="260815" y="193358"/>
                  </a:lnTo>
                  <a:lnTo>
                    <a:pt x="273507" y="182245"/>
                  </a:lnTo>
                  <a:lnTo>
                    <a:pt x="286199" y="171768"/>
                  </a:lnTo>
                  <a:lnTo>
                    <a:pt x="298891" y="161925"/>
                  </a:lnTo>
                  <a:lnTo>
                    <a:pt x="311582" y="152400"/>
                  </a:lnTo>
                  <a:lnTo>
                    <a:pt x="324591" y="142558"/>
                  </a:lnTo>
                  <a:lnTo>
                    <a:pt x="337600" y="133668"/>
                  </a:lnTo>
                  <a:lnTo>
                    <a:pt x="350927" y="124460"/>
                  </a:lnTo>
                  <a:lnTo>
                    <a:pt x="364570" y="116205"/>
                  </a:lnTo>
                  <a:lnTo>
                    <a:pt x="378531" y="107633"/>
                  </a:lnTo>
                  <a:lnTo>
                    <a:pt x="392492" y="99695"/>
                  </a:lnTo>
                  <a:lnTo>
                    <a:pt x="406136" y="91758"/>
                  </a:lnTo>
                  <a:lnTo>
                    <a:pt x="420731" y="84455"/>
                  </a:lnTo>
                  <a:lnTo>
                    <a:pt x="435009" y="76835"/>
                  </a:lnTo>
                  <a:lnTo>
                    <a:pt x="449922" y="70168"/>
                  </a:lnTo>
                  <a:lnTo>
                    <a:pt x="464518" y="63818"/>
                  </a:lnTo>
                  <a:lnTo>
                    <a:pt x="479748" y="57150"/>
                  </a:lnTo>
                  <a:lnTo>
                    <a:pt x="494661" y="51118"/>
                  </a:lnTo>
                  <a:lnTo>
                    <a:pt x="509573" y="45720"/>
                  </a:lnTo>
                  <a:lnTo>
                    <a:pt x="525121" y="40005"/>
                  </a:lnTo>
                  <a:lnTo>
                    <a:pt x="540668" y="35243"/>
                  </a:lnTo>
                  <a:lnTo>
                    <a:pt x="556533" y="30480"/>
                  </a:lnTo>
                  <a:lnTo>
                    <a:pt x="572398" y="25718"/>
                  </a:lnTo>
                  <a:lnTo>
                    <a:pt x="588262" y="21908"/>
                  </a:lnTo>
                  <a:lnTo>
                    <a:pt x="604444" y="18098"/>
                  </a:lnTo>
                  <a:lnTo>
                    <a:pt x="620626" y="14605"/>
                  </a:lnTo>
                  <a:lnTo>
                    <a:pt x="637125" y="11748"/>
                  </a:lnTo>
                  <a:lnTo>
                    <a:pt x="653625" y="9208"/>
                  </a:lnTo>
                  <a:lnTo>
                    <a:pt x="670124" y="6350"/>
                  </a:lnTo>
                  <a:lnTo>
                    <a:pt x="686941" y="4445"/>
                  </a:lnTo>
                  <a:lnTo>
                    <a:pt x="703757" y="2858"/>
                  </a:lnTo>
                  <a:lnTo>
                    <a:pt x="720574" y="1588"/>
                  </a:lnTo>
                  <a:lnTo>
                    <a:pt x="737708" y="635"/>
                  </a:lnTo>
                  <a:lnTo>
                    <a:pt x="754841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FFFFFF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126011" y="1481853"/>
            <a:ext cx="1533879" cy="766939"/>
            <a:chOff x="1126011" y="1481853"/>
            <a:chExt cx="1533879" cy="766939"/>
          </a:xfrm>
        </p:grpSpPr>
        <p:sp>
          <p:nvSpPr>
            <p:cNvPr id="28" name="MH_Other_4"/>
            <p:cNvSpPr/>
            <p:nvPr>
              <p:custDataLst>
                <p:tags r:id="rId3"/>
              </p:custDataLst>
            </p:nvPr>
          </p:nvSpPr>
          <p:spPr bwMode="auto">
            <a:xfrm>
              <a:off x="1126011" y="1481853"/>
              <a:ext cx="1533879" cy="766939"/>
            </a:xfrm>
            <a:custGeom>
              <a:avLst/>
              <a:gdLst>
                <a:gd name="T0" fmla="*/ 0 w 503"/>
                <a:gd name="T1" fmla="*/ 0 h 252"/>
                <a:gd name="T2" fmla="*/ 2147483646 w 503"/>
                <a:gd name="T3" fmla="*/ 2147483646 h 252"/>
                <a:gd name="T4" fmla="*/ 2147483646 w 503"/>
                <a:gd name="T5" fmla="*/ 0 h 252"/>
                <a:gd name="T6" fmla="*/ 0 w 503"/>
                <a:gd name="T7" fmla="*/ 0 h 25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03" h="252">
                  <a:moveTo>
                    <a:pt x="0" y="0"/>
                  </a:moveTo>
                  <a:cubicBezTo>
                    <a:pt x="0" y="139"/>
                    <a:pt x="112" y="252"/>
                    <a:pt x="251" y="252"/>
                  </a:cubicBezTo>
                  <a:cubicBezTo>
                    <a:pt x="390" y="252"/>
                    <a:pt x="503" y="139"/>
                    <a:pt x="50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bIns="36000"/>
            <a:lstStyle/>
            <a:p>
              <a:endParaRPr lang="zh-CN" altLang="en-US" sz="3200">
                <a:latin typeface="+mj-ea"/>
                <a:ea typeface="+mj-ea"/>
              </a:endParaRPr>
            </a:p>
          </p:txBody>
        </p:sp>
        <p:sp>
          <p:nvSpPr>
            <p:cNvPr id="35" name="KSO_Shape"/>
            <p:cNvSpPr/>
            <p:nvPr/>
          </p:nvSpPr>
          <p:spPr bwMode="auto">
            <a:xfrm>
              <a:off x="1649453" y="1584887"/>
              <a:ext cx="486995" cy="536141"/>
            </a:xfrm>
            <a:custGeom>
              <a:avLst/>
              <a:gdLst>
                <a:gd name="T0" fmla="*/ 1478682 w 5929"/>
                <a:gd name="T1" fmla="*/ 292493 h 6526"/>
                <a:gd name="T2" fmla="*/ 1443934 w 5929"/>
                <a:gd name="T3" fmla="*/ 257756 h 6526"/>
                <a:gd name="T4" fmla="*/ 395074 w 5929"/>
                <a:gd name="T5" fmla="*/ 34445 h 6526"/>
                <a:gd name="T6" fmla="*/ 274187 w 5929"/>
                <a:gd name="T7" fmla="*/ 203169 h 6526"/>
                <a:gd name="T8" fmla="*/ 195931 w 5929"/>
                <a:gd name="T9" fmla="*/ 389115 h 6526"/>
                <a:gd name="T10" fmla="*/ 160307 w 5929"/>
                <a:gd name="T11" fmla="*/ 585570 h 6526"/>
                <a:gd name="T12" fmla="*/ 167315 w 5929"/>
                <a:gd name="T13" fmla="*/ 784068 h 6526"/>
                <a:gd name="T14" fmla="*/ 217247 w 5929"/>
                <a:gd name="T15" fmla="*/ 977896 h 6526"/>
                <a:gd name="T16" fmla="*/ 309811 w 5929"/>
                <a:gd name="T17" fmla="*/ 1158880 h 6526"/>
                <a:gd name="T18" fmla="*/ 427778 w 5929"/>
                <a:gd name="T19" fmla="*/ 1303667 h 6526"/>
                <a:gd name="T20" fmla="*/ 591882 w 5929"/>
                <a:gd name="T21" fmla="*/ 1434150 h 6526"/>
                <a:gd name="T22" fmla="*/ 774673 w 5929"/>
                <a:gd name="T23" fmla="*/ 1521723 h 6526"/>
                <a:gd name="T24" fmla="*/ 969436 w 5929"/>
                <a:gd name="T25" fmla="*/ 1566677 h 6526"/>
                <a:gd name="T26" fmla="*/ 1167995 w 5929"/>
                <a:gd name="T27" fmla="*/ 1569012 h 6526"/>
                <a:gd name="T28" fmla="*/ 1363342 w 5929"/>
                <a:gd name="T29" fmla="*/ 1528729 h 6526"/>
                <a:gd name="T30" fmla="*/ 1548178 w 5929"/>
                <a:gd name="T31" fmla="*/ 1445827 h 6526"/>
                <a:gd name="T32" fmla="*/ 1714617 w 5929"/>
                <a:gd name="T33" fmla="*/ 1320014 h 6526"/>
                <a:gd name="T34" fmla="*/ 284991 w 5929"/>
                <a:gd name="T35" fmla="*/ 957754 h 6526"/>
                <a:gd name="T36" fmla="*/ 228635 w 5929"/>
                <a:gd name="T37" fmla="*/ 742033 h 6526"/>
                <a:gd name="T38" fmla="*/ 228051 w 5929"/>
                <a:gd name="T39" fmla="*/ 552292 h 6526"/>
                <a:gd name="T40" fmla="*/ 264843 w 5929"/>
                <a:gd name="T41" fmla="*/ 392326 h 6526"/>
                <a:gd name="T42" fmla="*/ 320323 w 5929"/>
                <a:gd name="T43" fmla="*/ 266221 h 6526"/>
                <a:gd name="T44" fmla="*/ 405002 w 5929"/>
                <a:gd name="T45" fmla="*/ 140992 h 6526"/>
                <a:gd name="T46" fmla="*/ 467782 w 5929"/>
                <a:gd name="T47" fmla="*/ 237030 h 6526"/>
                <a:gd name="T48" fmla="*/ 387190 w 5929"/>
                <a:gd name="T49" fmla="*/ 363719 h 6526"/>
                <a:gd name="T50" fmla="*/ 338427 w 5929"/>
                <a:gd name="T51" fmla="*/ 486029 h 6526"/>
                <a:gd name="T52" fmla="*/ 305723 w 5929"/>
                <a:gd name="T53" fmla="*/ 643076 h 6526"/>
                <a:gd name="T54" fmla="*/ 301635 w 5929"/>
                <a:gd name="T55" fmla="*/ 834569 h 6526"/>
                <a:gd name="T56" fmla="*/ 339887 w 5929"/>
                <a:gd name="T57" fmla="*/ 1060215 h 6526"/>
                <a:gd name="T58" fmla="*/ 566186 w 5929"/>
                <a:gd name="T59" fmla="*/ 1663591 h 6526"/>
                <a:gd name="T60" fmla="*/ 553922 w 5929"/>
                <a:gd name="T61" fmla="*/ 1538946 h 6526"/>
                <a:gd name="T62" fmla="*/ 519466 w 5929"/>
                <a:gd name="T63" fmla="*/ 1472099 h 6526"/>
                <a:gd name="T64" fmla="*/ 482966 w 5929"/>
                <a:gd name="T65" fmla="*/ 1447870 h 6526"/>
                <a:gd name="T66" fmla="*/ 430406 w 5929"/>
                <a:gd name="T67" fmla="*/ 1436778 h 6526"/>
                <a:gd name="T68" fmla="*/ 375802 w 5929"/>
                <a:gd name="T69" fmla="*/ 1439989 h 6526"/>
                <a:gd name="T70" fmla="*/ 330251 w 5929"/>
                <a:gd name="T71" fmla="*/ 1457503 h 6526"/>
                <a:gd name="T72" fmla="*/ 294919 w 5929"/>
                <a:gd name="T73" fmla="*/ 1494576 h 6526"/>
                <a:gd name="T74" fmla="*/ 270683 w 5929"/>
                <a:gd name="T75" fmla="*/ 1579229 h 6526"/>
                <a:gd name="T76" fmla="*/ 256083 w 5929"/>
                <a:gd name="T77" fmla="*/ 1702123 h 6526"/>
                <a:gd name="T78" fmla="*/ 212283 w 5929"/>
                <a:gd name="T79" fmla="*/ 1758462 h 6526"/>
                <a:gd name="T80" fmla="*/ 163811 w 5929"/>
                <a:gd name="T81" fmla="*/ 1784150 h 6526"/>
                <a:gd name="T82" fmla="*/ 70956 w 5929"/>
                <a:gd name="T83" fmla="*/ 1795826 h 6526"/>
                <a:gd name="T84" fmla="*/ 27448 w 5929"/>
                <a:gd name="T85" fmla="*/ 1814216 h 6526"/>
                <a:gd name="T86" fmla="*/ 5840 w 5929"/>
                <a:gd name="T87" fmla="*/ 1856251 h 6526"/>
                <a:gd name="T88" fmla="*/ 831905 w 5929"/>
                <a:gd name="T89" fmla="*/ 1895367 h 6526"/>
                <a:gd name="T90" fmla="*/ 818765 w 5929"/>
                <a:gd name="T91" fmla="*/ 1833190 h 6526"/>
                <a:gd name="T92" fmla="*/ 790733 w 5929"/>
                <a:gd name="T93" fmla="*/ 1804291 h 6526"/>
                <a:gd name="T94" fmla="*/ 711601 w 5929"/>
                <a:gd name="T95" fmla="*/ 1791739 h 6526"/>
                <a:gd name="T96" fmla="*/ 646485 w 5929"/>
                <a:gd name="T97" fmla="*/ 1775976 h 6526"/>
                <a:gd name="T98" fmla="*/ 599766 w 5929"/>
                <a:gd name="T99" fmla="*/ 1738028 h 6526"/>
                <a:gd name="T100" fmla="*/ 299299 w 5929"/>
                <a:gd name="T101" fmla="*/ 1676727 h 6526"/>
                <a:gd name="T102" fmla="*/ 297255 w 5929"/>
                <a:gd name="T103" fmla="*/ 1599663 h 6526"/>
                <a:gd name="T104" fmla="*/ 311563 w 5929"/>
                <a:gd name="T105" fmla="*/ 1537486 h 6526"/>
                <a:gd name="T106" fmla="*/ 336967 w 5929"/>
                <a:gd name="T107" fmla="*/ 1496619 h 6526"/>
                <a:gd name="T108" fmla="*/ 397702 w 5929"/>
                <a:gd name="T109" fmla="*/ 1461590 h 6526"/>
                <a:gd name="T110" fmla="*/ 430990 w 5929"/>
                <a:gd name="T111" fmla="*/ 1461006 h 6526"/>
                <a:gd name="T112" fmla="*/ 366751 w 5929"/>
                <a:gd name="T113" fmla="*/ 1534859 h 6526"/>
                <a:gd name="T114" fmla="*/ 315359 w 5929"/>
                <a:gd name="T115" fmla="*/ 1632941 h 652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5929" h="6526">
                  <a:moveTo>
                    <a:pt x="5068" y="3604"/>
                  </a:moveTo>
                  <a:lnTo>
                    <a:pt x="5081" y="1083"/>
                  </a:lnTo>
                  <a:lnTo>
                    <a:pt x="5080" y="1071"/>
                  </a:lnTo>
                  <a:lnTo>
                    <a:pt x="5079" y="1061"/>
                  </a:lnTo>
                  <a:lnTo>
                    <a:pt x="5075" y="1041"/>
                  </a:lnTo>
                  <a:lnTo>
                    <a:pt x="5071" y="1022"/>
                  </a:lnTo>
                  <a:lnTo>
                    <a:pt x="5064" y="1002"/>
                  </a:lnTo>
                  <a:lnTo>
                    <a:pt x="5056" y="986"/>
                  </a:lnTo>
                  <a:lnTo>
                    <a:pt x="5047" y="969"/>
                  </a:lnTo>
                  <a:lnTo>
                    <a:pt x="5036" y="953"/>
                  </a:lnTo>
                  <a:lnTo>
                    <a:pt x="5024" y="937"/>
                  </a:lnTo>
                  <a:lnTo>
                    <a:pt x="5010" y="923"/>
                  </a:lnTo>
                  <a:lnTo>
                    <a:pt x="4995" y="911"/>
                  </a:lnTo>
                  <a:lnTo>
                    <a:pt x="4980" y="901"/>
                  </a:lnTo>
                  <a:lnTo>
                    <a:pt x="4963" y="891"/>
                  </a:lnTo>
                  <a:lnTo>
                    <a:pt x="4945" y="883"/>
                  </a:lnTo>
                  <a:lnTo>
                    <a:pt x="4925" y="876"/>
                  </a:lnTo>
                  <a:lnTo>
                    <a:pt x="4906" y="872"/>
                  </a:lnTo>
                  <a:lnTo>
                    <a:pt x="4887" y="869"/>
                  </a:lnTo>
                  <a:lnTo>
                    <a:pt x="4866" y="868"/>
                  </a:lnTo>
                  <a:lnTo>
                    <a:pt x="2333" y="868"/>
                  </a:lnTo>
                  <a:lnTo>
                    <a:pt x="1465" y="0"/>
                  </a:lnTo>
                  <a:lnTo>
                    <a:pt x="1409" y="58"/>
                  </a:lnTo>
                  <a:lnTo>
                    <a:pt x="1353" y="118"/>
                  </a:lnTo>
                  <a:lnTo>
                    <a:pt x="1300" y="179"/>
                  </a:lnTo>
                  <a:lnTo>
                    <a:pt x="1249" y="240"/>
                  </a:lnTo>
                  <a:lnTo>
                    <a:pt x="1199" y="302"/>
                  </a:lnTo>
                  <a:lnTo>
                    <a:pt x="1152" y="366"/>
                  </a:lnTo>
                  <a:lnTo>
                    <a:pt x="1105" y="430"/>
                  </a:lnTo>
                  <a:lnTo>
                    <a:pt x="1061" y="495"/>
                  </a:lnTo>
                  <a:lnTo>
                    <a:pt x="1018" y="561"/>
                  </a:lnTo>
                  <a:lnTo>
                    <a:pt x="978" y="628"/>
                  </a:lnTo>
                  <a:lnTo>
                    <a:pt x="939" y="696"/>
                  </a:lnTo>
                  <a:lnTo>
                    <a:pt x="902" y="764"/>
                  </a:lnTo>
                  <a:lnTo>
                    <a:pt x="867" y="833"/>
                  </a:lnTo>
                  <a:lnTo>
                    <a:pt x="833" y="903"/>
                  </a:lnTo>
                  <a:lnTo>
                    <a:pt x="802" y="973"/>
                  </a:lnTo>
                  <a:lnTo>
                    <a:pt x="772" y="1044"/>
                  </a:lnTo>
                  <a:lnTo>
                    <a:pt x="744" y="1116"/>
                  </a:lnTo>
                  <a:lnTo>
                    <a:pt x="718" y="1188"/>
                  </a:lnTo>
                  <a:lnTo>
                    <a:pt x="693" y="1261"/>
                  </a:lnTo>
                  <a:lnTo>
                    <a:pt x="671" y="1333"/>
                  </a:lnTo>
                  <a:lnTo>
                    <a:pt x="651" y="1406"/>
                  </a:lnTo>
                  <a:lnTo>
                    <a:pt x="631" y="1481"/>
                  </a:lnTo>
                  <a:lnTo>
                    <a:pt x="614" y="1555"/>
                  </a:lnTo>
                  <a:lnTo>
                    <a:pt x="599" y="1630"/>
                  </a:lnTo>
                  <a:lnTo>
                    <a:pt x="585" y="1704"/>
                  </a:lnTo>
                  <a:lnTo>
                    <a:pt x="573" y="1779"/>
                  </a:lnTo>
                  <a:lnTo>
                    <a:pt x="564" y="1854"/>
                  </a:lnTo>
                  <a:lnTo>
                    <a:pt x="555" y="1930"/>
                  </a:lnTo>
                  <a:lnTo>
                    <a:pt x="549" y="2006"/>
                  </a:lnTo>
                  <a:lnTo>
                    <a:pt x="545" y="2081"/>
                  </a:lnTo>
                  <a:lnTo>
                    <a:pt x="541" y="2157"/>
                  </a:lnTo>
                  <a:lnTo>
                    <a:pt x="541" y="2232"/>
                  </a:lnTo>
                  <a:lnTo>
                    <a:pt x="541" y="2308"/>
                  </a:lnTo>
                  <a:lnTo>
                    <a:pt x="545" y="2384"/>
                  </a:lnTo>
                  <a:lnTo>
                    <a:pt x="549" y="2459"/>
                  </a:lnTo>
                  <a:lnTo>
                    <a:pt x="555" y="2535"/>
                  </a:lnTo>
                  <a:lnTo>
                    <a:pt x="564" y="2610"/>
                  </a:lnTo>
                  <a:lnTo>
                    <a:pt x="573" y="2686"/>
                  </a:lnTo>
                  <a:lnTo>
                    <a:pt x="585" y="2761"/>
                  </a:lnTo>
                  <a:lnTo>
                    <a:pt x="599" y="2835"/>
                  </a:lnTo>
                  <a:lnTo>
                    <a:pt x="614" y="2910"/>
                  </a:lnTo>
                  <a:lnTo>
                    <a:pt x="631" y="2984"/>
                  </a:lnTo>
                  <a:lnTo>
                    <a:pt x="651" y="3058"/>
                  </a:lnTo>
                  <a:lnTo>
                    <a:pt x="671" y="3132"/>
                  </a:lnTo>
                  <a:lnTo>
                    <a:pt x="693" y="3204"/>
                  </a:lnTo>
                  <a:lnTo>
                    <a:pt x="718" y="3277"/>
                  </a:lnTo>
                  <a:lnTo>
                    <a:pt x="744" y="3350"/>
                  </a:lnTo>
                  <a:lnTo>
                    <a:pt x="772" y="3421"/>
                  </a:lnTo>
                  <a:lnTo>
                    <a:pt x="802" y="3492"/>
                  </a:lnTo>
                  <a:lnTo>
                    <a:pt x="833" y="3562"/>
                  </a:lnTo>
                  <a:lnTo>
                    <a:pt x="867" y="3632"/>
                  </a:lnTo>
                  <a:lnTo>
                    <a:pt x="902" y="3701"/>
                  </a:lnTo>
                  <a:lnTo>
                    <a:pt x="939" y="3769"/>
                  </a:lnTo>
                  <a:lnTo>
                    <a:pt x="978" y="3837"/>
                  </a:lnTo>
                  <a:lnTo>
                    <a:pt x="1018" y="3904"/>
                  </a:lnTo>
                  <a:lnTo>
                    <a:pt x="1061" y="3970"/>
                  </a:lnTo>
                  <a:lnTo>
                    <a:pt x="1105" y="4036"/>
                  </a:lnTo>
                  <a:lnTo>
                    <a:pt x="1152" y="4100"/>
                  </a:lnTo>
                  <a:lnTo>
                    <a:pt x="1199" y="4163"/>
                  </a:lnTo>
                  <a:lnTo>
                    <a:pt x="1249" y="4225"/>
                  </a:lnTo>
                  <a:lnTo>
                    <a:pt x="1300" y="4287"/>
                  </a:lnTo>
                  <a:lnTo>
                    <a:pt x="1353" y="4347"/>
                  </a:lnTo>
                  <a:lnTo>
                    <a:pt x="1409" y="4407"/>
                  </a:lnTo>
                  <a:lnTo>
                    <a:pt x="1465" y="4466"/>
                  </a:lnTo>
                  <a:lnTo>
                    <a:pt x="1524" y="4522"/>
                  </a:lnTo>
                  <a:lnTo>
                    <a:pt x="1584" y="4577"/>
                  </a:lnTo>
                  <a:lnTo>
                    <a:pt x="1643" y="4630"/>
                  </a:lnTo>
                  <a:lnTo>
                    <a:pt x="1705" y="4682"/>
                  </a:lnTo>
                  <a:lnTo>
                    <a:pt x="1768" y="4732"/>
                  </a:lnTo>
                  <a:lnTo>
                    <a:pt x="1831" y="4779"/>
                  </a:lnTo>
                  <a:lnTo>
                    <a:pt x="1895" y="4826"/>
                  </a:lnTo>
                  <a:lnTo>
                    <a:pt x="1960" y="4870"/>
                  </a:lnTo>
                  <a:lnTo>
                    <a:pt x="2027" y="4913"/>
                  </a:lnTo>
                  <a:lnTo>
                    <a:pt x="2094" y="4953"/>
                  </a:lnTo>
                  <a:lnTo>
                    <a:pt x="2161" y="4991"/>
                  </a:lnTo>
                  <a:lnTo>
                    <a:pt x="2230" y="5029"/>
                  </a:lnTo>
                  <a:lnTo>
                    <a:pt x="2299" y="5064"/>
                  </a:lnTo>
                  <a:lnTo>
                    <a:pt x="2369" y="5098"/>
                  </a:lnTo>
                  <a:lnTo>
                    <a:pt x="2439" y="5129"/>
                  </a:lnTo>
                  <a:lnTo>
                    <a:pt x="2510" y="5159"/>
                  </a:lnTo>
                  <a:lnTo>
                    <a:pt x="2581" y="5187"/>
                  </a:lnTo>
                  <a:lnTo>
                    <a:pt x="2653" y="5213"/>
                  </a:lnTo>
                  <a:lnTo>
                    <a:pt x="2725" y="5237"/>
                  </a:lnTo>
                  <a:lnTo>
                    <a:pt x="2799" y="5260"/>
                  </a:lnTo>
                  <a:lnTo>
                    <a:pt x="2872" y="5280"/>
                  </a:lnTo>
                  <a:lnTo>
                    <a:pt x="2947" y="5300"/>
                  </a:lnTo>
                  <a:lnTo>
                    <a:pt x="3020" y="5316"/>
                  </a:lnTo>
                  <a:lnTo>
                    <a:pt x="3094" y="5332"/>
                  </a:lnTo>
                  <a:lnTo>
                    <a:pt x="3170" y="5346"/>
                  </a:lnTo>
                  <a:lnTo>
                    <a:pt x="3244" y="5357"/>
                  </a:lnTo>
                  <a:lnTo>
                    <a:pt x="3320" y="5367"/>
                  </a:lnTo>
                  <a:lnTo>
                    <a:pt x="3396" y="5375"/>
                  </a:lnTo>
                  <a:lnTo>
                    <a:pt x="3471" y="5382"/>
                  </a:lnTo>
                  <a:lnTo>
                    <a:pt x="3547" y="5386"/>
                  </a:lnTo>
                  <a:lnTo>
                    <a:pt x="3622" y="5389"/>
                  </a:lnTo>
                  <a:lnTo>
                    <a:pt x="3698" y="5390"/>
                  </a:lnTo>
                  <a:lnTo>
                    <a:pt x="3773" y="5389"/>
                  </a:lnTo>
                  <a:lnTo>
                    <a:pt x="3849" y="5386"/>
                  </a:lnTo>
                  <a:lnTo>
                    <a:pt x="3925" y="5382"/>
                  </a:lnTo>
                  <a:lnTo>
                    <a:pt x="4000" y="5375"/>
                  </a:lnTo>
                  <a:lnTo>
                    <a:pt x="4076" y="5367"/>
                  </a:lnTo>
                  <a:lnTo>
                    <a:pt x="4151" y="5357"/>
                  </a:lnTo>
                  <a:lnTo>
                    <a:pt x="4226" y="5346"/>
                  </a:lnTo>
                  <a:lnTo>
                    <a:pt x="4300" y="5332"/>
                  </a:lnTo>
                  <a:lnTo>
                    <a:pt x="4375" y="5316"/>
                  </a:lnTo>
                  <a:lnTo>
                    <a:pt x="4449" y="5300"/>
                  </a:lnTo>
                  <a:lnTo>
                    <a:pt x="4523" y="5280"/>
                  </a:lnTo>
                  <a:lnTo>
                    <a:pt x="4596" y="5260"/>
                  </a:lnTo>
                  <a:lnTo>
                    <a:pt x="4669" y="5237"/>
                  </a:lnTo>
                  <a:lnTo>
                    <a:pt x="4741" y="5213"/>
                  </a:lnTo>
                  <a:lnTo>
                    <a:pt x="4814" y="5187"/>
                  </a:lnTo>
                  <a:lnTo>
                    <a:pt x="4886" y="5159"/>
                  </a:lnTo>
                  <a:lnTo>
                    <a:pt x="4957" y="5129"/>
                  </a:lnTo>
                  <a:lnTo>
                    <a:pt x="5027" y="5098"/>
                  </a:lnTo>
                  <a:lnTo>
                    <a:pt x="5097" y="5064"/>
                  </a:lnTo>
                  <a:lnTo>
                    <a:pt x="5166" y="5029"/>
                  </a:lnTo>
                  <a:lnTo>
                    <a:pt x="5235" y="4991"/>
                  </a:lnTo>
                  <a:lnTo>
                    <a:pt x="5302" y="4953"/>
                  </a:lnTo>
                  <a:lnTo>
                    <a:pt x="5369" y="4913"/>
                  </a:lnTo>
                  <a:lnTo>
                    <a:pt x="5434" y="4870"/>
                  </a:lnTo>
                  <a:lnTo>
                    <a:pt x="5500" y="4826"/>
                  </a:lnTo>
                  <a:lnTo>
                    <a:pt x="5564" y="4779"/>
                  </a:lnTo>
                  <a:lnTo>
                    <a:pt x="5627" y="4732"/>
                  </a:lnTo>
                  <a:lnTo>
                    <a:pt x="5690" y="4682"/>
                  </a:lnTo>
                  <a:lnTo>
                    <a:pt x="5751" y="4630"/>
                  </a:lnTo>
                  <a:lnTo>
                    <a:pt x="5812" y="4577"/>
                  </a:lnTo>
                  <a:lnTo>
                    <a:pt x="5872" y="4522"/>
                  </a:lnTo>
                  <a:lnTo>
                    <a:pt x="5929" y="4466"/>
                  </a:lnTo>
                  <a:lnTo>
                    <a:pt x="5068" y="3604"/>
                  </a:lnTo>
                  <a:close/>
                  <a:moveTo>
                    <a:pt x="1189" y="3725"/>
                  </a:moveTo>
                  <a:lnTo>
                    <a:pt x="1189" y="3725"/>
                  </a:lnTo>
                  <a:lnTo>
                    <a:pt x="1139" y="3634"/>
                  </a:lnTo>
                  <a:lnTo>
                    <a:pt x="1094" y="3545"/>
                  </a:lnTo>
                  <a:lnTo>
                    <a:pt x="1051" y="3456"/>
                  </a:lnTo>
                  <a:lnTo>
                    <a:pt x="1012" y="3368"/>
                  </a:lnTo>
                  <a:lnTo>
                    <a:pt x="976" y="3281"/>
                  </a:lnTo>
                  <a:lnTo>
                    <a:pt x="943" y="3195"/>
                  </a:lnTo>
                  <a:lnTo>
                    <a:pt x="913" y="3109"/>
                  </a:lnTo>
                  <a:lnTo>
                    <a:pt x="886" y="3026"/>
                  </a:lnTo>
                  <a:lnTo>
                    <a:pt x="863" y="2942"/>
                  </a:lnTo>
                  <a:lnTo>
                    <a:pt x="841" y="2860"/>
                  </a:lnTo>
                  <a:lnTo>
                    <a:pt x="823" y="2779"/>
                  </a:lnTo>
                  <a:lnTo>
                    <a:pt x="807" y="2698"/>
                  </a:lnTo>
                  <a:lnTo>
                    <a:pt x="794" y="2620"/>
                  </a:lnTo>
                  <a:lnTo>
                    <a:pt x="783" y="2542"/>
                  </a:lnTo>
                  <a:lnTo>
                    <a:pt x="775" y="2465"/>
                  </a:lnTo>
                  <a:lnTo>
                    <a:pt x="768" y="2389"/>
                  </a:lnTo>
                  <a:lnTo>
                    <a:pt x="765" y="2315"/>
                  </a:lnTo>
                  <a:lnTo>
                    <a:pt x="762" y="2241"/>
                  </a:lnTo>
                  <a:lnTo>
                    <a:pt x="762" y="2169"/>
                  </a:lnTo>
                  <a:lnTo>
                    <a:pt x="765" y="2098"/>
                  </a:lnTo>
                  <a:lnTo>
                    <a:pt x="768" y="2028"/>
                  </a:lnTo>
                  <a:lnTo>
                    <a:pt x="774" y="1959"/>
                  </a:lnTo>
                  <a:lnTo>
                    <a:pt x="781" y="1892"/>
                  </a:lnTo>
                  <a:lnTo>
                    <a:pt x="789" y="1826"/>
                  </a:lnTo>
                  <a:lnTo>
                    <a:pt x="801" y="1761"/>
                  </a:lnTo>
                  <a:lnTo>
                    <a:pt x="812" y="1698"/>
                  </a:lnTo>
                  <a:lnTo>
                    <a:pt x="824" y="1636"/>
                  </a:lnTo>
                  <a:lnTo>
                    <a:pt x="839" y="1575"/>
                  </a:lnTo>
                  <a:lnTo>
                    <a:pt x="855" y="1515"/>
                  </a:lnTo>
                  <a:lnTo>
                    <a:pt x="871" y="1456"/>
                  </a:lnTo>
                  <a:lnTo>
                    <a:pt x="889" y="1400"/>
                  </a:lnTo>
                  <a:lnTo>
                    <a:pt x="907" y="1344"/>
                  </a:lnTo>
                  <a:lnTo>
                    <a:pt x="926" y="1290"/>
                  </a:lnTo>
                  <a:lnTo>
                    <a:pt x="946" y="1238"/>
                  </a:lnTo>
                  <a:lnTo>
                    <a:pt x="966" y="1186"/>
                  </a:lnTo>
                  <a:lnTo>
                    <a:pt x="987" y="1137"/>
                  </a:lnTo>
                  <a:lnTo>
                    <a:pt x="1008" y="1089"/>
                  </a:lnTo>
                  <a:lnTo>
                    <a:pt x="1031" y="1043"/>
                  </a:lnTo>
                  <a:lnTo>
                    <a:pt x="1052" y="998"/>
                  </a:lnTo>
                  <a:lnTo>
                    <a:pt x="1075" y="954"/>
                  </a:lnTo>
                  <a:lnTo>
                    <a:pt x="1097" y="912"/>
                  </a:lnTo>
                  <a:lnTo>
                    <a:pt x="1120" y="872"/>
                  </a:lnTo>
                  <a:lnTo>
                    <a:pt x="1142" y="833"/>
                  </a:lnTo>
                  <a:lnTo>
                    <a:pt x="1164" y="796"/>
                  </a:lnTo>
                  <a:lnTo>
                    <a:pt x="1208" y="727"/>
                  </a:lnTo>
                  <a:lnTo>
                    <a:pt x="1250" y="664"/>
                  </a:lnTo>
                  <a:lnTo>
                    <a:pt x="1289" y="609"/>
                  </a:lnTo>
                  <a:lnTo>
                    <a:pt x="1326" y="559"/>
                  </a:lnTo>
                  <a:lnTo>
                    <a:pt x="1359" y="517"/>
                  </a:lnTo>
                  <a:lnTo>
                    <a:pt x="1387" y="483"/>
                  </a:lnTo>
                  <a:lnTo>
                    <a:pt x="1411" y="456"/>
                  </a:lnTo>
                  <a:lnTo>
                    <a:pt x="1428" y="437"/>
                  </a:lnTo>
                  <a:lnTo>
                    <a:pt x="1443" y="421"/>
                  </a:lnTo>
                  <a:lnTo>
                    <a:pt x="1698" y="705"/>
                  </a:lnTo>
                  <a:lnTo>
                    <a:pt x="1685" y="717"/>
                  </a:lnTo>
                  <a:lnTo>
                    <a:pt x="1652" y="753"/>
                  </a:lnTo>
                  <a:lnTo>
                    <a:pt x="1629" y="779"/>
                  </a:lnTo>
                  <a:lnTo>
                    <a:pt x="1602" y="812"/>
                  </a:lnTo>
                  <a:lnTo>
                    <a:pt x="1571" y="850"/>
                  </a:lnTo>
                  <a:lnTo>
                    <a:pt x="1537" y="895"/>
                  </a:lnTo>
                  <a:lnTo>
                    <a:pt x="1502" y="946"/>
                  </a:lnTo>
                  <a:lnTo>
                    <a:pt x="1465" y="1002"/>
                  </a:lnTo>
                  <a:lnTo>
                    <a:pt x="1426" y="1065"/>
                  </a:lnTo>
                  <a:lnTo>
                    <a:pt x="1386" y="1132"/>
                  </a:lnTo>
                  <a:lnTo>
                    <a:pt x="1367" y="1168"/>
                  </a:lnTo>
                  <a:lnTo>
                    <a:pt x="1347" y="1207"/>
                  </a:lnTo>
                  <a:lnTo>
                    <a:pt x="1326" y="1246"/>
                  </a:lnTo>
                  <a:lnTo>
                    <a:pt x="1307" y="1287"/>
                  </a:lnTo>
                  <a:lnTo>
                    <a:pt x="1287" y="1329"/>
                  </a:lnTo>
                  <a:lnTo>
                    <a:pt x="1268" y="1373"/>
                  </a:lnTo>
                  <a:lnTo>
                    <a:pt x="1249" y="1418"/>
                  </a:lnTo>
                  <a:lnTo>
                    <a:pt x="1230" y="1464"/>
                  </a:lnTo>
                  <a:lnTo>
                    <a:pt x="1211" y="1511"/>
                  </a:lnTo>
                  <a:lnTo>
                    <a:pt x="1194" y="1561"/>
                  </a:lnTo>
                  <a:lnTo>
                    <a:pt x="1176" y="1612"/>
                  </a:lnTo>
                  <a:lnTo>
                    <a:pt x="1159" y="1665"/>
                  </a:lnTo>
                  <a:lnTo>
                    <a:pt x="1144" y="1719"/>
                  </a:lnTo>
                  <a:lnTo>
                    <a:pt x="1128" y="1774"/>
                  </a:lnTo>
                  <a:lnTo>
                    <a:pt x="1114" y="1831"/>
                  </a:lnTo>
                  <a:lnTo>
                    <a:pt x="1100" y="1889"/>
                  </a:lnTo>
                  <a:lnTo>
                    <a:pt x="1087" y="1949"/>
                  </a:lnTo>
                  <a:lnTo>
                    <a:pt x="1076" y="2010"/>
                  </a:lnTo>
                  <a:lnTo>
                    <a:pt x="1065" y="2073"/>
                  </a:lnTo>
                  <a:lnTo>
                    <a:pt x="1056" y="2137"/>
                  </a:lnTo>
                  <a:lnTo>
                    <a:pt x="1047" y="2203"/>
                  </a:lnTo>
                  <a:lnTo>
                    <a:pt x="1040" y="2270"/>
                  </a:lnTo>
                  <a:lnTo>
                    <a:pt x="1033" y="2339"/>
                  </a:lnTo>
                  <a:lnTo>
                    <a:pt x="1029" y="2408"/>
                  </a:lnTo>
                  <a:lnTo>
                    <a:pt x="1025" y="2480"/>
                  </a:lnTo>
                  <a:lnTo>
                    <a:pt x="1024" y="2553"/>
                  </a:lnTo>
                  <a:lnTo>
                    <a:pt x="1024" y="2626"/>
                  </a:lnTo>
                  <a:lnTo>
                    <a:pt x="1025" y="2703"/>
                  </a:lnTo>
                  <a:lnTo>
                    <a:pt x="1029" y="2780"/>
                  </a:lnTo>
                  <a:lnTo>
                    <a:pt x="1033" y="2859"/>
                  </a:lnTo>
                  <a:lnTo>
                    <a:pt x="1040" y="2939"/>
                  </a:lnTo>
                  <a:lnTo>
                    <a:pt x="1048" y="3020"/>
                  </a:lnTo>
                  <a:lnTo>
                    <a:pt x="1058" y="3104"/>
                  </a:lnTo>
                  <a:lnTo>
                    <a:pt x="1070" y="3188"/>
                  </a:lnTo>
                  <a:lnTo>
                    <a:pt x="1085" y="3274"/>
                  </a:lnTo>
                  <a:lnTo>
                    <a:pt x="1101" y="3361"/>
                  </a:lnTo>
                  <a:lnTo>
                    <a:pt x="1120" y="3450"/>
                  </a:lnTo>
                  <a:lnTo>
                    <a:pt x="1140" y="3540"/>
                  </a:lnTo>
                  <a:lnTo>
                    <a:pt x="1164" y="3632"/>
                  </a:lnTo>
                  <a:lnTo>
                    <a:pt x="1189" y="3725"/>
                  </a:lnTo>
                  <a:close/>
                  <a:moveTo>
                    <a:pt x="4632" y="3167"/>
                  </a:moveTo>
                  <a:lnTo>
                    <a:pt x="2763" y="1298"/>
                  </a:lnTo>
                  <a:lnTo>
                    <a:pt x="4632" y="1298"/>
                  </a:lnTo>
                  <a:lnTo>
                    <a:pt x="4632" y="3167"/>
                  </a:lnTo>
                  <a:close/>
                  <a:moveTo>
                    <a:pt x="1942" y="5769"/>
                  </a:moveTo>
                  <a:lnTo>
                    <a:pt x="1942" y="5769"/>
                  </a:lnTo>
                  <a:lnTo>
                    <a:pt x="1939" y="5699"/>
                  </a:lnTo>
                  <a:lnTo>
                    <a:pt x="1937" y="5628"/>
                  </a:lnTo>
                  <a:lnTo>
                    <a:pt x="1933" y="5555"/>
                  </a:lnTo>
                  <a:lnTo>
                    <a:pt x="1929" y="5482"/>
                  </a:lnTo>
                  <a:lnTo>
                    <a:pt x="1925" y="5446"/>
                  </a:lnTo>
                  <a:lnTo>
                    <a:pt x="1921" y="5410"/>
                  </a:lnTo>
                  <a:lnTo>
                    <a:pt x="1916" y="5375"/>
                  </a:lnTo>
                  <a:lnTo>
                    <a:pt x="1911" y="5340"/>
                  </a:lnTo>
                  <a:lnTo>
                    <a:pt x="1904" y="5306"/>
                  </a:lnTo>
                  <a:lnTo>
                    <a:pt x="1897" y="5272"/>
                  </a:lnTo>
                  <a:lnTo>
                    <a:pt x="1887" y="5240"/>
                  </a:lnTo>
                  <a:lnTo>
                    <a:pt x="1877" y="5208"/>
                  </a:lnTo>
                  <a:lnTo>
                    <a:pt x="1866" y="5178"/>
                  </a:lnTo>
                  <a:lnTo>
                    <a:pt x="1852" y="5148"/>
                  </a:lnTo>
                  <a:lnTo>
                    <a:pt x="1836" y="5120"/>
                  </a:lnTo>
                  <a:lnTo>
                    <a:pt x="1819" y="5093"/>
                  </a:lnTo>
                  <a:lnTo>
                    <a:pt x="1800" y="5067"/>
                  </a:lnTo>
                  <a:lnTo>
                    <a:pt x="1789" y="5056"/>
                  </a:lnTo>
                  <a:lnTo>
                    <a:pt x="1779" y="5043"/>
                  </a:lnTo>
                  <a:lnTo>
                    <a:pt x="1768" y="5033"/>
                  </a:lnTo>
                  <a:lnTo>
                    <a:pt x="1755" y="5022"/>
                  </a:lnTo>
                  <a:lnTo>
                    <a:pt x="1743" y="5012"/>
                  </a:lnTo>
                  <a:lnTo>
                    <a:pt x="1729" y="5002"/>
                  </a:lnTo>
                  <a:lnTo>
                    <a:pt x="1716" y="4993"/>
                  </a:lnTo>
                  <a:lnTo>
                    <a:pt x="1701" y="4984"/>
                  </a:lnTo>
                  <a:lnTo>
                    <a:pt x="1686" y="4976"/>
                  </a:lnTo>
                  <a:lnTo>
                    <a:pt x="1670" y="4968"/>
                  </a:lnTo>
                  <a:lnTo>
                    <a:pt x="1654" y="4960"/>
                  </a:lnTo>
                  <a:lnTo>
                    <a:pt x="1637" y="4954"/>
                  </a:lnTo>
                  <a:lnTo>
                    <a:pt x="1619" y="4947"/>
                  </a:lnTo>
                  <a:lnTo>
                    <a:pt x="1601" y="4942"/>
                  </a:lnTo>
                  <a:lnTo>
                    <a:pt x="1581" y="4937"/>
                  </a:lnTo>
                  <a:lnTo>
                    <a:pt x="1561" y="4933"/>
                  </a:lnTo>
                  <a:lnTo>
                    <a:pt x="1541" y="4929"/>
                  </a:lnTo>
                  <a:lnTo>
                    <a:pt x="1519" y="4926"/>
                  </a:lnTo>
                  <a:lnTo>
                    <a:pt x="1497" y="4924"/>
                  </a:lnTo>
                  <a:lnTo>
                    <a:pt x="1474" y="4922"/>
                  </a:lnTo>
                  <a:lnTo>
                    <a:pt x="1450" y="4922"/>
                  </a:lnTo>
                  <a:lnTo>
                    <a:pt x="1426" y="4920"/>
                  </a:lnTo>
                  <a:lnTo>
                    <a:pt x="1400" y="4922"/>
                  </a:lnTo>
                  <a:lnTo>
                    <a:pt x="1376" y="4922"/>
                  </a:lnTo>
                  <a:lnTo>
                    <a:pt x="1352" y="4924"/>
                  </a:lnTo>
                  <a:lnTo>
                    <a:pt x="1330" y="4926"/>
                  </a:lnTo>
                  <a:lnTo>
                    <a:pt x="1308" y="4929"/>
                  </a:lnTo>
                  <a:lnTo>
                    <a:pt x="1287" y="4933"/>
                  </a:lnTo>
                  <a:lnTo>
                    <a:pt x="1267" y="4937"/>
                  </a:lnTo>
                  <a:lnTo>
                    <a:pt x="1247" y="4942"/>
                  </a:lnTo>
                  <a:lnTo>
                    <a:pt x="1228" y="4947"/>
                  </a:lnTo>
                  <a:lnTo>
                    <a:pt x="1210" y="4954"/>
                  </a:lnTo>
                  <a:lnTo>
                    <a:pt x="1193" y="4960"/>
                  </a:lnTo>
                  <a:lnTo>
                    <a:pt x="1176" y="4968"/>
                  </a:lnTo>
                  <a:lnTo>
                    <a:pt x="1161" y="4976"/>
                  </a:lnTo>
                  <a:lnTo>
                    <a:pt x="1146" y="4984"/>
                  </a:lnTo>
                  <a:lnTo>
                    <a:pt x="1131" y="4993"/>
                  </a:lnTo>
                  <a:lnTo>
                    <a:pt x="1118" y="5002"/>
                  </a:lnTo>
                  <a:lnTo>
                    <a:pt x="1104" y="5012"/>
                  </a:lnTo>
                  <a:lnTo>
                    <a:pt x="1092" y="5022"/>
                  </a:lnTo>
                  <a:lnTo>
                    <a:pt x="1079" y="5033"/>
                  </a:lnTo>
                  <a:lnTo>
                    <a:pt x="1068" y="5043"/>
                  </a:lnTo>
                  <a:lnTo>
                    <a:pt x="1057" y="5056"/>
                  </a:lnTo>
                  <a:lnTo>
                    <a:pt x="1047" y="5067"/>
                  </a:lnTo>
                  <a:lnTo>
                    <a:pt x="1027" y="5093"/>
                  </a:lnTo>
                  <a:lnTo>
                    <a:pt x="1010" y="5120"/>
                  </a:lnTo>
                  <a:lnTo>
                    <a:pt x="995" y="5148"/>
                  </a:lnTo>
                  <a:lnTo>
                    <a:pt x="981" y="5178"/>
                  </a:lnTo>
                  <a:lnTo>
                    <a:pt x="970" y="5208"/>
                  </a:lnTo>
                  <a:lnTo>
                    <a:pt x="960" y="5240"/>
                  </a:lnTo>
                  <a:lnTo>
                    <a:pt x="951" y="5272"/>
                  </a:lnTo>
                  <a:lnTo>
                    <a:pt x="943" y="5306"/>
                  </a:lnTo>
                  <a:lnTo>
                    <a:pt x="937" y="5340"/>
                  </a:lnTo>
                  <a:lnTo>
                    <a:pt x="932" y="5375"/>
                  </a:lnTo>
                  <a:lnTo>
                    <a:pt x="927" y="5410"/>
                  </a:lnTo>
                  <a:lnTo>
                    <a:pt x="924" y="5446"/>
                  </a:lnTo>
                  <a:lnTo>
                    <a:pt x="921" y="5482"/>
                  </a:lnTo>
                  <a:lnTo>
                    <a:pt x="917" y="5555"/>
                  </a:lnTo>
                  <a:lnTo>
                    <a:pt x="913" y="5628"/>
                  </a:lnTo>
                  <a:lnTo>
                    <a:pt x="911" y="5699"/>
                  </a:lnTo>
                  <a:lnTo>
                    <a:pt x="908" y="5769"/>
                  </a:lnTo>
                  <a:lnTo>
                    <a:pt x="893" y="5801"/>
                  </a:lnTo>
                  <a:lnTo>
                    <a:pt x="877" y="5831"/>
                  </a:lnTo>
                  <a:lnTo>
                    <a:pt x="863" y="5859"/>
                  </a:lnTo>
                  <a:lnTo>
                    <a:pt x="846" y="5885"/>
                  </a:lnTo>
                  <a:lnTo>
                    <a:pt x="830" y="5910"/>
                  </a:lnTo>
                  <a:lnTo>
                    <a:pt x="813" y="5933"/>
                  </a:lnTo>
                  <a:lnTo>
                    <a:pt x="796" y="5954"/>
                  </a:lnTo>
                  <a:lnTo>
                    <a:pt x="779" y="5974"/>
                  </a:lnTo>
                  <a:lnTo>
                    <a:pt x="762" y="5992"/>
                  </a:lnTo>
                  <a:lnTo>
                    <a:pt x="744" y="6009"/>
                  </a:lnTo>
                  <a:lnTo>
                    <a:pt x="727" y="6024"/>
                  </a:lnTo>
                  <a:lnTo>
                    <a:pt x="709" y="6039"/>
                  </a:lnTo>
                  <a:lnTo>
                    <a:pt x="691" y="6051"/>
                  </a:lnTo>
                  <a:lnTo>
                    <a:pt x="673" y="6064"/>
                  </a:lnTo>
                  <a:lnTo>
                    <a:pt x="654" y="6074"/>
                  </a:lnTo>
                  <a:lnTo>
                    <a:pt x="636" y="6084"/>
                  </a:lnTo>
                  <a:lnTo>
                    <a:pt x="618" y="6092"/>
                  </a:lnTo>
                  <a:lnTo>
                    <a:pt x="599" y="6100"/>
                  </a:lnTo>
                  <a:lnTo>
                    <a:pt x="581" y="6106"/>
                  </a:lnTo>
                  <a:lnTo>
                    <a:pt x="561" y="6112"/>
                  </a:lnTo>
                  <a:lnTo>
                    <a:pt x="543" y="6118"/>
                  </a:lnTo>
                  <a:lnTo>
                    <a:pt x="524" y="6122"/>
                  </a:lnTo>
                  <a:lnTo>
                    <a:pt x="487" y="6129"/>
                  </a:lnTo>
                  <a:lnTo>
                    <a:pt x="451" y="6133"/>
                  </a:lnTo>
                  <a:lnTo>
                    <a:pt x="415" y="6138"/>
                  </a:lnTo>
                  <a:lnTo>
                    <a:pt x="344" y="6143"/>
                  </a:lnTo>
                  <a:lnTo>
                    <a:pt x="309" y="6145"/>
                  </a:lnTo>
                  <a:lnTo>
                    <a:pt x="276" y="6148"/>
                  </a:lnTo>
                  <a:lnTo>
                    <a:pt x="243" y="6152"/>
                  </a:lnTo>
                  <a:lnTo>
                    <a:pt x="213" y="6157"/>
                  </a:lnTo>
                  <a:lnTo>
                    <a:pt x="184" y="6165"/>
                  </a:lnTo>
                  <a:lnTo>
                    <a:pt x="170" y="6170"/>
                  </a:lnTo>
                  <a:lnTo>
                    <a:pt x="156" y="6174"/>
                  </a:lnTo>
                  <a:lnTo>
                    <a:pt x="143" y="6181"/>
                  </a:lnTo>
                  <a:lnTo>
                    <a:pt x="130" y="6188"/>
                  </a:lnTo>
                  <a:lnTo>
                    <a:pt x="118" y="6196"/>
                  </a:lnTo>
                  <a:lnTo>
                    <a:pt x="106" y="6205"/>
                  </a:lnTo>
                  <a:lnTo>
                    <a:pt x="94" y="6215"/>
                  </a:lnTo>
                  <a:lnTo>
                    <a:pt x="84" y="6225"/>
                  </a:lnTo>
                  <a:lnTo>
                    <a:pt x="74" y="6237"/>
                  </a:lnTo>
                  <a:lnTo>
                    <a:pt x="64" y="6251"/>
                  </a:lnTo>
                  <a:lnTo>
                    <a:pt x="55" y="6264"/>
                  </a:lnTo>
                  <a:lnTo>
                    <a:pt x="47" y="6280"/>
                  </a:lnTo>
                  <a:lnTo>
                    <a:pt x="39" y="6298"/>
                  </a:lnTo>
                  <a:lnTo>
                    <a:pt x="31" y="6316"/>
                  </a:lnTo>
                  <a:lnTo>
                    <a:pt x="26" y="6337"/>
                  </a:lnTo>
                  <a:lnTo>
                    <a:pt x="20" y="6359"/>
                  </a:lnTo>
                  <a:lnTo>
                    <a:pt x="14" y="6382"/>
                  </a:lnTo>
                  <a:lnTo>
                    <a:pt x="10" y="6408"/>
                  </a:lnTo>
                  <a:lnTo>
                    <a:pt x="6" y="6434"/>
                  </a:lnTo>
                  <a:lnTo>
                    <a:pt x="3" y="6463"/>
                  </a:lnTo>
                  <a:lnTo>
                    <a:pt x="1" y="6493"/>
                  </a:lnTo>
                  <a:lnTo>
                    <a:pt x="0" y="6526"/>
                  </a:lnTo>
                  <a:lnTo>
                    <a:pt x="2852" y="6526"/>
                  </a:lnTo>
                  <a:lnTo>
                    <a:pt x="2849" y="6493"/>
                  </a:lnTo>
                  <a:lnTo>
                    <a:pt x="2847" y="6463"/>
                  </a:lnTo>
                  <a:lnTo>
                    <a:pt x="2845" y="6434"/>
                  </a:lnTo>
                  <a:lnTo>
                    <a:pt x="2842" y="6408"/>
                  </a:lnTo>
                  <a:lnTo>
                    <a:pt x="2837" y="6382"/>
                  </a:lnTo>
                  <a:lnTo>
                    <a:pt x="2831" y="6359"/>
                  </a:lnTo>
                  <a:lnTo>
                    <a:pt x="2826" y="6337"/>
                  </a:lnTo>
                  <a:lnTo>
                    <a:pt x="2819" y="6316"/>
                  </a:lnTo>
                  <a:lnTo>
                    <a:pt x="2812" y="6298"/>
                  </a:lnTo>
                  <a:lnTo>
                    <a:pt x="2804" y="6280"/>
                  </a:lnTo>
                  <a:lnTo>
                    <a:pt x="2796" y="6264"/>
                  </a:lnTo>
                  <a:lnTo>
                    <a:pt x="2787" y="6251"/>
                  </a:lnTo>
                  <a:lnTo>
                    <a:pt x="2777" y="6237"/>
                  </a:lnTo>
                  <a:lnTo>
                    <a:pt x="2767" y="6225"/>
                  </a:lnTo>
                  <a:lnTo>
                    <a:pt x="2756" y="6215"/>
                  </a:lnTo>
                  <a:lnTo>
                    <a:pt x="2745" y="6205"/>
                  </a:lnTo>
                  <a:lnTo>
                    <a:pt x="2733" y="6196"/>
                  </a:lnTo>
                  <a:lnTo>
                    <a:pt x="2721" y="6188"/>
                  </a:lnTo>
                  <a:lnTo>
                    <a:pt x="2708" y="6181"/>
                  </a:lnTo>
                  <a:lnTo>
                    <a:pt x="2695" y="6174"/>
                  </a:lnTo>
                  <a:lnTo>
                    <a:pt x="2681" y="6170"/>
                  </a:lnTo>
                  <a:lnTo>
                    <a:pt x="2668" y="6165"/>
                  </a:lnTo>
                  <a:lnTo>
                    <a:pt x="2638" y="6157"/>
                  </a:lnTo>
                  <a:lnTo>
                    <a:pt x="2607" y="6152"/>
                  </a:lnTo>
                  <a:lnTo>
                    <a:pt x="2575" y="6148"/>
                  </a:lnTo>
                  <a:lnTo>
                    <a:pt x="2541" y="6145"/>
                  </a:lnTo>
                  <a:lnTo>
                    <a:pt x="2508" y="6143"/>
                  </a:lnTo>
                  <a:lnTo>
                    <a:pt x="2437" y="6138"/>
                  </a:lnTo>
                  <a:lnTo>
                    <a:pt x="2400" y="6133"/>
                  </a:lnTo>
                  <a:lnTo>
                    <a:pt x="2363" y="6129"/>
                  </a:lnTo>
                  <a:lnTo>
                    <a:pt x="2326" y="6122"/>
                  </a:lnTo>
                  <a:lnTo>
                    <a:pt x="2308" y="6118"/>
                  </a:lnTo>
                  <a:lnTo>
                    <a:pt x="2289" y="6112"/>
                  </a:lnTo>
                  <a:lnTo>
                    <a:pt x="2271" y="6106"/>
                  </a:lnTo>
                  <a:lnTo>
                    <a:pt x="2252" y="6100"/>
                  </a:lnTo>
                  <a:lnTo>
                    <a:pt x="2233" y="6092"/>
                  </a:lnTo>
                  <a:lnTo>
                    <a:pt x="2214" y="6084"/>
                  </a:lnTo>
                  <a:lnTo>
                    <a:pt x="2196" y="6074"/>
                  </a:lnTo>
                  <a:lnTo>
                    <a:pt x="2178" y="6064"/>
                  </a:lnTo>
                  <a:lnTo>
                    <a:pt x="2160" y="6051"/>
                  </a:lnTo>
                  <a:lnTo>
                    <a:pt x="2142" y="6039"/>
                  </a:lnTo>
                  <a:lnTo>
                    <a:pt x="2124" y="6024"/>
                  </a:lnTo>
                  <a:lnTo>
                    <a:pt x="2106" y="6009"/>
                  </a:lnTo>
                  <a:lnTo>
                    <a:pt x="2089" y="5992"/>
                  </a:lnTo>
                  <a:lnTo>
                    <a:pt x="2071" y="5974"/>
                  </a:lnTo>
                  <a:lnTo>
                    <a:pt x="2054" y="5954"/>
                  </a:lnTo>
                  <a:lnTo>
                    <a:pt x="2037" y="5933"/>
                  </a:lnTo>
                  <a:lnTo>
                    <a:pt x="2021" y="5910"/>
                  </a:lnTo>
                  <a:lnTo>
                    <a:pt x="2004" y="5885"/>
                  </a:lnTo>
                  <a:lnTo>
                    <a:pt x="1989" y="5859"/>
                  </a:lnTo>
                  <a:lnTo>
                    <a:pt x="1973" y="5831"/>
                  </a:lnTo>
                  <a:lnTo>
                    <a:pt x="1958" y="5801"/>
                  </a:lnTo>
                  <a:lnTo>
                    <a:pt x="1942" y="5769"/>
                  </a:lnTo>
                  <a:close/>
                  <a:moveTo>
                    <a:pt x="1025" y="5744"/>
                  </a:moveTo>
                  <a:lnTo>
                    <a:pt x="1025" y="5744"/>
                  </a:lnTo>
                  <a:lnTo>
                    <a:pt x="1021" y="5707"/>
                  </a:lnTo>
                  <a:lnTo>
                    <a:pt x="1018" y="5671"/>
                  </a:lnTo>
                  <a:lnTo>
                    <a:pt x="1016" y="5636"/>
                  </a:lnTo>
                  <a:lnTo>
                    <a:pt x="1015" y="5602"/>
                  </a:lnTo>
                  <a:lnTo>
                    <a:pt x="1015" y="5570"/>
                  </a:lnTo>
                  <a:lnTo>
                    <a:pt x="1015" y="5539"/>
                  </a:lnTo>
                  <a:lnTo>
                    <a:pt x="1016" y="5508"/>
                  </a:lnTo>
                  <a:lnTo>
                    <a:pt x="1018" y="5480"/>
                  </a:lnTo>
                  <a:lnTo>
                    <a:pt x="1022" y="5452"/>
                  </a:lnTo>
                  <a:lnTo>
                    <a:pt x="1025" y="5425"/>
                  </a:lnTo>
                  <a:lnTo>
                    <a:pt x="1030" y="5400"/>
                  </a:lnTo>
                  <a:lnTo>
                    <a:pt x="1034" y="5375"/>
                  </a:lnTo>
                  <a:lnTo>
                    <a:pt x="1040" y="5351"/>
                  </a:lnTo>
                  <a:lnTo>
                    <a:pt x="1045" y="5329"/>
                  </a:lnTo>
                  <a:lnTo>
                    <a:pt x="1052" y="5307"/>
                  </a:lnTo>
                  <a:lnTo>
                    <a:pt x="1059" y="5286"/>
                  </a:lnTo>
                  <a:lnTo>
                    <a:pt x="1067" y="5267"/>
                  </a:lnTo>
                  <a:lnTo>
                    <a:pt x="1075" y="5248"/>
                  </a:lnTo>
                  <a:lnTo>
                    <a:pt x="1084" y="5230"/>
                  </a:lnTo>
                  <a:lnTo>
                    <a:pt x="1092" y="5213"/>
                  </a:lnTo>
                  <a:lnTo>
                    <a:pt x="1102" y="5196"/>
                  </a:lnTo>
                  <a:lnTo>
                    <a:pt x="1111" y="5181"/>
                  </a:lnTo>
                  <a:lnTo>
                    <a:pt x="1121" y="5166"/>
                  </a:lnTo>
                  <a:lnTo>
                    <a:pt x="1131" y="5153"/>
                  </a:lnTo>
                  <a:lnTo>
                    <a:pt x="1142" y="5139"/>
                  </a:lnTo>
                  <a:lnTo>
                    <a:pt x="1154" y="5127"/>
                  </a:lnTo>
                  <a:lnTo>
                    <a:pt x="1175" y="5104"/>
                  </a:lnTo>
                  <a:lnTo>
                    <a:pt x="1199" y="5084"/>
                  </a:lnTo>
                  <a:lnTo>
                    <a:pt x="1223" y="5067"/>
                  </a:lnTo>
                  <a:lnTo>
                    <a:pt x="1246" y="5052"/>
                  </a:lnTo>
                  <a:lnTo>
                    <a:pt x="1270" y="5039"/>
                  </a:lnTo>
                  <a:lnTo>
                    <a:pt x="1295" y="5029"/>
                  </a:lnTo>
                  <a:lnTo>
                    <a:pt x="1317" y="5020"/>
                  </a:lnTo>
                  <a:lnTo>
                    <a:pt x="1341" y="5013"/>
                  </a:lnTo>
                  <a:lnTo>
                    <a:pt x="1362" y="5007"/>
                  </a:lnTo>
                  <a:lnTo>
                    <a:pt x="1384" y="5003"/>
                  </a:lnTo>
                  <a:lnTo>
                    <a:pt x="1403" y="4999"/>
                  </a:lnTo>
                  <a:lnTo>
                    <a:pt x="1421" y="4997"/>
                  </a:lnTo>
                  <a:lnTo>
                    <a:pt x="1438" y="4996"/>
                  </a:lnTo>
                  <a:lnTo>
                    <a:pt x="1464" y="4995"/>
                  </a:lnTo>
                  <a:lnTo>
                    <a:pt x="1482" y="4996"/>
                  </a:lnTo>
                  <a:lnTo>
                    <a:pt x="1488" y="4996"/>
                  </a:lnTo>
                  <a:lnTo>
                    <a:pt x="1476" y="5005"/>
                  </a:lnTo>
                  <a:lnTo>
                    <a:pt x="1462" y="5016"/>
                  </a:lnTo>
                  <a:lnTo>
                    <a:pt x="1443" y="5033"/>
                  </a:lnTo>
                  <a:lnTo>
                    <a:pt x="1420" y="5055"/>
                  </a:lnTo>
                  <a:lnTo>
                    <a:pt x="1393" y="5083"/>
                  </a:lnTo>
                  <a:lnTo>
                    <a:pt x="1362" y="5117"/>
                  </a:lnTo>
                  <a:lnTo>
                    <a:pt x="1330" y="5157"/>
                  </a:lnTo>
                  <a:lnTo>
                    <a:pt x="1294" y="5204"/>
                  </a:lnTo>
                  <a:lnTo>
                    <a:pt x="1276" y="5230"/>
                  </a:lnTo>
                  <a:lnTo>
                    <a:pt x="1256" y="5258"/>
                  </a:lnTo>
                  <a:lnTo>
                    <a:pt x="1237" y="5287"/>
                  </a:lnTo>
                  <a:lnTo>
                    <a:pt x="1218" y="5319"/>
                  </a:lnTo>
                  <a:lnTo>
                    <a:pt x="1199" y="5351"/>
                  </a:lnTo>
                  <a:lnTo>
                    <a:pt x="1179" y="5388"/>
                  </a:lnTo>
                  <a:lnTo>
                    <a:pt x="1159" y="5425"/>
                  </a:lnTo>
                  <a:lnTo>
                    <a:pt x="1139" y="5464"/>
                  </a:lnTo>
                  <a:lnTo>
                    <a:pt x="1120" y="5505"/>
                  </a:lnTo>
                  <a:lnTo>
                    <a:pt x="1101" y="5549"/>
                  </a:lnTo>
                  <a:lnTo>
                    <a:pt x="1080" y="5594"/>
                  </a:lnTo>
                  <a:lnTo>
                    <a:pt x="1062" y="5641"/>
                  </a:lnTo>
                  <a:lnTo>
                    <a:pt x="1043" y="5691"/>
                  </a:lnTo>
                  <a:lnTo>
                    <a:pt x="1025" y="5744"/>
                  </a:ln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FFFFFF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7" name="矩形 36"/>
          <p:cNvSpPr/>
          <p:nvPr/>
        </p:nvSpPr>
        <p:spPr>
          <a:xfrm>
            <a:off x="4444609" y="1179718"/>
            <a:ext cx="4388997" cy="1185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逻辑视图（</a:t>
            </a:r>
            <a:r>
              <a:rPr lang="en-US" altLang="zh-CN" sz="1800" dirty="0" smtClean="0">
                <a:solidFill>
                  <a:schemeClr val="tx1"/>
                </a:solidFill>
                <a:latin typeface="+mj-ea"/>
                <a:ea typeface="+mj-ea"/>
              </a:rPr>
              <a:t>Logic View</a:t>
            </a:r>
            <a:r>
              <a:rPr lang="zh-CN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）</a:t>
            </a:r>
            <a:endParaRPr lang="zh-CN" altLang="en-US" sz="18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22" name="Picture 5" descr="E:\PRD\logoWhit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grpSp>
        <p:nvGrpSpPr>
          <p:cNvPr id="24" name="组合 19"/>
          <p:cNvGrpSpPr/>
          <p:nvPr/>
        </p:nvGrpSpPr>
        <p:grpSpPr>
          <a:xfrm>
            <a:off x="8904288" y="0"/>
            <a:ext cx="3287712" cy="1921954"/>
            <a:chOff x="1001713" y="1526099"/>
            <a:chExt cx="3287712" cy="1921954"/>
          </a:xfrm>
        </p:grpSpPr>
        <p:sp>
          <p:nvSpPr>
            <p:cNvPr id="26" name="MH_Other_1"/>
            <p:cNvSpPr/>
            <p:nvPr>
              <p:custDataLst>
                <p:tags r:id="rId5"/>
              </p:custDataLst>
            </p:nvPr>
          </p:nvSpPr>
          <p:spPr>
            <a:xfrm>
              <a:off x="1001713" y="1719264"/>
              <a:ext cx="3287712" cy="1209675"/>
            </a:xfrm>
            <a:prstGeom prst="roundRect">
              <a:avLst>
                <a:gd name="adj" fmla="val 464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ea typeface="微软雅黑" panose="020B0503020204020204" pitchFamily="34" charset="-122"/>
              </a:endParaRPr>
            </a:p>
          </p:txBody>
        </p:sp>
        <p:sp>
          <p:nvSpPr>
            <p:cNvPr id="27" name="MH_SubTitle_1"/>
            <p:cNvSpPr/>
            <p:nvPr>
              <p:custDataLst>
                <p:tags r:id="rId6"/>
              </p:custDataLst>
            </p:nvPr>
          </p:nvSpPr>
          <p:spPr>
            <a:xfrm>
              <a:off x="1116013" y="1817689"/>
              <a:ext cx="3060700" cy="1012825"/>
            </a:xfrm>
            <a:prstGeom prst="roundRect">
              <a:avLst>
                <a:gd name="adj" fmla="val 4648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0" bIns="0" anchor="ctr"/>
            <a:lstStyle/>
            <a:p>
              <a:pPr algn="ctr" eaLnBrk="1" hangingPunct="1">
                <a:lnSpc>
                  <a:spcPct val="90000"/>
                </a:lnSpc>
                <a:defRPr/>
              </a:pPr>
              <a:r>
                <a:rPr lang="en-US" altLang="zh-CN" sz="2000" b="1" dirty="0" smtClean="0">
                  <a:solidFill>
                    <a:schemeClr val="accent1"/>
                  </a:solidFill>
                  <a:latin typeface="+mj-lt"/>
                  <a:ea typeface="+mj-ea"/>
                  <a:cs typeface="+mj-cs"/>
                </a:rPr>
                <a:t>Logic View</a:t>
              </a:r>
              <a:endParaRPr lang="en-US" altLang="zh-CN" sz="2000" b="1" dirty="0">
                <a:solidFill>
                  <a:schemeClr val="accent1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44" name="任意多边形 33"/>
            <p:cNvSpPr/>
            <p:nvPr/>
          </p:nvSpPr>
          <p:spPr>
            <a:xfrm>
              <a:off x="2981325" y="1526099"/>
              <a:ext cx="1308100" cy="1921954"/>
            </a:xfrm>
            <a:custGeom>
              <a:avLst/>
              <a:gdLst>
                <a:gd name="connsiteX0" fmla="*/ 248287 w 644152"/>
                <a:gd name="connsiteY0" fmla="*/ 0 h 946434"/>
                <a:gd name="connsiteX1" fmla="*/ 587926 w 644152"/>
                <a:gd name="connsiteY1" fmla="*/ 0 h 946434"/>
                <a:gd name="connsiteX2" fmla="*/ 644152 w 644152"/>
                <a:gd name="connsiteY2" fmla="*/ 56226 h 946434"/>
                <a:gd name="connsiteX3" fmla="*/ 644152 w 644152"/>
                <a:gd name="connsiteY3" fmla="*/ 515263 h 946434"/>
                <a:gd name="connsiteX4" fmla="*/ 0 w 644152"/>
                <a:gd name="connsiteY4" fmla="*/ 946434 h 946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4152" h="946434">
                  <a:moveTo>
                    <a:pt x="248287" y="0"/>
                  </a:moveTo>
                  <a:lnTo>
                    <a:pt x="587926" y="0"/>
                  </a:lnTo>
                  <a:cubicBezTo>
                    <a:pt x="618978" y="0"/>
                    <a:pt x="644152" y="25174"/>
                    <a:pt x="644152" y="56226"/>
                  </a:cubicBezTo>
                  <a:lnTo>
                    <a:pt x="644152" y="515263"/>
                  </a:lnTo>
                  <a:lnTo>
                    <a:pt x="0" y="946434"/>
                  </a:lnTo>
                  <a:close/>
                </a:path>
              </a:pathLst>
            </a:cu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KSO_Shape"/>
            <p:cNvSpPr/>
            <p:nvPr/>
          </p:nvSpPr>
          <p:spPr>
            <a:xfrm>
              <a:off x="3570288" y="1955973"/>
              <a:ext cx="503918" cy="387177"/>
            </a:xfrm>
            <a:custGeom>
              <a:avLst/>
              <a:gdLst/>
              <a:ahLst/>
              <a:cxnLst/>
              <a:rect l="l" t="t" r="r" b="b"/>
              <a:pathLst>
                <a:path w="3710374" h="2848566">
                  <a:moveTo>
                    <a:pt x="132902" y="1177607"/>
                  </a:moveTo>
                  <a:cubicBezTo>
                    <a:pt x="206302" y="1177607"/>
                    <a:pt x="265804" y="1237109"/>
                    <a:pt x="265804" y="1310509"/>
                  </a:cubicBezTo>
                  <a:lnTo>
                    <a:pt x="265804" y="1822976"/>
                  </a:lnTo>
                  <a:cubicBezTo>
                    <a:pt x="265804" y="1896376"/>
                    <a:pt x="206302" y="1955878"/>
                    <a:pt x="132902" y="1955878"/>
                  </a:cubicBezTo>
                  <a:cubicBezTo>
                    <a:pt x="59502" y="1955878"/>
                    <a:pt x="0" y="1896376"/>
                    <a:pt x="0" y="1822976"/>
                  </a:cubicBezTo>
                  <a:lnTo>
                    <a:pt x="0" y="1310509"/>
                  </a:lnTo>
                  <a:cubicBezTo>
                    <a:pt x="0" y="1237109"/>
                    <a:pt x="59502" y="1177607"/>
                    <a:pt x="132902" y="1177607"/>
                  </a:cubicBezTo>
                  <a:close/>
                  <a:moveTo>
                    <a:pt x="3676647" y="1014899"/>
                  </a:moveTo>
                  <a:cubicBezTo>
                    <a:pt x="3699953" y="1011726"/>
                    <a:pt x="3709766" y="1038156"/>
                    <a:pt x="3709762" y="1126078"/>
                  </a:cubicBezTo>
                  <a:lnTo>
                    <a:pt x="3709762" y="2733814"/>
                  </a:lnTo>
                  <a:cubicBezTo>
                    <a:pt x="3714789" y="2810852"/>
                    <a:pt x="3689665" y="2852720"/>
                    <a:pt x="3604255" y="2784056"/>
                  </a:cubicBezTo>
                  <a:cubicBezTo>
                    <a:pt x="3539382" y="2731902"/>
                    <a:pt x="3308368" y="2542961"/>
                    <a:pt x="3100502" y="2373078"/>
                  </a:cubicBezTo>
                  <a:lnTo>
                    <a:pt x="2983265" y="2373078"/>
                  </a:lnTo>
                  <a:lnTo>
                    <a:pt x="2983265" y="2692091"/>
                  </a:lnTo>
                  <a:cubicBezTo>
                    <a:pt x="2983265" y="2778510"/>
                    <a:pt x="2913209" y="2848566"/>
                    <a:pt x="2826790" y="2848566"/>
                  </a:cubicBezTo>
                  <a:lnTo>
                    <a:pt x="542844" y="2848566"/>
                  </a:lnTo>
                  <a:cubicBezTo>
                    <a:pt x="456425" y="2848566"/>
                    <a:pt x="386369" y="2778510"/>
                    <a:pt x="386369" y="2692091"/>
                  </a:cubicBezTo>
                  <a:lnTo>
                    <a:pt x="386369" y="1261585"/>
                  </a:lnTo>
                  <a:cubicBezTo>
                    <a:pt x="386369" y="1175166"/>
                    <a:pt x="456425" y="1105110"/>
                    <a:pt x="542844" y="1105110"/>
                  </a:cubicBezTo>
                  <a:lnTo>
                    <a:pt x="2826790" y="1105110"/>
                  </a:lnTo>
                  <a:cubicBezTo>
                    <a:pt x="2913209" y="1105110"/>
                    <a:pt x="2983265" y="1175166"/>
                    <a:pt x="2983265" y="1261585"/>
                  </a:cubicBezTo>
                  <a:lnTo>
                    <a:pt x="2983265" y="1470870"/>
                  </a:lnTo>
                  <a:lnTo>
                    <a:pt x="3095401" y="1470870"/>
                  </a:lnTo>
                  <a:cubicBezTo>
                    <a:pt x="3315877" y="1289257"/>
                    <a:pt x="3568799" y="1079374"/>
                    <a:pt x="3619327" y="1045691"/>
                  </a:cubicBezTo>
                  <a:cubicBezTo>
                    <a:pt x="3643821" y="1029362"/>
                    <a:pt x="3662662" y="1016802"/>
                    <a:pt x="3676647" y="1014899"/>
                  </a:cubicBezTo>
                  <a:close/>
                  <a:moveTo>
                    <a:pt x="2266043" y="0"/>
                  </a:moveTo>
                  <a:cubicBezTo>
                    <a:pt x="2555481" y="0"/>
                    <a:pt x="2790117" y="234636"/>
                    <a:pt x="2790117" y="524074"/>
                  </a:cubicBezTo>
                  <a:cubicBezTo>
                    <a:pt x="2790117" y="813512"/>
                    <a:pt x="2555481" y="1048148"/>
                    <a:pt x="2266043" y="1048148"/>
                  </a:cubicBezTo>
                  <a:cubicBezTo>
                    <a:pt x="1976605" y="1048148"/>
                    <a:pt x="1741969" y="813512"/>
                    <a:pt x="1741969" y="524074"/>
                  </a:cubicBezTo>
                  <a:cubicBezTo>
                    <a:pt x="1741969" y="234636"/>
                    <a:pt x="1976605" y="0"/>
                    <a:pt x="2266043" y="0"/>
                  </a:cubicBezTo>
                  <a:close/>
                  <a:moveTo>
                    <a:pt x="1041907" y="0"/>
                  </a:moveTo>
                  <a:cubicBezTo>
                    <a:pt x="1331345" y="0"/>
                    <a:pt x="1565981" y="234636"/>
                    <a:pt x="1565981" y="524074"/>
                  </a:cubicBezTo>
                  <a:cubicBezTo>
                    <a:pt x="1565981" y="813512"/>
                    <a:pt x="1331345" y="1048148"/>
                    <a:pt x="1041907" y="1048148"/>
                  </a:cubicBezTo>
                  <a:cubicBezTo>
                    <a:pt x="752469" y="1048148"/>
                    <a:pt x="517833" y="813512"/>
                    <a:pt x="517833" y="524074"/>
                  </a:cubicBezTo>
                  <a:cubicBezTo>
                    <a:pt x="517833" y="234636"/>
                    <a:pt x="752469" y="0"/>
                    <a:pt x="1041907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2539153" y="3226367"/>
            <a:ext cx="1789690" cy="342213"/>
            <a:chOff x="2546144" y="1471670"/>
            <a:chExt cx="1789690" cy="342213"/>
          </a:xfrm>
        </p:grpSpPr>
        <p:sp>
          <p:nvSpPr>
            <p:cNvPr id="48" name="自由: 形状 17"/>
            <p:cNvSpPr>
              <a:spLocks noChangeArrowheads="1"/>
            </p:cNvSpPr>
            <p:nvPr/>
          </p:nvSpPr>
          <p:spPr bwMode="auto">
            <a:xfrm rot="21599018">
              <a:off x="2546144" y="1471902"/>
              <a:ext cx="1706715" cy="341981"/>
            </a:xfrm>
            <a:custGeom>
              <a:avLst/>
              <a:gdLst>
                <a:gd name="connsiteX0" fmla="*/ 1569820 w 1706715"/>
                <a:gd name="connsiteY0" fmla="*/ 0 h 341981"/>
                <a:gd name="connsiteX1" fmla="*/ 1706715 w 1706715"/>
                <a:gd name="connsiteY1" fmla="*/ 170991 h 341981"/>
                <a:gd name="connsiteX2" fmla="*/ 1569820 w 1706715"/>
                <a:gd name="connsiteY2" fmla="*/ 341981 h 341981"/>
                <a:gd name="connsiteX3" fmla="*/ 0 w 1706715"/>
                <a:gd name="connsiteY3" fmla="*/ 341981 h 341981"/>
                <a:gd name="connsiteX4" fmla="*/ 0 w 1706715"/>
                <a:gd name="connsiteY4" fmla="*/ 341634 h 341981"/>
                <a:gd name="connsiteX5" fmla="*/ 357395 w 1706715"/>
                <a:gd name="connsiteY5" fmla="*/ 341635 h 341981"/>
                <a:gd name="connsiteX6" fmla="*/ 494290 w 1706715"/>
                <a:gd name="connsiteY6" fmla="*/ 170645 h 341981"/>
                <a:gd name="connsiteX7" fmla="*/ 357673 w 1706715"/>
                <a:gd name="connsiteY7" fmla="*/ 0 h 341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06715" h="341981">
                  <a:moveTo>
                    <a:pt x="1569820" y="0"/>
                  </a:moveTo>
                  <a:lnTo>
                    <a:pt x="1706715" y="170991"/>
                  </a:lnTo>
                  <a:lnTo>
                    <a:pt x="1569820" y="341981"/>
                  </a:lnTo>
                  <a:lnTo>
                    <a:pt x="0" y="341981"/>
                  </a:lnTo>
                  <a:lnTo>
                    <a:pt x="0" y="341634"/>
                  </a:lnTo>
                  <a:lnTo>
                    <a:pt x="357395" y="341635"/>
                  </a:lnTo>
                  <a:lnTo>
                    <a:pt x="494290" y="170645"/>
                  </a:lnTo>
                  <a:lnTo>
                    <a:pt x="357673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50000"/>
              </a:schemeClr>
            </a:solidFill>
            <a:ln w="9525">
              <a:noFill/>
              <a:miter lim="800000"/>
            </a:ln>
            <a:effectLst/>
          </p:spPr>
          <p:txBody>
            <a:bodyPr wrap="square" lIns="648000" tIns="0" bIns="0" anchor="ctr">
              <a:noAutofit/>
            </a:bodyPr>
            <a:lstStyle/>
            <a:p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AutoShape 8"/>
            <p:cNvSpPr>
              <a:spLocks noChangeArrowheads="1"/>
            </p:cNvSpPr>
            <p:nvPr/>
          </p:nvSpPr>
          <p:spPr bwMode="auto">
            <a:xfrm rot="21599018">
              <a:off x="4091646" y="1471670"/>
              <a:ext cx="244188" cy="341388"/>
            </a:xfrm>
            <a:prstGeom prst="chevron">
              <a:avLst>
                <a:gd name="adj" fmla="val 55472"/>
              </a:avLst>
            </a:prstGeom>
            <a:solidFill>
              <a:schemeClr val="accent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anchor="ctr"/>
            <a:lstStyle/>
            <a:p>
              <a:pPr algn="ctr">
                <a:lnSpc>
                  <a:spcPct val="120000"/>
                </a:lnSpc>
              </a:pPr>
              <a:endParaRPr lang="zh-CN" alt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3" name="矩形 52"/>
          <p:cNvSpPr/>
          <p:nvPr/>
        </p:nvSpPr>
        <p:spPr>
          <a:xfrm>
            <a:off x="4429125" y="2825115"/>
            <a:ext cx="7148830" cy="1186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 逻辑视图主要是用来描述系统的功能需求，即系统提供给最终用户的服务. 在逻辑视图中，系统分解成一系列的功能抽象、功能分解与功能分析，这些主要来自问题领域（Problem Definition)。</a:t>
            </a:r>
            <a:endParaRPr lang="zh-CN" altLang="en-US" sz="18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540551" y="4838451"/>
            <a:ext cx="1789690" cy="342213"/>
            <a:chOff x="2546144" y="1471670"/>
            <a:chExt cx="1789690" cy="342213"/>
          </a:xfrm>
        </p:grpSpPr>
        <p:sp>
          <p:nvSpPr>
            <p:cNvPr id="55" name="自由: 形状 17"/>
            <p:cNvSpPr>
              <a:spLocks noChangeArrowheads="1"/>
            </p:cNvSpPr>
            <p:nvPr/>
          </p:nvSpPr>
          <p:spPr bwMode="auto">
            <a:xfrm rot="21599018">
              <a:off x="2546144" y="1471902"/>
              <a:ext cx="1706715" cy="341981"/>
            </a:xfrm>
            <a:custGeom>
              <a:avLst/>
              <a:gdLst>
                <a:gd name="connsiteX0" fmla="*/ 1569820 w 1706715"/>
                <a:gd name="connsiteY0" fmla="*/ 0 h 341981"/>
                <a:gd name="connsiteX1" fmla="*/ 1706715 w 1706715"/>
                <a:gd name="connsiteY1" fmla="*/ 170991 h 341981"/>
                <a:gd name="connsiteX2" fmla="*/ 1569820 w 1706715"/>
                <a:gd name="connsiteY2" fmla="*/ 341981 h 341981"/>
                <a:gd name="connsiteX3" fmla="*/ 0 w 1706715"/>
                <a:gd name="connsiteY3" fmla="*/ 341981 h 341981"/>
                <a:gd name="connsiteX4" fmla="*/ 0 w 1706715"/>
                <a:gd name="connsiteY4" fmla="*/ 341634 h 341981"/>
                <a:gd name="connsiteX5" fmla="*/ 357395 w 1706715"/>
                <a:gd name="connsiteY5" fmla="*/ 341635 h 341981"/>
                <a:gd name="connsiteX6" fmla="*/ 494290 w 1706715"/>
                <a:gd name="connsiteY6" fmla="*/ 170645 h 341981"/>
                <a:gd name="connsiteX7" fmla="*/ 357673 w 1706715"/>
                <a:gd name="connsiteY7" fmla="*/ 0 h 341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06715" h="341981">
                  <a:moveTo>
                    <a:pt x="1569820" y="0"/>
                  </a:moveTo>
                  <a:lnTo>
                    <a:pt x="1706715" y="170991"/>
                  </a:lnTo>
                  <a:lnTo>
                    <a:pt x="1569820" y="341981"/>
                  </a:lnTo>
                  <a:lnTo>
                    <a:pt x="0" y="341981"/>
                  </a:lnTo>
                  <a:lnTo>
                    <a:pt x="0" y="341634"/>
                  </a:lnTo>
                  <a:lnTo>
                    <a:pt x="357395" y="341635"/>
                  </a:lnTo>
                  <a:lnTo>
                    <a:pt x="494290" y="170645"/>
                  </a:lnTo>
                  <a:lnTo>
                    <a:pt x="357673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50000"/>
              </a:schemeClr>
            </a:solidFill>
            <a:ln w="9525">
              <a:noFill/>
              <a:miter lim="800000"/>
            </a:ln>
            <a:effectLst/>
          </p:spPr>
          <p:txBody>
            <a:bodyPr wrap="square" lIns="648000" tIns="0" bIns="0" anchor="ctr">
              <a:noAutofit/>
            </a:bodyPr>
            <a:lstStyle/>
            <a:p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AutoShape 8"/>
            <p:cNvSpPr>
              <a:spLocks noChangeArrowheads="1"/>
            </p:cNvSpPr>
            <p:nvPr/>
          </p:nvSpPr>
          <p:spPr bwMode="auto">
            <a:xfrm rot="21599018">
              <a:off x="4091646" y="1471670"/>
              <a:ext cx="244188" cy="341388"/>
            </a:xfrm>
            <a:prstGeom prst="chevron">
              <a:avLst>
                <a:gd name="adj" fmla="val 55472"/>
              </a:avLst>
            </a:prstGeom>
            <a:solidFill>
              <a:schemeClr val="accent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anchor="ctr"/>
            <a:lstStyle/>
            <a:p>
              <a:pPr algn="ctr">
                <a:lnSpc>
                  <a:spcPct val="120000"/>
                </a:lnSpc>
              </a:pPr>
              <a:endParaRPr lang="zh-CN" alt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7" name="矩形 56"/>
          <p:cNvSpPr/>
          <p:nvPr/>
        </p:nvSpPr>
        <p:spPr>
          <a:xfrm>
            <a:off x="4444365" y="4370070"/>
            <a:ext cx="7435215" cy="1636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 在面向对象技术中，通过抽象、封装、继承,可以用对象模型来代表逻辑视图，可以用</a:t>
            </a:r>
            <a:r>
              <a:rPr lang="zh-CN" altLang="en-US" sz="1800" dirty="0" smtClean="0">
                <a:solidFill>
                  <a:srgbClr val="FF0000"/>
                </a:solidFill>
                <a:latin typeface="+mj-ea"/>
                <a:ea typeface="+mj-ea"/>
              </a:rPr>
              <a:t>类图</a:t>
            </a:r>
            <a:r>
              <a:rPr lang="zh-CN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（Class Diagram）来描述逻辑视图。如下图: 构件(Components)：类、类服务、参数化类、类层次 连接件(Connectors)：关联、包含聚集、使用、继承、实例化。（针对终端用户）</a:t>
            </a:r>
            <a:endParaRPr lang="zh-CN" altLang="en-US" sz="18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2" name="图片 1" descr="image00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64280" y="1685290"/>
            <a:ext cx="5254625" cy="365696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dirty="0" smtClean="0"/>
              <a:t>逻辑视图</a:t>
            </a:r>
            <a:endParaRPr lang="zh-CN" dirty="0"/>
          </a:p>
        </p:txBody>
      </p:sp>
      <p:pic>
        <p:nvPicPr>
          <p:cNvPr id="22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grpSp>
        <p:nvGrpSpPr>
          <p:cNvPr id="24" name="组合 19"/>
          <p:cNvGrpSpPr/>
          <p:nvPr/>
        </p:nvGrpSpPr>
        <p:grpSpPr>
          <a:xfrm>
            <a:off x="8904288" y="0"/>
            <a:ext cx="3287712" cy="1921954"/>
            <a:chOff x="1001713" y="1526099"/>
            <a:chExt cx="3287712" cy="1921954"/>
          </a:xfrm>
        </p:grpSpPr>
        <p:sp>
          <p:nvSpPr>
            <p:cNvPr id="26" name="MH_Other_1"/>
            <p:cNvSpPr/>
            <p:nvPr>
              <p:custDataLst>
                <p:tags r:id="rId2"/>
              </p:custDataLst>
            </p:nvPr>
          </p:nvSpPr>
          <p:spPr>
            <a:xfrm>
              <a:off x="1001713" y="1719264"/>
              <a:ext cx="3287712" cy="1209675"/>
            </a:xfrm>
            <a:prstGeom prst="roundRect">
              <a:avLst>
                <a:gd name="adj" fmla="val 464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ea typeface="微软雅黑" panose="020B0503020204020204" pitchFamily="34" charset="-122"/>
              </a:endParaRPr>
            </a:p>
          </p:txBody>
        </p:sp>
        <p:sp>
          <p:nvSpPr>
            <p:cNvPr id="27" name="MH_SubTitle_1"/>
            <p:cNvSpPr/>
            <p:nvPr>
              <p:custDataLst>
                <p:tags r:id="rId3"/>
              </p:custDataLst>
            </p:nvPr>
          </p:nvSpPr>
          <p:spPr>
            <a:xfrm>
              <a:off x="1116013" y="1817689"/>
              <a:ext cx="3060700" cy="1012825"/>
            </a:xfrm>
            <a:prstGeom prst="roundRect">
              <a:avLst>
                <a:gd name="adj" fmla="val 4648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0" bIns="0" anchor="ctr"/>
            <a:lstStyle/>
            <a:p>
              <a:pPr algn="ctr" eaLnBrk="1" hangingPunct="1">
                <a:lnSpc>
                  <a:spcPct val="90000"/>
                </a:lnSpc>
                <a:defRPr/>
              </a:pPr>
              <a:r>
                <a:rPr lang="en-US" altLang="zh-CN" sz="2000" b="1" dirty="0" smtClean="0">
                  <a:solidFill>
                    <a:schemeClr val="accent1"/>
                  </a:solidFill>
                  <a:latin typeface="+mj-lt"/>
                  <a:ea typeface="+mj-ea"/>
                  <a:cs typeface="+mj-cs"/>
                </a:rPr>
                <a:t>Logic View</a:t>
              </a:r>
              <a:endParaRPr lang="en-US" altLang="zh-CN" sz="2000" b="1" dirty="0">
                <a:solidFill>
                  <a:schemeClr val="accent1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44" name="任意多边形 33"/>
            <p:cNvSpPr/>
            <p:nvPr/>
          </p:nvSpPr>
          <p:spPr>
            <a:xfrm>
              <a:off x="2981325" y="1526099"/>
              <a:ext cx="1308100" cy="1921954"/>
            </a:xfrm>
            <a:custGeom>
              <a:avLst/>
              <a:gdLst>
                <a:gd name="connsiteX0" fmla="*/ 248287 w 644152"/>
                <a:gd name="connsiteY0" fmla="*/ 0 h 946434"/>
                <a:gd name="connsiteX1" fmla="*/ 587926 w 644152"/>
                <a:gd name="connsiteY1" fmla="*/ 0 h 946434"/>
                <a:gd name="connsiteX2" fmla="*/ 644152 w 644152"/>
                <a:gd name="connsiteY2" fmla="*/ 56226 h 946434"/>
                <a:gd name="connsiteX3" fmla="*/ 644152 w 644152"/>
                <a:gd name="connsiteY3" fmla="*/ 515263 h 946434"/>
                <a:gd name="connsiteX4" fmla="*/ 0 w 644152"/>
                <a:gd name="connsiteY4" fmla="*/ 946434 h 946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4152" h="946434">
                  <a:moveTo>
                    <a:pt x="248287" y="0"/>
                  </a:moveTo>
                  <a:lnTo>
                    <a:pt x="587926" y="0"/>
                  </a:lnTo>
                  <a:cubicBezTo>
                    <a:pt x="618978" y="0"/>
                    <a:pt x="644152" y="25174"/>
                    <a:pt x="644152" y="56226"/>
                  </a:cubicBezTo>
                  <a:lnTo>
                    <a:pt x="644152" y="515263"/>
                  </a:lnTo>
                  <a:lnTo>
                    <a:pt x="0" y="946434"/>
                  </a:lnTo>
                  <a:close/>
                </a:path>
              </a:pathLst>
            </a:cu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KSO_Shape"/>
            <p:cNvSpPr/>
            <p:nvPr/>
          </p:nvSpPr>
          <p:spPr>
            <a:xfrm>
              <a:off x="3570288" y="1955973"/>
              <a:ext cx="503918" cy="387177"/>
            </a:xfrm>
            <a:custGeom>
              <a:avLst/>
              <a:gdLst/>
              <a:ahLst/>
              <a:cxnLst/>
              <a:rect l="l" t="t" r="r" b="b"/>
              <a:pathLst>
                <a:path w="3710374" h="2848566">
                  <a:moveTo>
                    <a:pt x="132902" y="1177607"/>
                  </a:moveTo>
                  <a:cubicBezTo>
                    <a:pt x="206302" y="1177607"/>
                    <a:pt x="265804" y="1237109"/>
                    <a:pt x="265804" y="1310509"/>
                  </a:cubicBezTo>
                  <a:lnTo>
                    <a:pt x="265804" y="1822976"/>
                  </a:lnTo>
                  <a:cubicBezTo>
                    <a:pt x="265804" y="1896376"/>
                    <a:pt x="206302" y="1955878"/>
                    <a:pt x="132902" y="1955878"/>
                  </a:cubicBezTo>
                  <a:cubicBezTo>
                    <a:pt x="59502" y="1955878"/>
                    <a:pt x="0" y="1896376"/>
                    <a:pt x="0" y="1822976"/>
                  </a:cubicBezTo>
                  <a:lnTo>
                    <a:pt x="0" y="1310509"/>
                  </a:lnTo>
                  <a:cubicBezTo>
                    <a:pt x="0" y="1237109"/>
                    <a:pt x="59502" y="1177607"/>
                    <a:pt x="132902" y="1177607"/>
                  </a:cubicBezTo>
                  <a:close/>
                  <a:moveTo>
                    <a:pt x="3676647" y="1014899"/>
                  </a:moveTo>
                  <a:cubicBezTo>
                    <a:pt x="3699953" y="1011726"/>
                    <a:pt x="3709766" y="1038156"/>
                    <a:pt x="3709762" y="1126078"/>
                  </a:cubicBezTo>
                  <a:lnTo>
                    <a:pt x="3709762" y="2733814"/>
                  </a:lnTo>
                  <a:cubicBezTo>
                    <a:pt x="3714789" y="2810852"/>
                    <a:pt x="3689665" y="2852720"/>
                    <a:pt x="3604255" y="2784056"/>
                  </a:cubicBezTo>
                  <a:cubicBezTo>
                    <a:pt x="3539382" y="2731902"/>
                    <a:pt x="3308368" y="2542961"/>
                    <a:pt x="3100502" y="2373078"/>
                  </a:cubicBezTo>
                  <a:lnTo>
                    <a:pt x="2983265" y="2373078"/>
                  </a:lnTo>
                  <a:lnTo>
                    <a:pt x="2983265" y="2692091"/>
                  </a:lnTo>
                  <a:cubicBezTo>
                    <a:pt x="2983265" y="2778510"/>
                    <a:pt x="2913209" y="2848566"/>
                    <a:pt x="2826790" y="2848566"/>
                  </a:cubicBezTo>
                  <a:lnTo>
                    <a:pt x="542844" y="2848566"/>
                  </a:lnTo>
                  <a:cubicBezTo>
                    <a:pt x="456425" y="2848566"/>
                    <a:pt x="386369" y="2778510"/>
                    <a:pt x="386369" y="2692091"/>
                  </a:cubicBezTo>
                  <a:lnTo>
                    <a:pt x="386369" y="1261585"/>
                  </a:lnTo>
                  <a:cubicBezTo>
                    <a:pt x="386369" y="1175166"/>
                    <a:pt x="456425" y="1105110"/>
                    <a:pt x="542844" y="1105110"/>
                  </a:cubicBezTo>
                  <a:lnTo>
                    <a:pt x="2826790" y="1105110"/>
                  </a:lnTo>
                  <a:cubicBezTo>
                    <a:pt x="2913209" y="1105110"/>
                    <a:pt x="2983265" y="1175166"/>
                    <a:pt x="2983265" y="1261585"/>
                  </a:cubicBezTo>
                  <a:lnTo>
                    <a:pt x="2983265" y="1470870"/>
                  </a:lnTo>
                  <a:lnTo>
                    <a:pt x="3095401" y="1470870"/>
                  </a:lnTo>
                  <a:cubicBezTo>
                    <a:pt x="3315877" y="1289257"/>
                    <a:pt x="3568799" y="1079374"/>
                    <a:pt x="3619327" y="1045691"/>
                  </a:cubicBezTo>
                  <a:cubicBezTo>
                    <a:pt x="3643821" y="1029362"/>
                    <a:pt x="3662662" y="1016802"/>
                    <a:pt x="3676647" y="1014899"/>
                  </a:cubicBezTo>
                  <a:close/>
                  <a:moveTo>
                    <a:pt x="2266043" y="0"/>
                  </a:moveTo>
                  <a:cubicBezTo>
                    <a:pt x="2555481" y="0"/>
                    <a:pt x="2790117" y="234636"/>
                    <a:pt x="2790117" y="524074"/>
                  </a:cubicBezTo>
                  <a:cubicBezTo>
                    <a:pt x="2790117" y="813512"/>
                    <a:pt x="2555481" y="1048148"/>
                    <a:pt x="2266043" y="1048148"/>
                  </a:cubicBezTo>
                  <a:cubicBezTo>
                    <a:pt x="1976605" y="1048148"/>
                    <a:pt x="1741969" y="813512"/>
                    <a:pt x="1741969" y="524074"/>
                  </a:cubicBezTo>
                  <a:cubicBezTo>
                    <a:pt x="1741969" y="234636"/>
                    <a:pt x="1976605" y="0"/>
                    <a:pt x="2266043" y="0"/>
                  </a:cubicBezTo>
                  <a:close/>
                  <a:moveTo>
                    <a:pt x="1041907" y="0"/>
                  </a:moveTo>
                  <a:cubicBezTo>
                    <a:pt x="1331345" y="0"/>
                    <a:pt x="1565981" y="234636"/>
                    <a:pt x="1565981" y="524074"/>
                  </a:cubicBezTo>
                  <a:cubicBezTo>
                    <a:pt x="1565981" y="813512"/>
                    <a:pt x="1331345" y="1048148"/>
                    <a:pt x="1041907" y="1048148"/>
                  </a:cubicBezTo>
                  <a:cubicBezTo>
                    <a:pt x="752469" y="1048148"/>
                    <a:pt x="517833" y="813512"/>
                    <a:pt x="517833" y="524074"/>
                  </a:cubicBezTo>
                  <a:cubicBezTo>
                    <a:pt x="517833" y="234636"/>
                    <a:pt x="752469" y="0"/>
                    <a:pt x="1041907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3" name="图片 2" descr="201504030835263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3430" y="883285"/>
            <a:ext cx="6769100" cy="582104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66038" y="3710343"/>
            <a:ext cx="18161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3200" b="1" dirty="0" smtClean="0">
                <a:solidFill>
                  <a:schemeClr val="accent1"/>
                </a:solidFill>
                <a:latin typeface="+mn-ea"/>
              </a:rPr>
              <a:t>开发视图</a:t>
            </a:r>
            <a:endParaRPr lang="zh-CN" sz="32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43014" y="1763974"/>
            <a:ext cx="1705972" cy="1705970"/>
          </a:xfrm>
          <a:prstGeom prst="ellipse">
            <a:avLst/>
          </a:prstGeom>
          <a:solidFill>
            <a:srgbClr val="7DA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solidFill>
                  <a:schemeClr val="tx1"/>
                </a:solidFill>
              </a:rPr>
              <a:t>3</a:t>
            </a:r>
            <a:endParaRPr lang="zh-CN" altLang="en-US" sz="6000" dirty="0">
              <a:solidFill>
                <a:schemeClr val="tx1"/>
              </a:solidFill>
            </a:endParaRPr>
          </a:p>
        </p:txBody>
      </p:sp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3"/>
          <p:cNvSpPr>
            <a:spLocks noGrp="1"/>
          </p:cNvSpPr>
          <p:nvPr>
            <p:ph type="title"/>
          </p:nvPr>
        </p:nvSpPr>
        <p:spPr>
          <a:xfrm>
            <a:off x="649550" y="192772"/>
            <a:ext cx="10642600" cy="1007204"/>
          </a:xfrm>
        </p:spPr>
        <p:txBody>
          <a:bodyPr/>
          <a:lstStyle/>
          <a:p>
            <a:pPr eaLnBrk="1" hangingPunct="1"/>
            <a:r>
              <a:rPr lang="zh-CN" dirty="0" smtClean="0"/>
              <a:t>开发视图</a:t>
            </a:r>
            <a:endParaRPr lang="zh-CN" dirty="0"/>
          </a:p>
        </p:txBody>
      </p:sp>
      <p:grpSp>
        <p:nvGrpSpPr>
          <p:cNvPr id="15" name="组合 14"/>
          <p:cNvGrpSpPr/>
          <p:nvPr/>
        </p:nvGrpSpPr>
        <p:grpSpPr>
          <a:xfrm rot="5400000">
            <a:off x="1675704" y="5773417"/>
            <a:ext cx="868566" cy="713377"/>
            <a:chOff x="4972050" y="2667658"/>
            <a:chExt cx="2247900" cy="1846262"/>
          </a:xfrm>
        </p:grpSpPr>
        <p:sp>
          <p:nvSpPr>
            <p:cNvPr id="16" name="자유형 24"/>
            <p:cNvSpPr/>
            <p:nvPr/>
          </p:nvSpPr>
          <p:spPr bwMode="auto">
            <a:xfrm rot="19844698" flipH="1">
              <a:off x="4978400" y="3628095"/>
              <a:ext cx="2014537" cy="469900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203047 w 3164587"/>
                <a:gd name="connsiteY0-2" fmla="*/ 0 h 650470"/>
                <a:gd name="connsiteX1-3" fmla="*/ 3164587 w 3164587"/>
                <a:gd name="connsiteY1-4" fmla="*/ 0 h 650470"/>
                <a:gd name="connsiteX2-5" fmla="*/ 3164587 w 3164587"/>
                <a:gd name="connsiteY2-6" fmla="*/ 648072 h 650470"/>
                <a:gd name="connsiteX3-7" fmla="*/ 0 w 3164587"/>
                <a:gd name="connsiteY3-8" fmla="*/ 650470 h 650470"/>
                <a:gd name="connsiteX4-9" fmla="*/ 203047 w 3164587"/>
                <a:gd name="connsiteY4-10" fmla="*/ 0 h 650470"/>
                <a:gd name="connsiteX0-11" fmla="*/ 407488 w 3164587"/>
                <a:gd name="connsiteY0-12" fmla="*/ 0 h 655811"/>
                <a:gd name="connsiteX1-13" fmla="*/ 3164587 w 3164587"/>
                <a:gd name="connsiteY1-14" fmla="*/ 5341 h 655811"/>
                <a:gd name="connsiteX2-15" fmla="*/ 3164587 w 3164587"/>
                <a:gd name="connsiteY2-16" fmla="*/ 653413 h 655811"/>
                <a:gd name="connsiteX3-17" fmla="*/ 0 w 3164587"/>
                <a:gd name="connsiteY3-18" fmla="*/ 655811 h 655811"/>
                <a:gd name="connsiteX4-19" fmla="*/ 407488 w 3164587"/>
                <a:gd name="connsiteY4-20" fmla="*/ 0 h 655811"/>
                <a:gd name="connsiteX0-21" fmla="*/ 407488 w 3164587"/>
                <a:gd name="connsiteY0-22" fmla="*/ 0 h 655811"/>
                <a:gd name="connsiteX1-23" fmla="*/ 2615502 w 3164587"/>
                <a:gd name="connsiteY1-24" fmla="*/ 57122 h 655811"/>
                <a:gd name="connsiteX2-25" fmla="*/ 3164587 w 3164587"/>
                <a:gd name="connsiteY2-26" fmla="*/ 653413 h 655811"/>
                <a:gd name="connsiteX3-27" fmla="*/ 0 w 3164587"/>
                <a:gd name="connsiteY3-28" fmla="*/ 655811 h 655811"/>
                <a:gd name="connsiteX4-29" fmla="*/ 407488 w 3164587"/>
                <a:gd name="connsiteY4-30" fmla="*/ 0 h 655811"/>
                <a:gd name="connsiteX0-31" fmla="*/ 407488 w 2967403"/>
                <a:gd name="connsiteY0-32" fmla="*/ 0 h 685357"/>
                <a:gd name="connsiteX1-33" fmla="*/ 2615502 w 2967403"/>
                <a:gd name="connsiteY1-34" fmla="*/ 57122 h 685357"/>
                <a:gd name="connsiteX2-35" fmla="*/ 2967403 w 2967403"/>
                <a:gd name="connsiteY2-36" fmla="*/ 685357 h 685357"/>
                <a:gd name="connsiteX3-37" fmla="*/ 0 w 2967403"/>
                <a:gd name="connsiteY3-38" fmla="*/ 655811 h 685357"/>
                <a:gd name="connsiteX4-39" fmla="*/ 407488 w 2967403"/>
                <a:gd name="connsiteY4-40" fmla="*/ 0 h 685357"/>
                <a:gd name="connsiteX0-41" fmla="*/ 407488 w 2967403"/>
                <a:gd name="connsiteY0-42" fmla="*/ 0 h 685357"/>
                <a:gd name="connsiteX1-43" fmla="*/ 2583917 w 2967403"/>
                <a:gd name="connsiteY1-44" fmla="*/ 20227 h 685357"/>
                <a:gd name="connsiteX2-45" fmla="*/ 2967403 w 2967403"/>
                <a:gd name="connsiteY2-46" fmla="*/ 685357 h 685357"/>
                <a:gd name="connsiteX3-47" fmla="*/ 0 w 2967403"/>
                <a:gd name="connsiteY3-48" fmla="*/ 655811 h 685357"/>
                <a:gd name="connsiteX4-49" fmla="*/ 407488 w 2967403"/>
                <a:gd name="connsiteY4-50" fmla="*/ 0 h 685357"/>
                <a:gd name="connsiteX0-51" fmla="*/ 407488 w 2967403"/>
                <a:gd name="connsiteY0-52" fmla="*/ 5703 h 691060"/>
                <a:gd name="connsiteX1-53" fmla="*/ 2591228 w 2967403"/>
                <a:gd name="connsiteY1-54" fmla="*/ 0 h 691060"/>
                <a:gd name="connsiteX2-55" fmla="*/ 2967403 w 2967403"/>
                <a:gd name="connsiteY2-56" fmla="*/ 691060 h 691060"/>
                <a:gd name="connsiteX3-57" fmla="*/ 0 w 2967403"/>
                <a:gd name="connsiteY3-58" fmla="*/ 661514 h 691060"/>
                <a:gd name="connsiteX4-59" fmla="*/ 407488 w 2967403"/>
                <a:gd name="connsiteY4-60" fmla="*/ 5703 h 6910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967403" h="691060">
                  <a:moveTo>
                    <a:pt x="407488" y="5703"/>
                  </a:moveTo>
                  <a:lnTo>
                    <a:pt x="2591228" y="0"/>
                  </a:lnTo>
                  <a:lnTo>
                    <a:pt x="2967403" y="691060"/>
                  </a:lnTo>
                  <a:lnTo>
                    <a:pt x="0" y="661514"/>
                  </a:lnTo>
                  <a:lnTo>
                    <a:pt x="407488" y="5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" name="자유형 32"/>
            <p:cNvSpPr/>
            <p:nvPr/>
          </p:nvSpPr>
          <p:spPr bwMode="auto">
            <a:xfrm rot="1755302">
              <a:off x="5002212" y="2667658"/>
              <a:ext cx="2212975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60319" h="632671">
                  <a:moveTo>
                    <a:pt x="0" y="58505"/>
                  </a:moveTo>
                  <a:lnTo>
                    <a:pt x="2904034" y="0"/>
                  </a:lnTo>
                  <a:lnTo>
                    <a:pt x="3260319" y="632671"/>
                  </a:lnTo>
                  <a:lnTo>
                    <a:pt x="298779" y="632671"/>
                  </a:lnTo>
                  <a:lnTo>
                    <a:pt x="0" y="5850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자유형 17"/>
            <p:cNvSpPr/>
            <p:nvPr/>
          </p:nvSpPr>
          <p:spPr bwMode="auto">
            <a:xfrm rot="1755302">
              <a:off x="4984750" y="3118508"/>
              <a:ext cx="2224087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  <a:gd name="connsiteX0-21" fmla="*/ 0 w 3277939"/>
                <a:gd name="connsiteY0-22" fmla="*/ 46540 h 632671"/>
                <a:gd name="connsiteX1-23" fmla="*/ 2921654 w 3277939"/>
                <a:gd name="connsiteY1-24" fmla="*/ 0 h 632671"/>
                <a:gd name="connsiteX2-25" fmla="*/ 3277939 w 3277939"/>
                <a:gd name="connsiteY2-26" fmla="*/ 632671 h 632671"/>
                <a:gd name="connsiteX3-27" fmla="*/ 316399 w 3277939"/>
                <a:gd name="connsiteY3-28" fmla="*/ 632671 h 632671"/>
                <a:gd name="connsiteX4-29" fmla="*/ 0 w 3277939"/>
                <a:gd name="connsiteY4-30" fmla="*/ 46540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77939" h="632671">
                  <a:moveTo>
                    <a:pt x="0" y="46540"/>
                  </a:moveTo>
                  <a:lnTo>
                    <a:pt x="2921654" y="0"/>
                  </a:lnTo>
                  <a:lnTo>
                    <a:pt x="3277939" y="632671"/>
                  </a:lnTo>
                  <a:lnTo>
                    <a:pt x="316399" y="632671"/>
                  </a:lnTo>
                  <a:lnTo>
                    <a:pt x="0" y="465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자유형 19"/>
            <p:cNvSpPr/>
            <p:nvPr/>
          </p:nvSpPr>
          <p:spPr bwMode="auto">
            <a:xfrm rot="19844698" flipH="1">
              <a:off x="4972050" y="4074183"/>
              <a:ext cx="2247900" cy="439737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961540 w 2961540"/>
                <a:gd name="connsiteY1-4" fmla="*/ 0 h 648072"/>
                <a:gd name="connsiteX2-5" fmla="*/ 2961540 w 2961540"/>
                <a:gd name="connsiteY2-6" fmla="*/ 648072 h 648072"/>
                <a:gd name="connsiteX3-7" fmla="*/ 383001 w 2961540"/>
                <a:gd name="connsiteY3-8" fmla="*/ 645803 h 648072"/>
                <a:gd name="connsiteX4-9" fmla="*/ 0 w 2961540"/>
                <a:gd name="connsiteY4-10" fmla="*/ 0 h 648072"/>
                <a:gd name="connsiteX0-11" fmla="*/ 0 w 3311251"/>
                <a:gd name="connsiteY0-12" fmla="*/ 0 h 648698"/>
                <a:gd name="connsiteX1-13" fmla="*/ 2961540 w 3311251"/>
                <a:gd name="connsiteY1-14" fmla="*/ 0 h 648698"/>
                <a:gd name="connsiteX2-15" fmla="*/ 3311251 w 3311251"/>
                <a:gd name="connsiteY2-16" fmla="*/ 648698 h 648698"/>
                <a:gd name="connsiteX3-17" fmla="*/ 383001 w 3311251"/>
                <a:gd name="connsiteY3-18" fmla="*/ 645803 h 648698"/>
                <a:gd name="connsiteX4-19" fmla="*/ 0 w 3311251"/>
                <a:gd name="connsiteY4-20" fmla="*/ 0 h 6486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11251" h="648698">
                  <a:moveTo>
                    <a:pt x="0" y="0"/>
                  </a:moveTo>
                  <a:lnTo>
                    <a:pt x="2961540" y="0"/>
                  </a:lnTo>
                  <a:lnTo>
                    <a:pt x="3311251" y="648698"/>
                  </a:lnTo>
                  <a:lnTo>
                    <a:pt x="383001" y="645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</p:grpSp>
      <p:sp>
        <p:nvSpPr>
          <p:cNvPr id="20" name="矩形: 圆角 19"/>
          <p:cNvSpPr/>
          <p:nvPr/>
        </p:nvSpPr>
        <p:spPr>
          <a:xfrm>
            <a:off x="1510019" y="5602404"/>
            <a:ext cx="1208015" cy="10735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58140" y="1219835"/>
            <a:ext cx="3532505" cy="3822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/>
                </a:solidFill>
                <a:ea typeface="幼圆" panose="02010509060101010101" pitchFamily="49" charset="-122"/>
              </a:rPr>
              <a:t>开发视图</a:t>
            </a:r>
            <a:r>
              <a:rPr lang="en-US" altLang="zh-CN" sz="2000" dirty="0" smtClean="0">
                <a:solidFill>
                  <a:schemeClr val="tx1"/>
                </a:solidFill>
                <a:latin typeface="+mj-ea"/>
                <a:ea typeface="+mj-ea"/>
              </a:rPr>
              <a:t>development/module view</a:t>
            </a:r>
            <a:endParaRPr lang="en-US" altLang="zh-CN" sz="20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altLang="en-US" sz="2000" dirty="0" smtClean="0">
                <a:solidFill>
                  <a:schemeClr val="tx1"/>
                </a:solidFill>
                <a:ea typeface="幼圆" panose="02010509060101010101" pitchFamily="49" charset="-122"/>
              </a:rPr>
              <a:t>    开发视图</a:t>
            </a:r>
            <a:r>
              <a:rPr lang="zh-CN" sz="2000" dirty="0" smtClean="0">
                <a:solidFill>
                  <a:schemeClr val="tx1"/>
                </a:solidFill>
                <a:ea typeface="幼圆" panose="02010509060101010101" pitchFamily="49" charset="-122"/>
              </a:rPr>
              <a:t>（）</a:t>
            </a:r>
            <a:r>
              <a:rPr altLang="en-US" sz="2000" dirty="0" smtClean="0">
                <a:solidFill>
                  <a:schemeClr val="tx1"/>
                </a:solidFill>
                <a:ea typeface="幼圆" panose="02010509060101010101" pitchFamily="49" charset="-122"/>
              </a:rPr>
              <a:t>主要用来描述软件模块的组织与管理（通过程序库或子系统）。</a:t>
            </a:r>
            <a:endParaRPr altLang="en-US" sz="2000" dirty="0" smtClean="0">
              <a:solidFill>
                <a:schemeClr val="tx1"/>
              </a:solidFill>
              <a:ea typeface="幼圆" panose="02010509060101010101" pitchFamily="49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291711" y="1434517"/>
            <a:ext cx="3954667" cy="3867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sz="2000" dirty="0" smtClean="0">
                <a:solidFill>
                  <a:schemeClr val="tx1"/>
                </a:solidFill>
                <a:ea typeface="幼圆" panose="02010509060101010101" pitchFamily="49" charset="-122"/>
              </a:rPr>
              <a:t>服务于软件编程人员， 方便后续的设计与实现。它通过系统输入输出关系的模型图和子系统图来描述。要考虑软件的内部需求：开发的难易程度、重用的可能性，通用性，局限性等等。</a:t>
            </a:r>
            <a:endParaRPr sz="2000" dirty="0" smtClean="0">
              <a:solidFill>
                <a:schemeClr val="tx1"/>
              </a:solidFill>
              <a:ea typeface="幼圆" panose="02010509060101010101" pitchFamily="49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342949" y="1672636"/>
            <a:ext cx="3491132" cy="366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sz="1800" dirty="0" smtClean="0">
                <a:solidFill>
                  <a:schemeClr val="tx1"/>
                </a:solidFill>
                <a:ea typeface="幼圆" panose="02010509060101010101" pitchFamily="49" charset="-122"/>
              </a:rPr>
              <a:t>开发视图的风格通常是</a:t>
            </a:r>
            <a:r>
              <a:rPr sz="1800" dirty="0" smtClean="0">
                <a:solidFill>
                  <a:srgbClr val="FF0000"/>
                </a:solidFill>
                <a:ea typeface="幼圆" panose="02010509060101010101" pitchFamily="49" charset="-122"/>
              </a:rPr>
              <a:t>层次结构，层次越低，通用性越好</a:t>
            </a:r>
            <a:r>
              <a:rPr sz="1800" dirty="0" smtClean="0">
                <a:solidFill>
                  <a:schemeClr val="tx1"/>
                </a:solidFill>
                <a:ea typeface="幼圆" panose="02010509060101010101" pitchFamily="49" charset="-122"/>
              </a:rPr>
              <a:t>（底层库</a:t>
            </a:r>
            <a:r>
              <a:rPr sz="1800" dirty="0" smtClean="0">
                <a:solidFill>
                  <a:schemeClr val="tx1"/>
                </a:solidFill>
                <a:latin typeface="+mj-ea"/>
                <a:ea typeface="+mj-ea"/>
              </a:rPr>
              <a:t>：</a:t>
            </a:r>
            <a:r>
              <a:rPr 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java</a:t>
            </a:r>
            <a:r>
              <a:rPr sz="18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SDK</a:t>
            </a:r>
            <a:r>
              <a:rPr sz="1800" dirty="0" smtClean="0">
                <a:solidFill>
                  <a:schemeClr val="tx1"/>
                </a:solidFill>
                <a:ea typeface="幼圆" panose="02010509060101010101" pitchFamily="49" charset="-122"/>
              </a:rPr>
              <a:t>，图像处理软件包）。如下图: 构件：模块、子系统、层 连接件：参照相关性、模块/过程调用（针对编程人员和软件管理者）</a:t>
            </a:r>
            <a:endParaRPr sz="1800" dirty="0" smtClean="0">
              <a:solidFill>
                <a:schemeClr val="tx1"/>
              </a:solidFill>
              <a:ea typeface="幼圆" panose="02010509060101010101" pitchFamily="49" charset="-122"/>
            </a:endParaRPr>
          </a:p>
        </p:txBody>
      </p:sp>
      <p:pic>
        <p:nvPicPr>
          <p:cNvPr id="29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grpSp>
        <p:nvGrpSpPr>
          <p:cNvPr id="30" name="组合 29"/>
          <p:cNvGrpSpPr/>
          <p:nvPr/>
        </p:nvGrpSpPr>
        <p:grpSpPr>
          <a:xfrm rot="5400000">
            <a:off x="5863211" y="5832139"/>
            <a:ext cx="868566" cy="713377"/>
            <a:chOff x="4972050" y="2667658"/>
            <a:chExt cx="2247900" cy="1846262"/>
          </a:xfrm>
        </p:grpSpPr>
        <p:sp>
          <p:nvSpPr>
            <p:cNvPr id="31" name="자유형 24"/>
            <p:cNvSpPr/>
            <p:nvPr/>
          </p:nvSpPr>
          <p:spPr bwMode="auto">
            <a:xfrm rot="19844698" flipH="1">
              <a:off x="4978400" y="3628095"/>
              <a:ext cx="2014537" cy="469900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203047 w 3164587"/>
                <a:gd name="connsiteY0-2" fmla="*/ 0 h 650470"/>
                <a:gd name="connsiteX1-3" fmla="*/ 3164587 w 3164587"/>
                <a:gd name="connsiteY1-4" fmla="*/ 0 h 650470"/>
                <a:gd name="connsiteX2-5" fmla="*/ 3164587 w 3164587"/>
                <a:gd name="connsiteY2-6" fmla="*/ 648072 h 650470"/>
                <a:gd name="connsiteX3-7" fmla="*/ 0 w 3164587"/>
                <a:gd name="connsiteY3-8" fmla="*/ 650470 h 650470"/>
                <a:gd name="connsiteX4-9" fmla="*/ 203047 w 3164587"/>
                <a:gd name="connsiteY4-10" fmla="*/ 0 h 650470"/>
                <a:gd name="connsiteX0-11" fmla="*/ 407488 w 3164587"/>
                <a:gd name="connsiteY0-12" fmla="*/ 0 h 655811"/>
                <a:gd name="connsiteX1-13" fmla="*/ 3164587 w 3164587"/>
                <a:gd name="connsiteY1-14" fmla="*/ 5341 h 655811"/>
                <a:gd name="connsiteX2-15" fmla="*/ 3164587 w 3164587"/>
                <a:gd name="connsiteY2-16" fmla="*/ 653413 h 655811"/>
                <a:gd name="connsiteX3-17" fmla="*/ 0 w 3164587"/>
                <a:gd name="connsiteY3-18" fmla="*/ 655811 h 655811"/>
                <a:gd name="connsiteX4-19" fmla="*/ 407488 w 3164587"/>
                <a:gd name="connsiteY4-20" fmla="*/ 0 h 655811"/>
                <a:gd name="connsiteX0-21" fmla="*/ 407488 w 3164587"/>
                <a:gd name="connsiteY0-22" fmla="*/ 0 h 655811"/>
                <a:gd name="connsiteX1-23" fmla="*/ 2615502 w 3164587"/>
                <a:gd name="connsiteY1-24" fmla="*/ 57122 h 655811"/>
                <a:gd name="connsiteX2-25" fmla="*/ 3164587 w 3164587"/>
                <a:gd name="connsiteY2-26" fmla="*/ 653413 h 655811"/>
                <a:gd name="connsiteX3-27" fmla="*/ 0 w 3164587"/>
                <a:gd name="connsiteY3-28" fmla="*/ 655811 h 655811"/>
                <a:gd name="connsiteX4-29" fmla="*/ 407488 w 3164587"/>
                <a:gd name="connsiteY4-30" fmla="*/ 0 h 655811"/>
                <a:gd name="connsiteX0-31" fmla="*/ 407488 w 2967403"/>
                <a:gd name="connsiteY0-32" fmla="*/ 0 h 685357"/>
                <a:gd name="connsiteX1-33" fmla="*/ 2615502 w 2967403"/>
                <a:gd name="connsiteY1-34" fmla="*/ 57122 h 685357"/>
                <a:gd name="connsiteX2-35" fmla="*/ 2967403 w 2967403"/>
                <a:gd name="connsiteY2-36" fmla="*/ 685357 h 685357"/>
                <a:gd name="connsiteX3-37" fmla="*/ 0 w 2967403"/>
                <a:gd name="connsiteY3-38" fmla="*/ 655811 h 685357"/>
                <a:gd name="connsiteX4-39" fmla="*/ 407488 w 2967403"/>
                <a:gd name="connsiteY4-40" fmla="*/ 0 h 685357"/>
                <a:gd name="connsiteX0-41" fmla="*/ 407488 w 2967403"/>
                <a:gd name="connsiteY0-42" fmla="*/ 0 h 685357"/>
                <a:gd name="connsiteX1-43" fmla="*/ 2583917 w 2967403"/>
                <a:gd name="connsiteY1-44" fmla="*/ 20227 h 685357"/>
                <a:gd name="connsiteX2-45" fmla="*/ 2967403 w 2967403"/>
                <a:gd name="connsiteY2-46" fmla="*/ 685357 h 685357"/>
                <a:gd name="connsiteX3-47" fmla="*/ 0 w 2967403"/>
                <a:gd name="connsiteY3-48" fmla="*/ 655811 h 685357"/>
                <a:gd name="connsiteX4-49" fmla="*/ 407488 w 2967403"/>
                <a:gd name="connsiteY4-50" fmla="*/ 0 h 685357"/>
                <a:gd name="connsiteX0-51" fmla="*/ 407488 w 2967403"/>
                <a:gd name="connsiteY0-52" fmla="*/ 5703 h 691060"/>
                <a:gd name="connsiteX1-53" fmla="*/ 2591228 w 2967403"/>
                <a:gd name="connsiteY1-54" fmla="*/ 0 h 691060"/>
                <a:gd name="connsiteX2-55" fmla="*/ 2967403 w 2967403"/>
                <a:gd name="connsiteY2-56" fmla="*/ 691060 h 691060"/>
                <a:gd name="connsiteX3-57" fmla="*/ 0 w 2967403"/>
                <a:gd name="connsiteY3-58" fmla="*/ 661514 h 691060"/>
                <a:gd name="connsiteX4-59" fmla="*/ 407488 w 2967403"/>
                <a:gd name="connsiteY4-60" fmla="*/ 5703 h 6910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967403" h="691060">
                  <a:moveTo>
                    <a:pt x="407488" y="5703"/>
                  </a:moveTo>
                  <a:lnTo>
                    <a:pt x="2591228" y="0"/>
                  </a:lnTo>
                  <a:lnTo>
                    <a:pt x="2967403" y="691060"/>
                  </a:lnTo>
                  <a:lnTo>
                    <a:pt x="0" y="661514"/>
                  </a:lnTo>
                  <a:lnTo>
                    <a:pt x="407488" y="5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2" name="자유형 32"/>
            <p:cNvSpPr/>
            <p:nvPr/>
          </p:nvSpPr>
          <p:spPr bwMode="auto">
            <a:xfrm rot="1755302">
              <a:off x="5002212" y="2667658"/>
              <a:ext cx="2212975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60319" h="632671">
                  <a:moveTo>
                    <a:pt x="0" y="58505"/>
                  </a:moveTo>
                  <a:lnTo>
                    <a:pt x="2904034" y="0"/>
                  </a:lnTo>
                  <a:lnTo>
                    <a:pt x="3260319" y="632671"/>
                  </a:lnTo>
                  <a:lnTo>
                    <a:pt x="298779" y="632671"/>
                  </a:lnTo>
                  <a:lnTo>
                    <a:pt x="0" y="5850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3" name="자유형 17"/>
            <p:cNvSpPr/>
            <p:nvPr/>
          </p:nvSpPr>
          <p:spPr bwMode="auto">
            <a:xfrm rot="1755302">
              <a:off x="4984750" y="3118508"/>
              <a:ext cx="2224087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  <a:gd name="connsiteX0-21" fmla="*/ 0 w 3277939"/>
                <a:gd name="connsiteY0-22" fmla="*/ 46540 h 632671"/>
                <a:gd name="connsiteX1-23" fmla="*/ 2921654 w 3277939"/>
                <a:gd name="connsiteY1-24" fmla="*/ 0 h 632671"/>
                <a:gd name="connsiteX2-25" fmla="*/ 3277939 w 3277939"/>
                <a:gd name="connsiteY2-26" fmla="*/ 632671 h 632671"/>
                <a:gd name="connsiteX3-27" fmla="*/ 316399 w 3277939"/>
                <a:gd name="connsiteY3-28" fmla="*/ 632671 h 632671"/>
                <a:gd name="connsiteX4-29" fmla="*/ 0 w 3277939"/>
                <a:gd name="connsiteY4-30" fmla="*/ 46540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77939" h="632671">
                  <a:moveTo>
                    <a:pt x="0" y="46540"/>
                  </a:moveTo>
                  <a:lnTo>
                    <a:pt x="2921654" y="0"/>
                  </a:lnTo>
                  <a:lnTo>
                    <a:pt x="3277939" y="632671"/>
                  </a:lnTo>
                  <a:lnTo>
                    <a:pt x="316399" y="632671"/>
                  </a:lnTo>
                  <a:lnTo>
                    <a:pt x="0" y="465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자유형 19"/>
            <p:cNvSpPr/>
            <p:nvPr/>
          </p:nvSpPr>
          <p:spPr bwMode="auto">
            <a:xfrm rot="19844698" flipH="1">
              <a:off x="4972050" y="4074183"/>
              <a:ext cx="2247900" cy="439737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961540 w 2961540"/>
                <a:gd name="connsiteY1-4" fmla="*/ 0 h 648072"/>
                <a:gd name="connsiteX2-5" fmla="*/ 2961540 w 2961540"/>
                <a:gd name="connsiteY2-6" fmla="*/ 648072 h 648072"/>
                <a:gd name="connsiteX3-7" fmla="*/ 383001 w 2961540"/>
                <a:gd name="connsiteY3-8" fmla="*/ 645803 h 648072"/>
                <a:gd name="connsiteX4-9" fmla="*/ 0 w 2961540"/>
                <a:gd name="connsiteY4-10" fmla="*/ 0 h 648072"/>
                <a:gd name="connsiteX0-11" fmla="*/ 0 w 3311251"/>
                <a:gd name="connsiteY0-12" fmla="*/ 0 h 648698"/>
                <a:gd name="connsiteX1-13" fmla="*/ 2961540 w 3311251"/>
                <a:gd name="connsiteY1-14" fmla="*/ 0 h 648698"/>
                <a:gd name="connsiteX2-15" fmla="*/ 3311251 w 3311251"/>
                <a:gd name="connsiteY2-16" fmla="*/ 648698 h 648698"/>
                <a:gd name="connsiteX3-17" fmla="*/ 383001 w 3311251"/>
                <a:gd name="connsiteY3-18" fmla="*/ 645803 h 648698"/>
                <a:gd name="connsiteX4-19" fmla="*/ 0 w 3311251"/>
                <a:gd name="connsiteY4-20" fmla="*/ 0 h 6486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11251" h="648698">
                  <a:moveTo>
                    <a:pt x="0" y="0"/>
                  </a:moveTo>
                  <a:lnTo>
                    <a:pt x="2961540" y="0"/>
                  </a:lnTo>
                  <a:lnTo>
                    <a:pt x="3311251" y="648698"/>
                  </a:lnTo>
                  <a:lnTo>
                    <a:pt x="383001" y="645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</p:grpSp>
      <p:sp>
        <p:nvSpPr>
          <p:cNvPr id="35" name="矩形: 圆角 19"/>
          <p:cNvSpPr/>
          <p:nvPr/>
        </p:nvSpPr>
        <p:spPr>
          <a:xfrm>
            <a:off x="5697526" y="5661126"/>
            <a:ext cx="1208015" cy="10735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 rot="5400000">
            <a:off x="9806037" y="5781804"/>
            <a:ext cx="868566" cy="713377"/>
            <a:chOff x="4972050" y="2667658"/>
            <a:chExt cx="2247900" cy="1846262"/>
          </a:xfrm>
        </p:grpSpPr>
        <p:sp>
          <p:nvSpPr>
            <p:cNvPr id="53" name="자유형 24"/>
            <p:cNvSpPr/>
            <p:nvPr/>
          </p:nvSpPr>
          <p:spPr bwMode="auto">
            <a:xfrm rot="19844698" flipH="1">
              <a:off x="4978400" y="3628095"/>
              <a:ext cx="2014537" cy="469900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203047 w 3164587"/>
                <a:gd name="connsiteY0-2" fmla="*/ 0 h 650470"/>
                <a:gd name="connsiteX1-3" fmla="*/ 3164587 w 3164587"/>
                <a:gd name="connsiteY1-4" fmla="*/ 0 h 650470"/>
                <a:gd name="connsiteX2-5" fmla="*/ 3164587 w 3164587"/>
                <a:gd name="connsiteY2-6" fmla="*/ 648072 h 650470"/>
                <a:gd name="connsiteX3-7" fmla="*/ 0 w 3164587"/>
                <a:gd name="connsiteY3-8" fmla="*/ 650470 h 650470"/>
                <a:gd name="connsiteX4-9" fmla="*/ 203047 w 3164587"/>
                <a:gd name="connsiteY4-10" fmla="*/ 0 h 650470"/>
                <a:gd name="connsiteX0-11" fmla="*/ 407488 w 3164587"/>
                <a:gd name="connsiteY0-12" fmla="*/ 0 h 655811"/>
                <a:gd name="connsiteX1-13" fmla="*/ 3164587 w 3164587"/>
                <a:gd name="connsiteY1-14" fmla="*/ 5341 h 655811"/>
                <a:gd name="connsiteX2-15" fmla="*/ 3164587 w 3164587"/>
                <a:gd name="connsiteY2-16" fmla="*/ 653413 h 655811"/>
                <a:gd name="connsiteX3-17" fmla="*/ 0 w 3164587"/>
                <a:gd name="connsiteY3-18" fmla="*/ 655811 h 655811"/>
                <a:gd name="connsiteX4-19" fmla="*/ 407488 w 3164587"/>
                <a:gd name="connsiteY4-20" fmla="*/ 0 h 655811"/>
                <a:gd name="connsiteX0-21" fmla="*/ 407488 w 3164587"/>
                <a:gd name="connsiteY0-22" fmla="*/ 0 h 655811"/>
                <a:gd name="connsiteX1-23" fmla="*/ 2615502 w 3164587"/>
                <a:gd name="connsiteY1-24" fmla="*/ 57122 h 655811"/>
                <a:gd name="connsiteX2-25" fmla="*/ 3164587 w 3164587"/>
                <a:gd name="connsiteY2-26" fmla="*/ 653413 h 655811"/>
                <a:gd name="connsiteX3-27" fmla="*/ 0 w 3164587"/>
                <a:gd name="connsiteY3-28" fmla="*/ 655811 h 655811"/>
                <a:gd name="connsiteX4-29" fmla="*/ 407488 w 3164587"/>
                <a:gd name="connsiteY4-30" fmla="*/ 0 h 655811"/>
                <a:gd name="connsiteX0-31" fmla="*/ 407488 w 2967403"/>
                <a:gd name="connsiteY0-32" fmla="*/ 0 h 685357"/>
                <a:gd name="connsiteX1-33" fmla="*/ 2615502 w 2967403"/>
                <a:gd name="connsiteY1-34" fmla="*/ 57122 h 685357"/>
                <a:gd name="connsiteX2-35" fmla="*/ 2967403 w 2967403"/>
                <a:gd name="connsiteY2-36" fmla="*/ 685357 h 685357"/>
                <a:gd name="connsiteX3-37" fmla="*/ 0 w 2967403"/>
                <a:gd name="connsiteY3-38" fmla="*/ 655811 h 685357"/>
                <a:gd name="connsiteX4-39" fmla="*/ 407488 w 2967403"/>
                <a:gd name="connsiteY4-40" fmla="*/ 0 h 685357"/>
                <a:gd name="connsiteX0-41" fmla="*/ 407488 w 2967403"/>
                <a:gd name="connsiteY0-42" fmla="*/ 0 h 685357"/>
                <a:gd name="connsiteX1-43" fmla="*/ 2583917 w 2967403"/>
                <a:gd name="connsiteY1-44" fmla="*/ 20227 h 685357"/>
                <a:gd name="connsiteX2-45" fmla="*/ 2967403 w 2967403"/>
                <a:gd name="connsiteY2-46" fmla="*/ 685357 h 685357"/>
                <a:gd name="connsiteX3-47" fmla="*/ 0 w 2967403"/>
                <a:gd name="connsiteY3-48" fmla="*/ 655811 h 685357"/>
                <a:gd name="connsiteX4-49" fmla="*/ 407488 w 2967403"/>
                <a:gd name="connsiteY4-50" fmla="*/ 0 h 685357"/>
                <a:gd name="connsiteX0-51" fmla="*/ 407488 w 2967403"/>
                <a:gd name="connsiteY0-52" fmla="*/ 5703 h 691060"/>
                <a:gd name="connsiteX1-53" fmla="*/ 2591228 w 2967403"/>
                <a:gd name="connsiteY1-54" fmla="*/ 0 h 691060"/>
                <a:gd name="connsiteX2-55" fmla="*/ 2967403 w 2967403"/>
                <a:gd name="connsiteY2-56" fmla="*/ 691060 h 691060"/>
                <a:gd name="connsiteX3-57" fmla="*/ 0 w 2967403"/>
                <a:gd name="connsiteY3-58" fmla="*/ 661514 h 691060"/>
                <a:gd name="connsiteX4-59" fmla="*/ 407488 w 2967403"/>
                <a:gd name="connsiteY4-60" fmla="*/ 5703 h 6910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967403" h="691060">
                  <a:moveTo>
                    <a:pt x="407488" y="5703"/>
                  </a:moveTo>
                  <a:lnTo>
                    <a:pt x="2591228" y="0"/>
                  </a:lnTo>
                  <a:lnTo>
                    <a:pt x="2967403" y="691060"/>
                  </a:lnTo>
                  <a:lnTo>
                    <a:pt x="0" y="661514"/>
                  </a:lnTo>
                  <a:lnTo>
                    <a:pt x="407488" y="5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4" name="자유형 32"/>
            <p:cNvSpPr/>
            <p:nvPr/>
          </p:nvSpPr>
          <p:spPr bwMode="auto">
            <a:xfrm rot="1755302">
              <a:off x="5002212" y="2667658"/>
              <a:ext cx="2212975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60319" h="632671">
                  <a:moveTo>
                    <a:pt x="0" y="58505"/>
                  </a:moveTo>
                  <a:lnTo>
                    <a:pt x="2904034" y="0"/>
                  </a:lnTo>
                  <a:lnTo>
                    <a:pt x="3260319" y="632671"/>
                  </a:lnTo>
                  <a:lnTo>
                    <a:pt x="298779" y="632671"/>
                  </a:lnTo>
                  <a:lnTo>
                    <a:pt x="0" y="5850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" name="자유형 17"/>
            <p:cNvSpPr/>
            <p:nvPr/>
          </p:nvSpPr>
          <p:spPr bwMode="auto">
            <a:xfrm rot="1755302">
              <a:off x="4984750" y="3118508"/>
              <a:ext cx="2224087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  <a:gd name="connsiteX0-21" fmla="*/ 0 w 3277939"/>
                <a:gd name="connsiteY0-22" fmla="*/ 46540 h 632671"/>
                <a:gd name="connsiteX1-23" fmla="*/ 2921654 w 3277939"/>
                <a:gd name="connsiteY1-24" fmla="*/ 0 h 632671"/>
                <a:gd name="connsiteX2-25" fmla="*/ 3277939 w 3277939"/>
                <a:gd name="connsiteY2-26" fmla="*/ 632671 h 632671"/>
                <a:gd name="connsiteX3-27" fmla="*/ 316399 w 3277939"/>
                <a:gd name="connsiteY3-28" fmla="*/ 632671 h 632671"/>
                <a:gd name="connsiteX4-29" fmla="*/ 0 w 3277939"/>
                <a:gd name="connsiteY4-30" fmla="*/ 46540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77939" h="632671">
                  <a:moveTo>
                    <a:pt x="0" y="46540"/>
                  </a:moveTo>
                  <a:lnTo>
                    <a:pt x="2921654" y="0"/>
                  </a:lnTo>
                  <a:lnTo>
                    <a:pt x="3277939" y="632671"/>
                  </a:lnTo>
                  <a:lnTo>
                    <a:pt x="316399" y="632671"/>
                  </a:lnTo>
                  <a:lnTo>
                    <a:pt x="0" y="465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6" name="자유형 19"/>
            <p:cNvSpPr/>
            <p:nvPr/>
          </p:nvSpPr>
          <p:spPr bwMode="auto">
            <a:xfrm rot="19844698" flipH="1">
              <a:off x="4972050" y="4074183"/>
              <a:ext cx="2247900" cy="439737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961540 w 2961540"/>
                <a:gd name="connsiteY1-4" fmla="*/ 0 h 648072"/>
                <a:gd name="connsiteX2-5" fmla="*/ 2961540 w 2961540"/>
                <a:gd name="connsiteY2-6" fmla="*/ 648072 h 648072"/>
                <a:gd name="connsiteX3-7" fmla="*/ 383001 w 2961540"/>
                <a:gd name="connsiteY3-8" fmla="*/ 645803 h 648072"/>
                <a:gd name="connsiteX4-9" fmla="*/ 0 w 2961540"/>
                <a:gd name="connsiteY4-10" fmla="*/ 0 h 648072"/>
                <a:gd name="connsiteX0-11" fmla="*/ 0 w 3311251"/>
                <a:gd name="connsiteY0-12" fmla="*/ 0 h 648698"/>
                <a:gd name="connsiteX1-13" fmla="*/ 2961540 w 3311251"/>
                <a:gd name="connsiteY1-14" fmla="*/ 0 h 648698"/>
                <a:gd name="connsiteX2-15" fmla="*/ 3311251 w 3311251"/>
                <a:gd name="connsiteY2-16" fmla="*/ 648698 h 648698"/>
                <a:gd name="connsiteX3-17" fmla="*/ 383001 w 3311251"/>
                <a:gd name="connsiteY3-18" fmla="*/ 645803 h 648698"/>
                <a:gd name="connsiteX4-19" fmla="*/ 0 w 3311251"/>
                <a:gd name="connsiteY4-20" fmla="*/ 0 h 6486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11251" h="648698">
                  <a:moveTo>
                    <a:pt x="0" y="0"/>
                  </a:moveTo>
                  <a:lnTo>
                    <a:pt x="2961540" y="0"/>
                  </a:lnTo>
                  <a:lnTo>
                    <a:pt x="3311251" y="648698"/>
                  </a:lnTo>
                  <a:lnTo>
                    <a:pt x="383001" y="645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</p:grpSp>
      <p:sp>
        <p:nvSpPr>
          <p:cNvPr id="57" name="矩形: 圆角 19"/>
          <p:cNvSpPr/>
          <p:nvPr/>
        </p:nvSpPr>
        <p:spPr>
          <a:xfrm>
            <a:off x="9640352" y="5610791"/>
            <a:ext cx="1208015" cy="10735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045" y="2893060"/>
            <a:ext cx="5024755" cy="257429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294380" y="100330"/>
            <a:ext cx="6205855" cy="3822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>
              <a:lnSpc>
                <a:spcPct val="150000"/>
              </a:lnSpc>
            </a:pPr>
            <a:r>
              <a:rPr lang="zh-CN" sz="4000" dirty="0" smtClean="0">
                <a:solidFill>
                  <a:schemeClr val="tx1"/>
                </a:solidFill>
                <a:ea typeface="幼圆" panose="02010509060101010101" pitchFamily="49" charset="-122"/>
              </a:rPr>
              <a:t>模块之间和子系统之间的导入导出关系。</a:t>
            </a:r>
            <a:endParaRPr lang="zh-CN" sz="4000" dirty="0" smtClean="0">
              <a:solidFill>
                <a:schemeClr val="tx1"/>
              </a:solidFill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tags/tag1.xml><?xml version="1.0" encoding="utf-8"?>
<p:tagLst xmlns:p="http://schemas.openxmlformats.org/presentationml/2006/main">
  <p:tag name="MH" val="20160624104553"/>
  <p:tag name="MH_LIBRARY" val="GRAPHIC"/>
  <p:tag name="MH_TYPE" val="Other"/>
  <p:tag name="MH_ORDER" val="1"/>
</p:tagLst>
</file>

<file path=ppt/tags/tag10.xml><?xml version="1.0" encoding="utf-8"?>
<p:tagLst xmlns:p="http://schemas.openxmlformats.org/presentationml/2006/main">
  <p:tag name="MH" val="20160624104553"/>
  <p:tag name="MH_LIBRARY" val="GRAPHIC"/>
  <p:tag name="MH_TYPE" val="Other"/>
  <p:tag name="MH_ORDER" val="1"/>
</p:tagLst>
</file>

<file path=ppt/tags/tag11.xml><?xml version="1.0" encoding="utf-8"?>
<p:tagLst xmlns:p="http://schemas.openxmlformats.org/presentationml/2006/main">
  <p:tag name="MH" val="20160624104553"/>
  <p:tag name="MH_LIBRARY" val="GRAPHIC"/>
  <p:tag name="MH_TYPE" val="SubTitle"/>
  <p:tag name="MH_ORDER" val="1"/>
</p:tagLst>
</file>

<file path=ppt/tags/tag12.xml><?xml version="1.0" encoding="utf-8"?>
<p:tagLst xmlns:p="http://schemas.openxmlformats.org/presentationml/2006/main">
  <p:tag name="MH" val="20160624104553"/>
  <p:tag name="MH_LIBRARY" val="GRAPHIC"/>
  <p:tag name="MH_TYPE" val="Other"/>
  <p:tag name="MH_ORDER" val="1"/>
</p:tagLst>
</file>

<file path=ppt/tags/tag13.xml><?xml version="1.0" encoding="utf-8"?>
<p:tagLst xmlns:p="http://schemas.openxmlformats.org/presentationml/2006/main">
  <p:tag name="MH" val="20160624104553"/>
  <p:tag name="MH_LIBRARY" val="GRAPHIC"/>
  <p:tag name="MH_TYPE" val="SubTitle"/>
  <p:tag name="MH_ORDER" val="1"/>
</p:tagLst>
</file>

<file path=ppt/tags/tag2.xml><?xml version="1.0" encoding="utf-8"?>
<p:tagLst xmlns:p="http://schemas.openxmlformats.org/presentationml/2006/main">
  <p:tag name="MH" val="20160624104553"/>
  <p:tag name="MH_LIBRARY" val="GRAPHIC"/>
  <p:tag name="MH_TYPE" val="SubTitle"/>
  <p:tag name="MH_ORDER" val="1"/>
</p:tagLst>
</file>

<file path=ppt/tags/tag3.xml><?xml version="1.0" encoding="utf-8"?>
<p:tagLst xmlns:p="http://schemas.openxmlformats.org/presentationml/2006/main">
  <p:tag name="MH" val="20160624112451"/>
  <p:tag name="MH_LIBRARY" val="GRAPHIC"/>
  <p:tag name="MH_TYPE" val="Other"/>
  <p:tag name="MH_ORDER" val="4"/>
</p:tagLst>
</file>

<file path=ppt/tags/tag4.xml><?xml version="1.0" encoding="utf-8"?>
<p:tagLst xmlns:p="http://schemas.openxmlformats.org/presentationml/2006/main">
  <p:tag name="MH" val="20160624112451"/>
  <p:tag name="MH_LIBRARY" val="GRAPHIC"/>
  <p:tag name="MH_TYPE" val="Other"/>
  <p:tag name="MH_ORDER" val="4"/>
</p:tagLst>
</file>

<file path=ppt/tags/tag5.xml><?xml version="1.0" encoding="utf-8"?>
<p:tagLst xmlns:p="http://schemas.openxmlformats.org/presentationml/2006/main">
  <p:tag name="MH" val="20160624112451"/>
  <p:tag name="MH_LIBRARY" val="GRAPHIC"/>
  <p:tag name="MH_TYPE" val="Other"/>
  <p:tag name="MH_ORDER" val="4"/>
</p:tagLst>
</file>

<file path=ppt/tags/tag6.xml><?xml version="1.0" encoding="utf-8"?>
<p:tagLst xmlns:p="http://schemas.openxmlformats.org/presentationml/2006/main">
  <p:tag name="MH" val="20160624104553"/>
  <p:tag name="MH_LIBRARY" val="GRAPHIC"/>
  <p:tag name="MH_TYPE" val="Other"/>
  <p:tag name="MH_ORDER" val="1"/>
</p:tagLst>
</file>

<file path=ppt/tags/tag7.xml><?xml version="1.0" encoding="utf-8"?>
<p:tagLst xmlns:p="http://schemas.openxmlformats.org/presentationml/2006/main">
  <p:tag name="MH" val="20160624104553"/>
  <p:tag name="MH_LIBRARY" val="GRAPHIC"/>
  <p:tag name="MH_TYPE" val="SubTitle"/>
  <p:tag name="MH_ORDER" val="1"/>
</p:tagLst>
</file>

<file path=ppt/tags/tag8.xml><?xml version="1.0" encoding="utf-8"?>
<p:tagLst xmlns:p="http://schemas.openxmlformats.org/presentationml/2006/main">
  <p:tag name="MH" val="20160624104553"/>
  <p:tag name="MH_LIBRARY" val="GRAPHIC"/>
  <p:tag name="MH_TYPE" val="Other"/>
  <p:tag name="MH_ORDER" val="1"/>
</p:tagLst>
</file>

<file path=ppt/tags/tag9.xml><?xml version="1.0" encoding="utf-8"?>
<p:tagLst xmlns:p="http://schemas.openxmlformats.org/presentationml/2006/main">
  <p:tag name="MH" val="20160624104553"/>
  <p:tag name="MH_LIBRARY" val="GRAPHIC"/>
  <p:tag name="MH_TYPE" val="SubTitle"/>
  <p:tag name="MH_ORDER" val="1"/>
</p:tagLst>
</file>

<file path=ppt/theme/theme1.xml><?xml version="1.0" encoding="utf-8"?>
<a:theme xmlns:a="http://schemas.openxmlformats.org/drawingml/2006/main" name="A000120141119A01PPBG">
  <a:themeElements>
    <a:clrScheme name="自定义 136">
      <a:dk1>
        <a:srgbClr val="FFFFFF"/>
      </a:dk1>
      <a:lt1>
        <a:srgbClr val="4D4D4D"/>
      </a:lt1>
      <a:dk2>
        <a:srgbClr val="FFFFFF"/>
      </a:dk2>
      <a:lt2>
        <a:srgbClr val="4D4D4D"/>
      </a:lt2>
      <a:accent1>
        <a:srgbClr val="6694BE"/>
      </a:accent1>
      <a:accent2>
        <a:srgbClr val="6FD7BC"/>
      </a:accent2>
      <a:accent3>
        <a:srgbClr val="9CCF96"/>
      </a:accent3>
      <a:accent4>
        <a:srgbClr val="FFC000"/>
      </a:accent4>
      <a:accent5>
        <a:srgbClr val="D08B76"/>
      </a:accent5>
      <a:accent6>
        <a:srgbClr val="BD89B9"/>
      </a:accent6>
      <a:hlink>
        <a:srgbClr val="FF0000"/>
      </a:hlink>
      <a:folHlink>
        <a:srgbClr val="7F7F7F"/>
      </a:folHlink>
    </a:clrScheme>
    <a:fontScheme name="自定义 2">
      <a:majorFont>
        <a:latin typeface="等线 Light"/>
        <a:ea typeface="微软雅黑"/>
        <a:cs typeface=""/>
      </a:majorFont>
      <a:minorFont>
        <a:latin typeface="等线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小清新文艺花瓣模板</Template>
  <TotalTime>0</TotalTime>
  <Words>3153</Words>
  <Application>WPS 演示</Application>
  <PresentationFormat>自定义</PresentationFormat>
  <Paragraphs>232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8" baseType="lpstr">
      <vt:lpstr>Arial</vt:lpstr>
      <vt:lpstr>宋体</vt:lpstr>
      <vt:lpstr>Wingdings</vt:lpstr>
      <vt:lpstr>Calibri</vt:lpstr>
      <vt:lpstr>幼圆</vt:lpstr>
      <vt:lpstr>等线 Light</vt:lpstr>
      <vt:lpstr>Tempus Sans ITC</vt:lpstr>
      <vt:lpstr>Wingdings 2</vt:lpstr>
      <vt:lpstr>微软雅黑</vt:lpstr>
      <vt:lpstr>等线</vt:lpstr>
      <vt:lpstr>AMGDT</vt:lpstr>
      <vt:lpstr>Arial Unicode MS</vt:lpstr>
      <vt:lpstr>Tahoma</vt:lpstr>
      <vt:lpstr>Bernard MT Condensed</vt:lpstr>
      <vt:lpstr>Segoe Print</vt:lpstr>
      <vt:lpstr>Gabriola</vt:lpstr>
      <vt:lpstr>A000120141119A01PPBG</vt:lpstr>
      <vt:lpstr>PowerPoint 演示文稿</vt:lpstr>
      <vt:lpstr>PowerPoint 演示文稿</vt:lpstr>
      <vt:lpstr>PowerPoint 演示文稿</vt:lpstr>
      <vt:lpstr>4+1View介绍</vt:lpstr>
      <vt:lpstr>PowerPoint 演示文稿</vt:lpstr>
      <vt:lpstr>逻辑视图</vt:lpstr>
      <vt:lpstr>逻辑视图</vt:lpstr>
      <vt:lpstr>PowerPoint 演示文稿</vt:lpstr>
      <vt:lpstr>开发视图</vt:lpstr>
      <vt:lpstr>开发视图</vt:lpstr>
      <vt:lpstr>PowerPoint 演示文稿</vt:lpstr>
      <vt:lpstr>进程视图</vt:lpstr>
      <vt:lpstr>进程视图</vt:lpstr>
      <vt:lpstr>PowerPoint 演示文稿</vt:lpstr>
      <vt:lpstr>物理视图</vt:lpstr>
      <vt:lpstr>PowerPoint 演示文稿</vt:lpstr>
      <vt:lpstr>场景视图</vt:lpstr>
      <vt:lpstr>总结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绩效评定</vt:lpstr>
      <vt:lpstr>参考资料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商务简约 唯美灯光文艺模板</dc:title>
  <dc:creator>kevin刘匠</dc:creator>
  <cp:keywords>www.51pptmoban.com</cp:keywords>
  <cp:lastModifiedBy>234</cp:lastModifiedBy>
  <cp:revision>64</cp:revision>
  <dcterms:created xsi:type="dcterms:W3CDTF">2017-04-23T15:02:00Z</dcterms:created>
  <dcterms:modified xsi:type="dcterms:W3CDTF">2018-01-01T05:29:41Z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