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82" r:id="rId6"/>
    <p:sldId id="283" r:id="rId7"/>
    <p:sldId id="285" r:id="rId8"/>
    <p:sldId id="284" r:id="rId9"/>
    <p:sldId id="312" r:id="rId10"/>
    <p:sldId id="317" r:id="rId11"/>
    <p:sldId id="322" r:id="rId12"/>
    <p:sldId id="275" r:id="rId13"/>
    <p:sldId id="323" r:id="rId14"/>
    <p:sldId id="315" r:id="rId15"/>
    <p:sldId id="324" r:id="rId16"/>
    <p:sldId id="325" r:id="rId17"/>
    <p:sldId id="326" r:id="rId18"/>
    <p:sldId id="327"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62739"/>
    <a:srgbClr val="020528"/>
    <a:srgbClr val="0103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07" autoAdjust="0"/>
    <p:restoredTop sz="94660"/>
  </p:normalViewPr>
  <p:slideViewPr>
    <p:cSldViewPr snapToGrid="0">
      <p:cViewPr varScale="1">
        <p:scale>
          <a:sx n="68" d="100"/>
          <a:sy n="68" d="100"/>
        </p:scale>
        <p:origin x="72"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7690E-14B3-4258-B19F-6C7F3AAC2D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90D03-8F3A-4A6B-A604-32DB7E2C25C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090D03-8F3A-4A6B-A604-32DB7E2C25C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090D03-8F3A-4A6B-A604-32DB7E2C25C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090D03-8F3A-4A6B-A604-32DB7E2C25C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090D03-8F3A-4A6B-A604-32DB7E2C25C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020528"/>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895529" y="1928480"/>
            <a:ext cx="8300244" cy="1719781"/>
          </a:xfrm>
        </p:spPr>
        <p:txBody>
          <a:bodyPr anchor="ctr" anchorCtr="0">
            <a:normAutofit/>
          </a:bodyPr>
          <a:lstStyle>
            <a:lvl1pPr algn="ctr">
              <a:defRPr sz="6000"/>
            </a:lvl1pPr>
          </a:lstStyle>
          <a:p>
            <a:r>
              <a:rPr lang="zh-CN" altLang="en-US" dirty="0" smtClean="0"/>
              <a:t>编辑标题</a:t>
            </a:r>
            <a:endParaRPr lang="zh-CN" altLang="en-US" dirty="0"/>
          </a:p>
        </p:txBody>
      </p:sp>
      <p:sp>
        <p:nvSpPr>
          <p:cNvPr id="3" name="副标题 2"/>
          <p:cNvSpPr>
            <a:spLocks noGrp="1"/>
          </p:cNvSpPr>
          <p:nvPr>
            <p:ph type="subTitle" idx="1" hasCustomPrompt="1"/>
          </p:nvPr>
        </p:nvSpPr>
        <p:spPr>
          <a:xfrm>
            <a:off x="2705512" y="4578157"/>
            <a:ext cx="6755430" cy="721631"/>
          </a:xfrm>
          <a:solidFill>
            <a:srgbClr val="D62739"/>
          </a:solidFill>
        </p:spPr>
        <p:txBody>
          <a:bodyPr anchor="ctr" anchorCtr="0">
            <a:normAutofit/>
          </a:bodyPr>
          <a:lstStyle>
            <a:lvl1pPr marL="0" indent="0" algn="ctr">
              <a:buNone/>
              <a:defRPr sz="2400"/>
            </a:lvl1pPr>
            <a:lvl2pPr marL="335280" indent="0" algn="ctr">
              <a:buNone/>
              <a:defRPr sz="1470"/>
            </a:lvl2pPr>
            <a:lvl3pPr marL="671195" indent="0" algn="ctr">
              <a:buNone/>
              <a:defRPr sz="1320"/>
            </a:lvl3pPr>
            <a:lvl4pPr marL="1006475" indent="0" algn="ctr">
              <a:buNone/>
              <a:defRPr sz="1175"/>
            </a:lvl4pPr>
            <a:lvl5pPr marL="1341755" indent="0" algn="ctr">
              <a:buNone/>
              <a:defRPr sz="1175"/>
            </a:lvl5pPr>
            <a:lvl6pPr marL="1677670" indent="0" algn="ctr">
              <a:buNone/>
              <a:defRPr sz="1175"/>
            </a:lvl6pPr>
            <a:lvl7pPr marL="2012950" indent="0" algn="ctr">
              <a:buNone/>
              <a:defRPr sz="1175"/>
            </a:lvl7pPr>
            <a:lvl8pPr marL="2348230" indent="0" algn="ctr">
              <a:buNone/>
              <a:defRPr sz="1175"/>
            </a:lvl8pPr>
            <a:lvl9pPr marL="2684145" indent="0" algn="ctr">
              <a:buNone/>
              <a:defRPr sz="1175"/>
            </a:lvl9pPr>
          </a:lstStyle>
          <a:p>
            <a:r>
              <a:rPr lang="zh-CN" altLang="en-US" dirty="0" smtClean="0"/>
              <a:t>编辑副标题</a:t>
            </a:r>
            <a:endParaRPr lang="zh-CN" altLang="en-US" dirty="0"/>
          </a:p>
        </p:txBody>
      </p:sp>
      <p:cxnSp>
        <p:nvCxnSpPr>
          <p:cNvPr id="7" name="直接连接符 6"/>
          <p:cNvCxnSpPr/>
          <p:nvPr userDrawn="1"/>
        </p:nvCxnSpPr>
        <p:spPr>
          <a:xfrm>
            <a:off x="1" y="4134678"/>
            <a:ext cx="12192000" cy="0"/>
          </a:xfrm>
          <a:prstGeom prst="line">
            <a:avLst/>
          </a:prstGeom>
          <a:ln w="19050">
            <a:solidFill>
              <a:srgbClr val="D62739"/>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p>
            <a:fld id="{E67B6CD4-DAE2-47B9-A7CC-933EF66CC0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670B60-E105-4C96-BD71-B24E31924C3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800" y="169200"/>
            <a:ext cx="10512000" cy="864000"/>
          </a:xfrm>
        </p:spPr>
        <p:txBody>
          <a:bodyPr>
            <a:normAutofit/>
          </a:bodyPr>
          <a:lstStyle>
            <a:lvl1pPr>
              <a:defRPr sz="3600" b="1">
                <a:solidFill>
                  <a:schemeClr val="accent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35443" y="2649678"/>
            <a:ext cx="9427541" cy="2134536"/>
          </a:xfrm>
        </p:spPr>
        <p:txBody>
          <a:bodyPr>
            <a:normAutofit/>
          </a:bodyPr>
          <a:lstStyle>
            <a:lvl1pPr marL="0" indent="0" algn="just">
              <a:buFontTx/>
              <a:buNone/>
              <a:defRPr sz="2400"/>
            </a:lvl1pPr>
            <a:lvl2pPr marL="335280" indent="0" algn="just">
              <a:buFontTx/>
              <a:buNone/>
              <a:defRPr sz="2000"/>
            </a:lvl2pPr>
            <a:lvl3pPr marL="671195" indent="0" algn="just">
              <a:buFontTx/>
              <a:buNone/>
              <a:defRPr sz="1800"/>
            </a:lvl3pPr>
            <a:lvl4pPr marL="1006475" indent="0" algn="just">
              <a:buFontTx/>
              <a:buNone/>
              <a:defRPr sz="1800"/>
            </a:lvl4pPr>
            <a:lvl5pPr marL="1341755" indent="0" algn="just">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67B6CD4-DAE2-47B9-A7CC-933EF66CC0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670B60-E105-4C96-BD71-B24E31924C3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1" y="0"/>
            <a:ext cx="12192000" cy="6858000"/>
          </a:xfrm>
          <a:prstGeom prst="rect">
            <a:avLst/>
          </a:prstGeom>
          <a:solidFill>
            <a:srgbClr val="D62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sp>
        <p:nvSpPr>
          <p:cNvPr id="8" name="矩形 7"/>
          <p:cNvSpPr/>
          <p:nvPr userDrawn="1"/>
        </p:nvSpPr>
        <p:spPr>
          <a:xfrm>
            <a:off x="1" y="0"/>
            <a:ext cx="9846364" cy="6858000"/>
          </a:xfrm>
          <a:prstGeom prst="rect">
            <a:avLst/>
          </a:prstGeom>
          <a:solidFill>
            <a:srgbClr val="0205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cxnSp>
        <p:nvCxnSpPr>
          <p:cNvPr id="9" name="直接连接符 8"/>
          <p:cNvCxnSpPr/>
          <p:nvPr userDrawn="1"/>
        </p:nvCxnSpPr>
        <p:spPr>
          <a:xfrm>
            <a:off x="-43068" y="1974843"/>
            <a:ext cx="2141746" cy="0"/>
          </a:xfrm>
          <a:prstGeom prst="line">
            <a:avLst/>
          </a:prstGeom>
          <a:ln w="19050">
            <a:solidFill>
              <a:srgbClr val="D62739"/>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1927988" y="2636469"/>
            <a:ext cx="5611433" cy="1838660"/>
          </a:xfrm>
        </p:spPr>
        <p:txBody>
          <a:bodyPr anchor="ctr" anchorCtr="0">
            <a:normAutofit/>
          </a:bodyPr>
          <a:lstStyle>
            <a:lvl1pPr algn="ctr">
              <a:defRPr sz="48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1034824" y="4589863"/>
            <a:ext cx="7406376" cy="736242"/>
          </a:xfrm>
        </p:spPr>
        <p:txBody>
          <a:bodyPr/>
          <a:lstStyle>
            <a:lvl1pPr marL="0" indent="0" algn="ctr">
              <a:buNone/>
              <a:defRPr sz="1760">
                <a:solidFill>
                  <a:schemeClr val="tx1">
                    <a:tint val="75000"/>
                  </a:schemeClr>
                </a:solidFill>
              </a:defRPr>
            </a:lvl1pPr>
            <a:lvl2pPr marL="335280" indent="0">
              <a:buNone/>
              <a:defRPr sz="1470">
                <a:solidFill>
                  <a:schemeClr val="tx1">
                    <a:tint val="75000"/>
                  </a:schemeClr>
                </a:solidFill>
              </a:defRPr>
            </a:lvl2pPr>
            <a:lvl3pPr marL="671195" indent="0">
              <a:buNone/>
              <a:defRPr sz="1320">
                <a:solidFill>
                  <a:schemeClr val="tx1">
                    <a:tint val="75000"/>
                  </a:schemeClr>
                </a:solidFill>
              </a:defRPr>
            </a:lvl3pPr>
            <a:lvl4pPr marL="1006475" indent="0">
              <a:buNone/>
              <a:defRPr sz="1175">
                <a:solidFill>
                  <a:schemeClr val="tx1">
                    <a:tint val="75000"/>
                  </a:schemeClr>
                </a:solidFill>
              </a:defRPr>
            </a:lvl4pPr>
            <a:lvl5pPr marL="1341755" indent="0">
              <a:buNone/>
              <a:defRPr sz="1175">
                <a:solidFill>
                  <a:schemeClr val="tx1">
                    <a:tint val="75000"/>
                  </a:schemeClr>
                </a:solidFill>
              </a:defRPr>
            </a:lvl5pPr>
            <a:lvl6pPr marL="1677670" indent="0">
              <a:buNone/>
              <a:defRPr sz="1175">
                <a:solidFill>
                  <a:schemeClr val="tx1">
                    <a:tint val="75000"/>
                  </a:schemeClr>
                </a:solidFill>
              </a:defRPr>
            </a:lvl6pPr>
            <a:lvl7pPr marL="2012950" indent="0">
              <a:buNone/>
              <a:defRPr sz="1175">
                <a:solidFill>
                  <a:schemeClr val="tx1">
                    <a:tint val="75000"/>
                  </a:schemeClr>
                </a:solidFill>
              </a:defRPr>
            </a:lvl7pPr>
            <a:lvl8pPr marL="2348230" indent="0">
              <a:buNone/>
              <a:defRPr sz="1175">
                <a:solidFill>
                  <a:schemeClr val="tx1">
                    <a:tint val="75000"/>
                  </a:schemeClr>
                </a:solidFill>
              </a:defRPr>
            </a:lvl8pPr>
            <a:lvl9pPr marL="2684145" indent="0">
              <a:buNone/>
              <a:defRPr sz="1175">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E67B6CD4-DAE2-47B9-A7CC-933EF66CC0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670B60-E105-4C96-BD71-B24E31924C3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895529" y="1648454"/>
            <a:ext cx="8467251" cy="1709214"/>
          </a:xfrm>
        </p:spPr>
        <p:txBody>
          <a:bodyPr>
            <a:normAutofit/>
          </a:bodyPr>
          <a:lstStyle>
            <a:lvl1pPr marL="0" indent="0" algn="just">
              <a:buFontTx/>
              <a:buNone/>
              <a:defRPr sz="2400"/>
            </a:lvl1pPr>
            <a:lvl2pPr marL="335280" indent="0" algn="just">
              <a:buFontTx/>
              <a:buNone/>
              <a:defRPr sz="2000"/>
            </a:lvl2pPr>
            <a:lvl3pPr marL="671195" indent="0" algn="just">
              <a:buFontTx/>
              <a:buNone/>
              <a:defRPr sz="1800"/>
            </a:lvl3pPr>
            <a:lvl4pPr marL="1006475" indent="0" algn="just">
              <a:buFontTx/>
              <a:buNone/>
              <a:defRPr sz="1800"/>
            </a:lvl4pPr>
            <a:lvl5pPr marL="1341755" indent="0" algn="just">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1895529" y="3874160"/>
            <a:ext cx="8467251" cy="1709214"/>
          </a:xfrm>
        </p:spPr>
        <p:txBody>
          <a:bodyPr>
            <a:normAutofit/>
          </a:bodyPr>
          <a:lstStyle>
            <a:lvl1pPr marL="0" indent="0" algn="just">
              <a:buFontTx/>
              <a:buNone/>
              <a:defRPr sz="2400"/>
            </a:lvl1pPr>
            <a:lvl2pPr marL="335280" indent="0" algn="just">
              <a:buFontTx/>
              <a:buNone/>
              <a:defRPr sz="2000"/>
            </a:lvl2pPr>
            <a:lvl3pPr marL="671195" indent="0" algn="just">
              <a:buFontTx/>
              <a:buNone/>
              <a:defRPr sz="1800"/>
            </a:lvl3pPr>
            <a:lvl4pPr marL="1006475" indent="0" algn="just">
              <a:buFontTx/>
              <a:buNone/>
              <a:defRPr sz="1800"/>
            </a:lvl4pPr>
            <a:lvl5pPr marL="1341755" indent="0" algn="just">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E67B6CD4-DAE2-47B9-A7CC-933EF66CC0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670B60-E105-4C96-BD71-B24E31924C32}" type="slidenum">
              <a:rPr lang="zh-CN" altLang="en-US" smtClean="0"/>
            </a:fld>
            <a:endParaRPr lang="zh-CN" altLang="en-US"/>
          </a:p>
        </p:txBody>
      </p:sp>
      <p:sp>
        <p:nvSpPr>
          <p:cNvPr id="8" name="标题 7"/>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560" y="1398572"/>
            <a:ext cx="5113372" cy="829879"/>
          </a:xfrm>
        </p:spPr>
        <p:txBody>
          <a:bodyPr anchor="b">
            <a:normAutofit/>
          </a:bodyPr>
          <a:lstStyle>
            <a:lvl1pPr marL="0" indent="0">
              <a:buNone/>
              <a:defRPr sz="2400" b="1"/>
            </a:lvl1pPr>
            <a:lvl2pPr marL="335280" indent="0">
              <a:buNone/>
              <a:defRPr sz="1470" b="1"/>
            </a:lvl2pPr>
            <a:lvl3pPr marL="671195" indent="0">
              <a:buNone/>
              <a:defRPr sz="1320" b="1"/>
            </a:lvl3pPr>
            <a:lvl4pPr marL="1006475" indent="0">
              <a:buNone/>
              <a:defRPr sz="1175" b="1"/>
            </a:lvl4pPr>
            <a:lvl5pPr marL="1341755" indent="0">
              <a:buNone/>
              <a:defRPr sz="1175" b="1"/>
            </a:lvl5pPr>
            <a:lvl6pPr marL="1677670" indent="0">
              <a:buNone/>
              <a:defRPr sz="1175" b="1"/>
            </a:lvl6pPr>
            <a:lvl7pPr marL="2012950" indent="0">
              <a:buNone/>
              <a:defRPr sz="1175" b="1"/>
            </a:lvl7pPr>
            <a:lvl8pPr marL="2348230" indent="0">
              <a:buNone/>
              <a:defRPr sz="1175" b="1"/>
            </a:lvl8pPr>
            <a:lvl9pPr marL="2684145" indent="0">
              <a:buNone/>
              <a:defRPr sz="117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560" y="2370176"/>
            <a:ext cx="5113372" cy="373204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226823" y="1398572"/>
            <a:ext cx="5125617" cy="829879"/>
          </a:xfrm>
        </p:spPr>
        <p:txBody>
          <a:bodyPr anchor="b">
            <a:normAutofit/>
          </a:bodyPr>
          <a:lstStyle>
            <a:lvl1pPr marL="0" indent="0">
              <a:buNone/>
              <a:defRPr sz="2400" b="1"/>
            </a:lvl1pPr>
            <a:lvl2pPr marL="335280" indent="0">
              <a:buNone/>
              <a:defRPr sz="1470" b="1"/>
            </a:lvl2pPr>
            <a:lvl3pPr marL="671195" indent="0">
              <a:buNone/>
              <a:defRPr sz="1320" b="1"/>
            </a:lvl3pPr>
            <a:lvl4pPr marL="1006475" indent="0">
              <a:buNone/>
              <a:defRPr sz="1175" b="1"/>
            </a:lvl4pPr>
            <a:lvl5pPr marL="1341755" indent="0">
              <a:buNone/>
              <a:defRPr sz="1175" b="1"/>
            </a:lvl5pPr>
            <a:lvl6pPr marL="1677670" indent="0">
              <a:buNone/>
              <a:defRPr sz="1175" b="1"/>
            </a:lvl6pPr>
            <a:lvl7pPr marL="2012950" indent="0">
              <a:buNone/>
              <a:defRPr sz="1175" b="1"/>
            </a:lvl7pPr>
            <a:lvl8pPr marL="2348230" indent="0">
              <a:buNone/>
              <a:defRPr sz="1175" b="1"/>
            </a:lvl8pPr>
            <a:lvl9pPr marL="2684145" indent="0">
              <a:buNone/>
              <a:defRPr sz="1175"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226824" y="2370176"/>
            <a:ext cx="5125616" cy="373204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67B6CD4-DAE2-47B9-A7CC-933EF66CC09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670B60-E105-4C96-BD71-B24E31924C32}" type="slidenum">
              <a:rPr lang="zh-CN" altLang="en-US" smtClean="0"/>
            </a:fld>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67B6CD4-DAE2-47B9-A7CC-933EF66CC09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670B60-E105-4C96-BD71-B24E31924C32}" type="slidenum">
              <a:rPr lang="zh-CN" altLang="en-US" smtClean="0"/>
            </a:fld>
            <a:endParaRPr lang="zh-CN" altLang="en-US"/>
          </a:p>
        </p:txBody>
      </p:sp>
      <p:cxnSp>
        <p:nvCxnSpPr>
          <p:cNvPr id="6" name="直接连接符 5"/>
          <p:cNvCxnSpPr/>
          <p:nvPr userDrawn="1">
            <p:custDataLst>
              <p:tags r:id="rId2"/>
            </p:custDataLst>
          </p:nvPr>
        </p:nvCxnSpPr>
        <p:spPr>
          <a:xfrm rot="5400000">
            <a:off x="6095999" y="-495205"/>
            <a:ext cx="0" cy="811106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custDataLst>
              <p:tags r:id="rId3"/>
            </p:custDataLst>
          </p:nvPr>
        </p:nvCxnSpPr>
        <p:spPr>
          <a:xfrm rot="5400000">
            <a:off x="6095999" y="361415"/>
            <a:ext cx="0" cy="811106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839558" y="2071397"/>
            <a:ext cx="10512884" cy="1339642"/>
          </a:xfrm>
        </p:spPr>
        <p:txBody>
          <a:bodyPr>
            <a:normAutofit/>
          </a:bodyPr>
          <a:lstStyle>
            <a:lvl1pPr algn="ctr">
              <a:defRPr sz="5400"/>
            </a:lvl1pPr>
          </a:lstStyle>
          <a:p>
            <a:r>
              <a:rPr lang="zh-CN" altLang="en-US" smtClean="0"/>
              <a:t>单击此处编辑母版标题样式</a:t>
            </a:r>
            <a:endParaRPr lang="zh-CN" altLang="en-US"/>
          </a:p>
        </p:txBody>
      </p:sp>
      <p:sp>
        <p:nvSpPr>
          <p:cNvPr id="10" name="文本占位符 9"/>
          <p:cNvSpPr>
            <a:spLocks noGrp="1"/>
          </p:cNvSpPr>
          <p:nvPr>
            <p:ph type="body" sz="quarter" idx="13"/>
          </p:nvPr>
        </p:nvSpPr>
        <p:spPr>
          <a:xfrm>
            <a:off x="3010036" y="3657619"/>
            <a:ext cx="5599113" cy="740667"/>
          </a:xfrm>
        </p:spPr>
        <p:txBody>
          <a:bodyPr anchor="ctr" anchorCtr="0">
            <a:normAutofit/>
          </a:bodyPr>
          <a:lstStyle>
            <a:lvl1pPr marL="0" indent="0" algn="ctr">
              <a:buNone/>
              <a:defRPr sz="2400">
                <a:solidFill>
                  <a:schemeClr val="accent2"/>
                </a:solidFill>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7B6CD4-DAE2-47B9-A7CC-933EF66CC09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670B60-E105-4C96-BD71-B24E31924C3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72008" y="684413"/>
            <a:ext cx="10516566" cy="864000"/>
          </a:xfrm>
        </p:spPr>
        <p:txBody>
          <a:bodyPr anchor="b">
            <a:normAutofit/>
          </a:bodyPr>
          <a:lstStyle>
            <a:lvl1pPr algn="r">
              <a:defRPr sz="3600" b="1">
                <a:solidFill>
                  <a:schemeClr val="accent1"/>
                </a:solidFill>
              </a:defRPr>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1715553" y="2432135"/>
            <a:ext cx="3062792" cy="3215932"/>
          </a:xfrm>
        </p:spPr>
        <p:txBody>
          <a:bodyPr/>
          <a:lstStyle>
            <a:lvl1pPr marL="0" indent="0">
              <a:buNone/>
              <a:defRPr sz="2350"/>
            </a:lvl1pPr>
            <a:lvl2pPr marL="335280" indent="0">
              <a:buNone/>
              <a:defRPr sz="2055"/>
            </a:lvl2pPr>
            <a:lvl3pPr marL="671195" indent="0">
              <a:buNone/>
              <a:defRPr sz="1760"/>
            </a:lvl3pPr>
            <a:lvl4pPr marL="1006475" indent="0">
              <a:buNone/>
              <a:defRPr sz="1470"/>
            </a:lvl4pPr>
            <a:lvl5pPr marL="1341755" indent="0">
              <a:buNone/>
              <a:defRPr sz="1470"/>
            </a:lvl5pPr>
            <a:lvl6pPr marL="1677670" indent="0">
              <a:buNone/>
              <a:defRPr sz="1470"/>
            </a:lvl6pPr>
            <a:lvl7pPr marL="2012950" indent="0">
              <a:buNone/>
              <a:defRPr sz="1470"/>
            </a:lvl7pPr>
            <a:lvl8pPr marL="2348230" indent="0">
              <a:buNone/>
              <a:defRPr sz="1470"/>
            </a:lvl8pPr>
            <a:lvl9pPr marL="2684145" indent="0">
              <a:buNone/>
              <a:defRPr sz="1470"/>
            </a:lvl9pPr>
          </a:lstStyle>
          <a:p>
            <a:endParaRPr lang="zh-CN" altLang="en-US"/>
          </a:p>
        </p:txBody>
      </p:sp>
      <p:sp>
        <p:nvSpPr>
          <p:cNvPr id="4" name="文本占位符 3"/>
          <p:cNvSpPr>
            <a:spLocks noGrp="1"/>
          </p:cNvSpPr>
          <p:nvPr>
            <p:ph type="body" sz="half" idx="2"/>
          </p:nvPr>
        </p:nvSpPr>
        <p:spPr>
          <a:xfrm>
            <a:off x="5449078" y="2432135"/>
            <a:ext cx="6339496" cy="3215932"/>
          </a:xfrm>
        </p:spPr>
        <p:txBody>
          <a:bodyPr>
            <a:normAutofit/>
          </a:bodyPr>
          <a:lstStyle>
            <a:lvl1pPr marL="0" indent="0" algn="r">
              <a:lnSpc>
                <a:spcPct val="130000"/>
              </a:lnSpc>
              <a:buNone/>
              <a:defRPr sz="2400">
                <a:solidFill>
                  <a:schemeClr val="accent1"/>
                </a:solidFill>
              </a:defRPr>
            </a:lvl1pPr>
            <a:lvl2pPr marL="335280" indent="0">
              <a:buNone/>
              <a:defRPr sz="1025"/>
            </a:lvl2pPr>
            <a:lvl3pPr marL="671195" indent="0">
              <a:buNone/>
              <a:defRPr sz="880"/>
            </a:lvl3pPr>
            <a:lvl4pPr marL="1006475" indent="0">
              <a:buNone/>
              <a:defRPr sz="735"/>
            </a:lvl4pPr>
            <a:lvl5pPr marL="1341755" indent="0">
              <a:buNone/>
              <a:defRPr sz="735"/>
            </a:lvl5pPr>
            <a:lvl6pPr marL="1677670" indent="0">
              <a:buNone/>
              <a:defRPr sz="735"/>
            </a:lvl6pPr>
            <a:lvl7pPr marL="2012950" indent="0">
              <a:buNone/>
              <a:defRPr sz="735"/>
            </a:lvl7pPr>
            <a:lvl8pPr marL="2348230" indent="0">
              <a:buNone/>
              <a:defRPr sz="735"/>
            </a:lvl8pPr>
            <a:lvl9pPr marL="2684145" indent="0">
              <a:buNone/>
              <a:defRPr sz="735"/>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E67B6CD4-DAE2-47B9-A7CC-933EF66CC09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670B60-E105-4C96-BD71-B24E31924C3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6982" y="364627"/>
            <a:ext cx="2625460" cy="581188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9559" y="364627"/>
            <a:ext cx="7533926" cy="5811883"/>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67B6CD4-DAE2-47B9-A7CC-933EF66CC09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670B60-E105-4C96-BD71-B24E31924C3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1031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9557" y="168915"/>
            <a:ext cx="10512884" cy="864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2"/>
            </p:custDataLst>
          </p:nvPr>
        </p:nvSpPr>
        <p:spPr>
          <a:xfrm>
            <a:off x="839558" y="1109023"/>
            <a:ext cx="10512887" cy="506748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7" name="直接连接符 6"/>
          <p:cNvCxnSpPr/>
          <p:nvPr/>
        </p:nvCxnSpPr>
        <p:spPr>
          <a:xfrm>
            <a:off x="1" y="600915"/>
            <a:ext cx="702364"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2"/>
          </p:nvPr>
        </p:nvSpPr>
        <p:spPr>
          <a:xfrm>
            <a:off x="839558" y="6355911"/>
            <a:ext cx="2743293" cy="365791"/>
          </a:xfrm>
          <a:prstGeom prst="rect">
            <a:avLst/>
          </a:prstGeom>
        </p:spPr>
        <p:txBody>
          <a:bodyPr vert="horz" lIns="91440" tIns="45720" rIns="91440" bIns="45720" rtlCol="0" anchor="ctr"/>
          <a:lstStyle>
            <a:lvl1pPr algn="l">
              <a:defRPr sz="880">
                <a:solidFill>
                  <a:schemeClr val="tx1">
                    <a:tint val="75000"/>
                  </a:schemeClr>
                </a:solidFill>
              </a:defRPr>
            </a:lvl1pPr>
          </a:lstStyle>
          <a:p>
            <a:fld id="{E67B6CD4-DAE2-47B9-A7CC-933EF66CC091}" type="datetimeFigureOut">
              <a:rPr lang="zh-CN" altLang="en-US" smtClean="0"/>
            </a:fld>
            <a:endParaRPr lang="zh-CN" altLang="en-US"/>
          </a:p>
        </p:txBody>
      </p:sp>
      <p:sp>
        <p:nvSpPr>
          <p:cNvPr id="5" name="页脚占位符 4"/>
          <p:cNvSpPr>
            <a:spLocks noGrp="1"/>
          </p:cNvSpPr>
          <p:nvPr>
            <p:ph type="ftr" sz="quarter" idx="3"/>
          </p:nvPr>
        </p:nvSpPr>
        <p:spPr>
          <a:xfrm>
            <a:off x="4039454" y="6355911"/>
            <a:ext cx="4113095" cy="365791"/>
          </a:xfrm>
          <a:prstGeom prst="rect">
            <a:avLst/>
          </a:prstGeom>
        </p:spPr>
        <p:txBody>
          <a:bodyPr vert="horz" lIns="91440" tIns="45720" rIns="91440" bIns="45720" rtlCol="0" anchor="ctr"/>
          <a:lstStyle>
            <a:lvl1pPr algn="ctr">
              <a:defRPr sz="8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149" y="6355911"/>
            <a:ext cx="2743293" cy="365791"/>
          </a:xfrm>
          <a:prstGeom prst="rect">
            <a:avLst/>
          </a:prstGeom>
        </p:spPr>
        <p:txBody>
          <a:bodyPr vert="horz" lIns="91440" tIns="45720" rIns="91440" bIns="45720" rtlCol="0" anchor="ctr"/>
          <a:lstStyle>
            <a:lvl1pPr algn="r">
              <a:defRPr sz="880">
                <a:solidFill>
                  <a:schemeClr val="tx1">
                    <a:tint val="75000"/>
                  </a:schemeClr>
                </a:solidFill>
              </a:defRPr>
            </a:lvl1pPr>
          </a:lstStyle>
          <a:p>
            <a:fld id="{08670B60-E105-4C96-BD71-B24E31924C3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7056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167640" indent="-167640" algn="l" defTabSz="670560" rtl="0" eaLnBrk="1" latinLnBrk="0" hangingPunct="1">
        <a:lnSpc>
          <a:spcPct val="90000"/>
        </a:lnSpc>
        <a:spcBef>
          <a:spcPts val="735"/>
        </a:spcBef>
        <a:buFont typeface="Arial" panose="020B0604020202020204" pitchFamily="34" charset="0"/>
        <a:buChar char="•"/>
        <a:defRPr sz="2400" kern="1200">
          <a:solidFill>
            <a:schemeClr val="tx1"/>
          </a:solidFill>
          <a:latin typeface="+mn-lt"/>
          <a:ea typeface="+mn-ea"/>
          <a:cs typeface="+mn-cs"/>
        </a:defRPr>
      </a:lvl1pPr>
      <a:lvl2pPr marL="503555" indent="-167640" algn="l" defTabSz="670560" rtl="0" eaLnBrk="1" latinLnBrk="0" hangingPunct="1">
        <a:lnSpc>
          <a:spcPct val="90000"/>
        </a:lnSpc>
        <a:spcBef>
          <a:spcPts val="365"/>
        </a:spcBef>
        <a:buFont typeface="Arial" panose="020B0604020202020204" pitchFamily="34" charset="0"/>
        <a:buChar char="•"/>
        <a:defRPr sz="2000" kern="1200">
          <a:solidFill>
            <a:schemeClr val="tx1"/>
          </a:solidFill>
          <a:latin typeface="+mn-lt"/>
          <a:ea typeface="+mn-ea"/>
          <a:cs typeface="+mn-cs"/>
        </a:defRPr>
      </a:lvl2pPr>
      <a:lvl3pPr marL="838835" indent="-167640" algn="l" defTabSz="670560" rtl="0" eaLnBrk="1" latinLnBrk="0" hangingPunct="1">
        <a:lnSpc>
          <a:spcPct val="90000"/>
        </a:lnSpc>
        <a:spcBef>
          <a:spcPts val="365"/>
        </a:spcBef>
        <a:buFont typeface="Arial" panose="020B0604020202020204" pitchFamily="34" charset="0"/>
        <a:buChar char="•"/>
        <a:defRPr sz="1800" kern="1200">
          <a:solidFill>
            <a:schemeClr val="tx1"/>
          </a:solidFill>
          <a:latin typeface="+mn-lt"/>
          <a:ea typeface="+mn-ea"/>
          <a:cs typeface="+mn-cs"/>
        </a:defRPr>
      </a:lvl3pPr>
      <a:lvl4pPr marL="1174115" indent="-167640" algn="l" defTabSz="670560" rtl="0" eaLnBrk="1" latinLnBrk="0" hangingPunct="1">
        <a:lnSpc>
          <a:spcPct val="90000"/>
        </a:lnSpc>
        <a:spcBef>
          <a:spcPts val="365"/>
        </a:spcBef>
        <a:buFont typeface="Arial" panose="020B0604020202020204" pitchFamily="34" charset="0"/>
        <a:buChar char="•"/>
        <a:defRPr sz="1800" kern="1200">
          <a:solidFill>
            <a:schemeClr val="tx1"/>
          </a:solidFill>
          <a:latin typeface="+mn-lt"/>
          <a:ea typeface="+mn-ea"/>
          <a:cs typeface="+mn-cs"/>
        </a:defRPr>
      </a:lvl4pPr>
      <a:lvl5pPr marL="1510030" indent="-167640" algn="l" defTabSz="670560" rtl="0" eaLnBrk="1" latinLnBrk="0" hangingPunct="1">
        <a:lnSpc>
          <a:spcPct val="90000"/>
        </a:lnSpc>
        <a:spcBef>
          <a:spcPts val="365"/>
        </a:spcBef>
        <a:buFont typeface="Arial" panose="020B0604020202020204" pitchFamily="34" charset="0"/>
        <a:buChar char="•"/>
        <a:defRPr sz="1800" kern="1200">
          <a:solidFill>
            <a:schemeClr val="tx1"/>
          </a:solidFill>
          <a:latin typeface="+mn-lt"/>
          <a:ea typeface="+mn-ea"/>
          <a:cs typeface="+mn-cs"/>
        </a:defRPr>
      </a:lvl5pPr>
      <a:lvl6pPr marL="184531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6pPr>
      <a:lvl7pPr marL="218059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7pPr>
      <a:lvl8pPr marL="251650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8pPr>
      <a:lvl9pPr marL="285178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9pPr>
    </p:bodyStyle>
    <p:otherStyle>
      <a:defPPr>
        <a:defRPr lang="zh-CN"/>
      </a:defPPr>
      <a:lvl1pPr marL="0" algn="l" defTabSz="670560" rtl="0" eaLnBrk="1" latinLnBrk="0" hangingPunct="1">
        <a:defRPr sz="1320" kern="1200">
          <a:solidFill>
            <a:schemeClr val="tx1"/>
          </a:solidFill>
          <a:latin typeface="+mn-lt"/>
          <a:ea typeface="+mn-ea"/>
          <a:cs typeface="+mn-cs"/>
        </a:defRPr>
      </a:lvl1pPr>
      <a:lvl2pPr marL="335280" algn="l" defTabSz="670560" rtl="0" eaLnBrk="1" latinLnBrk="0" hangingPunct="1">
        <a:defRPr sz="1320" kern="1200">
          <a:solidFill>
            <a:schemeClr val="tx1"/>
          </a:solidFill>
          <a:latin typeface="+mn-lt"/>
          <a:ea typeface="+mn-ea"/>
          <a:cs typeface="+mn-cs"/>
        </a:defRPr>
      </a:lvl2pPr>
      <a:lvl3pPr marL="671195" algn="l" defTabSz="670560" rtl="0" eaLnBrk="1" latinLnBrk="0" hangingPunct="1">
        <a:defRPr sz="1320" kern="1200">
          <a:solidFill>
            <a:schemeClr val="tx1"/>
          </a:solidFill>
          <a:latin typeface="+mn-lt"/>
          <a:ea typeface="+mn-ea"/>
          <a:cs typeface="+mn-cs"/>
        </a:defRPr>
      </a:lvl3pPr>
      <a:lvl4pPr marL="1006475" algn="l" defTabSz="670560" rtl="0" eaLnBrk="1" latinLnBrk="0" hangingPunct="1">
        <a:defRPr sz="1320" kern="1200">
          <a:solidFill>
            <a:schemeClr val="tx1"/>
          </a:solidFill>
          <a:latin typeface="+mn-lt"/>
          <a:ea typeface="+mn-ea"/>
          <a:cs typeface="+mn-cs"/>
        </a:defRPr>
      </a:lvl4pPr>
      <a:lvl5pPr marL="1341755" algn="l" defTabSz="670560" rtl="0" eaLnBrk="1" latinLnBrk="0" hangingPunct="1">
        <a:defRPr sz="1320" kern="1200">
          <a:solidFill>
            <a:schemeClr val="tx1"/>
          </a:solidFill>
          <a:latin typeface="+mn-lt"/>
          <a:ea typeface="+mn-ea"/>
          <a:cs typeface="+mn-cs"/>
        </a:defRPr>
      </a:lvl5pPr>
      <a:lvl6pPr marL="1677670" algn="l" defTabSz="670560" rtl="0" eaLnBrk="1" latinLnBrk="0" hangingPunct="1">
        <a:defRPr sz="1320" kern="1200">
          <a:solidFill>
            <a:schemeClr val="tx1"/>
          </a:solidFill>
          <a:latin typeface="+mn-lt"/>
          <a:ea typeface="+mn-ea"/>
          <a:cs typeface="+mn-cs"/>
        </a:defRPr>
      </a:lvl6pPr>
      <a:lvl7pPr marL="2012950" algn="l" defTabSz="670560" rtl="0" eaLnBrk="1" latinLnBrk="0" hangingPunct="1">
        <a:defRPr sz="1320" kern="1200">
          <a:solidFill>
            <a:schemeClr val="tx1"/>
          </a:solidFill>
          <a:latin typeface="+mn-lt"/>
          <a:ea typeface="+mn-ea"/>
          <a:cs typeface="+mn-cs"/>
        </a:defRPr>
      </a:lvl7pPr>
      <a:lvl8pPr marL="2348230" algn="l" defTabSz="670560" rtl="0" eaLnBrk="1" latinLnBrk="0" hangingPunct="1">
        <a:defRPr sz="1320" kern="1200">
          <a:solidFill>
            <a:schemeClr val="tx1"/>
          </a:solidFill>
          <a:latin typeface="+mn-lt"/>
          <a:ea typeface="+mn-ea"/>
          <a:cs typeface="+mn-cs"/>
        </a:defRPr>
      </a:lvl8pPr>
      <a:lvl9pPr marL="2684145" algn="l" defTabSz="670560" rtl="0" eaLnBrk="1" latinLnBrk="0" hangingPunct="1">
        <a:defRPr sz="1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2.jpeg"/><Relationship Id="rId2" Type="http://schemas.openxmlformats.org/officeDocument/2006/relationships/tags" Target="../tags/tag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0" Type="http://schemas.openxmlformats.org/officeDocument/2006/relationships/notesSlide" Target="../notesSlides/notesSlide7.xml"/><Relationship Id="rId2" Type="http://schemas.openxmlformats.org/officeDocument/2006/relationships/tags" Target="../tags/tag49.xml"/><Relationship Id="rId19" Type="http://schemas.openxmlformats.org/officeDocument/2006/relationships/slideLayout" Target="../slideLayouts/slideLayout2.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6.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1" Type="http://schemas.openxmlformats.org/officeDocument/2006/relationships/notesSlide" Target="../notesSlides/notesSlide2.xml"/><Relationship Id="rId20" Type="http://schemas.openxmlformats.org/officeDocument/2006/relationships/slideLayout" Target="../slideLayouts/slideLayout7.xml"/><Relationship Id="rId2" Type="http://schemas.openxmlformats.org/officeDocument/2006/relationships/tags" Target="../tags/tag8.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28.xml"/><Relationship Id="rId3" Type="http://schemas.openxmlformats.org/officeDocument/2006/relationships/image" Target="../media/image3.png"/><Relationship Id="rId2" Type="http://schemas.openxmlformats.org/officeDocument/2006/relationships/tags" Target="../tags/tag27.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33.xml"/><Relationship Id="rId5" Type="http://schemas.openxmlformats.org/officeDocument/2006/relationships/image" Target="../media/image4.jpe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36.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35.xml"/><Relationship Id="rId1" Type="http://schemas.openxmlformats.org/officeDocument/2006/relationships/tags" Target="../tags/tag3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40.xml"/><Relationship Id="rId4" Type="http://schemas.openxmlformats.org/officeDocument/2006/relationships/image" Target="../media/image7.jpeg"/><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jpeg"/><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未标题-1"/>
          <p:cNvPicPr>
            <a:picLocks noChangeAspect="1"/>
          </p:cNvPicPr>
          <p:nvPr/>
        </p:nvPicPr>
        <p:blipFill>
          <a:blip r:embed="rId1"/>
          <a:stretch>
            <a:fillRect/>
          </a:stretch>
        </p:blipFill>
        <p:spPr>
          <a:xfrm>
            <a:off x="27305" y="24130"/>
            <a:ext cx="2847975" cy="2133600"/>
          </a:xfrm>
          <a:prstGeom prst="rect">
            <a:avLst/>
          </a:prstGeom>
        </p:spPr>
      </p:pic>
      <p:sp>
        <p:nvSpPr>
          <p:cNvPr id="2" name="标题 1"/>
          <p:cNvSpPr>
            <a:spLocks noGrp="1"/>
          </p:cNvSpPr>
          <p:nvPr>
            <p:ph type="ctrTitle"/>
            <p:custDataLst>
              <p:tags r:id="rId2"/>
            </p:custDataLst>
          </p:nvPr>
        </p:nvSpPr>
        <p:spPr/>
        <p:txBody>
          <a:bodyPr>
            <a:normAutofit/>
          </a:bodyPr>
          <a:lstStyle/>
          <a:p>
            <a:r>
              <a:rPr lang="zh-CN" altLang="en-US" dirty="0"/>
              <a:t>联盟消消乐</a:t>
            </a:r>
            <a:endParaRPr lang="zh-CN" altLang="en-US" dirty="0"/>
          </a:p>
        </p:txBody>
      </p:sp>
      <p:pic>
        <p:nvPicPr>
          <p:cNvPr id="5" name="图片 4" descr="2c830572eb252e7575a1598502a38c26"/>
          <p:cNvPicPr>
            <a:picLocks noChangeAspect="1"/>
          </p:cNvPicPr>
          <p:nvPr/>
        </p:nvPicPr>
        <p:blipFill>
          <a:blip r:embed="rId3"/>
          <a:stretch>
            <a:fillRect/>
          </a:stretch>
        </p:blipFill>
        <p:spPr>
          <a:xfrm>
            <a:off x="4977765" y="4157980"/>
            <a:ext cx="2235835" cy="2493010"/>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H_Other_1"/>
          <p:cNvSpPr>
            <a:spLocks noChangeArrowheads="1"/>
          </p:cNvSpPr>
          <p:nvPr>
            <p:custDataLst>
              <p:tags r:id="rId1"/>
            </p:custDataLst>
          </p:nvPr>
        </p:nvSpPr>
        <p:spPr bwMode="gray">
          <a:xfrm>
            <a:off x="6021241" y="1609689"/>
            <a:ext cx="192517" cy="4840151"/>
          </a:xfrm>
          <a:prstGeom prst="roundRect">
            <a:avLst>
              <a:gd name="adj" fmla="val 50000"/>
            </a:avLst>
          </a:prstGeom>
          <a:solidFill>
            <a:schemeClr val="accent1">
              <a:lumMod val="20000"/>
              <a:lumOff val="80000"/>
            </a:schemeClr>
          </a:solidFill>
          <a:ln w="12700" cmpd="sng">
            <a:noFill/>
            <a:round/>
          </a:ln>
          <a:effectLst/>
        </p:spPr>
        <p:txBody>
          <a:bodyPr/>
          <a:lstStyle/>
          <a:p>
            <a:pPr>
              <a:defRPr/>
            </a:pPr>
            <a:endParaRPr lang="zh-CN" altLang="en-US" sz="1320"/>
          </a:p>
        </p:txBody>
      </p:sp>
      <p:grpSp>
        <p:nvGrpSpPr>
          <p:cNvPr id="30" name="组合 29"/>
          <p:cNvGrpSpPr/>
          <p:nvPr>
            <p:custDataLst>
              <p:tags r:id="rId2"/>
            </p:custDataLst>
          </p:nvPr>
        </p:nvGrpSpPr>
        <p:grpSpPr>
          <a:xfrm>
            <a:off x="1676984" y="1757536"/>
            <a:ext cx="8837930" cy="808972"/>
            <a:chOff x="-2375304" y="2544603"/>
            <a:chExt cx="9925924" cy="908560"/>
          </a:xfrm>
        </p:grpSpPr>
        <p:sp>
          <p:nvSpPr>
            <p:cNvPr id="31" name="MH_Other_2"/>
            <p:cNvSpPr/>
            <p:nvPr>
              <p:custDataLst>
                <p:tags r:id="rId3"/>
              </p:custDataLst>
            </p:nvPr>
          </p:nvSpPr>
          <p:spPr>
            <a:xfrm>
              <a:off x="2551927" y="2941188"/>
              <a:ext cx="124353" cy="125473"/>
            </a:xfrm>
            <a:prstGeom prst="ellipse">
              <a:avLst/>
            </a:prstGeom>
            <a:solidFill>
              <a:schemeClr val="accent1"/>
            </a:solidFill>
            <a:ln w="25400" cap="flat" cmpd="sng" algn="ctr">
              <a:noFill/>
              <a:prstDash val="solid"/>
            </a:ln>
            <a:effectLst/>
          </p:spPr>
          <p:txBody>
            <a:bodyPr anchor="ctr"/>
            <a:lstStyle/>
            <a:p>
              <a:pPr algn="ctr">
                <a:defRPr/>
              </a:pPr>
              <a:endParaRPr lang="en-US" sz="1320" b="1" kern="0" dirty="0">
                <a:solidFill>
                  <a:sysClr val="window" lastClr="FFFFFF"/>
                </a:solidFill>
              </a:endParaRPr>
            </a:p>
          </p:txBody>
        </p:sp>
        <p:cxnSp>
          <p:nvCxnSpPr>
            <p:cNvPr id="32" name="MH_Other_3"/>
            <p:cNvCxnSpPr>
              <a:cxnSpLocks noChangeShapeType="1"/>
            </p:cNvCxnSpPr>
            <p:nvPr>
              <p:custDataLst>
                <p:tags r:id="rId4"/>
              </p:custDataLst>
            </p:nvPr>
          </p:nvCxnSpPr>
          <p:spPr bwMode="auto">
            <a:xfrm>
              <a:off x="2676280" y="2999443"/>
              <a:ext cx="3477862"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sp>
          <p:nvSpPr>
            <p:cNvPr id="33" name="MH_Other_8"/>
            <p:cNvSpPr/>
            <p:nvPr>
              <p:custDataLst>
                <p:tags r:id="rId5"/>
              </p:custDataLst>
            </p:nvPr>
          </p:nvSpPr>
          <p:spPr bwMode="auto">
            <a:xfrm>
              <a:off x="6153517" y="2643734"/>
              <a:ext cx="1397103" cy="761667"/>
            </a:xfrm>
            <a:custGeom>
              <a:avLst/>
              <a:gdLst>
                <a:gd name="T0" fmla="*/ 456868 w 817440"/>
                <a:gd name="T1" fmla="*/ 146 h 711011"/>
                <a:gd name="T2" fmla="*/ 523461 w 817440"/>
                <a:gd name="T3" fmla="*/ 4594 h 711011"/>
                <a:gd name="T4" fmla="*/ 817419 w 817440"/>
                <a:gd name="T5" fmla="*/ 379567 h 711011"/>
                <a:gd name="T6" fmla="*/ 476497 w 817440"/>
                <a:gd name="T7" fmla="*/ 712107 h 711011"/>
                <a:gd name="T8" fmla="*/ 115547 w 817440"/>
                <a:gd name="T9" fmla="*/ 401090 h 711011"/>
                <a:gd name="T10" fmla="*/ 0 w 817440"/>
                <a:gd name="T11" fmla="*/ 325300 h 711011"/>
                <a:gd name="T12" fmla="*/ 124993 w 817440"/>
                <a:gd name="T13" fmla="*/ 265469 h 711011"/>
                <a:gd name="T14" fmla="*/ 456868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456385" y="146"/>
                  </a:moveTo>
                  <a:cubicBezTo>
                    <a:pt x="478301" y="-488"/>
                    <a:pt x="500553" y="941"/>
                    <a:pt x="522908" y="4587"/>
                  </a:cubicBezTo>
                  <a:cubicBezTo>
                    <a:pt x="702153" y="33818"/>
                    <a:pt x="829329" y="195910"/>
                    <a:pt x="816558" y="378860"/>
                  </a:cubicBezTo>
                  <a:cubicBezTo>
                    <a:pt x="803852" y="560888"/>
                    <a:pt x="656698" y="704308"/>
                    <a:pt x="475993" y="710784"/>
                  </a:cubicBezTo>
                  <a:cubicBezTo>
                    <a:pt x="293901" y="717309"/>
                    <a:pt x="137557" y="582700"/>
                    <a:pt x="115428" y="400344"/>
                  </a:cubicBezTo>
                  <a:lnTo>
                    <a:pt x="0" y="324698"/>
                  </a:lnTo>
                  <a:lnTo>
                    <a:pt x="124860" y="264976"/>
                  </a:lnTo>
                  <a:cubicBezTo>
                    <a:pt x="165980" y="110190"/>
                    <a:pt x="302969" y="4590"/>
                    <a:pt x="456385" y="146"/>
                  </a:cubicBezTo>
                  <a:close/>
                </a:path>
              </a:pathLst>
            </a:custGeom>
            <a:noFill/>
            <a:ln w="12700">
              <a:solidFill>
                <a:schemeClr val="accent1">
                  <a:lumMod val="60000"/>
                  <a:lumOff val="40000"/>
                </a:schemeClr>
              </a:solidFill>
              <a:round/>
            </a:ln>
            <a:extLst>
              <a:ext uri="{909E8E84-426E-40DD-AFC4-6F175D3DCCD1}">
                <a14:hiddenFill xmlns:a14="http://schemas.microsoft.com/office/drawing/2010/main">
                  <a:solidFill>
                    <a:srgbClr val="FFFFFF"/>
                  </a:solidFill>
                </a14:hiddenFill>
              </a:ext>
            </a:extLst>
          </p:spPr>
          <p:txBody>
            <a:bodyPr lIns="45556"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latin typeface="+mn-lt"/>
                  <a:ea typeface="+mn-ea"/>
                </a:rPr>
                <a:t>许佳俊</a:t>
              </a:r>
              <a:endParaRPr lang="zh-CN" altLang="en-US" sz="2400" dirty="0">
                <a:latin typeface="+mn-lt"/>
                <a:ea typeface="+mn-ea"/>
              </a:endParaRPr>
            </a:p>
          </p:txBody>
        </p:sp>
        <p:sp>
          <p:nvSpPr>
            <p:cNvPr id="34" name="MH_SubTitle_1"/>
            <p:cNvSpPr txBox="1">
              <a:spLocks noChangeArrowheads="1"/>
            </p:cNvSpPr>
            <p:nvPr>
              <p:custDataLst>
                <p:tags r:id="rId6"/>
              </p:custDataLst>
            </p:nvPr>
          </p:nvSpPr>
          <p:spPr bwMode="auto">
            <a:xfrm>
              <a:off x="-2375304" y="2544603"/>
              <a:ext cx="4806239" cy="90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30000"/>
                </a:lnSpc>
                <a:defRPr/>
              </a:pPr>
              <a:r>
                <a:rPr lang="en-US" altLang="zh-CN" sz="2400" dirty="0">
                  <a:latin typeface="+mn-lt"/>
                  <a:ea typeface="+mn-ea"/>
                </a:rPr>
                <a:t>图形界面的制作</a:t>
              </a:r>
              <a:endParaRPr lang="en-US" altLang="zh-CN" sz="2400" dirty="0">
                <a:latin typeface="+mn-lt"/>
                <a:ea typeface="+mn-ea"/>
              </a:endParaRPr>
            </a:p>
          </p:txBody>
        </p:sp>
      </p:grpSp>
      <p:grpSp>
        <p:nvGrpSpPr>
          <p:cNvPr id="35" name="组合 34"/>
          <p:cNvGrpSpPr/>
          <p:nvPr>
            <p:custDataLst>
              <p:tags r:id="rId7"/>
            </p:custDataLst>
          </p:nvPr>
        </p:nvGrpSpPr>
        <p:grpSpPr>
          <a:xfrm>
            <a:off x="2240987" y="3238029"/>
            <a:ext cx="8216900" cy="1235710"/>
            <a:chOff x="-1741871" y="2898248"/>
            <a:chExt cx="9228446" cy="1387833"/>
          </a:xfrm>
        </p:grpSpPr>
        <p:sp>
          <p:nvSpPr>
            <p:cNvPr id="36" name="MH_Other_4"/>
            <p:cNvSpPr/>
            <p:nvPr>
              <p:custDataLst>
                <p:tags r:id="rId8"/>
              </p:custDataLst>
            </p:nvPr>
          </p:nvSpPr>
          <p:spPr>
            <a:xfrm flipH="1">
              <a:off x="2554167" y="3748922"/>
              <a:ext cx="124353" cy="124352"/>
            </a:xfrm>
            <a:prstGeom prst="ellipse">
              <a:avLst/>
            </a:prstGeom>
            <a:solidFill>
              <a:schemeClr val="accent1"/>
            </a:solidFill>
            <a:ln w="25400" cap="flat" cmpd="sng" algn="ctr">
              <a:noFill/>
              <a:prstDash val="solid"/>
            </a:ln>
            <a:effectLst/>
          </p:spPr>
          <p:txBody>
            <a:bodyPr anchor="ctr"/>
            <a:lstStyle/>
            <a:p>
              <a:pPr algn="ctr">
                <a:defRPr/>
              </a:pPr>
              <a:endParaRPr lang="en-US" sz="1320" b="1" kern="0" dirty="0">
                <a:solidFill>
                  <a:sysClr val="window" lastClr="FFFFFF"/>
                </a:solidFill>
              </a:endParaRPr>
            </a:p>
          </p:txBody>
        </p:sp>
        <p:cxnSp>
          <p:nvCxnSpPr>
            <p:cNvPr id="37" name="MH_Other_5"/>
            <p:cNvCxnSpPr>
              <a:cxnSpLocks noChangeShapeType="1"/>
              <a:stCxn id="36" idx="7"/>
            </p:cNvCxnSpPr>
            <p:nvPr>
              <p:custDataLst>
                <p:tags r:id="rId9"/>
              </p:custDataLst>
            </p:nvPr>
          </p:nvCxnSpPr>
          <p:spPr bwMode="auto">
            <a:xfrm flipH="1">
              <a:off x="-887381" y="3767134"/>
              <a:ext cx="3459759" cy="40042"/>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sp>
          <p:nvSpPr>
            <p:cNvPr id="38" name="MH_Other_10"/>
            <p:cNvSpPr/>
            <p:nvPr>
              <p:custDataLst>
                <p:tags r:id="rId10"/>
              </p:custDataLst>
            </p:nvPr>
          </p:nvSpPr>
          <p:spPr bwMode="auto">
            <a:xfrm>
              <a:off x="-1741871" y="3451670"/>
              <a:ext cx="1197416" cy="759528"/>
            </a:xfrm>
            <a:custGeom>
              <a:avLst/>
              <a:gdLst>
                <a:gd name="T0" fmla="*/ 361434 w 817440"/>
                <a:gd name="T1" fmla="*/ 146 h 711011"/>
                <a:gd name="T2" fmla="*/ 693302 w 817440"/>
                <a:gd name="T3" fmla="*/ 261350 h 711011"/>
                <a:gd name="T4" fmla="*/ 818294 w 817440"/>
                <a:gd name="T5" fmla="*/ 320252 h 711011"/>
                <a:gd name="T6" fmla="*/ 702748 w 817440"/>
                <a:gd name="T7" fmla="*/ 394862 h 711011"/>
                <a:gd name="T8" fmla="*/ 341805 w 817440"/>
                <a:gd name="T9" fmla="*/ 701051 h 711011"/>
                <a:gd name="T10" fmla="*/ 883 w 817440"/>
                <a:gd name="T11" fmla="*/ 373672 h 711011"/>
                <a:gd name="T12" fmla="*/ 294840 w 817440"/>
                <a:gd name="T13" fmla="*/ 4524 h 711011"/>
                <a:gd name="T14" fmla="*/ 361434 w 817440"/>
                <a:gd name="T15" fmla="*/ 146 h 711011"/>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1"/>
                <a:gd name="T26" fmla="*/ 817440 w 817440"/>
                <a:gd name="T27" fmla="*/ 711011 h 711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1">
                  <a:moveTo>
                    <a:pt x="361056" y="146"/>
                  </a:moveTo>
                  <a:cubicBezTo>
                    <a:pt x="514472" y="4590"/>
                    <a:pt x="651461" y="110190"/>
                    <a:pt x="692581" y="264976"/>
                  </a:cubicBezTo>
                  <a:lnTo>
                    <a:pt x="817440" y="324698"/>
                  </a:lnTo>
                  <a:lnTo>
                    <a:pt x="702013" y="400344"/>
                  </a:lnTo>
                  <a:cubicBezTo>
                    <a:pt x="679884" y="582700"/>
                    <a:pt x="523540" y="717309"/>
                    <a:pt x="341448" y="710784"/>
                  </a:cubicBezTo>
                  <a:cubicBezTo>
                    <a:pt x="160743" y="704308"/>
                    <a:pt x="13589" y="560888"/>
                    <a:pt x="883" y="378860"/>
                  </a:cubicBezTo>
                  <a:cubicBezTo>
                    <a:pt x="-11888" y="195910"/>
                    <a:pt x="115288" y="33818"/>
                    <a:pt x="294532" y="4587"/>
                  </a:cubicBezTo>
                  <a:cubicBezTo>
                    <a:pt x="316888" y="941"/>
                    <a:pt x="339140" y="-488"/>
                    <a:pt x="361056" y="146"/>
                  </a:cubicBezTo>
                  <a:close/>
                </a:path>
              </a:pathLst>
            </a:custGeom>
            <a:noFill/>
            <a:ln w="12700">
              <a:solidFill>
                <a:schemeClr val="accent1"/>
              </a:solidFill>
              <a:round/>
            </a:ln>
            <a:extLst>
              <a:ext uri="{909E8E84-426E-40DD-AFC4-6F175D3DCCD1}">
                <a14:hiddenFill xmlns:a14="http://schemas.microsoft.com/office/drawing/2010/main">
                  <a:solidFill>
                    <a:srgbClr val="FFFFFF"/>
                  </a:solidFill>
                </a14:hiddenFill>
              </a:ext>
            </a:extLst>
          </p:spPr>
          <p:txBody>
            <a:bodyPr lIns="0" tIns="0" rIns="45556"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latin typeface="+mn-lt"/>
                  <a:ea typeface="+mn-ea"/>
                </a:rPr>
                <a:t>徐柯杰</a:t>
              </a:r>
              <a:endParaRPr lang="en-US" altLang="zh-CN" sz="2400" dirty="0">
                <a:latin typeface="+mn-lt"/>
                <a:ea typeface="+mn-ea"/>
              </a:endParaRPr>
            </a:p>
          </p:txBody>
        </p:sp>
        <p:sp>
          <p:nvSpPr>
            <p:cNvPr id="39" name="MH_SubTitle_2"/>
            <p:cNvSpPr txBox="1">
              <a:spLocks noChangeArrowheads="1"/>
            </p:cNvSpPr>
            <p:nvPr>
              <p:custDataLst>
                <p:tags r:id="rId11"/>
              </p:custDataLst>
            </p:nvPr>
          </p:nvSpPr>
          <p:spPr bwMode="auto">
            <a:xfrm>
              <a:off x="2719733" y="2898248"/>
              <a:ext cx="4766842" cy="138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en-US" altLang="zh-CN" sz="2400" dirty="0">
                  <a:latin typeface="+mn-lt"/>
                  <a:ea typeface="+mn-ea"/>
                </a:rPr>
                <a:t>word，ppt制作，市场调研</a:t>
              </a:r>
              <a:endParaRPr lang="en-US" altLang="zh-CN" sz="2400" dirty="0">
                <a:latin typeface="+mn-lt"/>
                <a:ea typeface="+mn-ea"/>
              </a:endParaRPr>
            </a:p>
          </p:txBody>
        </p:sp>
      </p:grpSp>
      <p:grpSp>
        <p:nvGrpSpPr>
          <p:cNvPr id="50" name="组合 49"/>
          <p:cNvGrpSpPr/>
          <p:nvPr>
            <p:custDataLst>
              <p:tags r:id="rId12"/>
            </p:custDataLst>
          </p:nvPr>
        </p:nvGrpSpPr>
        <p:grpSpPr>
          <a:xfrm>
            <a:off x="1696462" y="5463881"/>
            <a:ext cx="8681085" cy="809969"/>
            <a:chOff x="-2353429" y="5788347"/>
            <a:chExt cx="9749775" cy="909680"/>
          </a:xfrm>
        </p:grpSpPr>
        <p:sp>
          <p:nvSpPr>
            <p:cNvPr id="51" name="MH_Other_6"/>
            <p:cNvSpPr/>
            <p:nvPr>
              <p:custDataLst>
                <p:tags r:id="rId13"/>
              </p:custDataLst>
            </p:nvPr>
          </p:nvSpPr>
          <p:spPr>
            <a:xfrm>
              <a:off x="2551927" y="6181571"/>
              <a:ext cx="124353" cy="124353"/>
            </a:xfrm>
            <a:prstGeom prst="ellipse">
              <a:avLst/>
            </a:prstGeom>
            <a:solidFill>
              <a:schemeClr val="accent1"/>
            </a:solidFill>
            <a:ln w="25400" cap="flat" cmpd="sng" algn="ctr">
              <a:noFill/>
              <a:prstDash val="solid"/>
            </a:ln>
            <a:effectLst/>
          </p:spPr>
          <p:txBody>
            <a:bodyPr anchor="ctr"/>
            <a:lstStyle/>
            <a:p>
              <a:pPr algn="ctr">
                <a:defRPr/>
              </a:pPr>
              <a:endParaRPr lang="en-US" sz="1320" b="1" kern="0" dirty="0">
                <a:solidFill>
                  <a:sysClr val="window" lastClr="FFFFFF"/>
                </a:solidFill>
              </a:endParaRPr>
            </a:p>
          </p:txBody>
        </p:sp>
        <p:cxnSp>
          <p:nvCxnSpPr>
            <p:cNvPr id="52" name="MH_Other_7"/>
            <p:cNvCxnSpPr>
              <a:cxnSpLocks noChangeShapeType="1"/>
            </p:cNvCxnSpPr>
            <p:nvPr>
              <p:custDataLst>
                <p:tags r:id="rId14"/>
              </p:custDataLst>
            </p:nvPr>
          </p:nvCxnSpPr>
          <p:spPr bwMode="auto">
            <a:xfrm>
              <a:off x="2572379" y="6238706"/>
              <a:ext cx="3581763"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sp>
          <p:nvSpPr>
            <p:cNvPr id="53" name="MH_Other_9"/>
            <p:cNvSpPr/>
            <p:nvPr>
              <p:custDataLst>
                <p:tags r:id="rId15"/>
              </p:custDataLst>
            </p:nvPr>
          </p:nvSpPr>
          <p:spPr bwMode="auto">
            <a:xfrm>
              <a:off x="6153287" y="5883199"/>
              <a:ext cx="1243059" cy="761667"/>
            </a:xfrm>
            <a:custGeom>
              <a:avLst/>
              <a:gdLst>
                <a:gd name="T0" fmla="*/ 456868 w 817440"/>
                <a:gd name="T1" fmla="*/ 146 h 711010"/>
                <a:gd name="T2" fmla="*/ 523461 w 817440"/>
                <a:gd name="T3" fmla="*/ 4593 h 711010"/>
                <a:gd name="T4" fmla="*/ 817419 w 817440"/>
                <a:gd name="T5" fmla="*/ 379566 h 711010"/>
                <a:gd name="T6" fmla="*/ 476497 w 817440"/>
                <a:gd name="T7" fmla="*/ 712113 h 711010"/>
                <a:gd name="T8" fmla="*/ 115547 w 817440"/>
                <a:gd name="T9" fmla="*/ 401092 h 711010"/>
                <a:gd name="T10" fmla="*/ 0 w 817440"/>
                <a:gd name="T11" fmla="*/ 325306 h 711010"/>
                <a:gd name="T12" fmla="*/ 124993 w 817440"/>
                <a:gd name="T13" fmla="*/ 265473 h 711010"/>
                <a:gd name="T14" fmla="*/ 456868 w 817440"/>
                <a:gd name="T15" fmla="*/ 146 h 711010"/>
                <a:gd name="T16" fmla="*/ 0 60000 65536"/>
                <a:gd name="T17" fmla="*/ 0 60000 65536"/>
                <a:gd name="T18" fmla="*/ 0 60000 65536"/>
                <a:gd name="T19" fmla="*/ 0 60000 65536"/>
                <a:gd name="T20" fmla="*/ 0 60000 65536"/>
                <a:gd name="T21" fmla="*/ 0 60000 65536"/>
                <a:gd name="T22" fmla="*/ 0 60000 65536"/>
                <a:gd name="T23" fmla="*/ 0 60000 65536"/>
                <a:gd name="T24" fmla="*/ 0 w 817440"/>
                <a:gd name="T25" fmla="*/ 0 h 711010"/>
                <a:gd name="T26" fmla="*/ 817440 w 817440"/>
                <a:gd name="T27" fmla="*/ 711010 h 711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440" h="711010">
                  <a:moveTo>
                    <a:pt x="456385" y="146"/>
                  </a:moveTo>
                  <a:cubicBezTo>
                    <a:pt x="478301" y="-489"/>
                    <a:pt x="500553" y="941"/>
                    <a:pt x="522908" y="4586"/>
                  </a:cubicBezTo>
                  <a:cubicBezTo>
                    <a:pt x="702153" y="33817"/>
                    <a:pt x="829329" y="195909"/>
                    <a:pt x="816558" y="378859"/>
                  </a:cubicBezTo>
                  <a:cubicBezTo>
                    <a:pt x="803852" y="560887"/>
                    <a:pt x="656698" y="704307"/>
                    <a:pt x="475993" y="710783"/>
                  </a:cubicBezTo>
                  <a:cubicBezTo>
                    <a:pt x="293901" y="717308"/>
                    <a:pt x="137557" y="582699"/>
                    <a:pt x="115428" y="400343"/>
                  </a:cubicBezTo>
                  <a:lnTo>
                    <a:pt x="0" y="324697"/>
                  </a:lnTo>
                  <a:lnTo>
                    <a:pt x="124860" y="264976"/>
                  </a:lnTo>
                  <a:cubicBezTo>
                    <a:pt x="165980" y="110189"/>
                    <a:pt x="302969" y="4589"/>
                    <a:pt x="456385" y="146"/>
                  </a:cubicBezTo>
                  <a:close/>
                </a:path>
              </a:pathLst>
            </a:custGeom>
            <a:noFill/>
            <a:ln w="12700">
              <a:solidFill>
                <a:schemeClr val="accent1">
                  <a:lumMod val="60000"/>
                  <a:lumOff val="40000"/>
                </a:schemeClr>
              </a:solidFill>
              <a:round/>
            </a:ln>
            <a:extLst>
              <a:ext uri="{909E8E84-426E-40DD-AFC4-6F175D3DCCD1}">
                <a14:hiddenFill xmlns:a14="http://schemas.microsoft.com/office/drawing/2010/main">
                  <a:solidFill>
                    <a:srgbClr val="FFFFFF"/>
                  </a:solidFill>
                </a14:hiddenFill>
              </a:ext>
            </a:extLst>
          </p:spPr>
          <p:txBody>
            <a:bodyPr lIns="45556"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latin typeface="+mn-lt"/>
                  <a:ea typeface="+mn-ea"/>
                </a:rPr>
                <a:t>何宇晨</a:t>
              </a:r>
              <a:endParaRPr lang="en-US" altLang="zh-CN" sz="2400">
                <a:latin typeface="+mn-lt"/>
                <a:ea typeface="+mn-ea"/>
              </a:endParaRPr>
            </a:p>
          </p:txBody>
        </p:sp>
        <p:sp>
          <p:nvSpPr>
            <p:cNvPr id="54" name="MH_SubTitle_3"/>
            <p:cNvSpPr txBox="1">
              <a:spLocks noChangeArrowheads="1"/>
            </p:cNvSpPr>
            <p:nvPr>
              <p:custDataLst>
                <p:tags r:id="rId16"/>
              </p:custDataLst>
            </p:nvPr>
          </p:nvSpPr>
          <p:spPr bwMode="auto">
            <a:xfrm>
              <a:off x="-2353429" y="5788347"/>
              <a:ext cx="4766440" cy="90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30000"/>
                </a:lnSpc>
                <a:defRPr/>
              </a:pPr>
              <a:r>
                <a:rPr lang="en-US" altLang="zh-CN" sz="2400" dirty="0">
                  <a:latin typeface="+mn-lt"/>
                  <a:ea typeface="+mn-ea"/>
                </a:rPr>
                <a:t>程序编写及测试</a:t>
              </a:r>
              <a:endParaRPr lang="en-US" altLang="zh-CN" sz="2400" dirty="0">
                <a:latin typeface="+mn-lt"/>
                <a:ea typeface="+mn-ea"/>
              </a:endParaRPr>
            </a:p>
          </p:txBody>
        </p:sp>
      </p:grpSp>
      <p:sp>
        <p:nvSpPr>
          <p:cNvPr id="61" name="文本框 60"/>
          <p:cNvSpPr txBox="1"/>
          <p:nvPr>
            <p:custDataLst>
              <p:tags r:id="rId17"/>
            </p:custDataLst>
          </p:nvPr>
        </p:nvSpPr>
        <p:spPr>
          <a:xfrm>
            <a:off x="838800" y="169200"/>
            <a:ext cx="10512000" cy="864000"/>
          </a:xfrm>
          <a:prstGeom prst="rect">
            <a:avLst/>
          </a:prstGeom>
        </p:spPr>
        <p:txBody>
          <a:bodyPr vert="horz" lIns="67101" tIns="33550" rIns="67101" bIns="33550" rtlCol="0" anchor="ctr">
            <a:normAutofit/>
          </a:bodyPr>
          <a:lstStyle>
            <a:lvl1pPr>
              <a:lnSpc>
                <a:spcPct val="90000"/>
              </a:lnSpc>
              <a:spcBef>
                <a:spcPct val="0"/>
              </a:spcBef>
              <a:buNone/>
              <a:defRPr sz="2400" b="1">
                <a:solidFill>
                  <a:schemeClr val="accent1"/>
                </a:solidFill>
                <a:latin typeface="+mj-lt"/>
                <a:ea typeface="+mj-ea"/>
                <a:cs typeface="+mj-cs"/>
              </a:defRPr>
            </a:lvl1pPr>
          </a:lstStyle>
          <a:p>
            <a:r>
              <a:rPr lang="zh-CN" altLang="en-US" sz="3600" dirty="0"/>
              <a:t>人员分工</a:t>
            </a:r>
            <a:endParaRPr lang="zh-CN" altLang="en-US" sz="3600" dirty="0"/>
          </a:p>
        </p:txBody>
      </p:sp>
    </p:spTree>
    <p:custDataLst>
      <p:tags r:id="rId18"/>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预算</a:t>
            </a:r>
            <a:endParaRPr lang="zh-CN" altLang="en-US"/>
          </a:p>
        </p:txBody>
      </p:sp>
      <p:graphicFrame>
        <p:nvGraphicFramePr>
          <p:cNvPr id="4" name="表格 3"/>
          <p:cNvGraphicFramePr/>
          <p:nvPr/>
        </p:nvGraphicFramePr>
        <p:xfrm>
          <a:off x="1828800" y="2286000"/>
          <a:ext cx="8533765" cy="2286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项目</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solidFill>
                      <a:schemeClr val="tx1">
                        <a:lumMod val="50000"/>
                      </a:schemeClr>
                    </a:solidFill>
                  </a:tcPr>
                </a:tc>
                <a:tc>
                  <a:txBody>
                    <a:bodyPr/>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数量</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solidFill>
                      <a:schemeClr val="tx1">
                        <a:lumMod val="50000"/>
                      </a:schemeClr>
                    </a:solidFill>
                  </a:tcPr>
                </a:tc>
                <a:tc>
                  <a:txBody>
                    <a:bodyPr/>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支出</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solidFill>
                      <a:schemeClr val="tx1">
                        <a:lumMod val="50000"/>
                      </a:schemeClr>
                    </a:solidFill>
                  </a:tcPr>
                </a:tc>
              </a:tr>
              <a:tr h="381000">
                <a:tc>
                  <a:txBody>
                    <a:bodyPr/>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每周的工作人工费（</a:t>
                      </a:r>
                      <a:r>
                        <a:rPr lang="en-US" altLang="zh-CN" sz="2000" b="1" u="none">
                          <a:latin typeface="宋体" panose="02010600030101010101" pitchFamily="2" charset="-122"/>
                          <a:ea typeface="宋体" panose="02010600030101010101" pitchFamily="2" charset="-122"/>
                          <a:cs typeface="宋体" panose="02010600030101010101" pitchFamily="2" charset="-122"/>
                        </a:rPr>
                        <a:t>16</a:t>
                      </a:r>
                      <a:r>
                        <a:rPr lang="zh-CN" altLang="en-US" sz="2000" b="1" u="none">
                          <a:latin typeface="宋体" panose="02010600030101010101" pitchFamily="2" charset="-122"/>
                          <a:ea typeface="宋体" panose="02010600030101010101" pitchFamily="2" charset="-122"/>
                          <a:cs typeface="宋体" panose="02010600030101010101" pitchFamily="2" charset="-122"/>
                        </a:rPr>
                        <a:t>周）</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3</a:t>
                      </a:r>
                      <a:r>
                        <a:rPr lang="zh-CN" altLang="en-US" sz="2000" b="1" u="none">
                          <a:latin typeface="宋体" panose="02010600030101010101" pitchFamily="2" charset="-122"/>
                          <a:ea typeface="宋体" panose="02010600030101010101" pitchFamily="2" charset="-122"/>
                          <a:cs typeface="宋体" panose="02010600030101010101" pitchFamily="2" charset="-122"/>
                        </a:rPr>
                        <a:t>小时</a:t>
                      </a:r>
                      <a:r>
                        <a:rPr lang="en-US" altLang="zh-CN" sz="2000" b="1" u="none">
                          <a:latin typeface="宋体" panose="02010600030101010101" pitchFamily="2" charset="-122"/>
                          <a:ea typeface="宋体" panose="02010600030101010101" pitchFamily="2" charset="-122"/>
                          <a:cs typeface="宋体" panose="02010600030101010101" pitchFamily="2" charset="-122"/>
                        </a:rPr>
                        <a:t>/</a:t>
                      </a:r>
                      <a:r>
                        <a:rPr lang="zh-CN" altLang="en-US" sz="2000" b="1" u="none">
                          <a:latin typeface="宋体" panose="02010600030101010101" pitchFamily="2" charset="-122"/>
                          <a:ea typeface="宋体" panose="02010600030101010101" pitchFamily="2" charset="-122"/>
                          <a:cs typeface="宋体" panose="02010600030101010101" pitchFamily="2" charset="-122"/>
                        </a:rPr>
                        <a:t>人</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3854</a:t>
                      </a:r>
                      <a:endParaRPr lang="en-US" altLang="zh-CN"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r>
              <a:tr h="381000">
                <a:tc>
                  <a:txBody>
                    <a:bodyPr/>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编码人工费</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20</a:t>
                      </a:r>
                      <a:r>
                        <a:rPr lang="zh-CN" altLang="en-US" sz="2000" b="1" u="none">
                          <a:latin typeface="宋体" panose="02010600030101010101" pitchFamily="2" charset="-122"/>
                          <a:ea typeface="宋体" panose="02010600030101010101" pitchFamily="2" charset="-122"/>
                          <a:cs typeface="宋体" panose="02010600030101010101" pitchFamily="2" charset="-122"/>
                        </a:rPr>
                        <a:t>小时</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535</a:t>
                      </a:r>
                      <a:endParaRPr lang="en-US" altLang="zh-CN"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r>
              <a:tr h="381000">
                <a:tc>
                  <a:txBody>
                    <a:bodyPr/>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测试及维护人工费</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5</a:t>
                      </a:r>
                      <a:r>
                        <a:rPr lang="zh-CN" altLang="en-US" sz="2000" b="1" u="none">
                          <a:latin typeface="宋体" panose="02010600030101010101" pitchFamily="2" charset="-122"/>
                          <a:ea typeface="宋体" panose="02010600030101010101" pitchFamily="2" charset="-122"/>
                          <a:cs typeface="宋体" panose="02010600030101010101" pitchFamily="2" charset="-122"/>
                        </a:rPr>
                        <a:t>小时</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133</a:t>
                      </a:r>
                      <a:endParaRPr lang="en-US" altLang="zh-CN"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r>
              <a:tr h="381000">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Teambuilding</a:t>
                      </a:r>
                      <a:r>
                        <a:rPr lang="zh-CN" altLang="en-US" sz="2000" b="1" u="none">
                          <a:latin typeface="宋体" panose="02010600030101010101" pitchFamily="2" charset="-122"/>
                          <a:ea typeface="宋体" panose="02010600030101010101" pitchFamily="2" charset="-122"/>
                          <a:cs typeface="宋体" panose="02010600030101010101" pitchFamily="2" charset="-122"/>
                        </a:rPr>
                        <a:t>支出</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1</a:t>
                      </a:r>
                      <a:r>
                        <a:rPr lang="zh-CN" altLang="en-US" sz="2000" b="1" u="none">
                          <a:latin typeface="宋体" panose="02010600030101010101" pitchFamily="2" charset="-122"/>
                          <a:ea typeface="宋体" panose="02010600030101010101" pitchFamily="2" charset="-122"/>
                          <a:cs typeface="宋体" panose="02010600030101010101" pitchFamily="2" charset="-122"/>
                        </a:rPr>
                        <a:t>顿饭</a:t>
                      </a:r>
                      <a:r>
                        <a:rPr lang="en-US" altLang="zh-CN" sz="2000" b="1" u="none">
                          <a:latin typeface="宋体" panose="02010600030101010101" pitchFamily="2" charset="-122"/>
                          <a:ea typeface="宋体" panose="02010600030101010101" pitchFamily="2" charset="-122"/>
                          <a:cs typeface="宋体" panose="02010600030101010101" pitchFamily="2" charset="-122"/>
                        </a:rPr>
                        <a:t>/</a:t>
                      </a:r>
                      <a:r>
                        <a:rPr lang="zh-CN" altLang="en-US" sz="2000" b="1" u="none">
                          <a:latin typeface="宋体" panose="02010600030101010101" pitchFamily="2" charset="-122"/>
                          <a:ea typeface="宋体" panose="02010600030101010101" pitchFamily="2" charset="-122"/>
                          <a:cs typeface="宋体" panose="02010600030101010101" pitchFamily="2" charset="-122"/>
                        </a:rPr>
                        <a:t>周</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800</a:t>
                      </a:r>
                      <a:endParaRPr lang="en-US" altLang="zh-CN"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r>
              <a:tr h="381000">
                <a:tc>
                  <a:txBody>
                    <a:bodyPr/>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总计</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 </a:t>
                      </a:r>
                      <a:endParaRPr lang="en-US" altLang="zh-CN"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c>
                  <a:txBody>
                    <a:bodyPr/>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5322</a:t>
                      </a:r>
                      <a:endParaRPr lang="en-US" altLang="zh-CN"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p>
            <a:r>
              <a:rPr lang="zh-CN" altLang="en-US"/>
              <a:t>http://lol.qq.com/</a:t>
            </a:r>
            <a:endParaRPr lang="zh-CN" altLang="en-US"/>
          </a:p>
          <a:p>
            <a:r>
              <a:rPr lang="zh-CN" altLang="en-US"/>
              <a:t>http://image.baidu.com/search/index?tn=baiduimage&amp;ps=1&amp;ct=201326592&amp;lm=-1&amp;cl=2&amp;nc=1&amp;ie=utf-8&amp;word=LOL（联盟图片背景）</a:t>
            </a:r>
            <a:endParaRPr lang="zh-CN" altLang="en-US"/>
          </a:p>
          <a:p>
            <a:r>
              <a:rPr lang="zh-CN" altLang="en-US"/>
              <a:t>http://doc.okbase.net/h348592532/archive/143776.html（消消乐代码实现）</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TeamBuilding</a:t>
            </a:r>
            <a:endParaRPr lang="en-US" altLang="zh-CN"/>
          </a:p>
        </p:txBody>
      </p:sp>
      <p:sp>
        <p:nvSpPr>
          <p:cNvPr id="3" name="内容占位符 2"/>
          <p:cNvSpPr>
            <a:spLocks noGrp="1"/>
          </p:cNvSpPr>
          <p:nvPr>
            <p:ph idx="1"/>
          </p:nvPr>
        </p:nvSpPr>
        <p:spPr>
          <a:xfrm>
            <a:off x="739775" y="1281430"/>
            <a:ext cx="5273040" cy="5227955"/>
          </a:xfrm>
        </p:spPr>
        <p:txBody>
          <a:bodyPr>
            <a:normAutofit fontScale="90000"/>
          </a:bodyPr>
          <a:p>
            <a:r>
              <a:rPr lang="zh-CN" altLang="en-US"/>
              <a:t>team building，团队活动指的是广泛的活动，在一个商业环境中，通常，提高团队绩效。团队建设是追求通过各种做法，可以从简单到复杂的焊接模拟演习和多天的团队活动旨在发展一个团队（包括组的评估和组动态的游戏），通常居两者之间务虚会。它通常位于在理论和组织发展的实践，但也可以适用于运动队，学校团体，以及其他情况。团队活动是不可混淆“团队娱乐”,团队活动是一个在任何环境中的一个重要因素，其重点是要带出一个团队的最佳专业，以确保自身发展，积极沟通，领导能力和工作能力，密切合作，作为一个团队来解决问题。</a:t>
            </a:r>
            <a:endParaRPr lang="zh-CN" altLang="en-US"/>
          </a:p>
        </p:txBody>
      </p:sp>
      <p:pic>
        <p:nvPicPr>
          <p:cNvPr id="4" name="图片 3" descr="QQ图片20170319204444"/>
          <p:cNvPicPr>
            <a:picLocks noChangeAspect="1"/>
          </p:cNvPicPr>
          <p:nvPr/>
        </p:nvPicPr>
        <p:blipFill>
          <a:blip r:embed="rId1"/>
          <a:stretch>
            <a:fillRect/>
          </a:stretch>
        </p:blipFill>
        <p:spPr>
          <a:xfrm>
            <a:off x="6012815" y="1281430"/>
            <a:ext cx="5422900" cy="4067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团队建设的重要性</a:t>
            </a:r>
            <a:endParaRPr lang="zh-CN"/>
          </a:p>
        </p:txBody>
      </p:sp>
      <p:sp>
        <p:nvSpPr>
          <p:cNvPr id="3" name="内容占位符 2"/>
          <p:cNvSpPr>
            <a:spLocks noGrp="1"/>
          </p:cNvSpPr>
          <p:nvPr>
            <p:ph idx="1"/>
          </p:nvPr>
        </p:nvSpPr>
        <p:spPr>
          <a:xfrm>
            <a:off x="1016000" y="1853565"/>
            <a:ext cx="7447280" cy="4246880"/>
          </a:xfrm>
        </p:spPr>
        <p:txBody>
          <a:bodyPr>
            <a:normAutofit/>
          </a:bodyPr>
          <a:p>
            <a:r>
              <a:rPr lang="en-US" altLang="zh-CN"/>
              <a:t>	</a:t>
            </a:r>
            <a:r>
              <a:rPr lang="zh-CN" altLang="en-US"/>
              <a:t>在工作中经常有这样的一件事情：下班后同事叫你一块去吃个晚饭。这其实就是一种团队建设。</a:t>
            </a:r>
            <a:endParaRPr lang="zh-CN" altLang="en-US"/>
          </a:p>
          <a:p>
            <a:r>
              <a:rPr lang="en-US" altLang="zh-CN"/>
              <a:t>	</a:t>
            </a:r>
            <a:r>
              <a:rPr lang="zh-CN" altLang="en-US"/>
              <a:t>团队建设的好坏 ,象征着一个企业后继发展是否有实力 ,也是这个企业凝聚力和战斗力的充分体现</a:t>
            </a:r>
            <a:r>
              <a:rPr lang="zh-CN" altLang="en-US"/>
              <a:t>。团队建设首先应该从团队中的成员做起 ,成员之间亲密团结 ,协作到位 ,个人的事就是团队的事 ,团队的事就是大家的事。对待每个人、每件事都要认真负责，做到以上几点，建设一支好团队并不难。</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协同的方式</a:t>
            </a:r>
            <a:endParaRPr lang="zh-CN"/>
          </a:p>
        </p:txBody>
      </p:sp>
      <p:sp>
        <p:nvSpPr>
          <p:cNvPr id="3" name="内容占位符 2"/>
          <p:cNvSpPr>
            <a:spLocks noGrp="1"/>
          </p:cNvSpPr>
          <p:nvPr>
            <p:ph idx="1"/>
          </p:nvPr>
        </p:nvSpPr>
        <p:spPr/>
        <p:txBody>
          <a:bodyPr/>
          <a:p>
            <a:r>
              <a:rPr lang="en-US" altLang="zh-CN"/>
              <a:t>	</a:t>
            </a:r>
            <a:r>
              <a:rPr lang="zh-CN" altLang="en-US"/>
              <a:t>首先要明确我们小组的目标，基于这个目标进行分工，当然分工是要考虑到每个人的能力和专长。有了明确的分工，在执行计划上面就能相对顺利。接着每隔一段时间就要进行关于项目的交流，同步我们的计划进展，通过沟通明确下一步的计划和目标。最终协同完成项目。</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出现问题的解决方法</a:t>
            </a:r>
            <a:endParaRPr lang="zh-CN" altLang="en-US"/>
          </a:p>
        </p:txBody>
      </p:sp>
      <p:sp>
        <p:nvSpPr>
          <p:cNvPr id="3" name="内容占位符 2"/>
          <p:cNvSpPr>
            <a:spLocks noGrp="1"/>
          </p:cNvSpPr>
          <p:nvPr>
            <p:ph idx="1"/>
          </p:nvPr>
        </p:nvSpPr>
        <p:spPr/>
        <p:txBody>
          <a:bodyPr/>
          <a:p>
            <a:r>
              <a:rPr lang="en-US" altLang="zh-CN"/>
              <a:t>	</a:t>
            </a:r>
            <a:r>
              <a:rPr lang="zh-CN" altLang="en-US"/>
              <a:t>首先我们要保证团队的分工是明确并且合理的，这样才能尽可能地减少组员之间可能存在的矛盾。当问题出现时，我们先要寻找它出现的原因，如果是组员之间的不配合造成的，那么就由组员之间相互沟通达成共识。如果在项目实施过程中遇到了技术性的问题，先在团队之中进行深入讨论，如果在讨论之后还是无法解决，那么可以寻求团队之外的帮助。</a:t>
            </a:r>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custDataLst>
              <p:tags r:id="rId1"/>
            </p:custDataLst>
          </p:nvPr>
        </p:nvSpPr>
        <p:spPr>
          <a:xfrm rot="3131087" flipV="1">
            <a:off x="4527903" y="299941"/>
            <a:ext cx="3558449" cy="4475042"/>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sz="760" kern="0">
              <a:solidFill>
                <a:srgbClr val="FFFFFF"/>
              </a:solidFill>
              <a:latin typeface="Arial" panose="020B0604020202020204" pitchFamily="34" charset="0"/>
              <a:ea typeface="黑体" panose="02010609060101010101" pitchFamily="49" charset="-122"/>
            </a:endParaRPr>
          </a:p>
        </p:txBody>
      </p:sp>
      <p:sp>
        <p:nvSpPr>
          <p:cNvPr id="6" name="文本占位符 5"/>
          <p:cNvSpPr>
            <a:spLocks noGrp="1"/>
          </p:cNvSpPr>
          <p:nvPr>
            <p:ph type="body" sz="quarter" idx="13"/>
            <p:custDataLst>
              <p:tags r:id="rId2"/>
            </p:custDataLst>
          </p:nvPr>
        </p:nvSpPr>
        <p:spPr/>
        <p:txBody>
          <a:bodyPr>
            <a:normAutofit/>
          </a:bodyPr>
          <a:lstStyle/>
          <a:p>
            <a:r>
              <a:rPr lang="en-US" altLang="zh-CN" sz="2800" kern="0" dirty="0"/>
              <a:t>G13</a:t>
            </a:r>
            <a:endParaRPr lang="en-US" altLang="zh-CN" sz="2800" kern="0" dirty="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1"/>
          <p:cNvSpPr/>
          <p:nvPr>
            <p:custDataLst>
              <p:tags r:id="rId1"/>
            </p:custDataLst>
          </p:nvPr>
        </p:nvSpPr>
        <p:spPr>
          <a:xfrm>
            <a:off x="9821801" y="455102"/>
            <a:ext cx="1530326" cy="1513873"/>
          </a:xfrm>
          <a:prstGeom prst="ellipse">
            <a:avLst/>
          </a:prstGeom>
          <a:solidFill>
            <a:schemeClr val="accent1"/>
          </a:solidFill>
          <a:ln w="12700" cap="flat" cmpd="sng" algn="ctr">
            <a:noFill/>
            <a:prstDash val="solid"/>
            <a:miter lim="800000"/>
          </a:ln>
          <a:effectLst/>
        </p:spPr>
        <p:txBody>
          <a:bodyPr wrap="square" anchor="ctr">
            <a:normAutofit/>
          </a:bodyPr>
          <a:lstStyle/>
          <a:p>
            <a:pPr algn="ctr">
              <a:defRPr/>
            </a:pPr>
            <a:r>
              <a:rPr lang="zh-CN" altLang="en-US" sz="5400" kern="0" dirty="0">
                <a:solidFill>
                  <a:prstClr val="white"/>
                </a:solidFill>
                <a:latin typeface="Arial" panose="020B0604020202020204" pitchFamily="34" charset="0"/>
                <a:ea typeface="黑体" panose="02010609060101010101" pitchFamily="49" charset="-122"/>
              </a:rPr>
              <a:t>目</a:t>
            </a:r>
            <a:endParaRPr lang="zh-CN" altLang="en-US" sz="5400" kern="0" dirty="0">
              <a:solidFill>
                <a:prstClr val="white"/>
              </a:solidFill>
              <a:latin typeface="Arial" panose="020B0604020202020204" pitchFamily="34" charset="0"/>
              <a:ea typeface="黑体" panose="02010609060101010101" pitchFamily="49" charset="-122"/>
            </a:endParaRPr>
          </a:p>
        </p:txBody>
      </p:sp>
      <p:sp>
        <p:nvSpPr>
          <p:cNvPr id="20" name="MH_Others_2"/>
          <p:cNvSpPr/>
          <p:nvPr>
            <p:custDataLst>
              <p:tags r:id="rId2"/>
            </p:custDataLst>
          </p:nvPr>
        </p:nvSpPr>
        <p:spPr>
          <a:xfrm>
            <a:off x="10623311" y="1599807"/>
            <a:ext cx="1002633" cy="992449"/>
          </a:xfrm>
          <a:prstGeom prst="ellipse">
            <a:avLst/>
          </a:prstGeom>
          <a:solidFill>
            <a:srgbClr val="FFFFFF"/>
          </a:solidFill>
          <a:ln w="12700" cap="flat" cmpd="sng" algn="ctr">
            <a:solidFill>
              <a:schemeClr val="accent2"/>
            </a:solidFill>
            <a:prstDash val="solid"/>
            <a:miter lim="800000"/>
          </a:ln>
          <a:effectLst/>
        </p:spPr>
        <p:txBody>
          <a:bodyPr wrap="square" anchor="ctr">
            <a:normAutofit lnSpcReduction="10000"/>
          </a:bodyPr>
          <a:lstStyle/>
          <a:p>
            <a:pPr algn="ctr">
              <a:defRPr/>
            </a:pPr>
            <a:r>
              <a:rPr lang="zh-CN" altLang="en-US" sz="4400" b="1" kern="0" dirty="0">
                <a:solidFill>
                  <a:schemeClr val="accent2"/>
                </a:solidFill>
                <a:latin typeface="Arial" panose="020B0604020202020204" pitchFamily="34" charset="0"/>
                <a:ea typeface="黑体" panose="02010609060101010101" pitchFamily="49" charset="-122"/>
              </a:rPr>
              <a:t>录</a:t>
            </a:r>
            <a:endParaRPr lang="zh-CN" altLang="en-US" sz="4400" b="1" kern="0" dirty="0">
              <a:solidFill>
                <a:schemeClr val="accent2"/>
              </a:solidFill>
              <a:latin typeface="Arial" panose="020B0604020202020204" pitchFamily="34" charset="0"/>
              <a:ea typeface="黑体" panose="02010609060101010101" pitchFamily="49" charset="-122"/>
            </a:endParaRPr>
          </a:p>
        </p:txBody>
      </p:sp>
      <p:sp>
        <p:nvSpPr>
          <p:cNvPr id="23" name="MH_Others_3"/>
          <p:cNvSpPr txBox="1"/>
          <p:nvPr>
            <p:custDataLst>
              <p:tags r:id="rId3"/>
            </p:custDataLst>
          </p:nvPr>
        </p:nvSpPr>
        <p:spPr>
          <a:xfrm rot="16200000">
            <a:off x="8863394" y="3049670"/>
            <a:ext cx="2840612" cy="679229"/>
          </a:xfrm>
          <a:prstGeom prst="rect">
            <a:avLst/>
          </a:prstGeom>
          <a:noFill/>
        </p:spPr>
        <p:txBody>
          <a:bodyPr vert="horz" wrap="square">
            <a:normAutofit fontScale="92500"/>
          </a:bodyPr>
          <a:lstStyle/>
          <a:p>
            <a:pPr algn="r">
              <a:defRPr/>
            </a:pPr>
            <a:r>
              <a:rPr lang="en-US" altLang="zh-CN" sz="3600" kern="0" spc="159" dirty="0">
                <a:solidFill>
                  <a:schemeClr val="accent3"/>
                </a:solidFill>
                <a:latin typeface="Arial" panose="020B0604020202020204" pitchFamily="34" charset="0"/>
                <a:ea typeface="黑体" panose="02010609060101010101" pitchFamily="49" charset="-122"/>
              </a:rPr>
              <a:t>CONTENTS</a:t>
            </a:r>
            <a:endParaRPr lang="zh-CN" altLang="en-US" sz="2400" kern="0" spc="159" dirty="0">
              <a:solidFill>
                <a:schemeClr val="accent3"/>
              </a:solidFill>
              <a:latin typeface="Arial" panose="020B0604020202020204" pitchFamily="34" charset="0"/>
              <a:ea typeface="黑体" panose="02010609060101010101" pitchFamily="49" charset="-122"/>
            </a:endParaRPr>
          </a:p>
        </p:txBody>
      </p:sp>
      <p:grpSp>
        <p:nvGrpSpPr>
          <p:cNvPr id="24" name="组合 23"/>
          <p:cNvGrpSpPr/>
          <p:nvPr>
            <p:custDataLst>
              <p:tags r:id="rId4"/>
            </p:custDataLst>
          </p:nvPr>
        </p:nvGrpSpPr>
        <p:grpSpPr>
          <a:xfrm>
            <a:off x="904248" y="1599807"/>
            <a:ext cx="4208927" cy="938793"/>
            <a:chOff x="904248" y="1002576"/>
            <a:chExt cx="4208927" cy="938793"/>
          </a:xfrm>
        </p:grpSpPr>
        <p:sp>
          <p:nvSpPr>
            <p:cNvPr id="25" name="MH_Entry_1"/>
            <p:cNvSpPr txBox="1">
              <a:spLocks noChangeArrowheads="1"/>
            </p:cNvSpPr>
            <p:nvPr>
              <p:custDataLst>
                <p:tags r:id="rId5"/>
              </p:custDataLst>
            </p:nvPr>
          </p:nvSpPr>
          <p:spPr bwMode="auto">
            <a:xfrm>
              <a:off x="1799994" y="1002576"/>
              <a:ext cx="3313181"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2000" dirty="0">
                  <a:latin typeface="+mn-lt"/>
                  <a:ea typeface="+mn-ea"/>
                </a:rPr>
                <a:t>项目背景</a:t>
              </a:r>
              <a:endParaRPr lang="zh-CN" altLang="en-US" sz="2000" dirty="0">
                <a:latin typeface="+mn-lt"/>
                <a:ea typeface="+mn-ea"/>
              </a:endParaRPr>
            </a:p>
          </p:txBody>
        </p:sp>
        <p:sp>
          <p:nvSpPr>
            <p:cNvPr id="26" name="MH_Number_1"/>
            <p:cNvSpPr/>
            <p:nvPr>
              <p:custDataLst>
                <p:tags r:id="rId6"/>
              </p:custDataLst>
            </p:nvPr>
          </p:nvSpPr>
          <p:spPr>
            <a:xfrm>
              <a:off x="904248" y="1139689"/>
              <a:ext cx="895746" cy="664569"/>
            </a:xfrm>
            <a:custGeom>
              <a:avLst/>
              <a:gdLst>
                <a:gd name="connsiteX0" fmla="*/ 721269 w 825937"/>
                <a:gd name="connsiteY0" fmla="*/ 201970 h 612776"/>
                <a:gd name="connsiteX1" fmla="*/ 825937 w 825937"/>
                <a:gd name="connsiteY1" fmla="*/ 306637 h 612776"/>
                <a:gd name="connsiteX2" fmla="*/ 721767 w 825937"/>
                <a:gd name="connsiteY2" fmla="*/ 410807 h 612776"/>
                <a:gd name="connsiteX3" fmla="*/ 305594 w 825937"/>
                <a:gd name="connsiteY3" fmla="*/ 0 h 612776"/>
                <a:gd name="connsiteX4" fmla="*/ 611188 w 825937"/>
                <a:gd name="connsiteY4" fmla="*/ 306388 h 612776"/>
                <a:gd name="connsiteX5" fmla="*/ 305594 w 825937"/>
                <a:gd name="connsiteY5" fmla="*/ 612776 h 612776"/>
                <a:gd name="connsiteX6" fmla="*/ 0 w 825937"/>
                <a:gd name="connsiteY6" fmla="*/ 306388 h 612776"/>
                <a:gd name="connsiteX7" fmla="*/ 305594 w 825937"/>
                <a:gd name="connsiteY7" fmla="*/ 0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937" h="612776">
                  <a:moveTo>
                    <a:pt x="721269" y="201970"/>
                  </a:moveTo>
                  <a:lnTo>
                    <a:pt x="825937" y="306637"/>
                  </a:lnTo>
                  <a:lnTo>
                    <a:pt x="721767" y="410807"/>
                  </a:lnTo>
                  <a:close/>
                  <a:moveTo>
                    <a:pt x="305594" y="0"/>
                  </a:moveTo>
                  <a:cubicBezTo>
                    <a:pt x="474369" y="0"/>
                    <a:pt x="611188" y="137175"/>
                    <a:pt x="611188" y="306388"/>
                  </a:cubicBezTo>
                  <a:cubicBezTo>
                    <a:pt x="611188" y="475601"/>
                    <a:pt x="474369" y="612776"/>
                    <a:pt x="305594" y="612776"/>
                  </a:cubicBezTo>
                  <a:cubicBezTo>
                    <a:pt x="136819" y="612776"/>
                    <a:pt x="0" y="475601"/>
                    <a:pt x="0" y="306388"/>
                  </a:cubicBezTo>
                  <a:cubicBezTo>
                    <a:pt x="0" y="137175"/>
                    <a:pt x="136819" y="0"/>
                    <a:pt x="305594" y="0"/>
                  </a:cubicBezTo>
                  <a:close/>
                </a:path>
              </a:pathLst>
            </a:custGeom>
            <a:solidFill>
              <a:schemeClr val="accent1"/>
            </a:solidFill>
            <a:ln w="12700" cap="flat" cmpd="sng" algn="ctr">
              <a:noFill/>
              <a:prstDash val="solid"/>
              <a:miter lim="800000"/>
            </a:ln>
            <a:effectLst/>
          </p:spPr>
          <p:txBody>
            <a:bodyPr wrap="square" lIns="0" tIns="0" rIns="230400" bIns="0" anchor="ctr">
              <a:noAutofit/>
            </a:bodyPr>
            <a:lstStyle/>
            <a:p>
              <a:pPr algn="ctr">
                <a:defRPr/>
              </a:pPr>
              <a:r>
                <a:rPr lang="en-US" altLang="zh-CN" sz="2000" kern="0" dirty="0">
                  <a:solidFill>
                    <a:srgbClr val="FFFFFF"/>
                  </a:solidFill>
                </a:rPr>
                <a:t>01</a:t>
              </a:r>
              <a:endParaRPr lang="zh-CN" altLang="en-US" sz="2000" kern="0" dirty="0">
                <a:solidFill>
                  <a:srgbClr val="FFFFFF"/>
                </a:solidFill>
              </a:endParaRPr>
            </a:p>
          </p:txBody>
        </p:sp>
      </p:grpSp>
      <p:grpSp>
        <p:nvGrpSpPr>
          <p:cNvPr id="27" name="组合 26"/>
          <p:cNvGrpSpPr/>
          <p:nvPr>
            <p:custDataLst>
              <p:tags r:id="rId7"/>
            </p:custDataLst>
          </p:nvPr>
        </p:nvGrpSpPr>
        <p:grpSpPr>
          <a:xfrm>
            <a:off x="5175645" y="1599807"/>
            <a:ext cx="4208927" cy="938793"/>
            <a:chOff x="904248" y="2147037"/>
            <a:chExt cx="4208927" cy="938793"/>
          </a:xfrm>
        </p:grpSpPr>
        <p:sp>
          <p:nvSpPr>
            <p:cNvPr id="28" name="MH_Entry_1"/>
            <p:cNvSpPr txBox="1">
              <a:spLocks noChangeArrowheads="1"/>
            </p:cNvSpPr>
            <p:nvPr>
              <p:custDataLst>
                <p:tags r:id="rId8"/>
              </p:custDataLst>
            </p:nvPr>
          </p:nvSpPr>
          <p:spPr bwMode="auto">
            <a:xfrm>
              <a:off x="1799994" y="2147037"/>
              <a:ext cx="3313181"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2000" dirty="0">
                  <a:latin typeface="+mn-lt"/>
                  <a:ea typeface="+mn-ea"/>
                </a:rPr>
                <a:t>项目内容</a:t>
              </a:r>
              <a:endParaRPr lang="zh-CN" altLang="en-US" sz="2000" dirty="0">
                <a:latin typeface="+mn-lt"/>
                <a:ea typeface="+mn-ea"/>
              </a:endParaRPr>
            </a:p>
          </p:txBody>
        </p:sp>
        <p:sp>
          <p:nvSpPr>
            <p:cNvPr id="29" name="MH_Number_1"/>
            <p:cNvSpPr/>
            <p:nvPr>
              <p:custDataLst>
                <p:tags r:id="rId9"/>
              </p:custDataLst>
            </p:nvPr>
          </p:nvSpPr>
          <p:spPr>
            <a:xfrm>
              <a:off x="904248" y="2284148"/>
              <a:ext cx="895746" cy="664569"/>
            </a:xfrm>
            <a:custGeom>
              <a:avLst/>
              <a:gdLst>
                <a:gd name="connsiteX0" fmla="*/ 721269 w 825937"/>
                <a:gd name="connsiteY0" fmla="*/ 201970 h 612776"/>
                <a:gd name="connsiteX1" fmla="*/ 825937 w 825937"/>
                <a:gd name="connsiteY1" fmla="*/ 306637 h 612776"/>
                <a:gd name="connsiteX2" fmla="*/ 721767 w 825937"/>
                <a:gd name="connsiteY2" fmla="*/ 410807 h 612776"/>
                <a:gd name="connsiteX3" fmla="*/ 305594 w 825937"/>
                <a:gd name="connsiteY3" fmla="*/ 0 h 612776"/>
                <a:gd name="connsiteX4" fmla="*/ 611188 w 825937"/>
                <a:gd name="connsiteY4" fmla="*/ 306388 h 612776"/>
                <a:gd name="connsiteX5" fmla="*/ 305594 w 825937"/>
                <a:gd name="connsiteY5" fmla="*/ 612776 h 612776"/>
                <a:gd name="connsiteX6" fmla="*/ 0 w 825937"/>
                <a:gd name="connsiteY6" fmla="*/ 306388 h 612776"/>
                <a:gd name="connsiteX7" fmla="*/ 305594 w 825937"/>
                <a:gd name="connsiteY7" fmla="*/ 0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937" h="612776">
                  <a:moveTo>
                    <a:pt x="721269" y="201970"/>
                  </a:moveTo>
                  <a:lnTo>
                    <a:pt x="825937" y="306637"/>
                  </a:lnTo>
                  <a:lnTo>
                    <a:pt x="721767" y="410807"/>
                  </a:lnTo>
                  <a:close/>
                  <a:moveTo>
                    <a:pt x="305594" y="0"/>
                  </a:moveTo>
                  <a:cubicBezTo>
                    <a:pt x="474369" y="0"/>
                    <a:pt x="611188" y="137175"/>
                    <a:pt x="611188" y="306388"/>
                  </a:cubicBezTo>
                  <a:cubicBezTo>
                    <a:pt x="611188" y="475601"/>
                    <a:pt x="474369" y="612776"/>
                    <a:pt x="305594" y="612776"/>
                  </a:cubicBezTo>
                  <a:cubicBezTo>
                    <a:pt x="136819" y="612776"/>
                    <a:pt x="0" y="475601"/>
                    <a:pt x="0" y="306388"/>
                  </a:cubicBezTo>
                  <a:cubicBezTo>
                    <a:pt x="0" y="137175"/>
                    <a:pt x="136819" y="0"/>
                    <a:pt x="305594" y="0"/>
                  </a:cubicBezTo>
                  <a:close/>
                </a:path>
              </a:pathLst>
            </a:custGeom>
            <a:solidFill>
              <a:schemeClr val="accent2"/>
            </a:solidFill>
            <a:ln w="12700" cap="flat" cmpd="sng" algn="ctr">
              <a:noFill/>
              <a:prstDash val="solid"/>
              <a:miter lim="800000"/>
            </a:ln>
            <a:effectLst/>
          </p:spPr>
          <p:txBody>
            <a:bodyPr wrap="square" lIns="0" tIns="0" rIns="230400" bIns="0" anchor="ctr">
              <a:noAutofit/>
            </a:bodyPr>
            <a:lstStyle/>
            <a:p>
              <a:pPr algn="ctr">
                <a:defRPr/>
              </a:pPr>
              <a:r>
                <a:rPr lang="en-US" altLang="zh-CN" sz="2000" kern="0">
                  <a:solidFill>
                    <a:srgbClr val="FFFFFF"/>
                  </a:solidFill>
                </a:rPr>
                <a:t>02</a:t>
              </a:r>
              <a:endParaRPr lang="zh-CN" altLang="en-US" sz="2000" kern="0" dirty="0">
                <a:solidFill>
                  <a:srgbClr val="FFFFFF"/>
                </a:solidFill>
              </a:endParaRPr>
            </a:p>
          </p:txBody>
        </p:sp>
      </p:grpSp>
      <p:grpSp>
        <p:nvGrpSpPr>
          <p:cNvPr id="30" name="组合 29"/>
          <p:cNvGrpSpPr/>
          <p:nvPr>
            <p:custDataLst>
              <p:tags r:id="rId10"/>
            </p:custDataLst>
          </p:nvPr>
        </p:nvGrpSpPr>
        <p:grpSpPr>
          <a:xfrm>
            <a:off x="904248" y="3378084"/>
            <a:ext cx="4208927" cy="938793"/>
            <a:chOff x="904248" y="3291499"/>
            <a:chExt cx="4208927" cy="938793"/>
          </a:xfrm>
        </p:grpSpPr>
        <p:sp>
          <p:nvSpPr>
            <p:cNvPr id="31" name="MH_Entry_1"/>
            <p:cNvSpPr txBox="1">
              <a:spLocks noChangeArrowheads="1"/>
            </p:cNvSpPr>
            <p:nvPr>
              <p:custDataLst>
                <p:tags r:id="rId11"/>
              </p:custDataLst>
            </p:nvPr>
          </p:nvSpPr>
          <p:spPr bwMode="auto">
            <a:xfrm>
              <a:off x="1799994" y="3291499"/>
              <a:ext cx="3313181"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2000" dirty="0">
                  <a:latin typeface="+mn-lt"/>
                  <a:ea typeface="+mn-ea"/>
                </a:rPr>
                <a:t>实现语言及平台</a:t>
              </a:r>
              <a:endParaRPr lang="zh-CN" altLang="en-US" sz="2000" dirty="0">
                <a:latin typeface="+mn-lt"/>
                <a:ea typeface="+mn-ea"/>
              </a:endParaRPr>
            </a:p>
          </p:txBody>
        </p:sp>
        <p:sp>
          <p:nvSpPr>
            <p:cNvPr id="32" name="MH_Number_1"/>
            <p:cNvSpPr/>
            <p:nvPr>
              <p:custDataLst>
                <p:tags r:id="rId12"/>
              </p:custDataLst>
            </p:nvPr>
          </p:nvSpPr>
          <p:spPr>
            <a:xfrm>
              <a:off x="904248" y="3428610"/>
              <a:ext cx="895746" cy="664569"/>
            </a:xfrm>
            <a:custGeom>
              <a:avLst/>
              <a:gdLst>
                <a:gd name="connsiteX0" fmla="*/ 721269 w 825937"/>
                <a:gd name="connsiteY0" fmla="*/ 201970 h 612776"/>
                <a:gd name="connsiteX1" fmla="*/ 825937 w 825937"/>
                <a:gd name="connsiteY1" fmla="*/ 306637 h 612776"/>
                <a:gd name="connsiteX2" fmla="*/ 721767 w 825937"/>
                <a:gd name="connsiteY2" fmla="*/ 410807 h 612776"/>
                <a:gd name="connsiteX3" fmla="*/ 305594 w 825937"/>
                <a:gd name="connsiteY3" fmla="*/ 0 h 612776"/>
                <a:gd name="connsiteX4" fmla="*/ 611188 w 825937"/>
                <a:gd name="connsiteY4" fmla="*/ 306388 h 612776"/>
                <a:gd name="connsiteX5" fmla="*/ 305594 w 825937"/>
                <a:gd name="connsiteY5" fmla="*/ 612776 h 612776"/>
                <a:gd name="connsiteX6" fmla="*/ 0 w 825937"/>
                <a:gd name="connsiteY6" fmla="*/ 306388 h 612776"/>
                <a:gd name="connsiteX7" fmla="*/ 305594 w 825937"/>
                <a:gd name="connsiteY7" fmla="*/ 0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937" h="612776">
                  <a:moveTo>
                    <a:pt x="721269" y="201970"/>
                  </a:moveTo>
                  <a:lnTo>
                    <a:pt x="825937" y="306637"/>
                  </a:lnTo>
                  <a:lnTo>
                    <a:pt x="721767" y="410807"/>
                  </a:lnTo>
                  <a:close/>
                  <a:moveTo>
                    <a:pt x="305594" y="0"/>
                  </a:moveTo>
                  <a:cubicBezTo>
                    <a:pt x="474369" y="0"/>
                    <a:pt x="611188" y="137175"/>
                    <a:pt x="611188" y="306388"/>
                  </a:cubicBezTo>
                  <a:cubicBezTo>
                    <a:pt x="611188" y="475601"/>
                    <a:pt x="474369" y="612776"/>
                    <a:pt x="305594" y="612776"/>
                  </a:cubicBezTo>
                  <a:cubicBezTo>
                    <a:pt x="136819" y="612776"/>
                    <a:pt x="0" y="475601"/>
                    <a:pt x="0" y="306388"/>
                  </a:cubicBezTo>
                  <a:cubicBezTo>
                    <a:pt x="0" y="137175"/>
                    <a:pt x="136819" y="0"/>
                    <a:pt x="305594" y="0"/>
                  </a:cubicBezTo>
                  <a:close/>
                </a:path>
              </a:pathLst>
            </a:custGeom>
            <a:solidFill>
              <a:schemeClr val="accent2"/>
            </a:solidFill>
            <a:ln w="12700" cap="flat" cmpd="sng" algn="ctr">
              <a:noFill/>
              <a:prstDash val="solid"/>
              <a:miter lim="800000"/>
            </a:ln>
            <a:effectLst/>
          </p:spPr>
          <p:txBody>
            <a:bodyPr wrap="square" lIns="0" tIns="0" rIns="230400" bIns="0" anchor="ctr">
              <a:noAutofit/>
            </a:bodyPr>
            <a:lstStyle/>
            <a:p>
              <a:pPr algn="ctr">
                <a:defRPr/>
              </a:pPr>
              <a:r>
                <a:rPr lang="en-US" altLang="zh-CN" sz="2000" kern="0">
                  <a:solidFill>
                    <a:srgbClr val="FFFFFF"/>
                  </a:solidFill>
                </a:rPr>
                <a:t>03</a:t>
              </a:r>
              <a:endParaRPr lang="zh-CN" altLang="en-US" sz="2000" kern="0" dirty="0">
                <a:solidFill>
                  <a:srgbClr val="FFFFFF"/>
                </a:solidFill>
              </a:endParaRPr>
            </a:p>
          </p:txBody>
        </p:sp>
      </p:grpSp>
      <p:grpSp>
        <p:nvGrpSpPr>
          <p:cNvPr id="36" name="组合 35"/>
          <p:cNvGrpSpPr/>
          <p:nvPr>
            <p:custDataLst>
              <p:tags r:id="rId13"/>
            </p:custDataLst>
          </p:nvPr>
        </p:nvGrpSpPr>
        <p:grpSpPr>
          <a:xfrm>
            <a:off x="5175645" y="3378084"/>
            <a:ext cx="4208927" cy="938793"/>
            <a:chOff x="904248" y="4435960"/>
            <a:chExt cx="4208927" cy="938793"/>
          </a:xfrm>
        </p:grpSpPr>
        <p:sp>
          <p:nvSpPr>
            <p:cNvPr id="37" name="MH_Entry_1"/>
            <p:cNvSpPr txBox="1">
              <a:spLocks noChangeArrowheads="1"/>
            </p:cNvSpPr>
            <p:nvPr>
              <p:custDataLst>
                <p:tags r:id="rId14"/>
              </p:custDataLst>
            </p:nvPr>
          </p:nvSpPr>
          <p:spPr bwMode="auto">
            <a:xfrm>
              <a:off x="1799994" y="4435960"/>
              <a:ext cx="3313181"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2000" dirty="0">
                  <a:latin typeface="+mn-lt"/>
                  <a:ea typeface="+mn-ea"/>
                </a:rPr>
                <a:t>可行性分析</a:t>
              </a:r>
              <a:endParaRPr lang="zh-CN" altLang="en-US" sz="2000" dirty="0">
                <a:latin typeface="+mn-lt"/>
                <a:ea typeface="+mn-ea"/>
              </a:endParaRPr>
            </a:p>
          </p:txBody>
        </p:sp>
        <p:sp>
          <p:nvSpPr>
            <p:cNvPr id="38" name="MH_Number_1"/>
            <p:cNvSpPr/>
            <p:nvPr>
              <p:custDataLst>
                <p:tags r:id="rId15"/>
              </p:custDataLst>
            </p:nvPr>
          </p:nvSpPr>
          <p:spPr>
            <a:xfrm>
              <a:off x="904248" y="4573071"/>
              <a:ext cx="895746" cy="664569"/>
            </a:xfrm>
            <a:custGeom>
              <a:avLst/>
              <a:gdLst>
                <a:gd name="connsiteX0" fmla="*/ 721269 w 825937"/>
                <a:gd name="connsiteY0" fmla="*/ 201970 h 612776"/>
                <a:gd name="connsiteX1" fmla="*/ 825937 w 825937"/>
                <a:gd name="connsiteY1" fmla="*/ 306637 h 612776"/>
                <a:gd name="connsiteX2" fmla="*/ 721767 w 825937"/>
                <a:gd name="connsiteY2" fmla="*/ 410807 h 612776"/>
                <a:gd name="connsiteX3" fmla="*/ 305594 w 825937"/>
                <a:gd name="connsiteY3" fmla="*/ 0 h 612776"/>
                <a:gd name="connsiteX4" fmla="*/ 611188 w 825937"/>
                <a:gd name="connsiteY4" fmla="*/ 306388 h 612776"/>
                <a:gd name="connsiteX5" fmla="*/ 305594 w 825937"/>
                <a:gd name="connsiteY5" fmla="*/ 612776 h 612776"/>
                <a:gd name="connsiteX6" fmla="*/ 0 w 825937"/>
                <a:gd name="connsiteY6" fmla="*/ 306388 h 612776"/>
                <a:gd name="connsiteX7" fmla="*/ 305594 w 825937"/>
                <a:gd name="connsiteY7" fmla="*/ 0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937" h="612776">
                  <a:moveTo>
                    <a:pt x="721269" y="201970"/>
                  </a:moveTo>
                  <a:lnTo>
                    <a:pt x="825937" y="306637"/>
                  </a:lnTo>
                  <a:lnTo>
                    <a:pt x="721767" y="410807"/>
                  </a:lnTo>
                  <a:close/>
                  <a:moveTo>
                    <a:pt x="305594" y="0"/>
                  </a:moveTo>
                  <a:cubicBezTo>
                    <a:pt x="474369" y="0"/>
                    <a:pt x="611188" y="137175"/>
                    <a:pt x="611188" y="306388"/>
                  </a:cubicBezTo>
                  <a:cubicBezTo>
                    <a:pt x="611188" y="475601"/>
                    <a:pt x="474369" y="612776"/>
                    <a:pt x="305594" y="612776"/>
                  </a:cubicBezTo>
                  <a:cubicBezTo>
                    <a:pt x="136819" y="612776"/>
                    <a:pt x="0" y="475601"/>
                    <a:pt x="0" y="306388"/>
                  </a:cubicBezTo>
                  <a:cubicBezTo>
                    <a:pt x="0" y="137175"/>
                    <a:pt x="136819" y="0"/>
                    <a:pt x="305594" y="0"/>
                  </a:cubicBezTo>
                  <a:close/>
                </a:path>
              </a:pathLst>
            </a:custGeom>
            <a:solidFill>
              <a:schemeClr val="accent1"/>
            </a:solidFill>
            <a:ln w="12700" cap="flat" cmpd="sng" algn="ctr">
              <a:noFill/>
              <a:prstDash val="solid"/>
              <a:miter lim="800000"/>
            </a:ln>
            <a:effectLst/>
          </p:spPr>
          <p:txBody>
            <a:bodyPr wrap="square" lIns="0" tIns="0" rIns="230400" bIns="0" anchor="ctr">
              <a:noAutofit/>
            </a:bodyPr>
            <a:lstStyle/>
            <a:p>
              <a:pPr algn="ctr">
                <a:defRPr/>
              </a:pPr>
              <a:r>
                <a:rPr lang="en-US" altLang="zh-CN" sz="2000" kern="0">
                  <a:solidFill>
                    <a:srgbClr val="FFFFFF"/>
                  </a:solidFill>
                </a:rPr>
                <a:t>04</a:t>
              </a:r>
              <a:endParaRPr lang="zh-CN" altLang="en-US" sz="2000" kern="0" dirty="0">
                <a:solidFill>
                  <a:srgbClr val="FFFFFF"/>
                </a:solidFill>
              </a:endParaRPr>
            </a:p>
          </p:txBody>
        </p:sp>
      </p:grpSp>
      <p:grpSp>
        <p:nvGrpSpPr>
          <p:cNvPr id="39" name="组合 38"/>
          <p:cNvGrpSpPr/>
          <p:nvPr>
            <p:custDataLst>
              <p:tags r:id="rId16"/>
            </p:custDataLst>
          </p:nvPr>
        </p:nvGrpSpPr>
        <p:grpSpPr>
          <a:xfrm>
            <a:off x="904248" y="5019250"/>
            <a:ext cx="4208927" cy="938793"/>
            <a:chOff x="904248" y="5580419"/>
            <a:chExt cx="4208927" cy="938793"/>
          </a:xfrm>
        </p:grpSpPr>
        <p:sp>
          <p:nvSpPr>
            <p:cNvPr id="40" name="MH_Entry_1"/>
            <p:cNvSpPr txBox="1">
              <a:spLocks noChangeArrowheads="1"/>
            </p:cNvSpPr>
            <p:nvPr>
              <p:custDataLst>
                <p:tags r:id="rId17"/>
              </p:custDataLst>
            </p:nvPr>
          </p:nvSpPr>
          <p:spPr bwMode="auto">
            <a:xfrm>
              <a:off x="1799994" y="5580419"/>
              <a:ext cx="3313181"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2000" dirty="0">
                  <a:latin typeface="+mn-lt"/>
                  <a:ea typeface="+mn-ea"/>
                </a:rPr>
                <a:t>人员分工</a:t>
              </a:r>
              <a:endParaRPr lang="zh-CN" altLang="en-US" sz="2000" dirty="0">
                <a:latin typeface="+mn-lt"/>
                <a:ea typeface="+mn-ea"/>
              </a:endParaRPr>
            </a:p>
          </p:txBody>
        </p:sp>
        <p:sp>
          <p:nvSpPr>
            <p:cNvPr id="41" name="MH_Number_1"/>
            <p:cNvSpPr/>
            <p:nvPr>
              <p:custDataLst>
                <p:tags r:id="rId18"/>
              </p:custDataLst>
            </p:nvPr>
          </p:nvSpPr>
          <p:spPr>
            <a:xfrm>
              <a:off x="904248" y="5717532"/>
              <a:ext cx="895746" cy="664569"/>
            </a:xfrm>
            <a:custGeom>
              <a:avLst/>
              <a:gdLst>
                <a:gd name="connsiteX0" fmla="*/ 721269 w 825937"/>
                <a:gd name="connsiteY0" fmla="*/ 201970 h 612776"/>
                <a:gd name="connsiteX1" fmla="*/ 825937 w 825937"/>
                <a:gd name="connsiteY1" fmla="*/ 306637 h 612776"/>
                <a:gd name="connsiteX2" fmla="*/ 721767 w 825937"/>
                <a:gd name="connsiteY2" fmla="*/ 410807 h 612776"/>
                <a:gd name="connsiteX3" fmla="*/ 305594 w 825937"/>
                <a:gd name="connsiteY3" fmla="*/ 0 h 612776"/>
                <a:gd name="connsiteX4" fmla="*/ 611188 w 825937"/>
                <a:gd name="connsiteY4" fmla="*/ 306388 h 612776"/>
                <a:gd name="connsiteX5" fmla="*/ 305594 w 825937"/>
                <a:gd name="connsiteY5" fmla="*/ 612776 h 612776"/>
                <a:gd name="connsiteX6" fmla="*/ 0 w 825937"/>
                <a:gd name="connsiteY6" fmla="*/ 306388 h 612776"/>
                <a:gd name="connsiteX7" fmla="*/ 305594 w 825937"/>
                <a:gd name="connsiteY7" fmla="*/ 0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937" h="612776">
                  <a:moveTo>
                    <a:pt x="721269" y="201970"/>
                  </a:moveTo>
                  <a:lnTo>
                    <a:pt x="825937" y="306637"/>
                  </a:lnTo>
                  <a:lnTo>
                    <a:pt x="721767" y="410807"/>
                  </a:lnTo>
                  <a:close/>
                  <a:moveTo>
                    <a:pt x="305594" y="0"/>
                  </a:moveTo>
                  <a:cubicBezTo>
                    <a:pt x="474369" y="0"/>
                    <a:pt x="611188" y="137175"/>
                    <a:pt x="611188" y="306388"/>
                  </a:cubicBezTo>
                  <a:cubicBezTo>
                    <a:pt x="611188" y="475601"/>
                    <a:pt x="474369" y="612776"/>
                    <a:pt x="305594" y="612776"/>
                  </a:cubicBezTo>
                  <a:cubicBezTo>
                    <a:pt x="136819" y="612776"/>
                    <a:pt x="0" y="475601"/>
                    <a:pt x="0" y="306388"/>
                  </a:cubicBezTo>
                  <a:cubicBezTo>
                    <a:pt x="0" y="137175"/>
                    <a:pt x="136819" y="0"/>
                    <a:pt x="305594" y="0"/>
                  </a:cubicBezTo>
                  <a:close/>
                </a:path>
              </a:pathLst>
            </a:custGeom>
            <a:solidFill>
              <a:schemeClr val="accent1"/>
            </a:solidFill>
            <a:ln w="12700" cap="flat" cmpd="sng" algn="ctr">
              <a:noFill/>
              <a:prstDash val="solid"/>
              <a:miter lim="800000"/>
            </a:ln>
            <a:effectLst/>
          </p:spPr>
          <p:txBody>
            <a:bodyPr wrap="square" lIns="0" tIns="0" rIns="230400" bIns="0" anchor="ctr">
              <a:noAutofit/>
            </a:bodyPr>
            <a:lstStyle/>
            <a:p>
              <a:pPr algn="ctr">
                <a:defRPr/>
              </a:pPr>
              <a:r>
                <a:rPr lang="en-US" altLang="zh-CN" sz="2000" kern="0">
                  <a:solidFill>
                    <a:srgbClr val="FFFFFF"/>
                  </a:solidFill>
                </a:rPr>
                <a:t>05</a:t>
              </a:r>
              <a:endParaRPr lang="zh-CN" altLang="en-US" sz="2000" kern="0" dirty="0">
                <a:solidFill>
                  <a:srgbClr val="FFFFFF"/>
                </a:solidFill>
              </a:endParaRPr>
            </a:p>
          </p:txBody>
        </p:sp>
      </p:grpSp>
    </p:spTree>
    <p:custDataLst>
      <p:tags r:id="rId19"/>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项目背景</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一直以来，消消乐都是手游市场最火热的游戏之一。同时，英雄联盟也深受很多玩家的青睐。因此，我们结合这两者开发出了一款新的游戏。</a:t>
            </a:r>
            <a:endParaRPr lang="zh-CN" altLang="en-US" dirty="0"/>
          </a:p>
        </p:txBody>
      </p:sp>
      <p:pic>
        <p:nvPicPr>
          <p:cNvPr id="2" name="图片 1"/>
          <p:cNvPicPr>
            <a:picLocks noChangeAspect="1"/>
          </p:cNvPicPr>
          <p:nvPr/>
        </p:nvPicPr>
        <p:blipFill>
          <a:blip r:embed="rId3"/>
          <a:stretch>
            <a:fillRect/>
          </a:stretch>
        </p:blipFill>
        <p:spPr>
          <a:xfrm>
            <a:off x="6529705" y="2931160"/>
            <a:ext cx="4033520" cy="2314575"/>
          </a:xfrm>
          <a:prstGeom prst="rect">
            <a:avLst/>
          </a:prstGeom>
        </p:spPr>
      </p:pic>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1756533"/>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传统消消乐游戏都是单人闯关模式，而我们设计的这款游戏则是双人对战模式，双方玩家有一定的初始生命值，通过消除棋子减少对方生命值，同时获得资源来帮助自己进一步获得胜利。在一回合内，消除棋子数达到一定数量之后可以继续行动一回合。当一方生命值减为0后，另一方玩家获得胜利。</a:t>
            </a:r>
            <a:endParaRPr lang="zh-CN" altLang="en-US" dirty="0"/>
          </a:p>
          <a:p>
            <a:endParaRPr lang="zh-CN" altLang="en-US" dirty="0"/>
          </a:p>
        </p:txBody>
      </p:sp>
      <p:sp>
        <p:nvSpPr>
          <p:cNvPr id="8" name="文本框 7"/>
          <p:cNvSpPr txBox="1"/>
          <p:nvPr>
            <p:custDataLst>
              <p:tags r:id="rId2"/>
            </p:custDataLst>
          </p:nvPr>
        </p:nvSpPr>
        <p:spPr>
          <a:xfrm>
            <a:off x="6172800" y="1756533"/>
            <a:ext cx="5181600" cy="4351338"/>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ym typeface="+mn-ea"/>
              </a:rPr>
              <a:t>与传统消消乐相比，联盟消消乐的竞技性更强，更注重双方玩家之间的互动。</a:t>
            </a:r>
            <a:endParaRPr lang="zh-CN" altLang="en-US" dirty="0"/>
          </a:p>
          <a:p>
            <a:endParaRPr lang="zh-CN" altLang="en-US" dirty="0"/>
          </a:p>
        </p:txBody>
      </p:sp>
      <p:sp>
        <p:nvSpPr>
          <p:cNvPr id="9" name="文本框 8"/>
          <p:cNvSpPr txBox="1"/>
          <p:nvPr>
            <p:custDataLst>
              <p:tags r:id="rId3"/>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项目内容</a:t>
            </a:r>
            <a:endParaRPr lang="zh-CN" altLang="en-US" sz="3600" dirty="0">
              <a:solidFill>
                <a:schemeClr val="accent1"/>
              </a:solidFill>
            </a:endParaRPr>
          </a:p>
        </p:txBody>
      </p:sp>
      <p:pic>
        <p:nvPicPr>
          <p:cNvPr id="2" name="图片 1"/>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11" t="18429" r="27" b="1945"/>
          <a:stretch>
            <a:fillRect/>
          </a:stretch>
        </p:blipFill>
        <p:spPr>
          <a:xfrm>
            <a:off x="6069330" y="3568700"/>
            <a:ext cx="5388610" cy="2695575"/>
          </a:xfrm>
          <a:prstGeom prst="rect">
            <a:avLst/>
          </a:prstGeom>
        </p:spPr>
      </p:pic>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custDataLst>
              <p:tags r:id="rId1"/>
            </p:custDataLst>
          </p:nvPr>
        </p:nvSpPr>
        <p:spPr>
          <a:xfrm>
            <a:off x="839787" y="457200"/>
            <a:ext cx="4165200" cy="1600200"/>
          </a:xfrm>
          <a:prstGeom prst="rect">
            <a:avLst/>
          </a:prstGeom>
        </p:spPr>
        <p:txBody>
          <a:bodyPr anchor="b" anchorCtr="0">
            <a:normAutofit/>
          </a:bodyPr>
          <a:lstStyle>
            <a:lvl1pPr algn="l" defTabSz="670560" rtl="0" eaLnBrk="1" latinLnBrk="0" hangingPunct="1">
              <a:lnSpc>
                <a:spcPct val="90000"/>
              </a:lnSpc>
              <a:spcBef>
                <a:spcPct val="0"/>
              </a:spcBef>
              <a:buNone/>
              <a:defRPr sz="3600" kern="1200">
                <a:solidFill>
                  <a:schemeClr val="accent1"/>
                </a:solidFill>
                <a:latin typeface="+mj-lt"/>
                <a:ea typeface="+mj-ea"/>
                <a:cs typeface="+mj-cs"/>
              </a:defRPr>
            </a:lvl1pPr>
          </a:lstStyle>
          <a:p>
            <a:r>
              <a:rPr lang="zh-CN" altLang="en-US" dirty="0"/>
              <a:t>实现语言及平台</a:t>
            </a:r>
            <a:endParaRPr lang="zh-CN" altLang="en-US" dirty="0"/>
          </a:p>
        </p:txBody>
      </p:sp>
      <p:sp>
        <p:nvSpPr>
          <p:cNvPr id="6" name="文本占位符 6"/>
          <p:cNvSpPr txBox="1"/>
          <p:nvPr>
            <p:custDataLst>
              <p:tags r:id="rId2"/>
            </p:custDataLst>
          </p:nvPr>
        </p:nvSpPr>
        <p:spPr>
          <a:xfrm>
            <a:off x="839787" y="2057400"/>
            <a:ext cx="4165200" cy="3811588"/>
          </a:xfrm>
          <a:prstGeom prst="rect">
            <a:avLst/>
          </a:prstGeom>
        </p:spPr>
        <p:txBody>
          <a:bodyPr>
            <a:normAutofit/>
          </a:bodyPr>
          <a:lstStyle>
            <a:lvl1pPr marL="167640" indent="-167640" algn="l" defTabSz="670560" rtl="0" eaLnBrk="1" latinLnBrk="0" hangingPunct="1">
              <a:lnSpc>
                <a:spcPct val="90000"/>
              </a:lnSpc>
              <a:spcBef>
                <a:spcPts val="735"/>
              </a:spcBef>
              <a:buFont typeface="Arial" panose="020B0604020202020204" pitchFamily="34" charset="0"/>
              <a:buChar char="•"/>
              <a:defRPr sz="2400" kern="1200">
                <a:solidFill>
                  <a:schemeClr val="tx1"/>
                </a:solidFill>
                <a:latin typeface="+mn-lt"/>
                <a:ea typeface="+mn-ea"/>
                <a:cs typeface="+mn-cs"/>
              </a:defRPr>
            </a:lvl1pPr>
            <a:lvl2pPr marL="503555" indent="-167640" algn="l" defTabSz="670560" rtl="0" eaLnBrk="1" latinLnBrk="0" hangingPunct="1">
              <a:lnSpc>
                <a:spcPct val="90000"/>
              </a:lnSpc>
              <a:spcBef>
                <a:spcPts val="365"/>
              </a:spcBef>
              <a:buFont typeface="Arial" panose="020B0604020202020204" pitchFamily="34" charset="0"/>
              <a:buChar char="•"/>
              <a:defRPr sz="2000" kern="1200">
                <a:solidFill>
                  <a:schemeClr val="tx1"/>
                </a:solidFill>
                <a:latin typeface="+mn-lt"/>
                <a:ea typeface="+mn-ea"/>
                <a:cs typeface="+mn-cs"/>
              </a:defRPr>
            </a:lvl2pPr>
            <a:lvl3pPr marL="838835" indent="-167640" algn="l" defTabSz="670560" rtl="0" eaLnBrk="1" latinLnBrk="0" hangingPunct="1">
              <a:lnSpc>
                <a:spcPct val="90000"/>
              </a:lnSpc>
              <a:spcBef>
                <a:spcPts val="365"/>
              </a:spcBef>
              <a:buFont typeface="Arial" panose="020B0604020202020204" pitchFamily="34" charset="0"/>
              <a:buChar char="•"/>
              <a:defRPr sz="1800" kern="1200">
                <a:solidFill>
                  <a:schemeClr val="tx1"/>
                </a:solidFill>
                <a:latin typeface="+mn-lt"/>
                <a:ea typeface="+mn-ea"/>
                <a:cs typeface="+mn-cs"/>
              </a:defRPr>
            </a:lvl3pPr>
            <a:lvl4pPr marL="1174115" indent="-167640" algn="l" defTabSz="670560" rtl="0" eaLnBrk="1" latinLnBrk="0" hangingPunct="1">
              <a:lnSpc>
                <a:spcPct val="90000"/>
              </a:lnSpc>
              <a:spcBef>
                <a:spcPts val="365"/>
              </a:spcBef>
              <a:buFont typeface="Arial" panose="020B0604020202020204" pitchFamily="34" charset="0"/>
              <a:buChar char="•"/>
              <a:defRPr sz="1800" kern="1200">
                <a:solidFill>
                  <a:schemeClr val="tx1"/>
                </a:solidFill>
                <a:latin typeface="+mn-lt"/>
                <a:ea typeface="+mn-ea"/>
                <a:cs typeface="+mn-cs"/>
              </a:defRPr>
            </a:lvl4pPr>
            <a:lvl5pPr marL="1510030" indent="-167640" algn="l" defTabSz="670560" rtl="0" eaLnBrk="1" latinLnBrk="0" hangingPunct="1">
              <a:lnSpc>
                <a:spcPct val="90000"/>
              </a:lnSpc>
              <a:spcBef>
                <a:spcPts val="365"/>
              </a:spcBef>
              <a:buFont typeface="Arial" panose="020B0604020202020204" pitchFamily="34" charset="0"/>
              <a:buChar char="•"/>
              <a:defRPr sz="1800" kern="1200">
                <a:solidFill>
                  <a:schemeClr val="tx1"/>
                </a:solidFill>
                <a:latin typeface="+mn-lt"/>
                <a:ea typeface="+mn-ea"/>
                <a:cs typeface="+mn-cs"/>
              </a:defRPr>
            </a:lvl5pPr>
            <a:lvl6pPr marL="184531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6pPr>
            <a:lvl7pPr marL="218059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7pPr>
            <a:lvl8pPr marL="251650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8pPr>
            <a:lvl9pPr marL="285178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9pPr>
          </a:lstStyle>
          <a:p>
            <a:r>
              <a:rPr lang="zh-CN" altLang="en-US" dirty="0"/>
              <a:t>语言：</a:t>
            </a:r>
            <a:r>
              <a:rPr lang="en-US" altLang="zh-CN" dirty="0"/>
              <a:t>java</a:t>
            </a:r>
            <a:endParaRPr lang="en-US" altLang="zh-CN" dirty="0"/>
          </a:p>
          <a:p>
            <a:r>
              <a:rPr lang="zh-CN" altLang="en-US" dirty="0"/>
              <a:t>平台：</a:t>
            </a:r>
            <a:r>
              <a:rPr lang="en-US" altLang="zh-CN" dirty="0"/>
              <a:t>eclipse</a:t>
            </a:r>
            <a:endParaRPr lang="en-US" altLang="zh-CN" dirty="0"/>
          </a:p>
          <a:p>
            <a:pPr marL="0" indent="0">
              <a:buNone/>
            </a:pPr>
            <a:endParaRPr lang="en-US" altLang="zh-CN" dirty="0"/>
          </a:p>
        </p:txBody>
      </p:sp>
      <p:pic>
        <p:nvPicPr>
          <p:cNvPr id="3" name="图片 2"/>
          <p:cNvPicPr>
            <a:picLocks noChangeAspect="1"/>
          </p:cNvPicPr>
          <p:nvPr/>
        </p:nvPicPr>
        <p:blipFill>
          <a:blip r:embed="rId3"/>
          <a:stretch>
            <a:fillRect/>
          </a:stretch>
        </p:blipFill>
        <p:spPr>
          <a:xfrm>
            <a:off x="1001395" y="3582035"/>
            <a:ext cx="2162810" cy="2614295"/>
          </a:xfrm>
          <a:prstGeom prst="rect">
            <a:avLst/>
          </a:prstGeom>
        </p:spPr>
      </p:pic>
      <p:pic>
        <p:nvPicPr>
          <p:cNvPr id="7" name="图片 6"/>
          <p:cNvPicPr>
            <a:picLocks noChangeAspect="1"/>
          </p:cNvPicPr>
          <p:nvPr/>
        </p:nvPicPr>
        <p:blipFill>
          <a:blip r:embed="rId4"/>
          <a:stretch>
            <a:fillRect/>
          </a:stretch>
        </p:blipFill>
        <p:spPr>
          <a:xfrm>
            <a:off x="5004435" y="1457960"/>
            <a:ext cx="5287645" cy="2839085"/>
          </a:xfrm>
          <a:prstGeom prst="rect">
            <a:avLst/>
          </a:prstGeom>
        </p:spPr>
      </p:pic>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554600" y="160798"/>
            <a:ext cx="9082800" cy="939600"/>
          </a:xfrm>
          <a:prstGeom prst="rect">
            <a:avLst/>
          </a:prstGeom>
          <a:noFill/>
        </p:spPr>
        <p:txBody>
          <a:bodyPr wrap="square" rtlCol="0" anchor="ctr" anchorCtr="0">
            <a:normAutofit/>
          </a:bodyPr>
          <a:lstStyle/>
          <a:p>
            <a:r>
              <a:rPr lang="zh-CN" altLang="en-US" sz="3600" dirty="0">
                <a:solidFill>
                  <a:schemeClr val="accent1"/>
                </a:solidFill>
                <a:latin typeface="+mj-lt"/>
                <a:ea typeface="+mj-ea"/>
                <a:cs typeface="+mj-cs"/>
              </a:rPr>
              <a:t>可行性分析</a:t>
            </a:r>
            <a:endParaRPr lang="zh-CN" altLang="en-US" sz="3600" dirty="0">
              <a:solidFill>
                <a:schemeClr val="accent1"/>
              </a:solidFill>
              <a:latin typeface="+mj-lt"/>
              <a:ea typeface="+mj-ea"/>
              <a:cs typeface="+mj-cs"/>
            </a:endParaRPr>
          </a:p>
        </p:txBody>
      </p:sp>
      <p:sp>
        <p:nvSpPr>
          <p:cNvPr id="3" name="内容占位符 5"/>
          <p:cNvSpPr>
            <a:spLocks noGrp="1"/>
          </p:cNvSpPr>
          <p:nvPr>
            <p:custDataLst>
              <p:tags r:id="rId2"/>
            </p:custDataLst>
          </p:nvPr>
        </p:nvSpPr>
        <p:spPr>
          <a:xfrm>
            <a:off x="1442085" y="1668145"/>
            <a:ext cx="8824595" cy="3760470"/>
          </a:xfrm>
          <a:prstGeom prst="rect">
            <a:avLst/>
          </a:prstGeom>
        </p:spPr>
        <p:txBody>
          <a:bodyPr vert="horz" lIns="91440" tIns="45720" rIns="91440" bIns="45720" rtlCol="0">
            <a:normAutofit/>
          </a:bodyPr>
          <a:lstStyle>
            <a:lvl1pPr marL="0" indent="0" algn="just" defTabSz="670560" rtl="0" eaLnBrk="1" latinLnBrk="0" hangingPunct="1">
              <a:lnSpc>
                <a:spcPct val="90000"/>
              </a:lnSpc>
              <a:spcBef>
                <a:spcPts val="735"/>
              </a:spcBef>
              <a:buFontTx/>
              <a:buNone/>
              <a:defRPr sz="2400" kern="1200">
                <a:solidFill>
                  <a:schemeClr val="tx1"/>
                </a:solidFill>
                <a:latin typeface="+mn-lt"/>
                <a:ea typeface="+mn-ea"/>
                <a:cs typeface="+mn-cs"/>
              </a:defRPr>
            </a:lvl1pPr>
            <a:lvl2pPr marL="335280" indent="0" algn="just" defTabSz="670560" rtl="0" eaLnBrk="1" latinLnBrk="0" hangingPunct="1">
              <a:lnSpc>
                <a:spcPct val="90000"/>
              </a:lnSpc>
              <a:spcBef>
                <a:spcPts val="365"/>
              </a:spcBef>
              <a:buFontTx/>
              <a:buNone/>
              <a:defRPr sz="2000" kern="1200">
                <a:solidFill>
                  <a:schemeClr val="tx1"/>
                </a:solidFill>
                <a:latin typeface="+mn-lt"/>
                <a:ea typeface="+mn-ea"/>
                <a:cs typeface="+mn-cs"/>
              </a:defRPr>
            </a:lvl2pPr>
            <a:lvl3pPr marL="67119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3pPr>
            <a:lvl4pPr marL="100647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4pPr>
            <a:lvl5pPr marL="134175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5pPr>
            <a:lvl6pPr marL="184531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6pPr>
            <a:lvl7pPr marL="218059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7pPr>
            <a:lvl8pPr marL="251650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8pPr>
            <a:lvl9pPr marL="285178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9pPr>
          </a:lstStyle>
          <a:p>
            <a:r>
              <a:rPr lang="en-US" altLang="zh-CN" dirty="0"/>
              <a:t>1.</a:t>
            </a:r>
            <a:r>
              <a:rPr lang="zh-CN" altLang="en-US" dirty="0"/>
              <a:t>市场分析</a:t>
            </a:r>
            <a:endParaRPr lang="zh-CN" altLang="en-US" dirty="0"/>
          </a:p>
          <a:p>
            <a:r>
              <a:rPr lang="zh-CN" altLang="en-US" dirty="0"/>
              <a:t>我们调查了周围同学对于休闲类游戏的看法，收集了他们的意见。他们希望在课余时间能够和同学一起玩一些互动性比较强的游戏，同时又不想耗费太多精力。根据需求，我们设计出了《联盟消消乐》这款集休闲、娱乐和互动的游戏。</a:t>
            </a:r>
            <a:endParaRPr lang="zh-CN" altLang="en-US" dirty="0"/>
          </a:p>
          <a:p>
            <a:r>
              <a:rPr lang="zh-CN" altLang="en-US" dirty="0"/>
              <a:t>这款游戏是面向青少年人群，使他们能在工作学习之余，通过这款游戏来放松身心。</a:t>
            </a:r>
            <a:endParaRPr lang="zh-CN" altLang="en-US" dirty="0"/>
          </a:p>
          <a:p>
            <a:endParaRPr lang="zh-CN" altLang="en-US" dirty="0"/>
          </a:p>
        </p:txBody>
      </p:sp>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9444" r="4548"/>
          <a:stretch>
            <a:fillRect/>
          </a:stretch>
        </p:blipFill>
        <p:spPr>
          <a:xfrm>
            <a:off x="7437755" y="3949700"/>
            <a:ext cx="3199765" cy="2802255"/>
          </a:xfrm>
          <a:prstGeom prst="rect">
            <a:avLst/>
          </a:prstGeom>
        </p:spPr>
      </p:pic>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554600" y="150003"/>
            <a:ext cx="9082800" cy="939600"/>
          </a:xfrm>
          <a:prstGeom prst="rect">
            <a:avLst/>
          </a:prstGeom>
          <a:noFill/>
        </p:spPr>
        <p:txBody>
          <a:bodyPr wrap="square" rtlCol="0" anchor="ctr" anchorCtr="0">
            <a:normAutofit/>
          </a:bodyPr>
          <a:p>
            <a:r>
              <a:rPr lang="zh-CN" altLang="en-US" sz="3600" dirty="0">
                <a:solidFill>
                  <a:schemeClr val="accent1"/>
                </a:solidFill>
                <a:latin typeface="+mj-lt"/>
                <a:ea typeface="+mj-ea"/>
                <a:cs typeface="+mj-cs"/>
              </a:rPr>
              <a:t>可行性分析</a:t>
            </a:r>
            <a:endParaRPr lang="zh-CN" altLang="en-US" sz="3600" dirty="0">
              <a:solidFill>
                <a:schemeClr val="accent1"/>
              </a:solidFill>
              <a:latin typeface="+mj-lt"/>
              <a:ea typeface="+mj-ea"/>
              <a:cs typeface="+mj-cs"/>
            </a:endParaRPr>
          </a:p>
        </p:txBody>
      </p:sp>
      <p:sp>
        <p:nvSpPr>
          <p:cNvPr id="3" name="内容占位符 5"/>
          <p:cNvSpPr>
            <a:spLocks noGrp="1"/>
          </p:cNvSpPr>
          <p:nvPr>
            <p:custDataLst>
              <p:tags r:id="rId2"/>
            </p:custDataLst>
          </p:nvPr>
        </p:nvSpPr>
        <p:spPr>
          <a:xfrm>
            <a:off x="1442085" y="1668145"/>
            <a:ext cx="8385175" cy="3760470"/>
          </a:xfrm>
          <a:prstGeom prst="rect">
            <a:avLst/>
          </a:prstGeom>
        </p:spPr>
        <p:txBody>
          <a:bodyPr vert="horz" lIns="91440" tIns="45720" rIns="91440" bIns="45720" rtlCol="0">
            <a:normAutofit/>
          </a:bodyPr>
          <a:lstStyle>
            <a:lvl1pPr marL="0" indent="0" algn="just" defTabSz="670560" rtl="0" eaLnBrk="1" latinLnBrk="0" hangingPunct="1">
              <a:lnSpc>
                <a:spcPct val="90000"/>
              </a:lnSpc>
              <a:spcBef>
                <a:spcPts val="735"/>
              </a:spcBef>
              <a:buFontTx/>
              <a:buNone/>
              <a:defRPr sz="2400" kern="1200">
                <a:solidFill>
                  <a:schemeClr val="tx1"/>
                </a:solidFill>
                <a:latin typeface="+mn-lt"/>
                <a:ea typeface="+mn-ea"/>
                <a:cs typeface="+mn-cs"/>
              </a:defRPr>
            </a:lvl1pPr>
            <a:lvl2pPr marL="335280" indent="0" algn="just" defTabSz="670560" rtl="0" eaLnBrk="1" latinLnBrk="0" hangingPunct="1">
              <a:lnSpc>
                <a:spcPct val="90000"/>
              </a:lnSpc>
              <a:spcBef>
                <a:spcPts val="365"/>
              </a:spcBef>
              <a:buFontTx/>
              <a:buNone/>
              <a:defRPr sz="2000" kern="1200">
                <a:solidFill>
                  <a:schemeClr val="tx1"/>
                </a:solidFill>
                <a:latin typeface="+mn-lt"/>
                <a:ea typeface="+mn-ea"/>
                <a:cs typeface="+mn-cs"/>
              </a:defRPr>
            </a:lvl2pPr>
            <a:lvl3pPr marL="67119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3pPr>
            <a:lvl4pPr marL="100647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4pPr>
            <a:lvl5pPr marL="134175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5pPr>
            <a:lvl6pPr marL="184531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6pPr>
            <a:lvl7pPr marL="218059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7pPr>
            <a:lvl8pPr marL="251650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8pPr>
            <a:lvl9pPr marL="285178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9pPr>
          </a:lstStyle>
          <a:p>
            <a:r>
              <a:rPr lang="en-US" dirty="0"/>
              <a:t>2.</a:t>
            </a:r>
            <a:r>
              <a:rPr lang="zh-CN" altLang="en-US" dirty="0"/>
              <a:t>技术可行性分析</a:t>
            </a:r>
            <a:endParaRPr lang="zh-CN" altLang="en-US" dirty="0"/>
          </a:p>
          <a:p>
            <a:r>
              <a:rPr lang="zh-CN" altLang="en-US" dirty="0"/>
              <a:t>我们采用JAVA语言，在eclipse平台上进行开发。</a:t>
            </a:r>
            <a:endParaRPr lang="zh-CN" altLang="en-US" dirty="0"/>
          </a:p>
          <a:p>
            <a:r>
              <a:rPr lang="zh-CN" altLang="en-US" dirty="0"/>
              <a:t>这个游戏的核心算法是判断每次行动结束后是否存在连续三个或以上相同的方块，若存在，则将其消除，并补充上随机的方块。重复执行这个步骤直到不存在连续三个相同的方块。</a:t>
            </a:r>
            <a:endParaRPr lang="zh-CN" altLang="en-US" dirty="0"/>
          </a:p>
          <a:p>
            <a:endParaRPr lang="zh-CN" altLang="en-US" dirty="0"/>
          </a:p>
        </p:txBody>
      </p:sp>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9444" r="4548"/>
          <a:stretch>
            <a:fillRect/>
          </a:stretch>
        </p:blipFill>
        <p:spPr>
          <a:xfrm>
            <a:off x="7437755" y="3949700"/>
            <a:ext cx="3199765" cy="2802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554600" y="150003"/>
            <a:ext cx="9082800" cy="939600"/>
          </a:xfrm>
          <a:prstGeom prst="rect">
            <a:avLst/>
          </a:prstGeom>
          <a:noFill/>
        </p:spPr>
        <p:txBody>
          <a:bodyPr wrap="square" rtlCol="0" anchor="ctr" anchorCtr="0">
            <a:normAutofit/>
          </a:bodyPr>
          <a:p>
            <a:r>
              <a:rPr lang="zh-CN" altLang="en-US" sz="3600" dirty="0">
                <a:solidFill>
                  <a:schemeClr val="accent1"/>
                </a:solidFill>
                <a:latin typeface="+mj-lt"/>
                <a:ea typeface="+mj-ea"/>
                <a:cs typeface="+mj-cs"/>
              </a:rPr>
              <a:t>可行性分析</a:t>
            </a:r>
            <a:endParaRPr lang="zh-CN" altLang="en-US" sz="3600" dirty="0">
              <a:solidFill>
                <a:schemeClr val="accent1"/>
              </a:solidFill>
              <a:latin typeface="+mj-lt"/>
              <a:ea typeface="+mj-ea"/>
              <a:cs typeface="+mj-cs"/>
            </a:endParaRPr>
          </a:p>
        </p:txBody>
      </p:sp>
      <p:sp>
        <p:nvSpPr>
          <p:cNvPr id="3" name="内容占位符 5"/>
          <p:cNvSpPr>
            <a:spLocks noGrp="1"/>
          </p:cNvSpPr>
          <p:nvPr>
            <p:custDataLst>
              <p:tags r:id="rId2"/>
            </p:custDataLst>
          </p:nvPr>
        </p:nvSpPr>
        <p:spPr>
          <a:xfrm>
            <a:off x="1442085" y="1668145"/>
            <a:ext cx="8385175" cy="3760470"/>
          </a:xfrm>
          <a:prstGeom prst="rect">
            <a:avLst/>
          </a:prstGeom>
        </p:spPr>
        <p:txBody>
          <a:bodyPr vert="horz" lIns="91440" tIns="45720" rIns="91440" bIns="45720" rtlCol="0">
            <a:normAutofit/>
          </a:bodyPr>
          <a:lstStyle>
            <a:lvl1pPr marL="0" indent="0" algn="just" defTabSz="670560" rtl="0" eaLnBrk="1" latinLnBrk="0" hangingPunct="1">
              <a:lnSpc>
                <a:spcPct val="90000"/>
              </a:lnSpc>
              <a:spcBef>
                <a:spcPts val="735"/>
              </a:spcBef>
              <a:buFontTx/>
              <a:buNone/>
              <a:defRPr sz="2400" kern="1200">
                <a:solidFill>
                  <a:schemeClr val="tx1"/>
                </a:solidFill>
                <a:latin typeface="+mn-lt"/>
                <a:ea typeface="+mn-ea"/>
                <a:cs typeface="+mn-cs"/>
              </a:defRPr>
            </a:lvl1pPr>
            <a:lvl2pPr marL="335280" indent="0" algn="just" defTabSz="670560" rtl="0" eaLnBrk="1" latinLnBrk="0" hangingPunct="1">
              <a:lnSpc>
                <a:spcPct val="90000"/>
              </a:lnSpc>
              <a:spcBef>
                <a:spcPts val="365"/>
              </a:spcBef>
              <a:buFontTx/>
              <a:buNone/>
              <a:defRPr sz="2000" kern="1200">
                <a:solidFill>
                  <a:schemeClr val="tx1"/>
                </a:solidFill>
                <a:latin typeface="+mn-lt"/>
                <a:ea typeface="+mn-ea"/>
                <a:cs typeface="+mn-cs"/>
              </a:defRPr>
            </a:lvl2pPr>
            <a:lvl3pPr marL="67119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3pPr>
            <a:lvl4pPr marL="100647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4pPr>
            <a:lvl5pPr marL="134175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5pPr>
            <a:lvl6pPr marL="184531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6pPr>
            <a:lvl7pPr marL="218059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7pPr>
            <a:lvl8pPr marL="251650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8pPr>
            <a:lvl9pPr marL="285178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9pPr>
          </a:lstStyle>
          <a:p>
            <a:r>
              <a:rPr lang="en-US" dirty="0"/>
              <a:t>3.</a:t>
            </a:r>
            <a:r>
              <a:rPr lang="zh-CN" altLang="en-US" dirty="0"/>
              <a:t>操作可行性分析</a:t>
            </a:r>
            <a:endParaRPr lang="zh-CN" altLang="en-US" dirty="0"/>
          </a:p>
          <a:p>
            <a:r>
              <a:rPr lang="zh-CN" altLang="en-US" dirty="0"/>
              <a:t>消消乐是个成熟的游戏，而我们是在基础消消乐的基础上添加一些不同的元素，因此是完全可行的。</a:t>
            </a:r>
            <a:endParaRPr lang="zh-CN" altLang="en-US" dirty="0"/>
          </a:p>
          <a:p>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554600" y="150003"/>
            <a:ext cx="9082800" cy="939600"/>
          </a:xfrm>
          <a:prstGeom prst="rect">
            <a:avLst/>
          </a:prstGeom>
          <a:noFill/>
        </p:spPr>
        <p:txBody>
          <a:bodyPr wrap="square" rtlCol="0" anchor="ctr" anchorCtr="0">
            <a:normAutofit/>
          </a:bodyPr>
          <a:p>
            <a:r>
              <a:rPr lang="zh-CN" altLang="en-US" sz="3600" dirty="0">
                <a:solidFill>
                  <a:schemeClr val="accent1"/>
                </a:solidFill>
                <a:latin typeface="+mj-lt"/>
                <a:ea typeface="+mj-ea"/>
                <a:cs typeface="+mj-cs"/>
              </a:rPr>
              <a:t>项目计划</a:t>
            </a:r>
            <a:endParaRPr lang="zh-CN" altLang="en-US" sz="3600" dirty="0">
              <a:solidFill>
                <a:schemeClr val="accent1"/>
              </a:solidFill>
              <a:latin typeface="+mj-lt"/>
              <a:ea typeface="+mj-ea"/>
              <a:cs typeface="+mj-cs"/>
            </a:endParaRPr>
          </a:p>
        </p:txBody>
      </p:sp>
      <p:sp>
        <p:nvSpPr>
          <p:cNvPr id="3" name="内容占位符 5"/>
          <p:cNvSpPr>
            <a:spLocks noGrp="1"/>
          </p:cNvSpPr>
          <p:nvPr>
            <p:custDataLst>
              <p:tags r:id="rId2"/>
            </p:custDataLst>
          </p:nvPr>
        </p:nvSpPr>
        <p:spPr>
          <a:xfrm>
            <a:off x="1442085" y="1657985"/>
            <a:ext cx="8385175" cy="3760470"/>
          </a:xfrm>
          <a:prstGeom prst="rect">
            <a:avLst/>
          </a:prstGeom>
        </p:spPr>
        <p:txBody>
          <a:bodyPr vert="horz" lIns="91440" tIns="45720" rIns="91440" bIns="45720" rtlCol="0">
            <a:normAutofit/>
          </a:bodyPr>
          <a:lstStyle>
            <a:lvl1pPr marL="0" indent="0" algn="just" defTabSz="670560" rtl="0" eaLnBrk="1" latinLnBrk="0" hangingPunct="1">
              <a:lnSpc>
                <a:spcPct val="90000"/>
              </a:lnSpc>
              <a:spcBef>
                <a:spcPts val="735"/>
              </a:spcBef>
              <a:buFontTx/>
              <a:buNone/>
              <a:defRPr sz="2400" kern="1200">
                <a:solidFill>
                  <a:schemeClr val="tx1"/>
                </a:solidFill>
                <a:latin typeface="+mn-lt"/>
                <a:ea typeface="+mn-ea"/>
                <a:cs typeface="+mn-cs"/>
              </a:defRPr>
            </a:lvl1pPr>
            <a:lvl2pPr marL="335280" indent="0" algn="just" defTabSz="670560" rtl="0" eaLnBrk="1" latinLnBrk="0" hangingPunct="1">
              <a:lnSpc>
                <a:spcPct val="90000"/>
              </a:lnSpc>
              <a:spcBef>
                <a:spcPts val="365"/>
              </a:spcBef>
              <a:buFontTx/>
              <a:buNone/>
              <a:defRPr sz="2000" kern="1200">
                <a:solidFill>
                  <a:schemeClr val="tx1"/>
                </a:solidFill>
                <a:latin typeface="+mn-lt"/>
                <a:ea typeface="+mn-ea"/>
                <a:cs typeface="+mn-cs"/>
              </a:defRPr>
            </a:lvl2pPr>
            <a:lvl3pPr marL="67119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3pPr>
            <a:lvl4pPr marL="100647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4pPr>
            <a:lvl5pPr marL="1341755" indent="0" algn="just" defTabSz="670560" rtl="0" eaLnBrk="1" latinLnBrk="0" hangingPunct="1">
              <a:lnSpc>
                <a:spcPct val="90000"/>
              </a:lnSpc>
              <a:spcBef>
                <a:spcPts val="365"/>
              </a:spcBef>
              <a:buFontTx/>
              <a:buNone/>
              <a:defRPr sz="1800" kern="1200">
                <a:solidFill>
                  <a:schemeClr val="tx1"/>
                </a:solidFill>
                <a:latin typeface="+mn-lt"/>
                <a:ea typeface="+mn-ea"/>
                <a:cs typeface="+mn-cs"/>
              </a:defRPr>
            </a:lvl5pPr>
            <a:lvl6pPr marL="184531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6pPr>
            <a:lvl7pPr marL="2180590"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7pPr>
            <a:lvl8pPr marL="251650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8pPr>
            <a:lvl9pPr marL="2851785" indent="-167640" algn="l" defTabSz="670560" rtl="0" eaLnBrk="1" latinLnBrk="0" hangingPunct="1">
              <a:lnSpc>
                <a:spcPct val="90000"/>
              </a:lnSpc>
              <a:spcBef>
                <a:spcPts val="365"/>
              </a:spcBef>
              <a:buFont typeface="Arial" panose="020B0604020202020204" pitchFamily="34" charset="0"/>
              <a:buChar char="•"/>
              <a:defRPr sz="1320" kern="1200">
                <a:solidFill>
                  <a:schemeClr val="tx1"/>
                </a:solidFill>
                <a:latin typeface="+mn-lt"/>
                <a:ea typeface="+mn-ea"/>
                <a:cs typeface="+mn-cs"/>
              </a:defRPr>
            </a:lvl9pPr>
          </a:lstStyle>
          <a:p>
            <a:endParaRPr lang="zh-CN" dirty="0"/>
          </a:p>
          <a:p>
            <a:endParaRPr lang="zh-CN" altLang="en-US" dirty="0"/>
          </a:p>
          <a:p>
            <a:endParaRPr lang="zh-CN" altLang="en-US" dirty="0"/>
          </a:p>
        </p:txBody>
      </p:sp>
      <p:graphicFrame>
        <p:nvGraphicFramePr>
          <p:cNvPr id="0" name="表格 -1"/>
          <p:cNvGraphicFramePr/>
          <p:nvPr/>
        </p:nvGraphicFramePr>
        <p:xfrm>
          <a:off x="1442085" y="1089660"/>
          <a:ext cx="9672955" cy="4979670"/>
        </p:xfrm>
        <a:graphic>
          <a:graphicData uri="http://schemas.openxmlformats.org/drawingml/2006/table">
            <a:tbl>
              <a:tblPr firstRow="1" bandRow="1">
                <a:tableStyleId>{5940675A-B579-460E-94D1-54222C63F5DA}</a:tableStyleId>
              </a:tblPr>
              <a:tblGrid>
                <a:gridCol w="1299845"/>
                <a:gridCol w="1299210"/>
                <a:gridCol w="7073900"/>
              </a:tblGrid>
              <a:tr h="585470">
                <a:tc>
                  <a:txBody>
                    <a:bodyPr/>
                    <a:p>
                      <a:pPr marL="0" indent="0" algn="ctr">
                        <a:buNone/>
                      </a:pPr>
                      <a:r>
                        <a:rPr lang="zh-CN" altLang="en-US" sz="2000" b="1" u="none">
                          <a:solidFill>
                            <a:srgbClr val="000000"/>
                          </a:solidFill>
                          <a:highlight>
                            <a:srgbClr val="7F7F7F"/>
                          </a:highlight>
                          <a:latin typeface="宋体" panose="02010600030101010101" pitchFamily="2" charset="-122"/>
                          <a:ea typeface="宋体" panose="02010600030101010101" pitchFamily="2" charset="-122"/>
                          <a:cs typeface="宋体" panose="02010600030101010101" pitchFamily="2" charset="-122"/>
                        </a:rPr>
                        <a:t>角色</a:t>
                      </a:r>
                      <a:endParaRPr lang="zh-CN" altLang="en-US" sz="2000" b="1" u="none">
                        <a:solidFill>
                          <a:srgbClr val="000000"/>
                        </a:solidFill>
                        <a:highlight>
                          <a:srgbClr val="7F7F7F"/>
                        </a:highlight>
                        <a:latin typeface="宋体" panose="02010600030101010101" pitchFamily="2" charset="-122"/>
                        <a:ea typeface="宋体" panose="02010600030101010101" pitchFamily="2" charset="-122"/>
                        <a:cs typeface="宋体" panose="02010600030101010101" pitchFamily="2" charset="-122"/>
                      </a:endParaRPr>
                    </a:p>
                  </a:txBody>
                  <a:tcPr marL="0" marR="0" marT="25400" marB="2540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7F7F7F"/>
                    </a:solidFill>
                  </a:tcPr>
                </a:tc>
                <a:tc>
                  <a:txBody>
                    <a:bodyPr/>
                    <a:p>
                      <a:pPr marL="0" indent="0" algn="ctr">
                        <a:lnSpc>
                          <a:spcPct val="140000"/>
                        </a:lnSpc>
                        <a:buNone/>
                      </a:pPr>
                      <a:r>
                        <a:rPr lang="zh-CN" altLang="en-US" sz="2000" b="1" u="none">
                          <a:solidFill>
                            <a:srgbClr val="000000"/>
                          </a:solidFill>
                          <a:highlight>
                            <a:srgbClr val="7F7F7F"/>
                          </a:highlight>
                          <a:latin typeface="宋体" panose="02010600030101010101" pitchFamily="2" charset="-122"/>
                          <a:ea typeface="宋体" panose="02010600030101010101" pitchFamily="2" charset="-122"/>
                          <a:cs typeface="宋体" panose="02010600030101010101" pitchFamily="2" charset="-122"/>
                        </a:rPr>
                        <a:t>人员</a:t>
                      </a:r>
                      <a:endParaRPr lang="zh-CN" altLang="en-US" sz="2000" b="1" u="none">
                        <a:solidFill>
                          <a:srgbClr val="000000"/>
                        </a:solidFill>
                        <a:highlight>
                          <a:srgbClr val="7F7F7F"/>
                        </a:highlight>
                        <a:latin typeface="宋体" panose="02010600030101010101" pitchFamily="2" charset="-122"/>
                        <a:ea typeface="宋体" panose="02010600030101010101" pitchFamily="2" charset="-122"/>
                        <a:cs typeface="宋体" panose="02010600030101010101" pitchFamily="2" charset="-122"/>
                      </a:endParaRPr>
                    </a:p>
                  </a:txBody>
                  <a:tcPr marL="0" marR="0" marT="25400" marB="254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7F7F7F"/>
                    </a:solidFill>
                  </a:tcPr>
                </a:tc>
                <a:tc>
                  <a:txBody>
                    <a:bodyPr/>
                    <a:p>
                      <a:pPr marL="0" indent="0" algn="ctr">
                        <a:buNone/>
                      </a:pPr>
                      <a:r>
                        <a:rPr lang="zh-CN" altLang="en-US" sz="2000" b="1" u="none">
                          <a:solidFill>
                            <a:srgbClr val="000000"/>
                          </a:solidFill>
                          <a:highlight>
                            <a:srgbClr val="7F7F7F"/>
                          </a:highlight>
                          <a:latin typeface="宋体" panose="02010600030101010101" pitchFamily="2" charset="-122"/>
                          <a:ea typeface="宋体" panose="02010600030101010101" pitchFamily="2" charset="-122"/>
                          <a:cs typeface="宋体" panose="02010600030101010101" pitchFamily="2" charset="-122"/>
                        </a:rPr>
                        <a:t>职责</a:t>
                      </a:r>
                      <a:endParaRPr lang="zh-CN" altLang="en-US" sz="2000" b="1" u="none">
                        <a:solidFill>
                          <a:srgbClr val="000000"/>
                        </a:solidFill>
                        <a:highlight>
                          <a:srgbClr val="7F7F7F"/>
                        </a:highlight>
                        <a:latin typeface="宋体" panose="02010600030101010101" pitchFamily="2" charset="-122"/>
                        <a:ea typeface="宋体" panose="02010600030101010101" pitchFamily="2" charset="-122"/>
                        <a:cs typeface="宋体" panose="02010600030101010101" pitchFamily="2" charset="-122"/>
                      </a:endParaRPr>
                    </a:p>
                  </a:txBody>
                  <a:tcPr marL="0" marR="0" marT="25400" marB="254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7F7F7F"/>
                    </a:solidFill>
                  </a:tcPr>
                </a:tc>
              </a:tr>
              <a:tr h="1464945">
                <a:tc>
                  <a:txBody>
                    <a:bodyPr/>
                    <a:p>
                      <a:pPr marL="0" indent="0" algn="l">
                        <a:buNone/>
                      </a:pP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项目发起人；管理员</a:t>
                      </a:r>
                      <a:endPar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25400" marB="254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杨枨老师、</a:t>
                      </a:r>
                      <a:r>
                        <a:rPr lang="zh-CN" altLang="en-US" sz="2000" b="0" u="none">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zh-CN" altLang="en-US" sz="2000" b="0" u="none">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支持并监督项目行动；共同审查</a:t>
                      </a:r>
                      <a:r>
                        <a:rPr lang="en-US" altLang="zh-CN" sz="2000" b="0" u="none">
                          <a:solidFill>
                            <a:schemeClr val="tx1"/>
                          </a:solidFill>
                          <a:latin typeface="Arial" panose="020B0604020202020204" pitchFamily="34" charset="0"/>
                          <a:ea typeface="Arial" panose="020B0604020202020204" pitchFamily="34" charset="0"/>
                          <a:cs typeface="Arial" panose="020B0604020202020204" pitchFamily="34" charset="0"/>
                        </a:rPr>
                        <a:t>/</a:t>
                      </a: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批准项目计划；共同审查</a:t>
                      </a:r>
                      <a:r>
                        <a:rPr lang="en-US" altLang="zh-CN" sz="2000" b="0" u="none">
                          <a:solidFill>
                            <a:schemeClr val="tx1"/>
                          </a:solidFill>
                          <a:latin typeface="Arial" panose="020B0604020202020204" pitchFamily="34" charset="0"/>
                          <a:ea typeface="Arial" panose="020B0604020202020204" pitchFamily="34" charset="0"/>
                          <a:cs typeface="Arial" panose="020B0604020202020204" pitchFamily="34" charset="0"/>
                        </a:rPr>
                        <a:t>/</a:t>
                      </a: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修改</a:t>
                      </a:r>
                      <a:r>
                        <a:rPr lang="en-US" altLang="zh-CN" sz="2000" b="0" u="none">
                          <a:solidFill>
                            <a:schemeClr val="tx1"/>
                          </a:solidFill>
                          <a:latin typeface="Arial" panose="020B0604020202020204" pitchFamily="34" charset="0"/>
                          <a:ea typeface="Arial" panose="020B0604020202020204" pitchFamily="34" charset="0"/>
                          <a:cs typeface="Arial" panose="020B0604020202020204" pitchFamily="34" charset="0"/>
                        </a:rPr>
                        <a:t>/</a:t>
                      </a: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批准项目组提出的方针建议；提供高级项目管理指导和帮助；评估</a:t>
                      </a:r>
                      <a:r>
                        <a:rPr lang="en-US" altLang="zh-CN" sz="2000" b="0" u="none">
                          <a:solidFill>
                            <a:schemeClr val="tx1"/>
                          </a:solidFill>
                          <a:latin typeface="宋体" panose="02010600030101010101" pitchFamily="2" charset="-122"/>
                          <a:ea typeface="宋体" panose="02010600030101010101" pitchFamily="2" charset="-122"/>
                          <a:cs typeface="宋体" panose="02010600030101010101" pitchFamily="2" charset="-122"/>
                        </a:rPr>
                        <a:t>G13</a:t>
                      </a: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提供的服务，保证质量达到一定要求、及时交付和成本控制。</a:t>
                      </a:r>
                      <a:endPar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28600" marR="0" marT="25400" marB="254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4365">
                <a:tc>
                  <a:txBody>
                    <a:bodyPr/>
                    <a:p>
                      <a:pPr marL="0" indent="0" algn="l">
                        <a:buNone/>
                      </a:pP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项目经理</a:t>
                      </a:r>
                      <a:endPar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25400" marB="254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许佳俊</a:t>
                      </a:r>
                      <a:endPar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提供项目管理服务；在所有组员之间协调资源的分配；制定、监督和实施项目规划和相关工作日程；组织项目进展状态会议，准备</a:t>
                      </a:r>
                      <a:r>
                        <a:rPr lang="en-US" altLang="zh-CN" sz="2000" b="0" u="none">
                          <a:solidFill>
                            <a:schemeClr val="tx1"/>
                          </a:solidFill>
                          <a:latin typeface="Arial" panose="020B0604020202020204" pitchFamily="34" charset="0"/>
                          <a:ea typeface="Arial" panose="020B0604020202020204" pitchFamily="34" charset="0"/>
                          <a:cs typeface="Arial" panose="020B0604020202020204" pitchFamily="34" charset="0"/>
                        </a:rPr>
                        <a:t>/</a:t>
                      </a: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发布项目沟通</a:t>
                      </a:r>
                      <a:r>
                        <a:rPr lang="en-US" altLang="zh-CN" sz="2000" b="0" u="none">
                          <a:solidFill>
                            <a:schemeClr val="tx1"/>
                          </a:solidFill>
                          <a:latin typeface="Arial" panose="020B0604020202020204" pitchFamily="34" charset="0"/>
                          <a:ea typeface="Arial" panose="020B0604020202020204" pitchFamily="34" charset="0"/>
                          <a:cs typeface="Arial" panose="020B0604020202020204" pitchFamily="34" charset="0"/>
                        </a:rPr>
                        <a:t>/</a:t>
                      </a: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报告；监控项目进展、任务完成情况以及该项目的资源分配和发挥的效益；管理问题解决进展，分配优先级并监督相关校正措施实施；</a:t>
                      </a:r>
                      <a:endPar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28600" marR="0" marT="25400" marB="254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24890">
                <a:tc>
                  <a:txBody>
                    <a:bodyPr/>
                    <a:p>
                      <a:pPr marL="0" indent="0" algn="l">
                        <a:buNone/>
                      </a:pP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项目成员</a:t>
                      </a:r>
                      <a:endPar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25400" marB="254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徐柯杰，何宇晨</a:t>
                      </a:r>
                      <a:endPar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rPr>
                        <a:t>为项目任务准备详细实施计划；业务需求及差异分析；参加包括数据转换、接口和报告的系统开发和文档制定；领导系统配置、启用和安全工作；</a:t>
                      </a:r>
                      <a:endParaRPr lang="zh-CN" altLang="en-US" sz="20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66700" marR="0" marT="25400" marB="254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MH" val="20150923113405"/>
  <p:tag name="MH_LIBRARY" val="GRAPHIC"/>
  <p:tag name="MH_ORDER" val="Straight Connector 9"/>
  <p:tag name="KSO_WM_TAG_VERSION" val="1.0"/>
  <p:tag name="KSO_WM_BEAUTIFY_FLAG" val="#wm#"/>
  <p:tag name="KSO_WM_UNIT_TYPE" val="i"/>
  <p:tag name="KSO_WM_UNIT_ID" val="280*i*2"/>
  <p:tag name="KSO_WM_TEMPLATE_CATEGORY" val="custom"/>
  <p:tag name="KSO_WM_TEMPLATE_INDEX" val="9160243"/>
</p:tagLst>
</file>

<file path=ppt/tags/tag10.xml><?xml version="1.0" encoding="utf-8"?>
<p:tagLst xmlns:p="http://schemas.openxmlformats.org/presentationml/2006/main">
  <p:tag name="KSO_WM_TAG_VERSION" val="1.0"/>
  <p:tag name="KSO_WM_BEAUTIFY_FLAG" val="#wm#"/>
  <p:tag name="KSO_WM_UNIT_TYPE" val="i"/>
  <p:tag name="KSO_WM_UNIT_ID" val="custom160563_10*i*3"/>
  <p:tag name="KSO_WM_TEMPLATE_CATEGORY" val="custom"/>
  <p:tag name="KSO_WM_TEMPLATE_INDEX" val="160563"/>
  <p:tag name="KSO_WM_UNIT_INDEX" val="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ENTRY"/>
  <p:tag name="ID" val="545828"/>
  <p:tag name="MH_ORDER" val="1"/>
  <p:tag name="KSO_WM_UNIT_TYPE" val="l_h_f"/>
  <p:tag name="KSO_WM_UNIT_INDEX" val="1_1_1"/>
  <p:tag name="KSO_WM_UNIT_ID" val="custom160563_10*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NUMBER"/>
  <p:tag name="ID" val="545828"/>
  <p:tag name="MH_ORDER" val="1"/>
  <p:tag name="KSO_WM_UNIT_TYPE" val="l_i"/>
  <p:tag name="KSO_WM_UNIT_INDEX" val="1_1"/>
  <p:tag name="KSO_WM_UNIT_ID" val="custom160563_10*l_i*1_1"/>
  <p:tag name="KSO_WM_UNIT_CLEAR" val="1"/>
  <p:tag name="KSO_WM_UNIT_LAYERLEVEL" val="1_1"/>
  <p:tag name="KSO_WM_DIAGRAM_GROUP_CODE" val="l1-1"/>
</p:tagLst>
</file>

<file path=ppt/tags/tag13.xml><?xml version="1.0" encoding="utf-8"?>
<p:tagLst xmlns:p="http://schemas.openxmlformats.org/presentationml/2006/main">
  <p:tag name="KSO_WM_TAG_VERSION" val="1.0"/>
  <p:tag name="KSO_WM_BEAUTIFY_FLAG" val="#wm#"/>
  <p:tag name="KSO_WM_UNIT_TYPE" val="i"/>
  <p:tag name="KSO_WM_UNIT_ID" val="custom160563_10*i*8"/>
  <p:tag name="KSO_WM_TEMPLATE_CATEGORY" val="custom"/>
  <p:tag name="KSO_WM_TEMPLATE_INDEX" val="160563"/>
  <p:tag name="KSO_WM_UNIT_INDEX" val="8"/>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ENTRY"/>
  <p:tag name="ID" val="545828"/>
  <p:tag name="MH_ORDER" val="1"/>
  <p:tag name="KSO_WM_UNIT_TYPE" val="l_h_f"/>
  <p:tag name="KSO_WM_UNIT_INDEX" val="1_2_1"/>
  <p:tag name="KSO_WM_UNIT_ID" val="custom160563_10*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NUMBER"/>
  <p:tag name="ID" val="545828"/>
  <p:tag name="MH_ORDER" val="1"/>
  <p:tag name="KSO_WM_UNIT_TYPE" val="l_i"/>
  <p:tag name="KSO_WM_UNIT_INDEX" val="1_2"/>
  <p:tag name="KSO_WM_UNIT_ID" val="custom160563_10*l_i*1_2"/>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UNIT_TYPE" val="i"/>
  <p:tag name="KSO_WM_UNIT_ID" val="custom160563_10*i*13"/>
  <p:tag name="KSO_WM_TEMPLATE_CATEGORY" val="custom"/>
  <p:tag name="KSO_WM_TEMPLATE_INDEX" val="160563"/>
  <p:tag name="KSO_WM_UNIT_INDEX" val="13"/>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ENTRY"/>
  <p:tag name="ID" val="545828"/>
  <p:tag name="MH_ORDER" val="1"/>
  <p:tag name="KSO_WM_UNIT_TYPE" val="l_h_f"/>
  <p:tag name="KSO_WM_UNIT_INDEX" val="1_3_1"/>
  <p:tag name="KSO_WM_UNIT_ID" val="custom160563_10*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NUMBER"/>
  <p:tag name="ID" val="545828"/>
  <p:tag name="MH_ORDER" val="1"/>
  <p:tag name="KSO_WM_UNIT_TYPE" val="l_i"/>
  <p:tag name="KSO_WM_UNIT_INDEX" val="1_3"/>
  <p:tag name="KSO_WM_UNIT_ID" val="custom160563_10*l_i*1_3"/>
  <p:tag name="KSO_WM_UNIT_CLEAR" val="1"/>
  <p:tag name="KSO_WM_UNIT_LAYERLEVEL" val="1_1"/>
  <p:tag name="KSO_WM_DIAGRAM_GROUP_CODE" val="l1-1"/>
</p:tagLst>
</file>

<file path=ppt/tags/tag19.xml><?xml version="1.0" encoding="utf-8"?>
<p:tagLst xmlns:p="http://schemas.openxmlformats.org/presentationml/2006/main">
  <p:tag name="KSO_WM_TAG_VERSION" val="1.0"/>
  <p:tag name="KSO_WM_BEAUTIFY_FLAG" val="#wm#"/>
  <p:tag name="KSO_WM_UNIT_TYPE" val="i"/>
  <p:tag name="KSO_WM_UNIT_ID" val="custom160563_10*i*18"/>
  <p:tag name="KSO_WM_TEMPLATE_CATEGORY" val="custom"/>
  <p:tag name="KSO_WM_TEMPLATE_INDEX" val="160563"/>
  <p:tag name="KSO_WM_UNIT_INDEX" val="18"/>
</p:tagLst>
</file>

<file path=ppt/tags/tag2.xml><?xml version="1.0" encoding="utf-8"?>
<p:tagLst xmlns:p="http://schemas.openxmlformats.org/presentationml/2006/main">
  <p:tag name="MH" val="20150923113405"/>
  <p:tag name="MH_LIBRARY" val="GRAPHIC"/>
  <p:tag name="MH_ORDER" val="Straight Connector 10"/>
  <p:tag name="KSO_WM_TAG_VERSION" val="1.0"/>
  <p:tag name="KSO_WM_BEAUTIFY_FLAG" val="#wm#"/>
  <p:tag name="KSO_WM_UNIT_TYPE" val="i"/>
  <p:tag name="KSO_WM_UNIT_ID" val="280*i*3"/>
  <p:tag name="KSO_WM_TEMPLATE_CATEGORY" val="custom"/>
  <p:tag name="KSO_WM_TEMPLATE_INDEX" val="916024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ENTRY"/>
  <p:tag name="ID" val="545828"/>
  <p:tag name="MH_ORDER" val="1"/>
  <p:tag name="KSO_WM_UNIT_TYPE" val="l_h_f"/>
  <p:tag name="KSO_WM_UNIT_INDEX" val="1_4_1"/>
  <p:tag name="KSO_WM_UNIT_ID" val="custom160563_10*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NUMBER"/>
  <p:tag name="ID" val="545828"/>
  <p:tag name="MH_ORDER" val="1"/>
  <p:tag name="KSO_WM_UNIT_TYPE" val="l_i"/>
  <p:tag name="KSO_WM_UNIT_INDEX" val="1_4"/>
  <p:tag name="KSO_WM_UNIT_ID" val="custom160563_10*l_i*1_4"/>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UNIT_TYPE" val="i"/>
  <p:tag name="KSO_WM_UNIT_ID" val="custom160563_10*i*23"/>
  <p:tag name="KSO_WM_TEMPLATE_CATEGORY" val="custom"/>
  <p:tag name="KSO_WM_TEMPLATE_INDEX" val="160563"/>
  <p:tag name="KSO_WM_UNIT_INDEX" val="2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ENTRY"/>
  <p:tag name="ID" val="545828"/>
  <p:tag name="MH_ORDER" val="1"/>
  <p:tag name="KSO_WM_UNIT_TYPE" val="l_h_f"/>
  <p:tag name="KSO_WM_UNIT_INDEX" val="1_5_1"/>
  <p:tag name="KSO_WM_UNIT_ID" val="custom160563_10*l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63"/>
  <p:tag name="MH" val="20150923105509"/>
  <p:tag name="MH_LIBRARY" val="CONTENTS"/>
  <p:tag name="MH_TYPE" val="NUMBER"/>
  <p:tag name="ID" val="545828"/>
  <p:tag name="MH_ORDER" val="1"/>
  <p:tag name="KSO_WM_UNIT_TYPE" val="l_i"/>
  <p:tag name="KSO_WM_UNIT_INDEX" val="1_5"/>
  <p:tag name="KSO_WM_UNIT_ID" val="custom160563_10*l_i*1_5"/>
  <p:tag name="KSO_WM_UNIT_CLEAR" val="1"/>
  <p:tag name="KSO_WM_UNIT_LAYERLEVEL" val="1_1"/>
  <p:tag name="KSO_WM_DIAGRAM_GROUP_CODE" val="l1-1"/>
</p:tagLst>
</file>

<file path=ppt/tags/tag25.xml><?xml version="1.0" encoding="utf-8"?>
<p:tagLst xmlns:p="http://schemas.openxmlformats.org/presentationml/2006/main">
  <p:tag name="MH" val="20150923105509"/>
  <p:tag name="MH_LIBRARY" val="CONTENTS"/>
  <p:tag name="MH_AUTOCOLOR" val="TRUE"/>
  <p:tag name="MH_TYPE" val="CONTENTS"/>
  <p:tag name="ID" val="545828"/>
  <p:tag name="KSO_WM_TEMPLATE_CATEGORY" val="custom"/>
  <p:tag name="KSO_WM_TEMPLATE_INDEX" val="160563"/>
  <p:tag name="KSO_WM_TAG_VERSION" val="1.0"/>
  <p:tag name="KSO_WM_SLIDE_ID" val="custom160563_10"/>
  <p:tag name="KSO_WM_SLIDE_INDEX" val="10"/>
  <p:tag name="KSO_WM_SLIDE_ITEM_CNT" val="5"/>
  <p:tag name="KSO_WM_SLIDE_LAYOUT" val="l"/>
  <p:tag name="KSO_WM_SLIDE_LAYOUT_CNT" val="1"/>
  <p:tag name="KSO_WM_SLIDE_TYPE" val="contents"/>
  <p:tag name="KSO_WM_BEAUTIFY_FLAG" val="#wm#"/>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3"/>
  <p:tag name="KSO_WM_UNIT_TYPE" val="a"/>
  <p:tag name="KSO_WM_UNIT_INDEX" val="1"/>
  <p:tag name="KSO_WM_UNIT_ID" val="custom160563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3"/>
  <p:tag name="KSO_WM_UNIT_TYPE" val="f"/>
  <p:tag name="KSO_WM_UNIT_INDEX" val="1"/>
  <p:tag name="KSO_WM_UNIT_ID" val="custom160563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3"/>
  <p:tag name="KSO_WM_SLIDE_ID" val="custom160563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63"/>
  <p:tag name="KSO_WM_UNIT_TYPE" val="f"/>
  <p:tag name="KSO_WM_UNIT_INDEX" val="1"/>
  <p:tag name="KSO_WM_UNIT_ID" val="custom160563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xml><?xml version="1.0" encoding="utf-8"?>
<p:tagLst xmlns:p="http://schemas.openxmlformats.org/presentationml/2006/main">
  <p:tag name="KSO_WM_TAG_VERSION" val="1.0"/>
  <p:tag name="KSO_WM_TEMPLATE_CATEGORY" val="custom"/>
  <p:tag name="KSO_WM_TEMPLATE_INDEX" val="16056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63"/>
  <p:tag name="KSO_WM_UNIT_TYPE" val="f"/>
  <p:tag name="KSO_WM_UNIT_INDEX" val="2"/>
  <p:tag name="KSO_WM_UNIT_ID" val="custom160563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63"/>
  <p:tag name="KSO_WM_UNIT_TYPE" val="a"/>
  <p:tag name="KSO_WM_UNIT_INDEX" val="1"/>
  <p:tag name="KSO_WM_UNIT_ID" val="custom160563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63"/>
  <p:tag name="KSO_WM_UNIT_TYPE" val="d"/>
  <p:tag name="KSO_WM_UNIT_INDEX" val="1"/>
  <p:tag name="KSO_WM_UNIT_ID" val="custom160563_5*d*1"/>
  <p:tag name="KSO_WM_UNIT_CLEAR" val="0"/>
  <p:tag name="KSO_WM_UNIT_LAYERLEVEL" val="1"/>
  <p:tag name="KSO_WM_UNIT_VALUE" val="1261*2521"/>
  <p:tag name="KSO_WM_UNIT_HIGHLIGHT" val="0"/>
  <p:tag name="KSO_WM_UNIT_COMPATIBLE" val="0"/>
</p:tagLst>
</file>

<file path=ppt/tags/tag3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3"/>
  <p:tag name="KSO_WM_SLIDE_ID" val="custom160563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63"/>
  <p:tag name="KSO_WM_UNIT_TYPE" val="a"/>
  <p:tag name="KSO_WM_UNIT_INDEX" val="1"/>
  <p:tag name="KSO_WM_UNIT_ID" val="custom160563_4*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63"/>
  <p:tag name="KSO_WM_UNIT_TYPE" val="f"/>
  <p:tag name="KSO_WM_UNIT_INDEX" val="1"/>
  <p:tag name="KSO_WM_UNIT_ID" val="custom160563_4*f*1"/>
  <p:tag name="KSO_WM_UNIT_CLEAR" val="1"/>
  <p:tag name="KSO_WM_UNIT_LAYERLEVEL" val="1"/>
  <p:tag name="KSO_WM_UNIT_VALUE" val="143"/>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KSO_WM_TEMPLATE_CATEGORY" val="custom"/>
  <p:tag name="KSO_WM_TEMPLATE_INDEX" val="160563"/>
  <p:tag name="KSO_WM_TAG_VERSION" val="1.0"/>
  <p:tag name="KSO_WM_SLIDE_ID" val="custom160563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63"/>
  <p:tag name="KSO_WM_UNIT_TYPE" val="a"/>
  <p:tag name="KSO_WM_UNIT_INDEX" val="1"/>
  <p:tag name="KSO_WM_UNIT_ID" val="custom160563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63"/>
  <p:tag name="KSO_WM_UNIT_TYPE" val="f"/>
  <p:tag name="KSO_WM_UNIT_INDEX" val="2"/>
  <p:tag name="KSO_WM_UNIT_ID" val="custom160563_20*f*2"/>
  <p:tag name="KSO_WM_UNIT_CLEAR" val="1"/>
  <p:tag name="KSO_WM_UNIT_LAYERLEVEL" val="1"/>
  <p:tag name="KSO_WM_UNIT_VALUE" val="135"/>
  <p:tag name="KSO_WM_UNIT_HIGHLIGHT" val="0"/>
  <p:tag name="KSO_WM_UNIT_COMPATIBLE" val="0"/>
  <p:tag name="KSO_WM_UNIT_PRESET_TEXT_INDEX" val="5"/>
  <p:tag name="KSO_WM_UNIT_PRESET_TEXT_LEN" val="166"/>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63"/>
  <p:tag name="KSO_WM_UNIT_TYPE" val="d"/>
  <p:tag name="KSO_WM_UNIT_INDEX" val="1"/>
  <p:tag name="KSO_WM_UNIT_ID" val="custom160563_4*d*1"/>
  <p:tag name="KSO_WM_UNIT_CLEAR" val="0"/>
  <p:tag name="KSO_WM_UNIT_LAYERLEVEL" val="1"/>
  <p:tag name="KSO_WM_UNIT_VALUE" val="1500*1713"/>
  <p:tag name="KSO_WM_UNIT_HIGHLIGHT" val="0"/>
  <p:tag name="KSO_WM_UNIT_COMPATIBLE" val="0"/>
</p:tagLst>
</file>

<file path=ppt/tags/tag4.xml><?xml version="1.0" encoding="utf-8"?>
<p:tagLst xmlns:p="http://schemas.openxmlformats.org/presentationml/2006/main">
  <p:tag name="KSO_WM_TAG_VERSION" val="1.0"/>
  <p:tag name="KSO_WM_TEMPLATE_CATEGORY" val="custom"/>
  <p:tag name="KSO_WM_TEMPLATE_INDEX" val="160563"/>
</p:tagLst>
</file>

<file path=ppt/tags/tag40.xml><?xml version="1.0" encoding="utf-8"?>
<p:tagLst xmlns:p="http://schemas.openxmlformats.org/presentationml/2006/main">
  <p:tag name="KSO_WM_TEMPLATE_CATEGORY" val="custom"/>
  <p:tag name="KSO_WM_TEMPLATE_INDEX" val="160563"/>
  <p:tag name="KSO_WM_TAG_VERSION" val="1.0"/>
  <p:tag name="KSO_WM_SLIDE_ID" val="custom160563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63"/>
  <p:tag name="KSO_WM_UNIT_TYPE" val="a"/>
  <p:tag name="KSO_WM_UNIT_INDEX" val="1"/>
  <p:tag name="KSO_WM_UNIT_ID" val="custom160563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63"/>
  <p:tag name="KSO_WM_UNIT_TYPE" val="f"/>
  <p:tag name="KSO_WM_UNIT_INDEX" val="2"/>
  <p:tag name="KSO_WM_UNIT_ID" val="custom160563_20*f*2"/>
  <p:tag name="KSO_WM_UNIT_CLEAR" val="1"/>
  <p:tag name="KSO_WM_UNIT_LAYERLEVEL" val="1"/>
  <p:tag name="KSO_WM_UNIT_VALUE" val="135"/>
  <p:tag name="KSO_WM_UNIT_HIGHLIGHT" val="0"/>
  <p:tag name="KSO_WM_UNIT_COMPATIBLE" val="0"/>
  <p:tag name="KSO_WM_UNIT_PRESET_TEXT_INDEX" val="5"/>
  <p:tag name="KSO_WM_UNIT_PRESET_TEXT_LEN" val="166"/>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63"/>
  <p:tag name="KSO_WM_UNIT_TYPE" val="d"/>
  <p:tag name="KSO_WM_UNIT_INDEX" val="1"/>
  <p:tag name="KSO_WM_UNIT_ID" val="custom160563_4*d*1"/>
  <p:tag name="KSO_WM_UNIT_CLEAR" val="0"/>
  <p:tag name="KSO_WM_UNIT_LAYERLEVEL" val="1"/>
  <p:tag name="KSO_WM_UNIT_VALUE" val="1500*1713"/>
  <p:tag name="KSO_WM_UNIT_HIGHLIGHT" val="0"/>
  <p:tag name="KSO_WM_UNIT_COMPATIBLE" val="0"/>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63"/>
  <p:tag name="KSO_WM_UNIT_TYPE" val="a"/>
  <p:tag name="KSO_WM_UNIT_INDEX" val="1"/>
  <p:tag name="KSO_WM_UNIT_ID" val="custom160563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63"/>
  <p:tag name="KSO_WM_UNIT_TYPE" val="f"/>
  <p:tag name="KSO_WM_UNIT_INDEX" val="2"/>
  <p:tag name="KSO_WM_UNIT_ID" val="custom160563_20*f*2"/>
  <p:tag name="KSO_WM_UNIT_CLEAR" val="1"/>
  <p:tag name="KSO_WM_UNIT_LAYERLEVEL" val="1"/>
  <p:tag name="KSO_WM_UNIT_VALUE" val="135"/>
  <p:tag name="KSO_WM_UNIT_HIGHLIGHT" val="0"/>
  <p:tag name="KSO_WM_UNIT_COMPATIBLE" val="0"/>
  <p:tag name="KSO_WM_UNIT_PRESET_TEXT_INDEX" val="5"/>
  <p:tag name="KSO_WM_UNIT_PRESET_TEXT_LEN" val="166"/>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63"/>
  <p:tag name="KSO_WM_UNIT_TYPE" val="a"/>
  <p:tag name="KSO_WM_UNIT_INDEX" val="1"/>
  <p:tag name="KSO_WM_UNIT_ID" val="custom160563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63"/>
  <p:tag name="KSO_WM_UNIT_TYPE" val="f"/>
  <p:tag name="KSO_WM_UNIT_INDEX" val="2"/>
  <p:tag name="KSO_WM_UNIT_ID" val="custom160563_20*f*2"/>
  <p:tag name="KSO_WM_UNIT_CLEAR" val="1"/>
  <p:tag name="KSO_WM_UNIT_LAYERLEVEL" val="1"/>
  <p:tag name="KSO_WM_UNIT_VALUE" val="135"/>
  <p:tag name="KSO_WM_UNIT_HIGHLIGHT" val="0"/>
  <p:tag name="KSO_WM_UNIT_COMPATIBLE" val="0"/>
  <p:tag name="KSO_WM_UNIT_PRESET_TEXT_INDEX" val="5"/>
  <p:tag name="KSO_WM_UNIT_PRESET_TEXT_LEN" val="166"/>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1"/>
  <p:tag name="KSO_WM_UNIT_TYPE" val="m_i"/>
  <p:tag name="KSO_WM_UNIT_INDEX" val="1_1"/>
  <p:tag name="KSO_WM_UNIT_ID" val="custom160563_25*m_i*1_1"/>
  <p:tag name="KSO_WM_UNIT_CLEAR" val="1"/>
  <p:tag name="KSO_WM_UNIT_LAYERLEVEL" val="1_1"/>
  <p:tag name="KSO_WM_DIAGRAM_GROUP_CODE" val="m1-1"/>
</p:tagLst>
</file>

<file path=ppt/tags/tag49.xml><?xml version="1.0" encoding="utf-8"?>
<p:tagLst xmlns:p="http://schemas.openxmlformats.org/presentationml/2006/main">
  <p:tag name="KSO_WM_TAG_VERSION" val="1.0"/>
  <p:tag name="KSO_WM_BEAUTIFY_FLAG" val="#wm#"/>
  <p:tag name="KSO_WM_UNIT_TYPE" val="i"/>
  <p:tag name="KSO_WM_UNIT_ID" val="custom160563_25*i*1"/>
  <p:tag name="KSO_WM_TEMPLATE_CATEGORY" val="custom"/>
  <p:tag name="KSO_WM_TEMPLATE_INDEX" val="160563"/>
  <p:tag name="KSO_WM_UNIT_INDEX"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3"/>
  <p:tag name="KSO_WM_UNIT_TYPE" val="a"/>
  <p:tag name="KSO_WM_UNIT_INDEX" val="1"/>
  <p:tag name="KSO_WM_UNIT_ID" val="custom160563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2"/>
  <p:tag name="KSO_WM_UNIT_TYPE" val="m_i"/>
  <p:tag name="KSO_WM_UNIT_INDEX" val="1_2"/>
  <p:tag name="KSO_WM_UNIT_ID" val="custom160563_25*m_i*1_2"/>
  <p:tag name="KSO_WM_UNIT_CLEAR" val="1"/>
  <p:tag name="KSO_WM_UNIT_LAYERLEVEL" val="1_1"/>
  <p:tag name="KSO_WM_DIAGRAM_GROUP_CODE" val="m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3"/>
  <p:tag name="KSO_WM_UNIT_TYPE" val="m_i"/>
  <p:tag name="KSO_WM_UNIT_INDEX" val="1_3"/>
  <p:tag name="KSO_WM_UNIT_ID" val="custom160563_25*m_i*1_3"/>
  <p:tag name="KSO_WM_UNIT_CLEAR" val="1"/>
  <p:tag name="KSO_WM_UNIT_LAYERLEVEL" val="1_1"/>
  <p:tag name="KSO_WM_DIAGRAM_GROUP_CODE" val="m1-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8"/>
  <p:tag name="KSO_WM_UNIT_TYPE" val="m_i"/>
  <p:tag name="KSO_WM_UNIT_INDEX" val="1_8"/>
  <p:tag name="KSO_WM_UNIT_ID" val="custom160563_25*m_i*1_8"/>
  <p:tag name="KSO_WM_UNIT_CLEAR" val="1"/>
  <p:tag name="KSO_WM_UNIT_LAYERLEVEL" val="1_1"/>
  <p:tag name="KSO_WM_DIAGRAM_GROUP_CODE" val="m1-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SubTitle"/>
  <p:tag name="MH_ORDER" val="1"/>
  <p:tag name="KSO_WM_UNIT_TYPE" val="m_h_f"/>
  <p:tag name="KSO_WM_UNIT_INDEX" val="1_1_1"/>
  <p:tag name="KSO_WM_UNIT_ID" val="custom160563_25*m_h_f*1_1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m1-1"/>
</p:tagLst>
</file>

<file path=ppt/tags/tag54.xml><?xml version="1.0" encoding="utf-8"?>
<p:tagLst xmlns:p="http://schemas.openxmlformats.org/presentationml/2006/main">
  <p:tag name="KSO_WM_TAG_VERSION" val="1.0"/>
  <p:tag name="KSO_WM_BEAUTIFY_FLAG" val="#wm#"/>
  <p:tag name="KSO_WM_UNIT_TYPE" val="i"/>
  <p:tag name="KSO_WM_UNIT_ID" val="custom160563_25*i*10"/>
  <p:tag name="KSO_WM_TEMPLATE_CATEGORY" val="custom"/>
  <p:tag name="KSO_WM_TEMPLATE_INDEX" val="160563"/>
  <p:tag name="KSO_WM_UNIT_INDEX" val="10"/>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4"/>
  <p:tag name="KSO_WM_UNIT_TYPE" val="m_i"/>
  <p:tag name="KSO_WM_UNIT_INDEX" val="1_4"/>
  <p:tag name="KSO_WM_UNIT_ID" val="custom160563_25*m_i*1_4"/>
  <p:tag name="KSO_WM_UNIT_CLEAR" val="1"/>
  <p:tag name="KSO_WM_UNIT_LAYERLEVEL" val="1_1"/>
  <p:tag name="KSO_WM_DIAGRAM_GROUP_CODE" val="m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5"/>
  <p:tag name="KSO_WM_UNIT_TYPE" val="m_i"/>
  <p:tag name="KSO_WM_UNIT_INDEX" val="1_5"/>
  <p:tag name="KSO_WM_UNIT_ID" val="custom160563_25*m_i*1_5"/>
  <p:tag name="KSO_WM_UNIT_CLEAR" val="1"/>
  <p:tag name="KSO_WM_UNIT_LAYERLEVEL" val="1_1"/>
  <p:tag name="KSO_WM_DIAGRAM_GROUP_CODE" val="m1-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10"/>
  <p:tag name="KSO_WM_UNIT_TYPE" val="m_i"/>
  <p:tag name="KSO_WM_UNIT_INDEX" val="1_10"/>
  <p:tag name="KSO_WM_UNIT_ID" val="custom160563_25*m_i*1_10"/>
  <p:tag name="KSO_WM_UNIT_CLEAR" val="1"/>
  <p:tag name="KSO_WM_UNIT_LAYERLEVEL" val="1_1"/>
  <p:tag name="KSO_WM_DIAGRAM_GROUP_CODE" val="m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SubTitle"/>
  <p:tag name="MH_ORDER" val="2"/>
  <p:tag name="KSO_WM_UNIT_TYPE" val="m_h_f"/>
  <p:tag name="KSO_WM_UNIT_INDEX" val="1_2_1"/>
  <p:tag name="KSO_WM_UNIT_ID" val="custom160563_25*m_h_f*1_2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m1-1"/>
</p:tagLst>
</file>

<file path=ppt/tags/tag59.xml><?xml version="1.0" encoding="utf-8"?>
<p:tagLst xmlns:p="http://schemas.openxmlformats.org/presentationml/2006/main">
  <p:tag name="KSO_WM_TAG_VERSION" val="1.0"/>
  <p:tag name="KSO_WM_BEAUTIFY_FLAG" val="#wm#"/>
  <p:tag name="KSO_WM_UNIT_TYPE" val="i"/>
  <p:tag name="KSO_WM_UNIT_ID" val="custom160563_25*i*37"/>
  <p:tag name="KSO_WM_TEMPLATE_CATEGORY" val="custom"/>
  <p:tag name="KSO_WM_TEMPLATE_INDEX" val="160563"/>
  <p:tag name="KSO_WM_UNIT_INDEX" val="37"/>
</p:tagLst>
</file>

<file path=ppt/tags/tag6.xml><?xml version="1.0" encoding="utf-8"?>
<p:tagLst xmlns:p="http://schemas.openxmlformats.org/presentationml/2006/main">
  <p:tag name="KSO_WM_TEMPLATE_THUMBS_INDEX" val="1、4、5、9、12、15、19、25、27、28、29、30"/>
  <p:tag name="KSO_WM_TEMPLATE_CATEGORY" val="custom"/>
  <p:tag name="KSO_WM_TEMPLATE_INDEX" val="160563"/>
  <p:tag name="KSO_WM_TAG_VERSION" val="1.0"/>
  <p:tag name="KSO_WM_SLIDE_ID" val="custom160563_1"/>
  <p:tag name="KSO_WM_SLIDE_INDEX" val="1"/>
  <p:tag name="KSO_WM_SLIDE_ITEM_CNT" val="2"/>
  <p:tag name="KSO_WM_SLIDE_LAYOUT" val="a_b"/>
  <p:tag name="KSO_WM_SLIDE_LAYOUT_CNT" val="1_1"/>
  <p:tag name="KSO_WM_SLIDE_TYPE" val="title"/>
  <p:tag name="KSO_WM_BEAUTIFY_FLAG" val="#wm#"/>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6"/>
  <p:tag name="KSO_WM_UNIT_TYPE" val="m_i"/>
  <p:tag name="KSO_WM_UNIT_INDEX" val="1_14"/>
  <p:tag name="KSO_WM_UNIT_ID" val="custom160563_25*m_i*1_14"/>
  <p:tag name="KSO_WM_UNIT_CLEAR" val="1"/>
  <p:tag name="KSO_WM_UNIT_LAYERLEVEL" val="1_1"/>
  <p:tag name="KSO_WM_DIAGRAM_GROUP_CODE" val="m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7"/>
  <p:tag name="KSO_WM_UNIT_TYPE" val="m_i"/>
  <p:tag name="KSO_WM_UNIT_INDEX" val="1_15"/>
  <p:tag name="KSO_WM_UNIT_ID" val="custom160563_25*m_i*1_15"/>
  <p:tag name="KSO_WM_UNIT_CLEAR" val="1"/>
  <p:tag name="KSO_WM_UNIT_LAYERLEVEL" val="1_1"/>
  <p:tag name="KSO_WM_DIAGRAM_GROUP_CODE" val="m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Other"/>
  <p:tag name="MH_ORDER" val="9"/>
  <p:tag name="KSO_WM_UNIT_TYPE" val="m_i"/>
  <p:tag name="KSO_WM_UNIT_INDEX" val="1_16"/>
  <p:tag name="KSO_WM_UNIT_ID" val="custom160563_25*m_i*1_16"/>
  <p:tag name="KSO_WM_UNIT_CLEAR" val="1"/>
  <p:tag name="KSO_WM_UNIT_LAYERLEVEL" val="1_1"/>
  <p:tag name="KSO_WM_DIAGRAM_GROUP_CODE" val="m1-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563"/>
  <p:tag name="MH" val="20150923112137"/>
  <p:tag name="MH_LIBRARY" val="GRAPHIC"/>
  <p:tag name="MH_TYPE" val="SubTitle"/>
  <p:tag name="MH_ORDER" val="3"/>
  <p:tag name="KSO_WM_UNIT_TYPE" val="m_h_f"/>
  <p:tag name="KSO_WM_UNIT_INDEX" val="1_5_1"/>
  <p:tag name="KSO_WM_UNIT_ID" val="custom160563_25*m_h_f*1_5_1"/>
  <p:tag name="KSO_WM_UNIT_CLEAR" val="1"/>
  <p:tag name="KSO_WM_UNIT_LAYERLEVEL" val="1_1_1"/>
  <p:tag name="KSO_WM_UNIT_VALUE" val="34"/>
  <p:tag name="KSO_WM_UNIT_HIGHLIGHT" val="0"/>
  <p:tag name="KSO_WM_UNIT_COMPATIBLE" val="0"/>
  <p:tag name="KSO_WM_UNIT_PRESET_TEXT_INDEX" val="3"/>
  <p:tag name="KSO_WM_UNIT_PRESET_TEXT_LEN" val="17"/>
  <p:tag name="KSO_WM_DIAGRAM_GROUP_CODE" val="m1-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63"/>
  <p:tag name="MH" val="20150923111220"/>
  <p:tag name="MH_LIBRARY" val="GRAPHIC"/>
  <p:tag name="MH_TYPE" val="PageTitle"/>
  <p:tag name="MH_ORDER" val="PageTitle"/>
  <p:tag name="KSO_WM_UNIT_TYPE" val="a"/>
  <p:tag name="KSO_WM_UNIT_INDEX" val="1"/>
  <p:tag name="KSO_WM_UNIT_ID" val="custom160563_2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MH_TYPE" val="#NeiR#"/>
  <p:tag name="MH_NUMBER" val="3"/>
  <p:tag name="MH_CATEGORY" val="#LiuChBZh#"/>
  <p:tag name="MH_LAYOUT" val="SubTitle"/>
  <p:tag name="MH" val="20150923112137"/>
  <p:tag name="MH_LIBRARY" val="GRAPHIC"/>
  <p:tag name="KSO_WM_TEMPLATE_CATEGORY" val="custom"/>
  <p:tag name="KSO_WM_TEMPLATE_INDEX" val="160563"/>
  <p:tag name="KSO_WM_TAG_VERSION" val="1.0"/>
  <p:tag name="KSO_WM_SLIDE_ID" val="custom160563_25"/>
  <p:tag name="KSO_WM_SLIDE_INDEX" val="25"/>
  <p:tag name="KSO_WM_SLIDE_ITEM_CNT" val="5"/>
  <p:tag name="KSO_WM_SLIDE_LAYOUT" val="a_m"/>
  <p:tag name="KSO_WM_SLIDE_LAYOUT_CNT" val="1_1"/>
  <p:tag name="KSO_WM_SLIDE_TYPE" val="text"/>
  <p:tag name="KSO_WM_BEAUTIFY_FLAG" val="#wm#"/>
  <p:tag name="KSO_WM_SLIDE_POSITION" val="132*127"/>
  <p:tag name="KSO_WM_SLIDE_SIZE" val="696*381"/>
  <p:tag name="KSO_WM_DIAGRAM_GROUP_CODE" val="m1-1"/>
</p:tagLst>
</file>

<file path=ppt/tags/tag66.xml><?xml version="1.0" encoding="utf-8"?>
<p:tagLst xmlns:p="http://schemas.openxmlformats.org/presentationml/2006/main">
  <p:tag name="MH" val="20150923113405"/>
  <p:tag name="MH_LIBRARY" val="GRAPHIC"/>
  <p:tag name="MH_ORDER" val="Freeform 6"/>
  <p:tag name="KSO_WM_TAG_VERSION" val="1.0"/>
  <p:tag name="KSO_WM_BEAUTIFY_FLAG" val="#wm#"/>
  <p:tag name="KSO_WM_UNIT_TYPE" val="i"/>
  <p:tag name="KSO_WM_UNIT_ID" val="custom160563_30*i*0"/>
  <p:tag name="KSO_WM_TEMPLATE_CATEGORY" val="custom"/>
  <p:tag name="KSO_WM_TEMPLATE_INDEX" val="160563"/>
  <p:tag name="KSO_WM_UNIT_INDEX" val="0"/>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63"/>
  <p:tag name="KSO_WM_UNIT_TYPE" val="b"/>
  <p:tag name="KSO_WM_UNIT_INDEX" val="1"/>
  <p:tag name="KSO_WM_UNIT_ID" val="custom160563_30*b*1"/>
  <p:tag name="KSO_WM_UNIT_CLEAR" val="1"/>
  <p:tag name="KSO_WM_UNIT_LAYERLEVEL" val="1"/>
  <p:tag name="KSO_WM_UNIT_VALUE" val="17"/>
  <p:tag name="KSO_WM_UNIT_ISCONTENTSTITLE" val="0"/>
  <p:tag name="KSO_WM_UNIT_HIGHLIGHT" val="0"/>
  <p:tag name="KSO_WM_UNIT_COMPATIBLE" val="0"/>
  <p:tag name="KSO_WM_UNIT_PRESET_TEXT" val="@YOURNAME"/>
</p:tagLst>
</file>

<file path=ppt/tags/tag68.xml><?xml version="1.0" encoding="utf-8"?>
<p:tagLst xmlns:p="http://schemas.openxmlformats.org/presentationml/2006/main">
  <p:tag name="MH" val="20150923113405"/>
  <p:tag name="MH_LIBRARY" val="GRAPHIC"/>
  <p:tag name="KSO_WM_TEMPLATE_CATEGORY" val="custom"/>
  <p:tag name="KSO_WM_TEMPLATE_INDEX" val="160563"/>
  <p:tag name="KSO_WM_TAG_VERSION" val="1.0"/>
  <p:tag name="KSO_WM_SLIDE_ID" val="custom160563_30"/>
  <p:tag name="KSO_WM_SLIDE_INDEX" val="30"/>
  <p:tag name="KSO_WM_SLIDE_ITEM_CNT" val="1"/>
  <p:tag name="KSO_WM_SLIDE_LAYOUT" val="b"/>
  <p:tag name="KSO_WM_SLIDE_LAYOUT_CNT" val="1"/>
  <p:tag name="KSO_WM_SLIDE_TYPE" val="endPage"/>
  <p:tag name="KSO_WM_BEAUTIFY_FLAG" val="#wm#"/>
</p:tagLst>
</file>

<file path=ppt/tags/tag7.xml><?xml version="1.0" encoding="utf-8"?>
<p:tagLst xmlns:p="http://schemas.openxmlformats.org/presentationml/2006/main">
  <p:tag name="MH" val="20150923105509"/>
  <p:tag name="MH_LIBRARY" val="CONTENTS"/>
  <p:tag name="MH_TYPE" val="OTHERS"/>
  <p:tag name="ID" val="545828"/>
  <p:tag name="KSO_WM_TAG_VERSION" val="1.0"/>
  <p:tag name="KSO_WM_BEAUTIFY_FLAG" val="#wm#"/>
  <p:tag name="KSO_WM_UNIT_TYPE" val="i"/>
  <p:tag name="KSO_WM_UNIT_ID" val="custom160563_10*i*0"/>
  <p:tag name="KSO_WM_TEMPLATE_CATEGORY" val="custom"/>
  <p:tag name="KSO_WM_TEMPLATE_INDEX" val="160563"/>
  <p:tag name="KSO_WM_UNIT_INDEX" val="0"/>
</p:tagLst>
</file>

<file path=ppt/tags/tag8.xml><?xml version="1.0" encoding="utf-8"?>
<p:tagLst xmlns:p="http://schemas.openxmlformats.org/presentationml/2006/main">
  <p:tag name="MH" val="20150923105509"/>
  <p:tag name="MH_LIBRARY" val="CONTENTS"/>
  <p:tag name="MH_TYPE" val="OTHERS"/>
  <p:tag name="ID" val="545828"/>
  <p:tag name="KSO_WM_TAG_VERSION" val="1.0"/>
  <p:tag name="KSO_WM_BEAUTIFY_FLAG" val="#wm#"/>
  <p:tag name="KSO_WM_UNIT_TYPE" val="i"/>
  <p:tag name="KSO_WM_UNIT_ID" val="custom160563_10*i*1"/>
  <p:tag name="KSO_WM_TEMPLATE_CATEGORY" val="custom"/>
  <p:tag name="KSO_WM_TEMPLATE_INDEX" val="160563"/>
  <p:tag name="KSO_WM_UNIT_INDEX" val="1"/>
</p:tagLst>
</file>

<file path=ppt/tags/tag9.xml><?xml version="1.0" encoding="utf-8"?>
<p:tagLst xmlns:p="http://schemas.openxmlformats.org/presentationml/2006/main">
  <p:tag name="MH" val="20150923105509"/>
  <p:tag name="MH_LIBRARY" val="CONTENTS"/>
  <p:tag name="MH_TYPE" val="OTHERS"/>
  <p:tag name="ID" val="545828"/>
  <p:tag name="KSO_WM_TAG_VERSION" val="1.0"/>
  <p:tag name="KSO_WM_BEAUTIFY_FLAG" val="#wm#"/>
  <p:tag name="KSO_WM_UNIT_TYPE" val="i"/>
  <p:tag name="KSO_WM_UNIT_ID" val="custom160563_10*i*2"/>
  <p:tag name="KSO_WM_TEMPLATE_CATEGORY" val="custom"/>
  <p:tag name="KSO_WM_TEMPLATE_INDEX" val="160563"/>
  <p:tag name="KSO_WM_UNIT_INDEX" val="2"/>
</p:tagLst>
</file>

<file path=ppt/theme/theme1.xml><?xml version="1.0" encoding="utf-8"?>
<a:theme xmlns:a="http://schemas.openxmlformats.org/drawingml/2006/main" name="自定义设计方案">
  <a:themeElements>
    <a:clrScheme name="160563">
      <a:dk1>
        <a:srgbClr val="FFFFFF"/>
      </a:dk1>
      <a:lt1>
        <a:srgbClr val="5F5F5F"/>
      </a:lt1>
      <a:dk2>
        <a:srgbClr val="FFFFFF"/>
      </a:dk2>
      <a:lt2>
        <a:srgbClr val="5F5F5F"/>
      </a:lt2>
      <a:accent1>
        <a:srgbClr val="D62739"/>
      </a:accent1>
      <a:accent2>
        <a:srgbClr val="EC9126"/>
      </a:accent2>
      <a:accent3>
        <a:srgbClr val="8AB365"/>
      </a:accent3>
      <a:accent4>
        <a:srgbClr val="69B1AF"/>
      </a:accent4>
      <a:accent5>
        <a:srgbClr val="717EC1"/>
      </a:accent5>
      <a:accent6>
        <a:srgbClr val="00B0F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2027</Words>
  <Application>WPS 演示</Application>
  <PresentationFormat>宽屏</PresentationFormat>
  <Paragraphs>174</Paragraphs>
  <Slides>17</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黑体</vt:lpstr>
      <vt:lpstr>Calibri</vt:lpstr>
      <vt:lpstr>微软雅黑</vt:lpstr>
      <vt:lpstr>Symbol</vt:lpstr>
      <vt:lpstr>自定义设计方案</vt:lpstr>
      <vt:lpstr>联盟消消乐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tory xu</cp:lastModifiedBy>
  <cp:revision>163</cp:revision>
  <dcterms:created xsi:type="dcterms:W3CDTF">2015-09-21T02:24:00Z</dcterms:created>
  <dcterms:modified xsi:type="dcterms:W3CDTF">2017-03-19T13:03:09Z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y fmtid="{D5CDD505-2E9C-101B-9397-08002B2CF9AE}" pid="3" name="name">
    <vt:lpwstr>黑红色简约型商务报告.pptx</vt:lpwstr>
  </property>
  <property fmtid="{D5CDD505-2E9C-101B-9397-08002B2CF9AE}" pid="4" name="fileid">
    <vt:lpwstr>861700</vt:lpwstr>
  </property>
  <property fmtid="{D5CDD505-2E9C-101B-9397-08002B2CF9AE}" pid="5" name="search_tags">
    <vt:lpwstr>PPT模板</vt:lpwstr>
  </property>
</Properties>
</file>